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91" r:id="rId4"/>
    <p:sldId id="292" r:id="rId5"/>
    <p:sldId id="289" r:id="rId6"/>
    <p:sldId id="290" r:id="rId7"/>
    <p:sldId id="285" r:id="rId8"/>
    <p:sldId id="294" r:id="rId9"/>
    <p:sldId id="298" r:id="rId10"/>
    <p:sldId id="295" r:id="rId11"/>
    <p:sldId id="296" r:id="rId12"/>
    <p:sldId id="293" r:id="rId13"/>
    <p:sldId id="287" r:id="rId14"/>
    <p:sldId id="299" r:id="rId15"/>
    <p:sldId id="297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5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i68EzJ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72307-F0A3-F246-A4C9-C72FD485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3943" cy="1325563"/>
          </a:xfrm>
        </p:spPr>
        <p:txBody>
          <a:bodyPr/>
          <a:lstStyle/>
          <a:p>
            <a:r>
              <a:rPr lang="en-US" dirty="0"/>
              <a:t>Now restrict to </a:t>
            </a:r>
            <a:r>
              <a:rPr lang="en-US" i="1" dirty="0"/>
              <a:t>binary search tree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58338C-C6C8-294D-89F7-36D43D1B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Binary Search Tree” section of notebook linked at bottom; try creating different trees</a:t>
            </a:r>
          </a:p>
          <a:p>
            <a:r>
              <a:rPr lang="en-US" dirty="0"/>
              <a:t>Restricted walk: search using node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541B33F-3D79-7A45-AAD5-2AEE55FE1C53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4B37E53-FE07-4247-8265-F3599A6B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96" y="3259834"/>
            <a:ext cx="4261181" cy="2678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9D469A2-660F-3D45-AFA7-7168560CCB8E}"/>
              </a:ext>
            </a:extLst>
          </p:cNvPr>
          <p:cNvSpPr txBox="1"/>
          <p:nvPr/>
        </p:nvSpPr>
        <p:spPr>
          <a:xfrm>
            <a:off x="917875" y="3259834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</p:spTree>
    <p:extLst>
      <p:ext uri="{BB962C8B-B14F-4D97-AF65-F5344CB8AC3E}">
        <p14:creationId xmlns:p14="http://schemas.microsoft.com/office/powerpoint/2010/main" val="7995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BST search to 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ONE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graph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”pip install </a:t>
            </a:r>
            <a:r>
              <a:rPr lang="en-US" dirty="0" err="1"/>
              <a:t>lolviz</a:t>
            </a:r>
            <a:r>
              <a:rPr lang="en-US" dirty="0"/>
              <a:t>”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7062F48-5902-1540-A51C-A2CF700930C9}"/>
              </a:ext>
            </a:extLst>
          </p:cNvPr>
          <p:cNvSpPr txBox="1"/>
          <p:nvPr/>
        </p:nvSpPr>
        <p:spPr>
          <a:xfrm>
            <a:off x="435429" y="619822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function is missing a key bit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29"/>
            <a:ext cx="10515600" cy="4778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walk_graph2() should take </a:t>
            </a:r>
            <a:r>
              <a:rPr lang="en-US" b="1" dirty="0"/>
              <a:t>seen</a:t>
            </a:r>
            <a:r>
              <a:rPr lang="en-US" dirty="0"/>
              <a:t> as parameter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791440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seen=set() # naughty but simple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seen: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even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avoid parts 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the foundational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The algorithm then typically computes something during the walk and often avoids part of the data structure to reduce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 (more on this later)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</a:t>
            </a:r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ABC71F-B710-B64E-B1B9-5FAD28A0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DD4592-341E-E14F-8B86-BD6F41EA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construction is a simple matter of creating nodes and setting left/right child pointers</a:t>
            </a:r>
          </a:p>
          <a:p>
            <a:r>
              <a:rPr lang="en-US" dirty="0"/>
              <a:t>Construction of decision trees from data requires an algorithm that decides what nodes to create and hook up but it’s important to learn manual construction</a:t>
            </a:r>
          </a:p>
          <a:p>
            <a:r>
              <a:rPr lang="en-US" b="1" dirty="0"/>
              <a:t>Exercise</a:t>
            </a:r>
            <a:r>
              <a:rPr lang="en-US" dirty="0"/>
              <a:t>: go to notebook linked below and step through “Constructing binary tree” section;</a:t>
            </a:r>
            <a:br>
              <a:rPr lang="en-US" dirty="0"/>
            </a:br>
            <a:r>
              <a:rPr lang="en-US" dirty="0"/>
              <a:t>try modifying the node addition sequence to get different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0C10E6F-C3F9-4D4E-BE34-C9D81B47AE8E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6209486" y="252272"/>
            <a:ext cx="591441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__(self, value, left, right):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</p:spTree>
    <p:extLst>
      <p:ext uri="{BB962C8B-B14F-4D97-AF65-F5344CB8AC3E}">
        <p14:creationId xmlns:p14="http://schemas.microsoft.com/office/powerpoint/2010/main" val="385482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walk is the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70" y="25300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vs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70944"/>
            <a:ext cx="6819900" cy="306070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53588" y="135354"/>
            <a:ext cx="436424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52" y="6205834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Exhaustive search of all nodes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Searching in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465B82-072D-2149-AFDA-E7AA5817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you modify the tree walker to search for an element</a:t>
            </a:r>
            <a:br>
              <a:rPr lang="en-US" dirty="0"/>
            </a:br>
            <a:r>
              <a:rPr lang="en-US" dirty="0"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search_tree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1540793" y="5715298"/>
            <a:ext cx="418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T(n) for </a:t>
            </a:r>
            <a:r>
              <a:rPr lang="en-US" sz="2400" dirty="0" err="1"/>
              <a:t>search_tree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30125C-DF0D-9A4F-8BCB-5E47F824ED9B}"/>
              </a:ext>
            </a:extLst>
          </p:cNvPr>
          <p:cNvSpPr txBox="1"/>
          <p:nvPr/>
        </p:nvSpPr>
        <p:spPr>
          <a:xfrm>
            <a:off x="5889016" y="3285230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3560E5-2A9B-CB4B-9164-52C2B689F75C}"/>
              </a:ext>
            </a:extLst>
          </p:cNvPr>
          <p:cNvSpPr txBox="1"/>
          <p:nvPr/>
        </p:nvSpPr>
        <p:spPr>
          <a:xfrm>
            <a:off x="470212" y="3285230"/>
            <a:ext cx="4789559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3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84706" y="4204426"/>
            <a:ext cx="3232826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46834" y="4525972"/>
            <a:ext cx="3070698" cy="7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383B2CB-2721-304C-A6BD-AA7CCCFB9CD7}"/>
              </a:ext>
            </a:extLst>
          </p:cNvPr>
          <p:cNvSpPr/>
          <p:nvPr/>
        </p:nvSpPr>
        <p:spPr>
          <a:xfrm>
            <a:off x="6619708" y="4686433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6E261F4-D887-5847-A368-79BEAC259C78}"/>
              </a:ext>
            </a:extLst>
          </p:cNvPr>
          <p:cNvSpPr/>
          <p:nvPr/>
        </p:nvSpPr>
        <p:spPr>
          <a:xfrm>
            <a:off x="6625373" y="5383789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Words>1029</Words>
  <Application>Microsoft Macintosh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Monaco</vt:lpstr>
      <vt:lpstr>Arial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Building binary trees</vt:lpstr>
      <vt:lpstr>Recursive walk is the most natural</vt:lpstr>
      <vt:lpstr>Recursion tree vs tree</vt:lpstr>
      <vt:lpstr>Exercise: Searching in binary tree</vt:lpstr>
      <vt:lpstr>Now restrict to binary search tree structure</vt:lpstr>
      <vt:lpstr>Compare BST search to tree walk</vt:lpstr>
      <vt:lpstr>Manual graph construction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78</cp:revision>
  <cp:lastPrinted>2019-02-12T19:51:14Z</cp:lastPrinted>
  <dcterms:created xsi:type="dcterms:W3CDTF">2019-02-04T21:20:58Z</dcterms:created>
  <dcterms:modified xsi:type="dcterms:W3CDTF">2019-11-04T20:03:17Z</dcterms:modified>
</cp:coreProperties>
</file>