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89" r:id="rId3"/>
    <p:sldId id="288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Welcome to</a:t>
            </a:r>
            <a:br>
              <a:rPr lang="en-US" b="1" dirty="0" smtClean="0"/>
            </a:br>
            <a:r>
              <a:rPr lang="en-US" b="1" dirty="0" smtClean="0"/>
              <a:t>data structures &amp;</a:t>
            </a:r>
            <a:br>
              <a:rPr lang="en-US" b="1" dirty="0" smtClean="0"/>
            </a:br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Or, how to pass technical interviews given by programmers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Problem-solving</a:t>
            </a:r>
          </a:p>
          <a:p>
            <a:r>
              <a:rPr lang="en-US" dirty="0" smtClean="0"/>
              <a:t>Core data structures, a unifying perspective</a:t>
            </a:r>
          </a:p>
          <a:p>
            <a:r>
              <a:rPr lang="en-US" dirty="0" smtClean="0"/>
              <a:t>Algorithm complexity analysis</a:t>
            </a:r>
          </a:p>
          <a:p>
            <a:r>
              <a:rPr lang="en-US" dirty="0" smtClean="0"/>
              <a:t>“So much recursion!” </a:t>
            </a:r>
            <a:r>
              <a:rPr lang="mr-IN" dirty="0" smtClean="0"/>
              <a:t>–</a:t>
            </a:r>
            <a:r>
              <a:rPr lang="en-US" dirty="0" smtClean="0"/>
              <a:t> MSDS2019 student comment</a:t>
            </a:r>
          </a:p>
          <a:p>
            <a:r>
              <a:rPr lang="en-US" dirty="0" smtClean="0"/>
              <a:t>Walking and searching data structures</a:t>
            </a:r>
          </a:p>
          <a:p>
            <a:r>
              <a:rPr lang="en-US" dirty="0" smtClean="0"/>
              <a:t>Sorting (with all of my dirty tricks)</a:t>
            </a:r>
          </a:p>
          <a:p>
            <a:r>
              <a:rPr lang="en-US" smtClean="0"/>
              <a:t>Graphs and graph algorithms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</a:t>
            </a:r>
            <a:r>
              <a:rPr lang="en-US" dirty="0" smtClean="0"/>
              <a:t>know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</TotalTime>
  <Words>86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Mangal</vt:lpstr>
      <vt:lpstr>Monaco</vt:lpstr>
      <vt:lpstr>Arial</vt:lpstr>
      <vt:lpstr>Office Theme</vt:lpstr>
      <vt:lpstr>Welcome to data structures &amp; Algorithms</vt:lpstr>
      <vt:lpstr>Course contents</vt:lpstr>
      <vt:lpstr>Most…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structures &amp; Algorithms</dc:title>
  <dc:creator>Microsoft Office User</dc:creator>
  <cp:lastModifiedBy>Microsoft Office User</cp:lastModifiedBy>
  <cp:revision>2</cp:revision>
  <cp:lastPrinted>2019-02-12T19:51:14Z</cp:lastPrinted>
  <dcterms:created xsi:type="dcterms:W3CDTF">2020-01-20T18:27:01Z</dcterms:created>
  <dcterms:modified xsi:type="dcterms:W3CDTF">2020-01-20T18:31:37Z</dcterms:modified>
</cp:coreProperties>
</file>