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2"/>
    <p:restoredTop sz="94740"/>
  </p:normalViewPr>
  <p:slideViewPr>
    <p:cSldViewPr snapToGrid="0" snapToObjects="1">
      <p:cViewPr varScale="1">
        <p:scale>
          <a:sx n="111" d="100"/>
          <a:sy n="111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graph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778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(walk_graph2() should take </a:t>
            </a:r>
            <a:r>
              <a:rPr lang="en-US" b="1" dirty="0"/>
              <a:t>seen</a:t>
            </a:r>
            <a:r>
              <a:rPr lang="en-US" dirty="0"/>
              <a:t> as parameter)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seen=set()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</a:t>
            </a:r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1540793" y="5715298"/>
            <a:ext cx="418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</a:t>
            </a:r>
            <a:r>
              <a:rPr lang="en-US" sz="2400" dirty="0" err="1"/>
              <a:t>search_tree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4204426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46834" y="4525972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1215</Words>
  <Application>Microsoft Macintosh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Recursive tree walk is most natural</vt:lpstr>
      <vt:lpstr>Recursion tree vs tree</vt:lpstr>
      <vt:lpstr>Search in binary tree</vt:lpstr>
      <vt:lpstr>Compare tree walk with BST search</vt:lpstr>
      <vt:lpstr>Manual graph construction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85</cp:revision>
  <cp:lastPrinted>2019-02-12T19:51:14Z</cp:lastPrinted>
  <dcterms:created xsi:type="dcterms:W3CDTF">2019-02-04T21:20:58Z</dcterms:created>
  <dcterms:modified xsi:type="dcterms:W3CDTF">2020-02-05T22:24:13Z</dcterms:modified>
</cp:coreProperties>
</file>