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37" y="6234550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buckets to nodes and rotate: we get a tree!</a:t>
            </a:r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Note: Now that we’re not sorting,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to child </a:t>
            </a:r>
            <a:r>
              <a:rPr lang="en-US" dirty="0" err="1"/>
              <a:t>root.child</a:t>
            </a:r>
            <a:r>
              <a:rPr lang="en-US" dirty="0"/>
              <a:t>[s[0]]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sz="2400" i="1" dirty="0"/>
              <a:t>(was in a “big internet company” interview)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54376" cy="4351338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410510" y="3350233"/>
            <a:ext cx="9077528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40374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4561" cy="4351338"/>
          </a:xfrm>
        </p:spPr>
        <p:txBody>
          <a:bodyPr/>
          <a:lstStyle/>
          <a:p>
            <a:r>
              <a:rPr lang="en-US" dirty="0"/>
              <a:t>…slower than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736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/msds689/blob/master/notes/code/</a:t>
            </a:r>
            <a:r>
              <a:rPr lang="en-US" dirty="0" err="1"/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6s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0.75s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/msds689/blob/master/notes/code/</a:t>
            </a:r>
            <a:r>
              <a:rPr lang="en-US" dirty="0" err="1"/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dirty="0"/>
              <a:t>Idea: 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a suffix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only find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the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data structure, the TRIE is pretty hard to beat complexity and performance; looking up a word in the TRIE is O(m) for m 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even misspelled words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O(nm), but theoretical best 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</a:t>
            </a:r>
          </a:p>
        </p:txBody>
      </p:sp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still O(nm) worst-case; works for any substring not just words</a:t>
            </a:r>
          </a:p>
          <a:p>
            <a:r>
              <a:rPr lang="en-US" dirty="0"/>
              <a:t>Idea: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1119883" y="63119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927600" y="5804898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See searching notebook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so use rolling hash: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next  # roll it!</a:t>
            </a:r>
          </a:p>
          <a:p>
            <a:r>
              <a:rPr lang="en-US" dirty="0"/>
              <a:t>What about finding all occurrences?</a:t>
            </a:r>
          </a:p>
          <a:p>
            <a:r>
              <a:rPr lang="en-US" dirty="0"/>
              <a:t>What if search string s is very long? Could get expensive.</a:t>
            </a:r>
          </a:p>
          <a:p>
            <a:r>
              <a:rPr lang="en-US" dirty="0"/>
              <a:t>Can we do better than O(nm) or even O(</a:t>
            </a:r>
            <a:r>
              <a:rPr lang="en-US" dirty="0" err="1"/>
              <a:t>n+m</a:t>
            </a:r>
            <a:r>
              <a:rPr lang="en-US" dirty="0"/>
              <a:t>) algorithms?</a:t>
            </a:r>
          </a:p>
          <a:p>
            <a:r>
              <a:rPr lang="en-US" dirty="0"/>
              <a:t>Yes. I claim we can search for strings in doc in O(m) if we prepare a proper side data structure and you let me search for words instead of arbitrary strings</a:t>
            </a:r>
          </a:p>
          <a:p>
            <a:r>
              <a:rPr lang="en-US" dirty="0"/>
              <a:t>How is this possible?!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before</a:t>
            </a:r>
          </a:p>
          <a:p>
            <a:r>
              <a:rPr lang="en-US" dirty="0"/>
              <a:t>To find a word,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with same</a:t>
            </a:r>
            <a:br>
              <a:rPr lang="en-US" dirty="0"/>
            </a:br>
            <a:r>
              <a:rPr lang="en-US" dirty="0"/>
              <a:t>prefix, linearly search leaf</a:t>
            </a:r>
          </a:p>
          <a:p>
            <a:r>
              <a:rPr lang="en-US" dirty="0"/>
              <a:t>The key tells us how 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506894" y="561579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228</TotalTime>
  <Words>1792</Words>
  <Application>Microsoft Macintosh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Issues</vt:lpstr>
      <vt:lpstr>Revisit recursive bucket sort</vt:lpstr>
      <vt:lpstr>“Tries” or Prefix Trees</vt:lpstr>
      <vt:lpstr>Adding string s to TRIE</vt:lpstr>
      <vt:lpstr>Construction</vt:lpstr>
      <vt:lpstr>Searching a Trie (was in a “big internet company” interview)</vt:lpstr>
      <vt:lpstr>Dictionaries are O(1) but…</vt:lpstr>
      <vt:lpstr>Exercise: Brute force dictionary search</vt:lpstr>
      <vt:lpstr>Exercise: Build Trie from dictionary of words</vt:lpstr>
      <vt:lpstr>Exercise: find all words starting with prefix</vt:lpstr>
      <vt:lpstr>Exercise: Build a suffix tree</vt:lpstr>
      <vt:lpstr>Exercise: Given misspelled words off by 1 letter only, find all possible words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Microsoft Office User</cp:lastModifiedBy>
  <cp:revision>48</cp:revision>
  <cp:lastPrinted>2019-02-21T21:32:24Z</cp:lastPrinted>
  <dcterms:created xsi:type="dcterms:W3CDTF">2019-02-21T01:47:23Z</dcterms:created>
  <dcterms:modified xsi:type="dcterms:W3CDTF">2020-02-13T22:15:54Z</dcterms:modified>
</cp:coreProperties>
</file>