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303" r:id="rId14"/>
    <p:sldId id="296" r:id="rId15"/>
    <p:sldId id="297" r:id="rId16"/>
    <p:sldId id="298" r:id="rId17"/>
    <p:sldId id="304" r:id="rId18"/>
    <p:sldId id="299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 0..1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 # spread across buckets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range(max_bucket_idx+1):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O(n^2) worst-case in theory</a:t>
            </a:r>
          </a:p>
          <a:p>
            <a:r>
              <a:rPr lang="en-US" dirty="0"/>
              <a:t>Can use insertion sort is O(k^2) 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  <a:p>
            <a:r>
              <a:rPr lang="en-US" dirty="0"/>
              <a:t>What is rough complexity?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307D0-FC33-4044-B181-315ADF77133F}"/>
              </a:ext>
            </a:extLst>
          </p:cNvPr>
          <p:cNvSpPr txBox="1"/>
          <p:nvPr/>
        </p:nvSpPr>
        <p:spPr>
          <a:xfrm>
            <a:off x="1040859" y="5807631"/>
            <a:ext cx="4950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O(n*k) for k = max length of any string</a:t>
            </a:r>
          </a:p>
        </p:txBody>
      </p:sp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strings,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60" y="1825625"/>
            <a:ext cx="3482502" cy="4351338"/>
          </a:xfrm>
        </p:spPr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look for out-of-order elements and then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5727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  <a:p>
            <a:r>
              <a:rPr lang="en-US" sz="2400" dirty="0"/>
              <a:t>(hint: What is worst case order in array?)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typical behavior</a:t>
            </a:r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Picks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2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A[:]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507</TotalTime>
  <Words>1713</Words>
  <Application>Microsoft Macintosh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Mangal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105</cp:revision>
  <cp:lastPrinted>2019-02-12T19:51:14Z</cp:lastPrinted>
  <dcterms:created xsi:type="dcterms:W3CDTF">2019-02-19T17:07:16Z</dcterms:created>
  <dcterms:modified xsi:type="dcterms:W3CDTF">2020-02-13T21:34:27Z</dcterms:modified>
</cp:coreProperties>
</file>