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2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8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6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6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5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2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2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2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8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0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4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7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E7F0-2D43-7D4A-8BA2-8A545DF62F3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38059" y="760207"/>
            <a:ext cx="241028" cy="241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640813" y="928862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80869" y="919591"/>
            <a:ext cx="730572" cy="315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</p:cNvCxnSpPr>
          <p:nvPr/>
        </p:nvCxnSpPr>
        <p:spPr>
          <a:xfrm>
            <a:off x="2558573" y="1001245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451409" y="1237092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446139" y="1225523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359899" y="1227821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01799" y="724246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24894" y="1191860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30162" y="1205760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46807" y="1196489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269999" y="1292718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901009" y="671561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6103763" y="840216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43819" y="830945"/>
            <a:ext cx="730572" cy="315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6" idx="4"/>
          </p:cNvCxnSpPr>
          <p:nvPr/>
        </p:nvCxnSpPr>
        <p:spPr>
          <a:xfrm>
            <a:off x="7021523" y="912599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914359" y="1148446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909089" y="1136877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822849" y="1139175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64749" y="635600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87844" y="1103214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93112" y="1117114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809757" y="1107843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691879" y="1333345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542369" y="1576678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65504" y="1543015"/>
            <a:ext cx="411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42" name="Straight Connector 41"/>
          <p:cNvCxnSpPr>
            <a:stCxn id="31" idx="5"/>
          </p:cNvCxnSpPr>
          <p:nvPr/>
        </p:nvCxnSpPr>
        <p:spPr>
          <a:xfrm>
            <a:off x="6114819" y="1342616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241699" y="1580742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64834" y="1547079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6748309" y="1216905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455489" y="2789413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658243" y="2958068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698299" y="2948797"/>
            <a:ext cx="730572" cy="315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7" idx="4"/>
          </p:cNvCxnSpPr>
          <p:nvPr/>
        </p:nvCxnSpPr>
        <p:spPr>
          <a:xfrm>
            <a:off x="2576003" y="3030451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468839" y="3266298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463569" y="3254729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53" name="Oval 52"/>
          <p:cNvSpPr/>
          <p:nvPr/>
        </p:nvSpPr>
        <p:spPr>
          <a:xfrm>
            <a:off x="3377329" y="3257027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19229" y="2753452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442324" y="3221066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447592" y="3234966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64237" y="3225695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246359" y="3451197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096849" y="3694530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60" name="Straight Connector 59"/>
          <p:cNvCxnSpPr>
            <a:stCxn id="52" idx="5"/>
          </p:cNvCxnSpPr>
          <p:nvPr/>
        </p:nvCxnSpPr>
        <p:spPr>
          <a:xfrm>
            <a:off x="1669299" y="3460468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796179" y="3698594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719314" y="3664931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3201979" y="3334757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18633" y="3660289"/>
            <a:ext cx="411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2260869" y="3464532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111359" y="3707865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2683809" y="3473803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810689" y="3711929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733824" y="3678266"/>
            <a:ext cx="3851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>
                <a:latin typeface="Times"/>
                <a:ea typeface="Lucida Grande"/>
                <a:cs typeface="Times"/>
              </a:rPr>
              <a:t>C</a:t>
            </a:r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033143" y="3673624"/>
            <a:ext cx="3984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6835009" y="2756393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6037763" y="2925048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77" idx="1"/>
          </p:cNvCxnSpPr>
          <p:nvPr/>
        </p:nvCxnSpPr>
        <p:spPr>
          <a:xfrm>
            <a:off x="7077819" y="2915777"/>
            <a:ext cx="754449" cy="33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1" idx="4"/>
          </p:cNvCxnSpPr>
          <p:nvPr/>
        </p:nvCxnSpPr>
        <p:spPr>
          <a:xfrm>
            <a:off x="6955523" y="2997431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848359" y="3233278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76" name="Oval 75"/>
          <p:cNvSpPr/>
          <p:nvPr/>
        </p:nvSpPr>
        <p:spPr>
          <a:xfrm>
            <a:off x="5843089" y="3221709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77" name="Oval 76"/>
          <p:cNvSpPr/>
          <p:nvPr/>
        </p:nvSpPr>
        <p:spPr>
          <a:xfrm>
            <a:off x="7796970" y="3212438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798749" y="2720432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821844" y="3188046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827112" y="3201946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780837" y="3183404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5625879" y="3418177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5476369" y="3661510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84" name="Straight Connector 83"/>
          <p:cNvCxnSpPr>
            <a:stCxn id="76" idx="5"/>
          </p:cNvCxnSpPr>
          <p:nvPr/>
        </p:nvCxnSpPr>
        <p:spPr>
          <a:xfrm>
            <a:off x="6048819" y="3427448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6175699" y="3665574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098834" y="3631911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87" name="Right Arrow 86"/>
          <p:cNvSpPr/>
          <p:nvPr/>
        </p:nvSpPr>
        <p:spPr>
          <a:xfrm>
            <a:off x="5314723" y="3731827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98153" y="3627269"/>
            <a:ext cx="411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6640389" y="3431512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490879" y="3674845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7063329" y="3440783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7190209" y="3678909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113344" y="3645246"/>
            <a:ext cx="3851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>
                <a:latin typeface="Times"/>
                <a:ea typeface="Lucida Grande"/>
                <a:cs typeface="Times"/>
              </a:rPr>
              <a:t>C</a:t>
            </a:r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412663" y="3640604"/>
            <a:ext cx="3984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CA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7627089" y="3426305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7477579" y="3669638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8013154" y="3426305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8195449" y="3664431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127854" y="3630768"/>
            <a:ext cx="381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406391" y="3643666"/>
            <a:ext cx="3898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547079" y="4920600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1749833" y="5089255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108" idx="1"/>
          </p:cNvCxnSpPr>
          <p:nvPr/>
        </p:nvCxnSpPr>
        <p:spPr>
          <a:xfrm>
            <a:off x="2789889" y="5079984"/>
            <a:ext cx="754449" cy="33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2" idx="4"/>
          </p:cNvCxnSpPr>
          <p:nvPr/>
        </p:nvCxnSpPr>
        <p:spPr>
          <a:xfrm>
            <a:off x="2667593" y="5161638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2560429" y="5397485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555159" y="5385916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3509040" y="5376645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510819" y="4884639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533914" y="5352253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539182" y="5366153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492907" y="5347611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1337949" y="5582384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1188439" y="5825717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115" name="Straight Connector 114"/>
          <p:cNvCxnSpPr>
            <a:stCxn id="107" idx="5"/>
          </p:cNvCxnSpPr>
          <p:nvPr/>
        </p:nvCxnSpPr>
        <p:spPr>
          <a:xfrm>
            <a:off x="1760889" y="5591655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1887769" y="5829781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810904" y="5796118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110223" y="5791476"/>
            <a:ext cx="411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H="1">
            <a:off x="2352459" y="5595719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2202949" y="5839052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2775399" y="5604990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2902279" y="5843116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825414" y="5809453"/>
            <a:ext cx="3851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>
                <a:latin typeface="Times"/>
                <a:ea typeface="Lucida Grande"/>
                <a:cs typeface="Times"/>
              </a:rPr>
              <a:t>C</a:t>
            </a:r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124733" y="5804811"/>
            <a:ext cx="3984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CA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3339159" y="5590512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3189649" y="5833845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3725224" y="5590512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3907519" y="5828638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839924" y="5794975"/>
            <a:ext cx="381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118461" y="5807873"/>
            <a:ext cx="3898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EA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>
            <a:off x="1319409" y="6063846"/>
            <a:ext cx="0" cy="305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1201789" y="6376770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077223" y="6342529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56" name="Right Arrow 155"/>
          <p:cNvSpPr/>
          <p:nvPr/>
        </p:nvSpPr>
        <p:spPr>
          <a:xfrm>
            <a:off x="1737206" y="5892685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945139" y="4822683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 flipH="1">
            <a:off x="6147893" y="4991338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endCxn id="163" idx="1"/>
          </p:cNvCxnSpPr>
          <p:nvPr/>
        </p:nvCxnSpPr>
        <p:spPr>
          <a:xfrm>
            <a:off x="7187949" y="4982067"/>
            <a:ext cx="754449" cy="33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7" idx="4"/>
          </p:cNvCxnSpPr>
          <p:nvPr/>
        </p:nvCxnSpPr>
        <p:spPr>
          <a:xfrm>
            <a:off x="7065653" y="5063721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6958489" y="5299568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5953219" y="5287999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7907100" y="5278728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908879" y="4786722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931974" y="5254336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937242" y="5268236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890967" y="5249694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5736009" y="5484467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5586499" y="5727800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170" name="Straight Connector 169"/>
          <p:cNvCxnSpPr>
            <a:stCxn id="162" idx="5"/>
          </p:cNvCxnSpPr>
          <p:nvPr/>
        </p:nvCxnSpPr>
        <p:spPr>
          <a:xfrm>
            <a:off x="6158949" y="5493738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6285829" y="5731864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6208964" y="5698201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5508283" y="5693559"/>
            <a:ext cx="411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flipH="1">
            <a:off x="6750519" y="5497802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6601009" y="5741135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7173459" y="5507073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7300339" y="5745199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7223474" y="5711536"/>
            <a:ext cx="3851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>
                <a:latin typeface="Times"/>
                <a:ea typeface="Lucida Grande"/>
                <a:cs typeface="Times"/>
              </a:rPr>
              <a:t>C</a:t>
            </a:r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522793" y="5706894"/>
            <a:ext cx="3984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CA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 flipH="1">
            <a:off x="7737219" y="5492595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7587709" y="5735928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>
            <a:off x="8123284" y="5492595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Oval 182"/>
          <p:cNvSpPr/>
          <p:nvPr/>
        </p:nvSpPr>
        <p:spPr>
          <a:xfrm>
            <a:off x="8305579" y="5730721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8237984" y="5697058"/>
            <a:ext cx="381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7516521" y="5709956"/>
            <a:ext cx="3898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EA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 flipH="1">
            <a:off x="6212803" y="5942810"/>
            <a:ext cx="113514" cy="319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6496749" y="5942810"/>
            <a:ext cx="139745" cy="319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5717469" y="5965929"/>
            <a:ext cx="0" cy="305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5599849" y="6278853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5475283" y="6244612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6085969" y="6264375"/>
            <a:ext cx="241028" cy="2410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5961403" y="6230134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6525739" y="6259168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6401173" y="6224927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AEB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4480793" y="6460201"/>
            <a:ext cx="568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"/>
                <a:cs typeface="Times"/>
              </a:rPr>
              <a:t>Fig.2</a:t>
            </a:r>
            <a:endParaRPr lang="en-US" sz="1400" b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89655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73979" y="676768"/>
            <a:ext cx="241028" cy="241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76733" y="845423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16789" y="836152"/>
            <a:ext cx="730572" cy="315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4"/>
          </p:cNvCxnSpPr>
          <p:nvPr/>
        </p:nvCxnSpPr>
        <p:spPr>
          <a:xfrm>
            <a:off x="1594493" y="917806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487329" y="1153653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9" name="Oval 8"/>
          <p:cNvSpPr/>
          <p:nvPr/>
        </p:nvSpPr>
        <p:spPr>
          <a:xfrm>
            <a:off x="482059" y="1142084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0" name="Oval 9"/>
          <p:cNvSpPr/>
          <p:nvPr/>
        </p:nvSpPr>
        <p:spPr>
          <a:xfrm>
            <a:off x="2395819" y="1144382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37719" y="640807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0814" y="1108421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66082" y="1122321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82727" y="1113050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05919" y="1209279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518619" y="690103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721373" y="858758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61429" y="849487"/>
            <a:ext cx="730572" cy="315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4"/>
          </p:cNvCxnSpPr>
          <p:nvPr/>
        </p:nvCxnSpPr>
        <p:spPr>
          <a:xfrm>
            <a:off x="4639133" y="931141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531969" y="1166988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526699" y="1155419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440459" y="1157717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82359" y="654142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05454" y="1121756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10722" y="1135656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27367" y="1126385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3309489" y="1351887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159979" y="1595220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83114" y="1561557"/>
            <a:ext cx="411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30" name="Straight Connector 29"/>
          <p:cNvCxnSpPr>
            <a:stCxn id="21" idx="5"/>
          </p:cNvCxnSpPr>
          <p:nvPr/>
        </p:nvCxnSpPr>
        <p:spPr>
          <a:xfrm>
            <a:off x="3732429" y="1361158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859309" y="1599284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82444" y="1565621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962124" y="1677553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43609" y="516875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746363" y="685530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40" idx="1"/>
          </p:cNvCxnSpPr>
          <p:nvPr/>
        </p:nvCxnSpPr>
        <p:spPr>
          <a:xfrm>
            <a:off x="7786419" y="676259"/>
            <a:ext cx="754449" cy="33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4"/>
          </p:cNvCxnSpPr>
          <p:nvPr/>
        </p:nvCxnSpPr>
        <p:spPr>
          <a:xfrm>
            <a:off x="7664123" y="757913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556959" y="993760"/>
            <a:ext cx="241028" cy="24103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551689" y="982191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05570" y="972920"/>
            <a:ext cx="241028" cy="24103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507349" y="480914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30444" y="948528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35712" y="962428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489437" y="943886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6334479" y="1178659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184969" y="1421992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47" name="Straight Connector 46"/>
          <p:cNvCxnSpPr>
            <a:stCxn id="39" idx="5"/>
          </p:cNvCxnSpPr>
          <p:nvPr/>
        </p:nvCxnSpPr>
        <p:spPr>
          <a:xfrm>
            <a:off x="6757419" y="1187930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884299" y="1426056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807434" y="1392393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06753" y="1387751"/>
            <a:ext cx="411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315939" y="1660121"/>
            <a:ext cx="0" cy="305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198319" y="1973045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73753" y="1938804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66" name="Right Arrow 65"/>
          <p:cNvSpPr/>
          <p:nvPr/>
        </p:nvSpPr>
        <p:spPr>
          <a:xfrm>
            <a:off x="6018131" y="2021062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488589" y="2495662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3691343" y="2664317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73" idx="1"/>
          </p:cNvCxnSpPr>
          <p:nvPr/>
        </p:nvCxnSpPr>
        <p:spPr>
          <a:xfrm>
            <a:off x="4731399" y="2655046"/>
            <a:ext cx="754449" cy="33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7" idx="4"/>
          </p:cNvCxnSpPr>
          <p:nvPr/>
        </p:nvCxnSpPr>
        <p:spPr>
          <a:xfrm>
            <a:off x="4609103" y="2736700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01939" y="2972547"/>
            <a:ext cx="241028" cy="24103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72" name="Oval 71"/>
          <p:cNvSpPr/>
          <p:nvPr/>
        </p:nvSpPr>
        <p:spPr>
          <a:xfrm>
            <a:off x="3496669" y="2960978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73" name="Oval 72"/>
          <p:cNvSpPr/>
          <p:nvPr/>
        </p:nvSpPr>
        <p:spPr>
          <a:xfrm>
            <a:off x="5450550" y="2951707"/>
            <a:ext cx="241028" cy="24103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52329" y="2459701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475424" y="2927315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480692" y="2941215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434417" y="2922673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80" name="Straight Connector 79"/>
          <p:cNvCxnSpPr>
            <a:stCxn id="72" idx="5"/>
          </p:cNvCxnSpPr>
          <p:nvPr/>
        </p:nvCxnSpPr>
        <p:spPr>
          <a:xfrm>
            <a:off x="3702399" y="3166717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3829279" y="3404843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752414" y="3371180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05" name="Right Arrow 104"/>
          <p:cNvSpPr/>
          <p:nvPr/>
        </p:nvSpPr>
        <p:spPr>
          <a:xfrm>
            <a:off x="3658269" y="3461861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7199509" y="2490455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6402263" y="2659110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endCxn id="112" idx="1"/>
          </p:cNvCxnSpPr>
          <p:nvPr/>
        </p:nvCxnSpPr>
        <p:spPr>
          <a:xfrm>
            <a:off x="7442319" y="2649839"/>
            <a:ext cx="754449" cy="33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6" idx="4"/>
          </p:cNvCxnSpPr>
          <p:nvPr/>
        </p:nvCxnSpPr>
        <p:spPr>
          <a:xfrm>
            <a:off x="7320023" y="2731493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212859" y="2967340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6207589" y="2955771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8161470" y="2946500"/>
            <a:ext cx="241028" cy="24103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163249" y="2454494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186344" y="2922108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191612" y="2936008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145337" y="2917466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17" name="Straight Connector 116"/>
          <p:cNvCxnSpPr>
            <a:stCxn id="111" idx="5"/>
          </p:cNvCxnSpPr>
          <p:nvPr/>
        </p:nvCxnSpPr>
        <p:spPr>
          <a:xfrm>
            <a:off x="6413319" y="3161510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6540199" y="3399636"/>
            <a:ext cx="241028" cy="2410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463334" y="3365973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6467173" y="3610582"/>
            <a:ext cx="113514" cy="319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751119" y="3610582"/>
            <a:ext cx="139745" cy="319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6340339" y="3932147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215773" y="3897906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6780109" y="3926940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655543" y="3892699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AEB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38" name="Right Arrow 137"/>
          <p:cNvSpPr/>
          <p:nvPr/>
        </p:nvSpPr>
        <p:spPr>
          <a:xfrm>
            <a:off x="6099968" y="4023725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567429" y="4830811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770183" y="4999466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endCxn id="145" idx="1"/>
          </p:cNvCxnSpPr>
          <p:nvPr/>
        </p:nvCxnSpPr>
        <p:spPr>
          <a:xfrm>
            <a:off x="1810239" y="4990195"/>
            <a:ext cx="754449" cy="33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9" idx="4"/>
          </p:cNvCxnSpPr>
          <p:nvPr/>
        </p:nvCxnSpPr>
        <p:spPr>
          <a:xfrm>
            <a:off x="1687943" y="5071849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1580779" y="5307696"/>
            <a:ext cx="241028" cy="24103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575509" y="5296127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2529390" y="5286856"/>
            <a:ext cx="241028" cy="24103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54264" y="5262464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559532" y="5276364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513257" y="5257822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49" name="Straight Connector 148"/>
          <p:cNvCxnSpPr>
            <a:stCxn id="144" idx="5"/>
          </p:cNvCxnSpPr>
          <p:nvPr/>
        </p:nvCxnSpPr>
        <p:spPr>
          <a:xfrm>
            <a:off x="781239" y="5501866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908119" y="5739992"/>
            <a:ext cx="241028" cy="2410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831254" y="5706329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>
            <a:off x="1119039" y="5950938"/>
            <a:ext cx="139745" cy="319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1148029" y="6267296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023463" y="6233055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AEB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70" name="Right Arrow 169"/>
          <p:cNvSpPr/>
          <p:nvPr/>
        </p:nvSpPr>
        <p:spPr>
          <a:xfrm>
            <a:off x="960309" y="6344290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1524238" y="4787384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1865179" y="2412223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 flipH="1">
            <a:off x="1067933" y="2580878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endCxn id="199" idx="1"/>
          </p:cNvCxnSpPr>
          <p:nvPr/>
        </p:nvCxnSpPr>
        <p:spPr>
          <a:xfrm>
            <a:off x="2107989" y="2571607"/>
            <a:ext cx="754449" cy="33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93" idx="4"/>
          </p:cNvCxnSpPr>
          <p:nvPr/>
        </p:nvCxnSpPr>
        <p:spPr>
          <a:xfrm>
            <a:off x="1985693" y="2653261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1878529" y="2889108"/>
            <a:ext cx="241028" cy="24103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873259" y="2877539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2827140" y="2868268"/>
            <a:ext cx="241028" cy="24103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828919" y="2376262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852014" y="2843876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857282" y="2857776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2811007" y="2839234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204" name="Straight Connector 203"/>
          <p:cNvCxnSpPr/>
          <p:nvPr/>
        </p:nvCxnSpPr>
        <p:spPr>
          <a:xfrm flipH="1">
            <a:off x="656049" y="3074007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Oval 204"/>
          <p:cNvSpPr/>
          <p:nvPr/>
        </p:nvSpPr>
        <p:spPr>
          <a:xfrm>
            <a:off x="506539" y="3317340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206" name="Straight Connector 205"/>
          <p:cNvCxnSpPr>
            <a:stCxn id="198" idx="5"/>
          </p:cNvCxnSpPr>
          <p:nvPr/>
        </p:nvCxnSpPr>
        <p:spPr>
          <a:xfrm>
            <a:off x="1078989" y="3083278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Oval 206"/>
          <p:cNvSpPr/>
          <p:nvPr/>
        </p:nvSpPr>
        <p:spPr>
          <a:xfrm>
            <a:off x="1205869" y="3321404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129004" y="3287741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428323" y="3283099"/>
            <a:ext cx="411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210" name="Straight Connector 209"/>
          <p:cNvCxnSpPr/>
          <p:nvPr/>
        </p:nvCxnSpPr>
        <p:spPr>
          <a:xfrm>
            <a:off x="637509" y="3555469"/>
            <a:ext cx="0" cy="305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Oval 210"/>
          <p:cNvSpPr/>
          <p:nvPr/>
        </p:nvSpPr>
        <p:spPr>
          <a:xfrm>
            <a:off x="519889" y="3868393"/>
            <a:ext cx="241028" cy="241038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395323" y="3834152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366379" y="4363820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04733" y="4329579"/>
            <a:ext cx="6164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ACED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17" name="Right Arrow 216"/>
          <p:cNvSpPr/>
          <p:nvPr/>
        </p:nvSpPr>
        <p:spPr>
          <a:xfrm>
            <a:off x="130571" y="4448921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4185118" y="6344290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"/>
                <a:cs typeface="Times"/>
              </a:rPr>
              <a:t>Fig.1</a:t>
            </a:r>
            <a:endParaRPr lang="en-US" sz="1400" b="1" dirty="0">
              <a:latin typeface="Times"/>
              <a:cs typeface="Times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833959" y="4367884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72313" y="4333643"/>
            <a:ext cx="6079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ACEB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3" name="Straight Connector 2"/>
          <p:cNvCxnSpPr>
            <a:stCxn id="211" idx="3"/>
            <a:endCxn id="215" idx="0"/>
          </p:cNvCxnSpPr>
          <p:nvPr/>
        </p:nvCxnSpPr>
        <p:spPr>
          <a:xfrm flipH="1">
            <a:off x="486893" y="4074132"/>
            <a:ext cx="68294" cy="289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11" idx="5"/>
            <a:endCxn id="164" idx="0"/>
          </p:cNvCxnSpPr>
          <p:nvPr/>
        </p:nvCxnSpPr>
        <p:spPr>
          <a:xfrm>
            <a:off x="725619" y="4074132"/>
            <a:ext cx="228854" cy="293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9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val 87"/>
          <p:cNvSpPr/>
          <p:nvPr/>
        </p:nvSpPr>
        <p:spPr>
          <a:xfrm>
            <a:off x="2438059" y="760207"/>
            <a:ext cx="241028" cy="241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1640813" y="928862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680869" y="919591"/>
            <a:ext cx="730572" cy="315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8" idx="4"/>
          </p:cNvCxnSpPr>
          <p:nvPr/>
        </p:nvCxnSpPr>
        <p:spPr>
          <a:xfrm>
            <a:off x="2558573" y="1001245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451409" y="1237092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93" name="Oval 92"/>
          <p:cNvSpPr/>
          <p:nvPr/>
        </p:nvSpPr>
        <p:spPr>
          <a:xfrm>
            <a:off x="1446139" y="1225523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94" name="Oval 93"/>
          <p:cNvSpPr/>
          <p:nvPr/>
        </p:nvSpPr>
        <p:spPr>
          <a:xfrm>
            <a:off x="3359899" y="1227821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01799" y="724246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424894" y="1191860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430162" y="1205760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346807" y="1196489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99" name="Right Arrow 98"/>
          <p:cNvSpPr/>
          <p:nvPr/>
        </p:nvSpPr>
        <p:spPr>
          <a:xfrm>
            <a:off x="1269999" y="1292718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6901009" y="671561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 flipH="1">
            <a:off x="6103763" y="840216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143819" y="830945"/>
            <a:ext cx="730572" cy="315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0" idx="4"/>
          </p:cNvCxnSpPr>
          <p:nvPr/>
        </p:nvCxnSpPr>
        <p:spPr>
          <a:xfrm>
            <a:off x="7021523" y="912599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6914359" y="1148446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909089" y="1136877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7822849" y="1139175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864749" y="635600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887844" y="1103214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893112" y="1117114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809757" y="1107843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5691879" y="1333345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5542369" y="1576678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65504" y="1543015"/>
            <a:ext cx="411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14" name="Straight Connector 113"/>
          <p:cNvCxnSpPr>
            <a:stCxn id="105" idx="5"/>
          </p:cNvCxnSpPr>
          <p:nvPr/>
        </p:nvCxnSpPr>
        <p:spPr>
          <a:xfrm>
            <a:off x="6114819" y="1342616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6241699" y="1580742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164834" y="1547079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17" name="Right Arrow 116"/>
          <p:cNvSpPr/>
          <p:nvPr/>
        </p:nvSpPr>
        <p:spPr>
          <a:xfrm>
            <a:off x="6748309" y="1216905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2455489" y="2789413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H="1">
            <a:off x="1658243" y="2958068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698299" y="2948797"/>
            <a:ext cx="730572" cy="315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8" idx="4"/>
          </p:cNvCxnSpPr>
          <p:nvPr/>
        </p:nvCxnSpPr>
        <p:spPr>
          <a:xfrm>
            <a:off x="2576003" y="3030451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2468839" y="3266298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1463569" y="3254729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3377329" y="3257027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419229" y="2753452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442324" y="3221066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447592" y="3234966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364237" y="3225695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 flipH="1">
            <a:off x="1246359" y="3451197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1096849" y="3694530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131" name="Straight Connector 130"/>
          <p:cNvCxnSpPr>
            <a:stCxn id="123" idx="5"/>
          </p:cNvCxnSpPr>
          <p:nvPr/>
        </p:nvCxnSpPr>
        <p:spPr>
          <a:xfrm>
            <a:off x="1669299" y="3460468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1796179" y="3698594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719314" y="3664931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34" name="Right Arrow 133"/>
          <p:cNvSpPr/>
          <p:nvPr/>
        </p:nvSpPr>
        <p:spPr>
          <a:xfrm>
            <a:off x="3201979" y="3334757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018633" y="3660289"/>
            <a:ext cx="411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2467699" y="3711929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390834" y="3678266"/>
            <a:ext cx="3851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>
                <a:latin typeface="Times"/>
                <a:ea typeface="Lucida Grande"/>
                <a:cs typeface="Times"/>
              </a:rPr>
              <a:t>C</a:t>
            </a:r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6835009" y="2756393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6037763" y="2925048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endCxn id="148" idx="1"/>
          </p:cNvCxnSpPr>
          <p:nvPr/>
        </p:nvCxnSpPr>
        <p:spPr>
          <a:xfrm>
            <a:off x="7077819" y="2915777"/>
            <a:ext cx="754449" cy="33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42" idx="4"/>
          </p:cNvCxnSpPr>
          <p:nvPr/>
        </p:nvCxnSpPr>
        <p:spPr>
          <a:xfrm>
            <a:off x="6955523" y="2997431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6848359" y="3233278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5843089" y="3221709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7796970" y="3212438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798749" y="2720432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821844" y="3188046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827112" y="3201946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780837" y="3183404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 flipH="1">
            <a:off x="5625879" y="3418177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5476369" y="3661510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155" name="Straight Connector 154"/>
          <p:cNvCxnSpPr>
            <a:stCxn id="147" idx="5"/>
          </p:cNvCxnSpPr>
          <p:nvPr/>
        </p:nvCxnSpPr>
        <p:spPr>
          <a:xfrm>
            <a:off x="6048819" y="3427448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6175699" y="3665574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098834" y="3631911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58" name="Right Arrow 157"/>
          <p:cNvSpPr/>
          <p:nvPr/>
        </p:nvSpPr>
        <p:spPr>
          <a:xfrm>
            <a:off x="5314723" y="3731827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398153" y="3627269"/>
            <a:ext cx="411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>
            <a:off x="2590575" y="3502694"/>
            <a:ext cx="0" cy="209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6856489" y="3697451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779624" y="3663788"/>
            <a:ext cx="3851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>
                <a:latin typeface="Times"/>
                <a:ea typeface="Lucida Grande"/>
                <a:cs typeface="Times"/>
              </a:rPr>
              <a:t>C</a:t>
            </a:r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6979365" y="3488216"/>
            <a:ext cx="0" cy="209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2505919" y="4452986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H="1">
            <a:off x="1708673" y="4621641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748729" y="4612370"/>
            <a:ext cx="730572" cy="315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81" idx="4"/>
          </p:cNvCxnSpPr>
          <p:nvPr/>
        </p:nvCxnSpPr>
        <p:spPr>
          <a:xfrm>
            <a:off x="2626433" y="4694024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2519269" y="4929871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1513999" y="4918302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3427759" y="4920600"/>
            <a:ext cx="241028" cy="241038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2469659" y="4417025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492754" y="4884639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2498022" y="4898539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3414667" y="4889268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 flipH="1">
            <a:off x="1296789" y="5114770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1147279" y="5358103"/>
            <a:ext cx="241028" cy="241038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194" name="Straight Connector 193"/>
          <p:cNvCxnSpPr>
            <a:stCxn id="186" idx="5"/>
          </p:cNvCxnSpPr>
          <p:nvPr/>
        </p:nvCxnSpPr>
        <p:spPr>
          <a:xfrm>
            <a:off x="1719729" y="5124041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Oval 194"/>
          <p:cNvSpPr/>
          <p:nvPr/>
        </p:nvSpPr>
        <p:spPr>
          <a:xfrm>
            <a:off x="1846609" y="5362167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1769744" y="5328504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684936" y="5428500"/>
            <a:ext cx="111243" cy="116440"/>
          </a:xfrm>
          <a:prstGeom prst="rightArrow">
            <a:avLst/>
          </a:prstGeom>
          <a:solidFill>
            <a:schemeClr val="tx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1069063" y="5323862"/>
            <a:ext cx="411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2518129" y="5375502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2441264" y="5341839"/>
            <a:ext cx="3851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>
                <a:latin typeface="Times"/>
                <a:ea typeface="Lucida Grande"/>
                <a:cs typeface="Times"/>
              </a:rPr>
              <a:t>C</a:t>
            </a:r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201" name="Straight Connector 200"/>
          <p:cNvCxnSpPr/>
          <p:nvPr/>
        </p:nvCxnSpPr>
        <p:spPr>
          <a:xfrm>
            <a:off x="2641005" y="5166267"/>
            <a:ext cx="0" cy="209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273059" y="5609567"/>
            <a:ext cx="0" cy="305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Oval 202"/>
          <p:cNvSpPr/>
          <p:nvPr/>
        </p:nvSpPr>
        <p:spPr>
          <a:xfrm>
            <a:off x="1155439" y="5922491"/>
            <a:ext cx="241028" cy="241038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030873" y="5888250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6876169" y="4438508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209" name="Straight Connector 208"/>
          <p:cNvCxnSpPr/>
          <p:nvPr/>
        </p:nvCxnSpPr>
        <p:spPr>
          <a:xfrm flipH="1">
            <a:off x="6078923" y="4607163"/>
            <a:ext cx="797246" cy="30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7118979" y="4597892"/>
            <a:ext cx="730572" cy="315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08" idx="4"/>
          </p:cNvCxnSpPr>
          <p:nvPr/>
        </p:nvCxnSpPr>
        <p:spPr>
          <a:xfrm>
            <a:off x="6996683" y="4679546"/>
            <a:ext cx="9270" cy="2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Oval 211"/>
          <p:cNvSpPr/>
          <p:nvPr/>
        </p:nvSpPr>
        <p:spPr>
          <a:xfrm>
            <a:off x="6889519" y="4915393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5884249" y="4903824"/>
            <a:ext cx="241028" cy="241038"/>
          </a:xfrm>
          <a:prstGeom prst="ellipse">
            <a:avLst/>
          </a:prstGeom>
          <a:solidFill>
            <a:srgbClr val="A6A6A6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7798009" y="4906122"/>
            <a:ext cx="241028" cy="241038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6839909" y="4402547"/>
            <a:ext cx="334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latin typeface="Times"/>
                <a:ea typeface="Lucida Grande"/>
                <a:cs typeface="Times"/>
              </a:rPr>
              <a:t>Φ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5863004" y="4870161"/>
            <a:ext cx="30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"/>
                <a:ea typeface="Lucida Grande"/>
                <a:cs typeface="Times"/>
              </a:rPr>
              <a:t>A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6868272" y="4884061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784917" y="4874790"/>
            <a:ext cx="278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 flipH="1">
            <a:off x="5667039" y="5100292"/>
            <a:ext cx="233968" cy="242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Oval 219"/>
          <p:cNvSpPr/>
          <p:nvPr/>
        </p:nvSpPr>
        <p:spPr>
          <a:xfrm>
            <a:off x="5517529" y="5343625"/>
            <a:ext cx="241028" cy="241038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221" name="Straight Connector 220"/>
          <p:cNvCxnSpPr>
            <a:stCxn id="213" idx="5"/>
          </p:cNvCxnSpPr>
          <p:nvPr/>
        </p:nvCxnSpPr>
        <p:spPr>
          <a:xfrm>
            <a:off x="6089979" y="5109563"/>
            <a:ext cx="263063" cy="23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6216859" y="5347689"/>
            <a:ext cx="241028" cy="2410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139994" y="5314026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39313" y="5309384"/>
            <a:ext cx="411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6888379" y="5361024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811514" y="5327361"/>
            <a:ext cx="3851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>
                <a:latin typeface="Times"/>
                <a:ea typeface="Lucida Grande"/>
                <a:cs typeface="Times"/>
              </a:rPr>
              <a:t>C</a:t>
            </a:r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E</a:t>
            </a:r>
            <a:endParaRPr lang="en-US" sz="1200" dirty="0">
              <a:latin typeface="Times"/>
              <a:cs typeface="Times"/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>
            <a:off x="7011255" y="5151789"/>
            <a:ext cx="0" cy="209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643309" y="5595089"/>
            <a:ext cx="0" cy="305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Oval 229"/>
          <p:cNvSpPr/>
          <p:nvPr/>
        </p:nvSpPr>
        <p:spPr>
          <a:xfrm>
            <a:off x="5525689" y="5908013"/>
            <a:ext cx="241028" cy="241038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5401123" y="5873772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ACE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6238369" y="5897599"/>
            <a:ext cx="241028" cy="2410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6113803" y="5863358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Times"/>
                <a:ea typeface="Lucida Grande"/>
                <a:cs typeface="Times"/>
              </a:rPr>
              <a:t>AEB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185118" y="6344290"/>
            <a:ext cx="568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"/>
                <a:cs typeface="Times"/>
              </a:rPr>
              <a:t>Fig.3</a:t>
            </a:r>
            <a:endParaRPr lang="en-US" sz="1400" b="1" dirty="0">
              <a:latin typeface="Times"/>
              <a:cs typeface="Times"/>
            </a:endParaRPr>
          </a:p>
        </p:txBody>
      </p:sp>
      <p:cxnSp>
        <p:nvCxnSpPr>
          <p:cNvPr id="6" name="Straight Connector 5"/>
          <p:cNvCxnSpPr>
            <a:stCxn id="222" idx="4"/>
            <a:endCxn id="238" idx="0"/>
          </p:cNvCxnSpPr>
          <p:nvPr/>
        </p:nvCxnSpPr>
        <p:spPr>
          <a:xfrm>
            <a:off x="6337373" y="5588727"/>
            <a:ext cx="21510" cy="308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87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146</Words>
  <Application>Microsoft Macintosh PowerPoint</Application>
  <PresentationFormat>On-screen Show (4:3)</PresentationFormat>
  <Paragraphs>140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</dc:creator>
  <cp:lastModifiedBy>Min</cp:lastModifiedBy>
  <cp:revision>24</cp:revision>
  <dcterms:created xsi:type="dcterms:W3CDTF">2015-09-14T01:05:19Z</dcterms:created>
  <dcterms:modified xsi:type="dcterms:W3CDTF">2015-09-16T13:24:28Z</dcterms:modified>
</cp:coreProperties>
</file>