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6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5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8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E7F0-2D43-7D4A-8BA2-8A545DF62F38}" type="datetimeFigureOut">
              <a:rPr lang="en-US" smtClean="0"/>
              <a:t>9/13/15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7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E7F0-2D43-7D4A-8BA2-8A545DF62F38}" type="datetimeFigureOut">
              <a:rPr lang="en-US" smtClean="0"/>
              <a:t>9/13/15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D904-507D-C544-91EB-3FBFFF47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2717277" y="1652912"/>
            <a:ext cx="634971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15574" y="1643573"/>
            <a:ext cx="9338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90463" y="2101162"/>
            <a:ext cx="30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</a:t>
            </a:r>
            <a:endParaRPr lang="en-US" sz="1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025166" y="1652912"/>
            <a:ext cx="653643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3224" y="213451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67146" y="2122191"/>
            <a:ext cx="284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49146" y="2449056"/>
            <a:ext cx="634971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09813" y="2449056"/>
            <a:ext cx="653643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033919" y="2473068"/>
            <a:ext cx="634971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97851" y="2449056"/>
            <a:ext cx="653643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137215" y="2451410"/>
            <a:ext cx="634971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952000" y="2451410"/>
            <a:ext cx="653643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00019" y="2939996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067482" y="2939996"/>
            <a:ext cx="40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832131" y="2939996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243745" y="2939996"/>
            <a:ext cx="394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CE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929466" y="2950052"/>
            <a:ext cx="40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7476853" y="2950052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EC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266458" y="3402205"/>
            <a:ext cx="9338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446825" y="3402205"/>
            <a:ext cx="9338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46553" y="3402205"/>
            <a:ext cx="9338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699617" y="3402205"/>
            <a:ext cx="9338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17980" y="3988896"/>
            <a:ext cx="51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AEB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189232" y="3988896"/>
            <a:ext cx="52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CED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898298" y="3988896"/>
            <a:ext cx="51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EAB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451362" y="3988896"/>
            <a:ext cx="52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ECD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4571084" y="1056959"/>
            <a:ext cx="34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0" dirty="0" err="1" smtClean="0">
                <a:latin typeface="+mj-lt"/>
                <a:ea typeface="Lucida Grande"/>
                <a:cs typeface="Lucida Grande"/>
              </a:rPr>
              <a:t>Φ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9484" y="5287597"/>
            <a:ext cx="62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Fig. 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453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2717277" y="1652912"/>
            <a:ext cx="634971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715574" y="1643573"/>
            <a:ext cx="9338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90463" y="2101162"/>
            <a:ext cx="30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25166" y="1652912"/>
            <a:ext cx="653643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3224" y="213451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146" y="2122191"/>
            <a:ext cx="284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749146" y="2449056"/>
            <a:ext cx="634971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09813" y="2449056"/>
            <a:ext cx="653643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019" y="2939996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067482" y="2939996"/>
            <a:ext cx="40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AE</a:t>
            </a:r>
            <a:endParaRPr lang="en-US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66458" y="3402205"/>
            <a:ext cx="9338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7980" y="3988896"/>
            <a:ext cx="51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AEB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4571084" y="1056959"/>
            <a:ext cx="34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0" dirty="0" err="1" smtClean="0">
                <a:latin typeface="+mj-lt"/>
                <a:ea typeface="Lucida Grande"/>
                <a:cs typeface="Lucida Grande"/>
              </a:rPr>
              <a:t>Φ</a:t>
            </a:r>
            <a:endParaRPr lang="en-US" sz="16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9484" y="5287597"/>
            <a:ext cx="62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Fig.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351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2717277" y="1652912"/>
            <a:ext cx="634971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715574" y="1643573"/>
            <a:ext cx="9338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90463" y="2101162"/>
            <a:ext cx="30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25166" y="1652912"/>
            <a:ext cx="653643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3224" y="213451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146" y="2122191"/>
            <a:ext cx="284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749146" y="2449056"/>
            <a:ext cx="634971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09813" y="2449056"/>
            <a:ext cx="653643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033919" y="2473068"/>
            <a:ext cx="634971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97851" y="2449056"/>
            <a:ext cx="653643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137215" y="2451410"/>
            <a:ext cx="634971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52000" y="2451410"/>
            <a:ext cx="653643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019" y="2939996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067482" y="2939996"/>
            <a:ext cx="40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832131" y="2939996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CA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243745" y="2939996"/>
            <a:ext cx="394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929466" y="2950052"/>
            <a:ext cx="40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76853" y="2950052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EC</a:t>
            </a:r>
            <a:endParaRPr lang="en-US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66458" y="3402205"/>
            <a:ext cx="9338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7980" y="3988896"/>
            <a:ext cx="51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AEB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4571084" y="1056959"/>
            <a:ext cx="34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0" dirty="0" err="1" smtClean="0">
                <a:latin typeface="+mj-lt"/>
                <a:ea typeface="Lucida Grande"/>
                <a:cs typeface="Lucida Grande"/>
              </a:rPr>
              <a:t>Φ</a:t>
            </a:r>
            <a:endParaRPr lang="en-US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9484" y="5287597"/>
            <a:ext cx="62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Fig. 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019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2717277" y="1652912"/>
            <a:ext cx="634971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715574" y="1643573"/>
            <a:ext cx="9338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90463" y="2101162"/>
            <a:ext cx="303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25166" y="1652912"/>
            <a:ext cx="653643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3224" y="213451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146" y="2122191"/>
            <a:ext cx="284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749146" y="2449056"/>
            <a:ext cx="634971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09813" y="2449056"/>
            <a:ext cx="653643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019" y="2939996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067482" y="2939996"/>
            <a:ext cx="403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537120" y="2909296"/>
            <a:ext cx="394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CE</a:t>
            </a:r>
            <a:endParaRPr lang="en-US" sz="16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66458" y="3402205"/>
            <a:ext cx="9338" cy="466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24912" y="2483124"/>
            <a:ext cx="9338" cy="432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17980" y="3988896"/>
            <a:ext cx="51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AEB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4571084" y="1056959"/>
            <a:ext cx="34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0" dirty="0" err="1" smtClean="0">
                <a:latin typeface="+mj-lt"/>
                <a:ea typeface="Lucida Grande"/>
                <a:cs typeface="Lucida Grande"/>
              </a:rPr>
              <a:t>Φ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99484" y="5287597"/>
            <a:ext cx="62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Fig. 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794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</dc:creator>
  <cp:lastModifiedBy>Min</cp:lastModifiedBy>
  <cp:revision>5</cp:revision>
  <dcterms:created xsi:type="dcterms:W3CDTF">2015-09-14T01:05:19Z</dcterms:created>
  <dcterms:modified xsi:type="dcterms:W3CDTF">2015-09-14T01:38:37Z</dcterms:modified>
</cp:coreProperties>
</file>