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1032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1E6-D3E5-4BB1-9436-A053BA571E3F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2168-BE56-459F-B5FC-BC7CA89C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00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1E6-D3E5-4BB1-9436-A053BA571E3F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2168-BE56-459F-B5FC-BC7CA89C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7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1E6-D3E5-4BB1-9436-A053BA571E3F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2168-BE56-459F-B5FC-BC7CA89C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7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1E6-D3E5-4BB1-9436-A053BA571E3F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2168-BE56-459F-B5FC-BC7CA89C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5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1E6-D3E5-4BB1-9436-A053BA571E3F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2168-BE56-459F-B5FC-BC7CA89C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1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1E6-D3E5-4BB1-9436-A053BA571E3F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2168-BE56-459F-B5FC-BC7CA89C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01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1E6-D3E5-4BB1-9436-A053BA571E3F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2168-BE56-459F-B5FC-BC7CA89C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7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1E6-D3E5-4BB1-9436-A053BA571E3F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2168-BE56-459F-B5FC-BC7CA89C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4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1E6-D3E5-4BB1-9436-A053BA571E3F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2168-BE56-459F-B5FC-BC7CA89C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8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1E6-D3E5-4BB1-9436-A053BA571E3F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2168-BE56-459F-B5FC-BC7CA89C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6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1E6-D3E5-4BB1-9436-A053BA571E3F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2168-BE56-459F-B5FC-BC7CA89C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16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151E6-D3E5-4BB1-9436-A053BA571E3F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C2168-BE56-459F-B5FC-BC7CA89C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0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" t="9796" r="6732" b="3649"/>
          <a:stretch/>
        </p:blipFill>
        <p:spPr bwMode="auto">
          <a:xfrm>
            <a:off x="35496" y="30286"/>
            <a:ext cx="4500599" cy="36193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409228"/>
            <a:ext cx="3312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그는 누구인가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직업</a:t>
            </a:r>
            <a:endParaRPr lang="en-US" altLang="ko-KR" dirty="0" smtClean="0"/>
          </a:p>
          <a:p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en-US" dirty="0" smtClean="0"/>
              <a:t>여행</a:t>
            </a:r>
            <a:endParaRPr lang="en-US" altLang="ko-KR" dirty="0" smtClean="0"/>
          </a:p>
          <a:p>
            <a:r>
              <a:rPr lang="ko-KR" altLang="en-US" dirty="0" smtClean="0"/>
              <a:t>자동차</a:t>
            </a:r>
            <a:endParaRPr lang="en-US" altLang="ko-KR" dirty="0" smtClean="0"/>
          </a:p>
          <a:p>
            <a:r>
              <a:rPr lang="ko-KR" altLang="en-US" dirty="0" err="1" smtClean="0"/>
              <a:t>스타트업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379360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http://worldwide.hyundai.com/WW/Main/index.html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467544" y="4225652"/>
            <a:ext cx="17604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http://startupweekend.org/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4885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188"/>
            <a:ext cx="2160240" cy="293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572" y="3143354"/>
            <a:ext cx="208823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https://addyosmani.com/</a:t>
            </a:r>
            <a:endParaRPr lang="ko-KR" altLang="en-US" sz="13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96" y="3461439"/>
            <a:ext cx="1656184" cy="213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059832" y="821970"/>
            <a:ext cx="396044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/>
              <a:t>개발의 하위 카테고리</a:t>
            </a:r>
            <a:r>
              <a:rPr lang="en-US" altLang="ko-KR" sz="1300" dirty="0" smtClean="0"/>
              <a:t>(Sub detail contents)</a:t>
            </a:r>
          </a:p>
          <a:p>
            <a:endParaRPr lang="en-US" altLang="ko-KR" sz="1300" dirty="0"/>
          </a:p>
          <a:p>
            <a:r>
              <a:rPr lang="ko-KR" altLang="en-US" sz="1300" dirty="0" smtClean="0"/>
              <a:t>사진</a:t>
            </a:r>
            <a:r>
              <a:rPr lang="en-US" altLang="ko-KR" sz="1300" dirty="0" smtClean="0"/>
              <a:t>??</a:t>
            </a:r>
          </a:p>
          <a:p>
            <a:endParaRPr lang="en-US" altLang="ko-KR" sz="1300" dirty="0"/>
          </a:p>
          <a:p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5744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93204"/>
            <a:ext cx="460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http://gentsthemes.com/demo/stanleywp/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5252"/>
            <a:ext cx="7248972" cy="499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60497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228</TotalTime>
  <Words>32</Words>
  <Application>Microsoft Office PowerPoint</Application>
  <PresentationFormat>화면 슬라이드 쇼(16:10)</PresentationFormat>
  <Paragraphs>14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Blank</vt:lpstr>
      <vt:lpstr>PowerPoint 프레젠테이션</vt:lpstr>
      <vt:lpstr>PowerPoint 프레젠테이션</vt:lpstr>
      <vt:lpstr>PowerPoint 프레젠테이션</vt:lpstr>
    </vt:vector>
  </TitlesOfParts>
  <Company>KIA Motors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HKMC</dc:creator>
  <cp:lastModifiedBy>HKMC</cp:lastModifiedBy>
  <cp:revision>1</cp:revision>
  <dcterms:created xsi:type="dcterms:W3CDTF">2016-03-31T02:25:44Z</dcterms:created>
  <dcterms:modified xsi:type="dcterms:W3CDTF">2016-03-31T06:14:38Z</dcterms:modified>
</cp:coreProperties>
</file>