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4" r:id="rId4"/>
    <p:sldId id="289" r:id="rId5"/>
    <p:sldId id="290" r:id="rId6"/>
    <p:sldId id="267" r:id="rId7"/>
    <p:sldId id="288" r:id="rId8"/>
    <p:sldId id="291" r:id="rId9"/>
    <p:sldId id="292" r:id="rId10"/>
    <p:sldId id="293" r:id="rId11"/>
    <p:sldId id="294" r:id="rId12"/>
    <p:sldId id="305" r:id="rId13"/>
    <p:sldId id="306" r:id="rId14"/>
    <p:sldId id="307" r:id="rId15"/>
    <p:sldId id="309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7" r:id="rId27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G마켓 산스 Bold" panose="02000000000000000000" pitchFamily="50" charset="-127"/>
      <p:regular r:id="rId34"/>
    </p:embeddedFont>
    <p:embeddedFont>
      <p:font typeface="G마켓 산스 Medium" panose="02000000000000000000" pitchFamily="50" charset="-127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E0"/>
    <a:srgbClr val="FBFBFB"/>
    <a:srgbClr val="70DDFC"/>
    <a:srgbClr val="6F6F6F"/>
    <a:srgbClr val="000000"/>
    <a:srgbClr val="ED9A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연도별 제주도 관광객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">
                  <c:v>1250046</c:v>
                </c:pt>
                <c:pt idx="1">
                  <c:v>628804</c:v>
                </c:pt>
                <c:pt idx="2">
                  <c:v>480762</c:v>
                </c:pt>
                <c:pt idx="3">
                  <c:v>542258</c:v>
                </c:pt>
                <c:pt idx="4">
                  <c:v>768102</c:v>
                </c:pt>
                <c:pt idx="5">
                  <c:v>863417</c:v>
                </c:pt>
                <c:pt idx="6">
                  <c:v>992476</c:v>
                </c:pt>
                <c:pt idx="7">
                  <c:v>1133095</c:v>
                </c:pt>
                <c:pt idx="8">
                  <c:v>729677</c:v>
                </c:pt>
                <c:pt idx="9">
                  <c:v>1078243</c:v>
                </c:pt>
                <c:pt idx="10">
                  <c:v>1143700</c:v>
                </c:pt>
                <c:pt idx="11">
                  <c:v>625865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DA-4A5E-99F8-564059DFFC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">
                  <c:v>1170802</c:v>
                </c:pt>
                <c:pt idx="1">
                  <c:v>1029503</c:v>
                </c:pt>
                <c:pt idx="2">
                  <c:v>873086</c:v>
                </c:pt>
                <c:pt idx="3">
                  <c:v>1178456</c:v>
                </c:pt>
                <c:pt idx="4">
                  <c:v>1306537</c:v>
                </c:pt>
                <c:pt idx="5">
                  <c:v>1283470</c:v>
                </c:pt>
                <c:pt idx="6">
                  <c:v>1263332</c:v>
                </c:pt>
                <c:pt idx="7">
                  <c:v>1281608</c:v>
                </c:pt>
                <c:pt idx="8">
                  <c:v>1059157</c:v>
                </c:pt>
                <c:pt idx="9">
                  <c:v>1281644</c:v>
                </c:pt>
                <c:pt idx="10">
                  <c:v>1149568</c:v>
                </c:pt>
                <c:pt idx="11">
                  <c:v>1012339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DA-4A5E-99F8-564059DFF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971208"/>
        <c:axId val="696972288"/>
      </c:lineChart>
      <c:catAx>
        <c:axId val="69697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6972288"/>
        <c:crosses val="autoZero"/>
        <c:auto val="1"/>
        <c:lblAlgn val="ctr"/>
        <c:lblOffset val="100"/>
        <c:noMultiLvlLbl val="0"/>
      </c:catAx>
      <c:valAx>
        <c:axId val="69697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697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2:5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24575,'-2'7'0,"0"-1"0,-1 1 0,0 0 0,0-1 0,0 1 0,-1-1 0,0 0 0,0 0 0,0-1 0,-8 9 0,-11 15 0,15-16 0,-1-1 0,-1-1 0,-19 19 0,14-15 0,-20 24 0,25-27 0,-1 0 0,0-1 0,-1 0 0,-14 11 0,6-1 64,19-18-183,-1-1 0,0 0 0,0 1 0,0-1 0,0 0 0,0 0 0,0 0-1,-1 0 1,1 0 0,0-1 0,-6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2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24575,'1'0'0,"2"0"0,1 0 0,1 0 0,1 0 0,0 0 0,1 0 0,0 0 0,0 0 0,-1-1 0,-1 0 0,0-1 0,1 1 0,0 0 0,0 1 0,-1-2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34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0 24575,'-1'6'0,"0"0"0,0-1 0,0 1 0,-1-1 0,0 0 0,0 1 0,0-1 0,-1 0 0,0 0 0,-6 8 0,-8 17 0,-14 63 0,27-86 0,1 0 0,0 1 0,0-1 0,0 1 0,1-1 0,0 1 0,1 0 0,0 0 0,0 0 0,1 9 0,2-15 0,1 0 0,-1 0 0,1 0 0,0 0 0,-1-1 0,1 1 0,0-1 0,0 0 0,0 0 0,0 0 0,6 0 0,21 11 0,31 34 0,-38-29 0,29 23 0,-51-39 0,-1 0 0,1-1 0,0 1 0,-1 0 0,1-1 0,-1 1 0,1 0 0,-1 0 0,1 0 0,-1 0 0,1-1 0,-1 1 0,0 0 0,1 0 0,-1 0 0,0 0 0,0 0 0,0 0 0,0 0 0,0 0 0,0 0 0,0 0 0,0 0 0,0 0 0,0 0 0,-1 0 0,1 0 0,0-1 0,-1 1 0,1 0 0,-1 0 0,1 0 0,-1 0 0,1-1 0,-1 1 0,1 0 0,-1 0 0,-1 1 0,-37 21 0,18-12 0,-42 23 0,31 0 0,30-30 0,-1 0 0,0 0 0,0 0 0,0-1 0,-1 1 0,1-1 0,-1 0 0,0 0 0,1 0 0,-2-1 0,1 0 0,-5 3 0,6-4 0,0 0 0,0 0 0,0 0 0,0 0 0,0 1 0,0-1 0,0 1 0,1 0 0,-1 0 0,1 0 0,-1 0 0,1 0 0,0 1 0,0-1 0,0 1 0,0 0 0,0-1 0,0 1 0,1 0 0,-1 0 0,1 0 0,0 0 0,0 0 0,0 0 0,0 0 0,1 0 0,-1 1 0,1-1 0,0 0 0,0 0 0,0 1 0,0-1 0,1 0 0,-1 0 0,1 0 0,0 1 0,0-1 0,0 0 0,0 0 0,0 0 0,1 0 0,0-1 0,3 6 0,-3-3 0,1 1 0,-1-1 0,0 0 0,-1 1 0,1-1 0,-1 1 0,0-1 0,0 1 0,-1-1 0,0 1 0,0 0 0,0-1 0,-1 1 0,1 0 0,-2-1 0,1 1 0,0-1 0,-1 1 0,0-1 0,0 0 0,-6 9 0,-13 21 0,6-14 0,2 1 0,0 1 0,2 1 0,-16 42 0,23-43 0,0 1 0,2-1 0,0 35 0,-1 16 0,2-66 0,0-1 0,0 0 0,-1 0 0,0 0 0,0 0 0,-1 0 0,0 0 0,0 0 0,-1-1 0,0 0 0,0 0 0,0 0 0,-7 7 0,2-7 0,0 1 0,1 0 0,0 0 0,-11 13 0,18-19 0,0 0 0,0 1 0,-1-1 0,1 1 0,1 0 0,-1-1 0,0 1 0,0 0 0,0-1 0,1 1 0,-1 0 0,1 0 0,0 0 0,-1-1 0,1 1 0,0 0 0,0 0 0,0 0 0,0 0 0,1-1 0,-1 1 0,0 0 0,1 0 0,-1 0 0,1-1 0,0 1 0,1 2 0,3 6 0,1-1 0,0-1 0,0 1 0,9 8 0,-9-11 0,0 0 0,-1 1 0,0 0 0,0 0 0,5 10 0,-7-9 0,1 0 0,1 0 0,-1 0 0,9 9 0,-9-13 0,-1 1 0,1-1 0,-1 0 0,-1 1 0,1 0 0,0 0 0,-1 0 0,0 0 0,0 0 0,-1 0 0,0 1 0,1-1 0,-2 0 0,1 7 0,-1-3 0,1-4 0,-1 0 0,0 0 0,0 0 0,-1 0 0,1 0 0,-1 0 0,0 0 0,-1 0 0,1 0 0,-1-1 0,0 1 0,0 0 0,-1-1 0,-3 6 0,-11 17 0,15-22 0,0-1 0,0 0 0,-1 0 0,0 0 0,0-1 0,0 1 0,0-1 0,0 1 0,-1-1 0,1 0 0,-1 0 0,0-1 0,0 1 0,0-1 0,-7 3 0,8-3 0,1-1 0,-1 0 0,0 1 0,1-1 0,-1 1 0,1 0 0,-1 0 0,1 0 0,0 0 0,0 0 0,0 0 0,0 1 0,0-1 0,0 1 0,1-1 0,-1 1 0,1 0 0,0-1 0,0 1 0,0 0 0,0 0 0,0 0 0,1 0 0,-1 0 0,1 0 0,0 0 0,0 0 0,0 0 0,0 0 0,1 4 0,0 0 0,0 0 0,1 0 0,0 0 0,0-1 0,1 1 0,0 0 0,0-1 0,0 0 0,1 0 0,0 0 0,9 10 0,-9-12 0,0-1 0,0 1 0,-1 1 0,1-1 0,-1 0 0,0 1 0,0-1 0,0 1 0,-1 0 0,1 0 0,-1 0 0,-1 1 0,1-1 0,-1 0 0,0 1 0,0-1 0,0 8 0,0-3-114,0-1 1,1 1-1,0-1 0,0 1 0,1-1 1,0 0-1,0 0 0,1 0 0,0 0 1,1-1-1,8 12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44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24575,'20'1'0,"0"2"0,36 7 0,19 3 0,38 0 0,-81-14 0,-1-2 0,1 0 0,-1-3 0,0 0 0,33-12 0,-31 14 81,-29 4-226,0 0 0,-1 0 1,1 0-1,0-1 1,-1 1-1,1-1 1,0 0-1,-1 0 1,6-2-1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49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66 24575,'27'-1'0,"0"-1"0,43-9 0,-45 6 0,0 2 0,45 0 0,-16 2 0,58-6 0,-96 4 0,0 0 0,0 0 0,23-9 0,-3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52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24575,'0'0'0,"1"-1"0,-1 0 0,1 0 0,0 0 0,-1 0 0,1 1 0,-1-1 0,1 0 0,0 1 0,0-1 0,-1 0 0,1 1 0,0-1 0,0 1 0,0-1 0,0 1 0,0 0 0,0-1 0,0 1 0,0 0 0,0-1 0,0 1 0,0 0 0,0 0 0,-1 0 0,1 0 0,0 0 0,2 0 0,34 0 0,-33 0 0,155 13 0,-19-18 0,-136 5 0,0 1 0,1 0 0,-1 0 0,0 1 0,0-1 0,0 1 0,0 0 0,0 0 0,-1 0 0,1 1 0,-1-1 0,1 1 0,-1 0 0,5 5 0,-3-4 0,-1 0 0,1 0 0,0 0 0,0-1 0,1 1 0,-1-1 0,10 3 0,-10-5 0,0 1 0,0-2 0,0 1 0,0 0 0,1-1 0,-1 0 0,0 0 0,0-1 0,0 1 0,1-1 0,-1 0 0,0 0 0,9-4 0,3 0 0,0 2 0,1 0 0,34-1 0,15-2 0,13-7 0,-75 12-1365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54.0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0 24575,'-2'7'0,"0"-1"0,0 0 0,0 0 0,-1 0 0,0 0 0,0-1 0,0 1 0,-6 6 0,-1 4 0,4-6 0,0 1 0,1 0 0,0 0 0,0 0 0,1 1 0,1-1 0,0 1 0,-1 15 0,4-20 0,0 0 0,-1 0 0,0 0 0,0-1 0,0 1 0,-1 0 0,0 0 0,0-1 0,-1 0 0,0 1 0,0-1 0,0 0 0,-1 0 0,0 0 0,0-1 0,0 1 0,-1-1 0,0 0 0,-5 4 0,7-5 10,-1 0 0,1 0 0,0 0 0,0 1 0,1-1 0,-1 1 0,1 0 0,0 0 0,1 0 0,-3 8 0,3-8-123,0 0-1,-1-1 1,1 1-1,-1 0 1,0-1-1,-1 1 1,1-1-1,-1 0 1,1 0-1,-1 0 1,-1 0-1,-4 5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1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24575,'20'-3'0,"-18"3"0,0-1 0,-1 1 0,1 0 0,0 0 0,0 0 0,0 0 0,0 0 0,0 0 0,0 0 0,-1 0 0,1 1 0,0-1 0,0 1 0,0 0 0,-1-1 0,1 1 0,0 0 0,2 2 0,79 56 0,-59-46 0,-21-12 0,-1 0 0,1 1 0,0-1 0,0 1 0,-1-1 0,1 1 0,-1 0 0,1 0 0,-1 0 0,0 0 0,0 1 0,2 2 0,-1-3 0,0 1 0,0-1 0,1 1 0,-1-1 0,0 0 0,1 0 0,-1-1 0,1 1 0,0-1 0,0 1 0,0-1 0,-1-1 0,1 1 0,0 0 0,0-1 0,0 0 0,0 0 0,0 0 0,0 0 0,6-2 0,-5 2 0,0-1 0,0 1 0,0 0 0,0 0 0,0 1 0,0 0 0,0-1 0,0 2 0,0-1 0,-1 0 0,1 1 0,0 0 0,5 3 0,-5-1 0,1 0 0,0-1 0,0 0 0,0 0 0,1-1 0,-1 0 0,0 0 0,11 2 0,-10-3 0,-1 0 0,1 1 0,-1 0 0,1 0 0,-1 1 0,0 0 0,0 0 0,10 7 0,-10-4 0,1 1 0,0 0 0,-1 0 0,9 16 0,-13-19 0,1 1 0,0-1 0,0 0 0,0 1 0,0-2 0,0 1 0,1 0 0,0 0 0,0-1 0,0 0 0,0 0 0,0 0 0,1 0 0,-1-1 0,1 0 0,-1 0 0,1 0 0,8 2 0,-2-2 0,11 0 0,0 2 0,-1 0 0,1 2 0,31 12 0,-10 14 0,-39-28 0,0 0 0,-1-1 0,2 0 0,-1 0 0,0 0 0,1 0 0,-1 0 0,1-1 0,0 0 0,0 0 0,-1 0 0,2-1 0,-1 1 0,0-1 0,7 0 0,13-1 0,-1 0 0,1-2 0,-1-1 0,0-1 0,34-10 0,-40 10 0,-1 1 0,1 1 0,0 1 0,20 0 0,26-1 0,-3-6 0,-35 4 0,46-1 0,-67 4 0,-1 1 0,1-1 0,0 0 0,-1 0 0,1 0 0,-1-1 0,1 0 0,-1 0 0,0 0 0,0 0 0,7-5 0,-7 4 0,0 0 0,0 1 0,0-1 0,1 1 0,-1 0 0,1 1 0,-1-1 0,1 1 0,0-1 0,-1 2 0,1-1 0,5 0 0,-2 1 0,-1 0 0,1-1 0,-1 0 0,0 0 0,1-1 0,-1 0 0,0 0 0,0-1 0,0 1 0,0-2 0,0 1 0,-1-1 0,1 0 0,-1 0 0,0-1 0,0 0 0,-1 0 0,0 0 0,9-11 0,-11 13 0,1 0 0,-1 1 0,0 0 0,1 0 0,0 0 0,-1 0 0,1 1 0,5-3 0,19-9 0,-20 8 0,0-1 0,0 1 0,0 1 0,1-1 0,-1 1 0,1 1 0,0 0 0,0 0 0,0 0 0,1 1 0,-1 1 0,0 0 0,1 0 0,13 1 0,118-9 0,-58 8 0,81 2 0,-161 0 0,0 0 0,0-1 0,0 1 0,0 0 0,0 1 0,0-1 0,0 0 0,0 1 0,2 2 0,-2-3 0,0 1 0,-1 0 0,1-1 0,0 0 0,-1 1 0,1-1 0,0 0 0,0-1 0,0 1 0,0 0 0,4-1 0,126 0-1365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54.2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1 24575,'-72'10'0,"58"-7"0,-1-1 0,1 0 0,-17 1 0,22-3 27,-1 1-1,1 0 0,0 1 1,-11 4-1,-29 3-1523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56.2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97 24575,'54'-39'0,"-31"26"-341,1 2 0,1 0-1,44-12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6.3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24575,'256'9'0,"-248"-8"0,0 0 0,-1 1 0,1-1 0,12 6 0,6 1 0,18 7 0,-37-11 0,0-1 0,1-1 0,-1 1 0,1-1 0,0-1 0,0 1 0,12 0 0,-9-1 0,-1 2 0,1-1 0,-1 1 0,1 1 0,-1 0 0,0 1 0,0 0 0,-1 0 0,12 8 0,13 41 0,19-1 0,58 39 0,-107-88 0,0-1 0,1 0 0,-1 0 0,1-1 0,0 1 0,0-1 0,0 0 0,0 0 0,9 2 0,-10-3 0,0-1 0,0 1 0,-1 0 0,1 1 0,0-1 0,-1 1 0,1 0 0,-1 0 0,1 0 0,-1 0 0,0 0 0,0 1 0,0-1 0,0 1 0,-1 0 0,1 0 0,2 4 0,-2-3 0,1-1 0,-1 1 0,0-1 0,1 0 0,0 0 0,0 0 0,0 0 0,0-1 0,0 1 0,1-1 0,6 2 0,28 18 0,-2 11 0,37 25 0,-47-32 97,-24-22-306,0 0 0,0-1 0,1 1 1,0-1-1,-1 0 0,9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8.0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340 0 24575,'0'1'0,"1"-1"0,0 1 0,0 0 0,-1-1 0,1 1 0,0 0 0,-1 0 0,1-1 0,-1 1 0,1 0 0,-1 0 0,1 0 0,-1 0 0,0 0 0,0 0 0,1 0 0,-1 0 0,0-1 0,0 1 0,0 0 0,0 0 0,0 0 0,0 0 0,0 2 0,0 31 0,0-29 0,0 7 0,1-3 0,-1 0 0,0 0 0,-1 0 0,0-1 0,0 1 0,-1 0 0,0-1 0,-1 1 0,1-1 0,-8 14 0,-10 21 0,-16 27 0,33-66 0,0 0 0,0 0 0,0 0 0,-1 0 0,0 0 0,1-1 0,-1 0 0,-1 0 0,1 0 0,0 0 0,-1 0 0,-8 2 0,7-1 0,-1 0 0,1 1 0,-1 0 0,1 0 0,-9 9 0,3-2 0,-2 1 0,8-7 0,-1 0 0,1-1 0,-1 1 0,0-1 0,0-1 0,0 0 0,0 0 0,-1 0 0,-15 5 0,-33 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3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24575,'4'0'0,"1"0"0,-1-1 0,0 0 0,1 1 0,-1-2 0,0 1 0,0 0 0,0-1 0,0 0 0,0 0 0,0 0 0,-1 0 0,1-1 0,-1 1 0,1-1 0,-1 0 0,0 0 0,0 0 0,0 0 0,0-1 0,-1 1 0,0-1 0,4-6 0,-5 9 1,1-1-1,-1 1 0,1 0 0,-1-1 1,1 1-1,-1 0 0,1 0 1,0 0-1,0 0 0,0 1 0,-1-1 1,4 0-1,5-3-1369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9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24575,'2'0'0,"0"1"0,-1 0 0,1 0 0,0-1 0,-1 1 0,1 0 0,-1 0 0,1 1 0,-1-1 0,1 0 0,-1 0 0,0 1 0,1-1 0,-1 1 0,0-1 0,0 1 0,0-1 0,0 1 0,0 2 0,19 38 0,-18-36 0,5 9 0,-3-7 0,-1 1 0,0-1 0,0 0 0,0 1 0,-1 0 0,0 0 0,-1 0 0,0-1 0,0 11 0,-2-7 0,0 0 0,1 0 0,1 0 0,0 0 0,0 0 0,1-1 0,1 1 0,0-1 0,1 1 0,0-1 0,0 0 0,1 0 0,1 0 0,7 11 0,-10-17 0,-1 1 0,0 0 0,0-1 0,-1 1 0,0 0 0,0 0 0,0 0 0,-1 0 0,0 0 0,0 0 0,-2 11 0,4 40 0,0-49 22,1 0 0,1 0 1,-1-1-1,1 1 0,6 7 0,13 31-1520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11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24575,'66'2'0,"71"-4"0,-123-1-1365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15.3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 24575,'0'0'0,"0"0"0,0-1 0,0 1 0,0 0 0,0-1 0,0 1 0,0 0 0,0 0 0,1-1 0,-1 1 0,0 0 0,0-1 0,0 1 0,0 0 0,0 0 0,0-1 0,1 1 0,-1 0 0,0 0 0,0-1 0,0 1 0,1 0 0,-1 0 0,0 0 0,0-1 0,1 1 0,-1 0 0,0 0 0,0 0 0,1 0 0,-1 0 0,0-1 0,1 1 0,-1 0 0,0 0 0,0 0 0,1 0 0,-1 0 0,0 0 0,1 0 0,-1 0 0,0 0 0,1 0 0,-1 0 0,0 0 0,0 1 0,1-1 0,-1 0 0,0 0 0,1 0 0,-1 0 0,0 0 0,0 1 0,1-1 0,-1 0 0,0 0 0,0 0 0,1 1 0,14 12 0,-2 12 0,31 44 0,-19-33 0,-14-20 0,2 0 0,0-1 0,0-1 0,2 0 0,29 22 0,-13-18 0,-26-16 0,0 0 0,-1 0 0,1 1 0,-1 0 0,0 0 0,0 0 0,0 0 0,5 7 0,5 4 0,1 0 0,30 22 0,-30-24 0,0 0 0,-1 0 0,18 21 0,-28-29 0,1 2 0,0-1 0,0 1 0,0 0 0,0 1 0,-1-1 0,0 1 0,0 0 0,-1 0 0,0 0 0,0 0 0,-1 1 0,0-1 0,0 1 0,0-1 0,0 13 0,-2-16 0,1 1 0,-1-1 0,1 0 0,0 1 0,1-1 0,-1 0 0,1 0 0,-1 0 0,1 0 0,4 5 0,-3-5 0,-1 0 0,0 0 0,0 0 0,0 0 0,-1 1 0,1-1 0,-1 1 0,0-1 0,0 1 0,0 6 0,-2 14 0,1 42 0,0-64 0,0 1 0,1-1 0,-1 0 0,1 1 0,0-1 0,0 0 0,0 0 0,1 0 0,-1 0 0,1 0 0,-1 0 0,1 0 0,0 0 0,0 0 0,4 4 0,-5-7-31,-1 0 0,1 1 0,-1-1 0,0 0 0,1 0 0,-1 1 0,1-1 0,-1 0 0,1 0 0,-1 0 0,0 0 0,1 1 0,-1-1 0,1 0 0,-1 0 0,1 0 0,-1 0 0,1 0 0,-1 0 0,1 0 0,-1 0 0,1 0 0,-1-1 0,1 1-1,-1 0 1,1 0 0,-1 0 0,1 0 0,-1-1 0,0 1 0,1 0 0,-1-1 0,1 1 0,-1 0 0,0 0 0,1-1 0,-1 1 0,0-1 0,0 1 0,1 0 0,-1-1 0,0 1 0,1-1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21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1 348 24575,'14'0'0,"-6"0"0,-1 0 0,1 0 0,-1 0 0,0-1 0,11-2 0,-16 2 0,-1 1 0,1-1 0,-1 0 0,1 1 0,-1-1 0,1 0 0,-1 0 0,1 0 0,-1 0 0,0 0 0,0 0 0,1-1 0,-1 1 0,0 0 0,0-1 0,0 1 0,0 0 0,-1-1 0,1 1 0,0-1 0,-1 0 0,1 1 0,-1-1 0,1 1 0,-1-1 0,0 0 0,1 1 0,-1-1 0,0-2 0,0-1 0,0-1 0,1 1 0,0-1 0,0 1 0,1 0 0,-1 0 0,1-1 0,0 1 0,0 0 0,1 1 0,-1-1 0,1 0 0,1 1 0,-1-1 0,0 1 0,1 0 0,0 0 0,0 0 0,0 1 0,0 0 0,1-1 0,-1 1 0,6-2 0,-8 4 0,0 0 0,0-1 0,0 1 0,0-1 0,0 1 0,-1-1 0,1 1 0,-1-1 0,1 0 0,-1 0 0,1 0 0,-1 0 0,0 0 0,0 0 0,0 0 0,0 0 0,-1 0 0,1-1 0,0 1 0,-1 0 0,1-3 0,0-60 0,1 5 0,7 34-1365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23.7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24575,'5'1'0,"-1"0"0,1 0 0,-1 1 0,1-1 0,-1 1 0,0 0 0,0 0 0,0 1 0,0-1 0,0 1 0,-1 0 0,1 0 0,3 4 0,32 19 0,-26-21 0,-1-2 0,1 0 0,-1-1 0,24 2 0,-23-3 0,1 0 0,0 2 0,0-1 0,16 7 0,-15-5 0,-1 0 0,2-1 0,-1 0 0,19 0 0,-17-1 0,1 0 0,26 7 0,-31-4 0,-1 1 0,1 1 0,-1 0 0,0 0 0,-1 1 0,0 0 0,0 1 0,10 12 0,-6-7 0,1-1 0,30 20 0,-22-20 0,0-1 0,1-2 0,1 0 0,-1-1 0,1-2 0,44 7 0,-44-10-341,-1 2 0,1 0-1,36 15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3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24575,'-10'46'0,"8"-44"0,1 1 0,-1 0 0,1-1 0,0 1 0,0 0 0,1 0 0,-1 0 0,1 0 0,-1 0 0,1 0 0,0 0 0,0 0 0,0 0 0,0 0 0,1 0 0,-1 0 0,1 0 0,0 0 0,0-1 0,0 1 0,0 0 0,0 0 0,0-1 0,1 1 0,0-1 0,-1 1 0,4 3 0,-3-3 1,1 1-1,-1 0 1,-1-1-1,1 1 1,0 0 0,-1 0-1,0 0 1,0 0-1,0 1 1,0-1-1,-1 0 1,0 0-1,0 1 1,0-1-1,0 0 1,-1 0-1,1 1 1,-1-1 0,-2 6-1,-1 26-1376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3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24575,'0'-2'0,"0"-1"0,0 1 0,1 0 0,-1 0 0,1 0 0,-1 0 0,1 0 0,0 0 0,0 0 0,0 0 0,0 1 0,0-1 0,0 0 0,0 0 0,1 1 0,-1-1 0,0 1 0,1-1 0,0 1 0,2-2 0,43-21 0,-12 7 0,-24 10 0,0 2 0,0-1 0,0 2 0,1-1 0,-1 2 0,1-1 0,23-2 0,1 3 0,48 1 0,-58 2 0,-9-3-1365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4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24575,'1'1'0,"-1"-1"0,1 0 0,-1 0 0,1 1 0,-1-1 0,0 0 0,1 0 0,-1 1 0,1-1 0,-1 0 0,0 1 0,1-1 0,-1 1 0,0-1 0,0 0 0,1 1 0,-1-1 0,0 1 0,0-1 0,0 1 0,1-1 0,-1 1 0,0-1 0,0 1 0,0-1 0,0 1 0,0-1 0,0 1 0,0-1 0,0 1 0,0-1 0,0 1 0,0-1 0,0 1 0,-1-1 0,1 1 0,0-1 0,0 1 0,0-1 0,-1 0 0,1 1 0,0-1 0,0 1 0,-1-1 0,0 1 0,-12 26 0,11-25 0,-62 120 0,62-119 0,-1 0 0,1 1 0,-1-1 0,0 0 0,0-1 0,0 1 0,0 0 0,-1-1 0,1 0 0,-1 0 0,-5 3 0,7-4 0,-1 0 0,1 0 0,-1 0 0,1 0 0,0 0 0,0 1 0,0-1 0,0 1 0,0 0 0,0-1 0,0 1 0,0 0 0,0 0 0,1 0 0,-1 0 0,1 1 0,0-1 0,0 0 0,0 1 0,0-1 0,0 1 0,0-1 0,0 1 0,1-1 0,-1 1 0,1-1 0,0 6 0,-1 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4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24575,'11'2'0,"0"0"0,-1 0 0,1 1 0,-1 1 0,0 0 0,17 8 0,7 17 0,-31-25 0,1 0 0,-1 0 0,1-1 0,0 0 0,0 0 0,0 0 0,0 0 0,9 4 0,-11-6-22,0 0 0,0 0 0,-1 1 0,1-1 0,0 0 1,-1 1-1,1-1 0,-1 1 0,1 0 0,-1-1 0,0 1 0,2 3 0,1 0-1058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4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24575,'3'0'0,"0"0"0,0 1 0,0-1 0,0 1 0,0 0 0,0 0 0,0 0 0,0 0 0,0 0 0,-1 1 0,1-1 0,0 1 0,-1 0 0,1 0 0,2 2 0,32 40 0,1 0 0,1-26 118,-35-16-330,1-1 0,0 1 0,-1 0 0,0 0 1,1 0-1,6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56.6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59.2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0 24575,'-2'10'0,"0"0"0,0-1 0,-1 1 0,0-1 0,-1 0 0,0 0 0,0 0 0,-1 0 0,0-1 0,0 0 0,-8 8 0,-15 27 0,23-34 0,0-2 0,-1 1 0,0 0 0,-1-1 0,-9 8 0,11-12 0,1 1 0,-1 1 0,1-1 0,0 1 0,0 0 0,0-1 0,0 2 0,1-1 0,0 0 0,0 1 0,1-1 0,-1 1 0,1 0 0,-2 10 0,-1 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1.4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0 24575,'-2'1'0,"0"-1"0,0 0 0,0 0 0,0 1 0,0-1 0,0 1 0,0 0 0,0-1 0,0 1 0,0 0 0,0 0 0,1 0 0,-1 0 0,0 1 0,1-1 0,-1 0 0,1 1 0,-1-1 0,1 1 0,0-1 0,-2 3 0,-18 42 0,8-16 0,5-20-236,-1-1 0,0 0 0,-1-1 0,-15 12 0,24-19 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0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24575,'1'12'0,"1"-1"0,0 0 0,1 0 0,0 0 0,0 0 0,1-1 0,1 1 0,6 10 0,-4-8 0,-1 0 0,-1 1 0,0-1 0,5 24 0,-7-9 0,-2 50 0,1 8 0,-1-79 0,-1 0 0,1 0 0,0 0 0,1 0 0,0 0 0,0-1 0,1 1 0,-1-1 0,1 1 0,1-1 0,-1 0 0,1 0 0,7 8 0,-8-7 0,-1 0 0,0 1 0,0-1 0,-1 0 0,0 1 0,0-1 0,0 1 0,-1 0 0,0-1 0,-1 1 0,-2 11 0,1 12 0,2-9 0,-1-11 0,1-1 0,0 0 0,0 0 0,1 0 0,0 1 0,0-1 0,1 0 0,1 0 0,0-1 0,0 1 0,1-1 0,0 1 0,10 15 0,-12-18 0,0 0 0,0 0 0,-1 0 0,1 1 0,-2-1 0,1 0 0,-1 1 0,0-1 0,-1 1 0,-1 10 0,0 11 0,2-20 0,1-1 0,-2 1 0,1 0 0,-1-1 0,-1 1 0,0-1 0,0 0 0,0 1 0,-6 10 0,8-18-31,0 1-1,-1-1 0,1 1 0,0-1 1,0 1-1,0-1 0,0 1 0,0-1 1,0 0-1,0 1 0,0-1 0,1 1 1,-1-1-1,1 0 0,-1 1 0,1-1 1,-1 0-1,1 1 0,0-1 0,0 0 1,-1 0-1,1 1 0,0-1 0,0 0 1,0 0-1,0 0 0,1 0 0,0 1 1,0 0-414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7.9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 96 24575,'-4'-3'0,"0"1"0,1 0 0,-1-1 0,1 0 0,0 0 0,-1 0 0,2 0 0,-5-5 0,-7-7 0,11 12-114,0-1 1,0 1-1,0-1 0,0 1 0,1-1 1,0 0-1,-1 0 0,2 0 0,-1 0 1,0 0-1,-1-5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11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1 200 24575,'2'-10'0,"1"1"0,0 0 0,1-1 0,0 1 0,0 1 0,1-1 0,0 1 0,0 0 0,9-11 0,-1 1 0,-10 14 0,0 0 0,1 1 0,-1-1 0,1 1 0,0 0 0,0 0 0,0 0 0,0 1 0,0-1 0,1 1 0,-1 0 0,1 0 0,-1 1 0,1-1 0,0 1 0,8-1 0,8-1 0,1 1 0,31 2 0,-31 0 0,-16 0-59,-2 1-1,1-1 1,0 1 0,-1-1-1,1 0 1,0 0 0,-1-1-1,1 0 1,0 0 0,-1 0-1,1 0 1,-1 0-1,1-1 1,-1 0 0,0 0-1,0 0 1,0-1 0,0 1-1,0-1 1,0 0 0,-1 0-1,5-5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14.6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24575,'10'0'0,"2"0"0,0 0 0,1 0 0,-1 1 0,0 1 0,1 0 0,-1 0 0,21 8 0,0 0 0,-31-10 0,1 0 0,-1 1 0,1-1 0,-1 1 0,0-1 0,1 1 0,-1 0 0,0 0 0,1 0 0,-1 0 0,0 0 0,0 0 0,0 1 0,0-1 0,0 1 0,0 0 0,-1-1 0,1 1 0,0 0 0,-1 0 0,1 0 0,-1 0 0,0 0 0,0 0 0,0 1 0,0-1 0,0 0 0,0 0 0,-1 1 0,1-1 0,-1 1 0,1 3 0,0-2-49,0 0 1,0-1-1,1 1 0,-1-1 0,1 1 1,0-1-1,0 1 0,0-1 0,0 0 1,0 0-1,1 0 0,-1 0 0,1 0 1,0-1-1,0 1 0,0-1 0,0 0 1,1 0-1,-1 0 0,0 0 0,1-1 1,0 1-1,-1-1 0,1 0 0,0 0 0,-1 0 1,9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16.5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24575,'7'1'-36,"0"0"0,0 0-1,0 1 1,0 0 0,0 0 0,-1 0-1,1 1 1,-1 0 0,11 7-1,-3-3-965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26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1 176 24575,'34'-10'0,"-31"9"0,1-1 0,-1 0 0,1 1 0,0 0 0,0 0 0,0 0 0,0 1 0,4-1 0,18 1 0,-5 1 0,1 0 0,-1-2 0,1-1 0,30-6 0,-18 1 0,1 1 0,0 1 0,0 3 0,1 0 0,62 7 0,-86-4 0,-10 0 0,-1-1 0,0 0 0,1 1 0,-1-1 0,1 0 0,-1 0 0,1 0 0,-1 0 0,0 0 0,1 0 0,-1-1 0,1 1 0,-1 0 0,0-1 0,1 1 0,-1-1 0,0 1 0,1-1 0,-1 0 0,0 0 0,0 1 0,0-1 0,0 0 0,1 0 0,-1 0 0,-1 0 0,1 0 0,0-1 0,0 1 0,0 0 0,0 0 0,-1 0 0,1-1 0,0 0 0,3-1 0,-1 0 0,1 1 0,0-1 0,0 1 0,1 0 0,-1 0 0,0 1 0,1-1 0,-1 1 0,1 0 0,-1 0 0,1 1 0,0-1 0,-1 1 0,1 0 0,7 1 0,38-7 0,-39 4 0,0-1 0,0 2 0,0-1 0,14 1 0,1 0 0,-24 1 0,1 0 0,0 1 0,-1-1 0,1 1 0,0 0 0,-1-1 0,1 1 0,-1 1 0,1-1 0,-1 0 0,0 0 0,0 1 0,1-1 0,-1 1 0,2 2 0,22 10 0,-25-14 0,0 0 0,0 0 0,1 0 0,-1 0 0,0-1 0,0 1 0,1 0 0,-1-1 0,0 1 0,0-1 0,0 1 0,0-1 0,0 0 0,0 0 0,0 1 0,0-1 0,0 0 0,0 0 0,0 0 0,0 0 0,-1 0 0,1 0 0,0 0 0,-1 0 0,1-1 0,0 0 0,7-10 0,-1 1 0,1 0 0,1 0 0,0 1 0,18-17 0,-25 24-80,-7 4 280,-8 3-1685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29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471 0 24575,'-2'10'0,"-1"-1"0,0 0 0,-1 0 0,1 0 0,-2-1 0,1 1 0,-1-1 0,0 0 0,-1 0 0,-9 10 0,11-14 0,-1 0 0,0-1 0,0 1 0,0-1 0,0 0 0,-1 0 0,1-1 0,-12 5 0,10-5 0,0 1 0,1 0 0,-1 0 0,1 1 0,-7 4 0,11-5 0,-1 1 0,1-1 0,0 1 0,0 0 0,0 0 0,1 0 0,-1 0 0,1 0 0,0 0 0,-1 8 0,-8 20 0,8-26 0,0 0 0,-1-1 0,0 1 0,0-1 0,0 0 0,-1 0 0,0 0 0,0 0 0,0-1 0,0 1 0,-1-1 0,0 0 0,0 0 0,0-1 0,-6 4 0,8-5 0,0 1 0,0 0 0,0 0 0,0 1 0,1-1 0,-1 1 0,1-1 0,0 1 0,0 0 0,0 0 0,0-1 0,1 1 0,-2 6 0,2-5 0,0-1 0,-1 0 0,1-1 0,-1 1 0,0 0 0,0 0 0,0-1 0,0 1 0,-1-1 0,0 0 0,1 1 0,-6 3 0,-68 43 0,68-47 20,1 1 0,-1 0 0,1 0 0,1 0 0,-11 10 0,15-13-82,0 1 0,0 0 0,1 0 0,-1 0 1,0 0-1,1 0 0,0 0 0,-1 0 0,1 0 0,0 1 0,0-1 0,1 0 1,-1 1-1,0-1 0,1 1 0,-1-1 0,1 1 0,0-1 0,0 1 0,0-1 1,0 1-1,0-1 0,1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35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24575,'5'6'0,"-1"-1"0,0 1 0,0-1 0,0 1 0,-1 0 0,4 9 0,-6-11 0,0 0 0,0 0 0,0 0 0,0 0 0,-1 0 0,0 0 0,0 0 0,0 0 0,0 0 0,0 0 0,-1 0 0,0 0 0,0 0 0,-2 4 0,-1 1 0,0 1 0,-1-2 0,-1 1 0,-6 8 0,4-6 0,2-2 0,1 1 0,0-1 0,1 1 0,-7 18 0,-6 17 0,-8 2 0,23-42 0,0 0 0,-1 0 0,1-1 0,-1 1 0,0-1 0,0 1 0,0-1 0,0 0 0,-5 4 0,4-4 0,0 0 0,0 1 0,0 0 0,1 0 0,0 0 0,-5 9 0,-1 19 38,8-26-238,0-1-1,-1 0 1,0 0-1,0 1 1,0-1-1,-6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51.9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0 492 24575,'1'0'0,"-1"0"0,1 0 0,-1 0 0,0 0 0,1 0 0,-1 0 0,1 0 0,-1 0 0,1 0 0,-1 0 0,1 0 0,-1 0 0,0-1 0,1 1 0,-1 0 0,1 0 0,-1 0 0,1-1 0,-1 1 0,0 0 0,1 0 0,-1-1 0,0 1 0,1 0 0,-1-1 0,0 1 0,0 0 0,1-1 0,-1 1 0,0-1 0,0 1 0,0 0 0,1-1 0,-1 1 0,0-1 0,0 1 0,0-1 0,0 1 0,0-1 0,-5-21 0,-1 0 0,6 22 0,0-1 0,0 1 0,0-1 0,0 1 0,0-1 0,1 1 0,-1-1 0,0 1 0,0-1 0,0 1 0,0-1 0,0 1 0,1-1 0,-1 1 0,0-1 0,0 1 0,1 0 0,-1-1 0,0 1 0,1 0 0,-1-1 0,1 1 0,-1 0 0,0-1 0,1 1 0,-1 0 0,1 0 0,-1-1 0,1 1 0,-1 0 0,0 0 0,1 0 0,-1 0 0,2-1 0,32 1 0,-32 1 0,0-1 0,0 1 0,-1-1 0,1 1 0,0-1 0,0 0 0,0 0 0,0 0 0,0 0 0,0 0 0,0-1 0,0 1 0,0 0 0,0-1 0,0 1 0,0-1 0,-1 0 0,1 0 0,0 0 0,0 0 0,-1 0 0,1 0 0,-1 0 0,1 0 0,-1-1 0,1 1 0,-1-1 0,0 1 0,0-1 0,0 1 0,1-1 0,-2 0 0,3-2 0,19-39 0,-18 36 0,0 1 0,-1-1 0,1 0 0,-1 0 0,-1 0 0,3-10 0,-3 10 0,1 0 0,-1 0 0,1 0 0,0 0 0,4-7 0,-4 10 0,0-1 0,-1 0 0,1 0 0,-1 0 0,-1 0 0,1 0 0,-1 0 0,0 0 0,0-1 0,1-7 0,-1 1 0,0 0 0,1 1 0,1-1 0,0 0 0,0 1 0,1-1 0,1 1 0,0 0 0,9-15 0,-11 24 0,0-1 0,-1 1 0,1 0 0,0-1 0,0 2 0,1-1 0,-1 0 0,0 0 0,1 1 0,-1 0 0,0 0 0,1 0 0,5-1 0,-4 1 0,0 0 0,0-1 0,-1 1 0,1-1 0,-1 0 0,1 0 0,-1 0 0,0-1 0,4-3 0,2-3-1365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43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908 1 24575,'-1'3'0,"1"1"0,-1-1 0,0 1 0,0-1 0,-1 0 0,1 1 0,-1-1 0,0 0 0,0 0 0,0 0 0,0 0 0,0 0 0,0-1 0,-1 1 0,0-1 0,1 1 0,-1-1 0,0 0 0,0 0 0,0 0 0,0-1 0,-5 3 0,3-2 0,1 1 0,-1 0 0,0 1 0,1-1 0,0 1 0,0 0 0,0 0 0,-5 7 0,7-8 0,-1 0 0,1-1 0,-1 1 0,0 0 0,0-1 0,0 0 0,0 1 0,-1-1 0,1 0 0,0-1 0,-6 3 0,5-3 0,1 0 0,0 1 0,0-1 0,0 1 0,0 0 0,0 0 0,0 0 0,0 0 0,1 1 0,-1-1 0,1 0 0,0 1 0,-1 0 0,1 0 0,-2 4 0,2-4 0,0 0 0,0 0 0,0-1 0,0 1 0,0-1 0,0 1 0,-1-1 0,0 0 0,1 0 0,-1 0 0,0 0 0,-3 1 0,2-1 0,1 0 0,-1 1 0,0 0 0,1-1 0,0 1 0,0 1 0,-4 3 0,-38 46 0,17-30 0,26-22 0,-1 0 0,1 1 0,-1 0 0,1-1 0,-1 1 0,1 0 0,0 0 0,0 0 0,0 1 0,0-1 0,1 0 0,-1 1 0,-1 3 0,-45 78 0,45-78 0,0-1 0,0 0 0,0 0 0,-1 0 0,1 0 0,-1-1 0,0 1 0,-1-1 0,1 0 0,-1 0 0,0-1 0,0 1 0,-6 2 0,-7 3 0,-1 0 0,-28 8 0,38-14 0,-2 2 0,1 1 0,-1 0 0,-18 15 0,6-4 0,13-8 0,0 0 0,0 0 0,1 1 0,1 1 0,0-1 0,0 1 0,-7 14 0,-51 87 0,34-73 0,26-33 0,1 0 0,0-1 0,0 2 0,0-1 0,-5 10 0,-42 84 0,47-64-1365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48.0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0 702 24575,'31'-19'0,"-9"4"0,-13 11 0,1 1 0,0 1 0,0 0 0,14-1 0,-17 3 0,0-1 0,0 0 0,0 0 0,0 0 0,-1-1 0,1 0 0,0-1 0,-1 1 0,1-1 0,8-6 0,-2-3 0,-11 10 0,0 0 0,0 0 0,0 0 0,1 1 0,-1-1 0,1 0 0,-1 1 0,1-1 0,-1 1 0,1 0 0,5-1 0,18-6 0,-19 5 0,1 0 0,-1 1 0,1 1 0,0-1 0,0 1 0,12 0 0,-9 1 0,0 0 0,0-1 0,0 0 0,0-1 0,-1 0 0,1-1 0,0 0 0,-1-1 0,0 0 0,0 0 0,18-12 0,-17-1 0,-10 16 0,-1 0 0,1-1 0,-1 1 0,1 0 0,-1-1 0,1 1 0,0 0 0,0 0 0,0 0 0,0 0 0,0 0 0,0 0 0,0 0 0,0 0 0,0 0 0,0 0 0,3-1 0,-2 1 0,0 0 0,0-1 0,0 0 0,0 0 0,0 1 0,0-1 0,0 0 0,0-1 0,-1 1 0,4-5 0,14-16 0,39-19 0,-56 41 0,-1 0 0,0 0 0,1-1 0,-1 1 0,0-1 0,0 1 0,0-1 0,0 0 0,0 1 0,-1-1 0,1 0 0,1-3 0,-2 3 0,1 0 0,-1 1 0,1-1 0,0 0 0,0 1 0,0-1 0,0 0 0,0 1 0,0-1 0,0 1 0,0-1 0,0 1 0,1 0 0,-1-1 0,1 1 0,2-2 0,42-16 0,-35 15 0,-1 0 0,0 0 0,18-12 0,-24 14 0,1 0 0,-1 1 0,1-1 0,-1 1 0,1 0 0,-1 0 0,1 0 0,0 1 0,-1 0 0,1 0 0,8 1 0,-7-1 0,-1 0 0,0 0 0,1 0 0,-1 0 0,0-1 0,0 0 0,1 0 0,-1 0 0,5-3 0,93-45 0,-98 47 0,0 1 0,0-1 0,0 1 0,0 0 0,0 1 0,0-1 0,0 1 0,9 0 0,-8 1 0,0-1 0,0-1 0,1 1 0,-1-1 0,11-3 0,11-3 0,-1 1 0,57-5 0,-54 8 0,-2-1 0,0 2 0,0 1 0,37 4 0,3 1 0,87-5 0,-48-2 0,-105 3 0,0-1 0,0 1 0,0-1 0,0 0 0,0 0 0,0 0 0,0 0 0,0 0 0,0 0 0,-1 0 0,1-1 0,0 1 0,-1 0 0,1-1 0,-1 0 0,1 1 0,-1-1 0,1-2 0,0 2 0,0-1 0,0 1 0,0 0 0,0-1 0,0 1 0,1 0 0,-1 0 0,1 1 0,-1-1 0,1 0 0,-1 1 0,5-2 0,-4 2 0,0-1 0,-1 1 0,1-1 0,-1 0 0,1 0 0,-1 0 0,1 0 0,-1 0 0,0 0 0,0-1 0,0 1 0,-1-1 0,1 0 0,0 1 0,-1-1 0,0 0 0,0 0 0,0 0 0,0 0 0,0 0 0,0-4 0,1 0 0,-1 1 0,0-1 0,0 1 0,0-1 0,-1 1 0,0-1 0,-1 1 0,0-1 0,0 1 0,-1-7 0,-8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0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24575,'1'0'0,"0"1"0,0 0 0,1-1 0,-1 1 0,0 0 0,0 0 0,0-1 0,-1 1 0,1 0 0,0 0 0,0 0 0,0 0 0,-1 1 0,1-1 0,0 0 0,-1 0 0,1 0 0,0 3 0,11 28 0,-10-25 0,3 5 30,0-1 0,1 0 0,10 16 0,-13-23-144,-1 0 0,1 0-1,0-1 1,0 1 0,1-1 0,-1 0-1,1 0 1,-1 0 0,1 0 0,0-1-1,0 1 1,7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4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31 24575,'3'0'0,"-1"0"0,0 1 0,0-1 0,0 0 0,1 1 0,-1-1 0,0 1 0,0 0 0,0 0 0,0 0 0,0 0 0,0 0 0,0 0 0,0 1 0,0-1 0,-1 0 0,1 1 0,2 2 0,20 36 0,-21-34 0,0 0 0,0-1 0,0 0 0,0 0 0,9 10 0,-5-12 0,0 0 0,0-1 0,0 0 0,0 0 0,1 0 0,-1-1 0,1 0 0,13-1 0,-6 2 0,-13-2 0,0 0 0,0 0 0,-1 0 0,1 0 0,0 0 0,-1 0 0,1-1 0,0 1 0,0-1 0,-1 1 0,1-1 0,-1 1 0,1-1 0,-1 0 0,1 0 0,-1 0 0,1 0 0,-1 0 0,1 0 0,-1 0 0,0 0 0,0 0 0,0-1 0,2-2 0,16-43 0,-18 42 0,0 0 0,1 0 0,-1 0 0,1 0 0,0 1 0,0-1 0,1 1 0,0-1 0,-1 1 0,1 0 0,6-7 0,-3 8 2,0 1 0,-1-1 1,1 1-1,0 0 0,0 1 0,0-1 0,8 0 0,8-3-1384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5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24575,'3'1'0,"0"1"0,1 0 0,-1 1 0,0-1 0,0 0 0,-1 1 0,1 0 0,0 0 0,-1 0 0,0 0 0,1 0 0,-1 0 0,-1 0 0,1 1 0,0-1 0,-1 1 0,0-1 0,2 7 0,-2 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5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1 766 24575,'68'-5'0,"-52"3"0,0 0 0,1 1 0,-1 1 0,0 0 0,26 5 0,13 16 0,-48-17 0,0 0 0,0-1 0,0 0 0,1-1 0,-1 0 0,1 0 0,-1 0 0,1-1 0,11 0 0,-5-1 0,0-1 0,0-1 0,1 0 0,15-5 0,12 3 0,-38 5 0,0-1 0,0 0 0,0 0 0,0-1 0,0 1 0,0-1 0,-1 0 0,1 0 0,0 0 0,0-1 0,-1 1 0,1-1 0,5-3 0,1-1 0,1 1 0,-1 0 0,1 1 0,0 0 0,17-4 0,3 0 0,-22 6 0,1 0 0,-1 0 0,0 1 0,1 1 0,0 0 0,-1 0 0,1 1 0,-1 0 0,0 1 0,15 3 0,80 3 0,-5-21 0,-97 13 0,0 0 0,0 0 0,-1 0 0,1 0 0,0-1 0,0 1 0,0-1 0,-1 1 0,1-1 0,0 1 0,-1-1 0,1 0 0,-1 0 0,1 0 0,-1 0 0,1 0 0,-1 0 0,1 0 0,-1-1 0,0 1 0,0 0 0,0-1 0,0 1 0,0-1 0,0 1 0,0-1 0,0 1 0,0-1 0,-1 0 0,1 0 0,-1 1 0,1-1 0,-1 0 0,0 0 0,0-2 0,1-3 0,-1 0 0,0-1 0,-1 1 0,1 0 0,-2 0 0,1 0 0,-4-11 0,2 4 0,1-1 0,0 0 0,1 1 0,1-1 0,0 0 0,3-17 0,-1-17 0,-1 42 0,-1 1 0,1-1 0,1 1 0,-1-1 0,4-8 0,-3 9 0,0 0 0,0-1 0,0 1 0,-1-1 0,0-12 0,-2 11 0,0-1 0,-1 1 0,0 0 0,0-1 0,-1 1 0,0 0 0,0 1 0,-1-1 0,0 1 0,0-1 0,-1 1 0,-9-11 0,-4-8 0,11 12 0,1-1 0,0 1 0,1-1 0,1 0 0,1-1 0,0 1 0,-2-31 0,-1-4 0,3 33-1365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57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1 443 24575,'86'-14'0,"66"22"0,-133-7 0,12 3 0,0-2 0,40-3 0,-69 0 0,-1 1 0,0-1 0,1 1 0,-1-1 0,0 1 0,0-1 0,1 0 0,-1 0 0,0 0 0,0 0 0,0 0 0,0 0 0,0 0 0,0 0 0,1-1 0,-1 0 0,0 0 0,0 1 0,1-1 0,-1 1 0,1 0 0,-1 0 0,1-1 0,0 1 0,-1 0 0,1 0 0,0 0 0,2 0 0,65-23 0,-66 24 0,0-1 0,-1 0 0,1 0 0,0 0 0,-1 0 0,1-1 0,-1 1 0,0-1 0,1 1 0,-1-1 0,0 0 0,0 0 0,3-3 0,13-11 0,-16 15 0,1-1 0,0 1 0,0 0 0,0 0 0,0 0 0,0 0 0,0 0 0,0 1 0,0-1 0,6 1 0,-6 0 0,1 0 0,-1-1 0,1 1 0,-1-1 0,1 0 0,-1 0 0,1 0 0,-1 0 0,6-4 0,35-16 0,-24 14 0,-6 2 0,1 0 0,0 2 0,18-3 0,14-3 0,-26 4 0,-17 4 0,0 1 0,0-1 0,0 0 0,0 0 0,0-1 0,-1 1 0,1-1 0,0 0 0,-1 0 0,0 0 0,1 0 0,2-3 0,7-5 0,9-12 0,-19 18 0,0 1 0,0-1 0,0 1 0,0 0 0,1 0 0,-1 0 0,1 0 0,0 1 0,0-1 0,0 1 0,0 0 0,1 0 0,-1 1 0,0-1 0,1 1 0,-1 0 0,1 0 0,4 0 0,22-7 0,35-25 0,69-8 0,-125 36 0,-1 1 0,-1-1 0,1-1 0,11-8 0,30-18 0,-48 31-85,-1 0 0,1 0-1,0 1 1,0-1 0,-1 0-1,1-1 1,0 1 0,-1 0-1,1 0 1,-1-1 0,0 1-1,1-1 1,-1 1 0,0-1-1,1-1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01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1979 1 24575,'0'2'0,"0"-1"0,-1 1 0,1 0 0,0-1 0,-1 1 0,1-1 0,-1 1 0,1 0 0,-1-1 0,0 1 0,0-1 0,1 0 0,-1 1 0,0-1 0,0 0 0,-1 1 0,1-1 0,0 0 0,0 0 0,-1 0 0,-1 1 0,-36 17 0,34-18 0,1 1 0,0-1 0,0 1 0,0 0 0,0 0 0,0 0 0,1 0 0,-1 1 0,0 0 0,-5 5 0,6-4 0,0 0 0,-1 0 0,1-1 0,-1 1 0,0-1 0,0 0 0,0 0 0,0 0 0,-1-1 0,1 0 0,-10 4 0,-22 13 0,0 21 0,11-9 0,17-23 0,0 0 0,-1 0 0,0-1 0,0 0 0,0-1 0,-1 0 0,0 0 0,-11 4 0,1-1 0,16-7 0,0 0 0,1 0 0,-1-1 0,0 0 0,0 1 0,0-1 0,0 0 0,0-1 0,0 1 0,-8-1 0,-11 1 0,-1 0 0,0 2 0,-45 10 0,43-8 0,1-1 0,-1-1 0,0-2 0,0 0 0,-36-5 0,-11 2 0,-264-5 0,132-12 0,113 32 0,-34-6 0,114-6 0,9 0 0,0-1 0,0 1 0,0-1 0,0 0 0,0 0 0,0 0 0,0 0 0,0 0 0,0-1 0,0 1 0,0-1 0,1 0 0,-1 0 0,0 0 0,0 0 0,1-1 0,-1 1 0,0-1 0,1 1 0,0-1 0,-1 0 0,1 0 0,-3-2 0,4 2 0,-1 0 0,0 1 0,0-1 0,0 1 0,1 0 0,-2-1 0,1 1 0,0 0 0,0 0 0,0 1 0,0-1 0,-1 0 0,1 1 0,0-1 0,-1 1 0,1 0 0,0-1 0,-1 1 0,1 0 0,0 1 0,-1-1 0,1 0 0,0 1 0,-1-1 0,1 1 0,0 0 0,0 0 0,-4 2 0,-15 3 0,-6 3 0,19-6 0,0 0 0,0-1 0,0 0 0,0-1 0,0 0 0,-14 1 0,-103-3-1365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21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352 328 24575,'-4'-1'0,"0"0"0,-1 0 0,1 0 0,0 0 0,0-1 0,0 0 0,0 0 0,0 0 0,0 0 0,0 0 0,1-1 0,-1 0 0,-3-4 0,-3-1 0,2-1 0,-1 0 0,-10-16 0,15 18 0,1 0 0,0 0 0,0-1 0,0 1 0,1-1 0,1 1 0,-1-1 0,1 0 0,0 0 0,1-8 0,0 9 0,0 0 0,-1 0 0,1 0 0,-1 0 0,-1 0 0,1 0 0,-1 0 0,-1 1 0,1-1 0,-1 1 0,0-1 0,0 1 0,-1 0 0,-6-8 0,-30-33 0,40 47 0,-1 0 0,1 0 0,-1 0 0,0 0 0,1 0 0,-1 0 0,1 0 0,-1 0 0,1 0 0,-1 0 0,0 0 0,1 0 0,-1 1 0,1-1 0,-1 0 0,1 0 0,-1 1 0,1-1 0,-1 0 0,1 1 0,-1-1 0,1 1 0,-1-1 0,1 0 0,0 1 0,-1-1 0,1 1 0,0-1 0,-1 1 0,1-1 0,0 1 0,-1-1 0,1 1 0,0 0 0,0-1 0,0 1 0,0-1 0,0 1 0,0 0 0,0-1 0,0 1 0,0-1 0,0 2 0,-9 35 0,8-32 0,-2 16 0,0 0 0,1 1 0,2-1 0,0 0 0,1 0 0,1 1 0,6 26 0,-4-14 0,0 50 0,-18 35 0,-1-42 0,9-57 0,-1-1 0,-13 24 0,-1 6 0,18-42 0,0 0 0,1-1 0,0 1 0,0 0 0,1 0 0,-1 0 0,2 0 0,-1 0 0,1 1 0,0-1 0,0 0 0,1 0 0,0 0 0,1 0 0,-1 0 0,1 0 0,0 0 0,1 0 0,5 9 0,-6-13 0,-1 0 0,1 0 0,0 0 0,-1 1 0,0-1 0,0 0 0,0 1 0,0-1 0,-1 0 0,1 1 0,-1-1 0,0 1 0,0-1 0,0 1 0,0-1 0,0 1 0,-2 4 0,-1-1 0,0 1 0,-1 0 0,0-1 0,0 0 0,-8 11 0,-4 6 0,12-15 0,1 0 0,0 0 0,1 1 0,0-1 0,1 0 0,0 1 0,0-1 0,1 1 0,1 13 0,-3 25 0,1-14 0,1 1 0,6 51 0,-5-70 0,2-5-1365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37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24575,'3'1'0,"-1"0"0,1 0 0,-1 0 0,1 0 0,-1 1 0,0-1 0,0 1 0,1-1 0,-1 1 0,0 0 0,0 0 0,-1 0 0,1 0 0,0 0 0,-1 0 0,1 0 0,-1 1 0,3 4 0,-2-3 0,0 0 0,1 0 0,0 0 0,0-1 0,0 1 0,1-1 0,4 5 0,20 11 0,-22-15 0,0 0 0,0 0 0,0 0 0,0-1 0,0 0 0,1 0 0,11 3 0,66 28 0,-78-31-15,0-1 0,0 1 0,-1 0 0,0 0-1,1 0 1,-1 1 0,0 0 0,0 0 0,-1 0-1,0 1 1,1-1 0,-1 1 0,-1 0 0,7 11-1,6 6-1121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40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545 7 24575,'-133'-7'0,"-26"14"0,129-6 0,15 0 0,1-1 0,0 2 0,-23 5 0,31-5 0,0 0 0,0 1 0,0-1 0,1 1 0,-1 1 0,1-1 0,0 1 0,0-1 0,0 2 0,1-1 0,-7 8 0,-4 4 0,11-12 0,0 1 0,-1 0 0,2 0 0,-1 0 0,0 0 0,-3 10 0,-19 11-1365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42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214 587 24575,'-29'-37'0,"20"21"0,0 1 0,0 0 0,-17-19 0,6 18 0,18 16 0,0-1 0,0 0 0,1-1 0,-1 1 0,0 0 0,1 0 0,-1-1 0,0 1 0,1-1 0,0 1 0,-1-1 0,1 0 0,0 1 0,0-1 0,-1-3 0,-4-13 0,0 0 0,2 0 0,-4-32 0,1 6 0,5 27 0,1 0 0,1-1 0,0 1 0,5-28 0,-1 9 0,-3 32 0,-1 0 0,1 0 0,-1 0 0,1 0 0,-1 1 0,0-1 0,-1 0 0,1 0 0,-1 0 0,0 0 0,0 0 0,0 1 0,0-1 0,0 0 0,-1 1 0,0-1 0,0 1 0,0 0 0,0-1 0,0 1 0,-1 0 0,1 0 0,-6-4 0,-25-33-1365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0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24575,'1'1'0,"1"1"0,-1 0 0,0-1 0,1 1 0,-1 0 0,0 0 0,0 0 0,0 0 0,-1 0 0,1 0 0,0 0 0,-1 0 0,0 1 0,1-1 0,-1 0 0,0 2 0,5 15 0,-3-17 0,0 1 0,0-1 0,0 0 0,0 0 0,0 0 0,1 0 0,-1 0 0,1 0 0,0-1 0,-1 1 0,1-1 0,0 0 0,0 0 0,0 0 0,4 1 0,-4-1 0,0 0 0,0-1 0,0 2 0,0-1 0,0 0 0,-1 0 0,1 1 0,0 0 0,-1-1 0,0 1 0,1 0 0,3 4 0,9 27 0,-13-29 0,-1 1 0,1-1 0,-1 0 0,1 0 0,0-1 0,1 1 0,-1 0 0,1-1 0,5 7 0,-3-5 0,1 2 0,-1-1 0,-1 1 0,1 0 0,-1 0 0,0 0 0,-1 0 0,1 1 0,-1 0 0,-1-1 0,0 1 0,0 0 0,1 10 0,-2-10 0,1 1 0,0-1 0,0 0 0,1 0 0,0 0 0,0 0 0,1 0 0,0-1 0,0 1 0,1-1 0,10 12 0,-11-14 0,-1 0 0,0 0 0,0 0 0,0 1 0,-1-1 0,0 1 0,0-1 0,0 1 0,1 6 0,13 32 0,19 20 0,-11-5 0,-18-43 0,0 0 0,16 27 0,-6-15-1365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24575,'3'4'0,"1"-1"0,-1 1 0,0 0 0,0 1 0,0-1 0,0 0 0,-1 1 0,1 0 0,-1 0 0,1 5 0,-2-9 0,1 5-120,-1 0-1,0-1 1,1 1-1,-2 0 1,1 0-1,-1 0 1,0 8-1,0-10-280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08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24575,'2'2'0,"1"-1"0,0 0 0,-1 0 0,1 0 0,0 0 0,0-1 0,-1 1 0,1-1 0,0 1 0,0-1 0,0 0 0,5-1 0,8 2 0,37 8 0,-42-8 0,0 1 0,0-1 0,0 2 0,-1 0 0,15 5 0,17 23 0,58 35 0,-38-43 0,-37-16 0,-22-6 0,0-1 0,0 1 0,0 0 0,-1 0 0,1 0 0,0 0 0,0 0 0,-1 1 0,1-1 0,-1 1 0,1 0 0,-1-1 0,4 5 0,-1-1 0,1 1 0,0-1 0,0 0 0,1-1 0,-1 0 0,1 0 0,0 0 0,14 5 0,-20-9-45,0 0-1,0 0 1,0 0-1,-1-1 1,1 1-1,0 0 1,0-1-1,-1 1 1,1 0-1,0-1 1,-1 1-1,1-1 1,0 1-1,-1-1 1,1 0-1,-1 1 1,1-1-1,-1 1 1,1-1-1,-1 0 1,1 0-1,-1 1 1,0-1-1,1 0 0,-1 0 1,0 1-1,0-1 1,1 0-1,-1-1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11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0 24575,'0'13'0,"-1"0"0,1-1 0,-2 1 0,0-1 0,0 1 0,-1-1 0,-1 0 0,-9 22 0,-5 13 0,-15 60 0,19-56 0,-28 118 0,9-23 0,-3-43 0,16-55 0,10-24 0,0 0 0,2 0 0,0 1 0,-5 39 0,8-38 0,0 0 0,-16 44 0,-9 5 0,-8 26 0,33-75 0,3-9 0,-2 0 0,0 0 0,-1 0 0,-11 25 0,-22 26-1365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27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24575,'5'0'0,"-1"-1"0,1 0 0,0 0 0,-1 0 0,1 0 0,-1-1 0,8-4 0,-8 4 0,1 0 0,0 0 0,0 0 0,0 1 0,0-1 0,0 1 0,10 0 0,54-4 0,-53 2 0,-1 2 0,1 0 0,0 1 0,0 0 0,27 5 0,-37-4 0,1 1 0,0 0 0,-1 0 0,0 1 0,1-1 0,5 5 0,-10-6 0,0 1 0,-1-1 0,1 0 0,0 1 0,-1 0 0,0-1 0,1 1 0,-1 0 0,0-1 0,0 1 0,0 0 0,0 0 0,0 0 0,0 0 0,0 0 0,-1 0 0,1 1 0,-1-1 0,0 0 0,1 0 0,-1 0 0,0 3 0,0 0 0,0 0 0,1 0 0,-1 0 0,1 0 0,1 0 0,-1 0 0,1 0 0,-1 0 0,1-1 0,1 1 0,-1-1 0,1 1 0,-1-1 0,1 0 0,1 0 0,-1 0 0,5 4 0,35 38 0,-22-25 0,28 38 0,-37-41 0,-1 1 0,-2 1 0,14 35 0,6 14 0,-24-61 0,0 0 0,0 0 0,1-1 0,0 1 0,1-1 0,-1-1 0,1 1 0,1-1 0,-1 0 0,12 6 0,26 23 0,-4 12 0,-38-41 0,0-1 0,1 0 0,0 0 0,0 0 0,0 0 0,1-1 0,0 1 0,0-1 0,0 0 0,0-1 0,0 1 0,1-1 0,0 0 0,7 3 0,85 21 0,-74-20 0,-1-1 0,1-2 0,0 0 0,1-1 0,44-2 0,18 3 0,-21 3 0,119 6 0,-79-6 0,-96-5-1365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34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0 24575,'-1'6'0,"0"0"0,0-1 0,0 1 0,-1-1 0,0 0 0,0 1 0,0-1 0,-1 0 0,0 0 0,-6 8 0,-8 17 0,-14 63 0,27-86 0,1 0 0,0 1 0,0-1 0,0 1 0,1-1 0,0 1 0,1 0 0,0 0 0,0 0 0,1 9 0,2-15 0,1 0 0,-1 0 0,1 0 0,0 0 0,-1-1 0,1 1 0,0-1 0,0 0 0,0 0 0,0 0 0,6 0 0,21 11 0,31 34 0,-38-29 0,29 23 0,-51-39 0,-1 0 0,1-1 0,0 1 0,-1 0 0,1-1 0,-1 1 0,1 0 0,-1 0 0,1 0 0,-1 0 0,1-1 0,-1 1 0,0 0 0,1 0 0,-1 0 0,0 0 0,0 0 0,0 0 0,0 0 0,0 0 0,0 0 0,0 0 0,0 0 0,0 0 0,0 0 0,-1 0 0,1 0 0,0-1 0,-1 1 0,1 0 0,-1 0 0,1 0 0,-1 0 0,1-1 0,-1 1 0,1 0 0,-1 0 0,-1 1 0,-37 21 0,18-12 0,-42 23 0,31 0 0,30-30 0,-1 0 0,0 0 0,0 0 0,0-1 0,-1 1 0,1-1 0,-1 0 0,0 0 0,1 0 0,-2-1 0,1 0 0,-5 3 0,6-4 0,0 0 0,0 0 0,0 0 0,0 0 0,0 1 0,0-1 0,0 1 0,1 0 0,-1 0 0,1 0 0,-1 0 0,1 0 0,0 1 0,0-1 0,0 1 0,0 0 0,0-1 0,0 1 0,1 0 0,-1 0 0,1 0 0,0 0 0,0 0 0,0 0 0,0 0 0,1 0 0,-1 1 0,1-1 0,0 0 0,0 0 0,0 1 0,0-1 0,1 0 0,-1 0 0,1 0 0,0 1 0,0-1 0,0 0 0,0 0 0,0 0 0,1 0 0,0-1 0,3 6 0,-3-3 0,1 1 0,-1-1 0,0 0 0,-1 1 0,1-1 0,-1 1 0,0-1 0,0 1 0,-1-1 0,0 1 0,0 0 0,0-1 0,-1 1 0,1 0 0,-2-1 0,1 1 0,0-1 0,-1 1 0,0-1 0,0 0 0,-6 9 0,-13 21 0,6-14 0,2 1 0,0 1 0,2 1 0,-16 42 0,23-43 0,0 1 0,2-1 0,0 35 0,-1 16 0,2-66 0,0-1 0,0 0 0,-1 0 0,0 0 0,0 0 0,-1 0 0,0 0 0,0 0 0,-1-1 0,0 0 0,0 0 0,0 0 0,-7 7 0,2-7 0,0 1 0,1 0 0,0 0 0,-11 13 0,18-19 0,0 0 0,0 1 0,-1-1 0,1 1 0,1 0 0,-1-1 0,0 1 0,0 0 0,0-1 0,1 1 0,-1 0 0,1 0 0,0 0 0,-1-1 0,1 1 0,0 0 0,0 0 0,0 0 0,0 0 0,1-1 0,-1 1 0,0 0 0,1 0 0,-1 0 0,1-1 0,0 1 0,1 2 0,3 6 0,1-1 0,0-1 0,0 1 0,9 8 0,-9-11 0,0 0 0,-1 1 0,0 0 0,0 0 0,5 10 0,-7-9 0,1 0 0,1 0 0,-1 0 0,9 9 0,-9-13 0,-1 1 0,1-1 0,-1 0 0,-1 1 0,1 0 0,0 0 0,-1 0 0,0 0 0,0 0 0,-1 0 0,0 1 0,1-1 0,-2 0 0,1 7 0,-1-3 0,1-4 0,-1 0 0,0 0 0,0 0 0,-1 0 0,1 0 0,-1 0 0,0 0 0,-1 0 0,1 0 0,-1-1 0,0 1 0,0 0 0,-1-1 0,-3 6 0,-11 17 0,15-22 0,0-1 0,0 0 0,-1 0 0,0 0 0,0-1 0,0 1 0,0-1 0,0 1 0,-1-1 0,1 0 0,-1 0 0,0-1 0,0 1 0,0-1 0,-7 3 0,8-3 0,1-1 0,-1 0 0,0 1 0,1-1 0,-1 1 0,1 0 0,-1 0 0,1 0 0,0 0 0,0 0 0,0 0 0,0 1 0,0-1 0,0 1 0,1-1 0,-1 1 0,1 0 0,0-1 0,0 1 0,0 0 0,0 0 0,0 0 0,1 0 0,-1 0 0,1 0 0,0 0 0,0 0 0,0 0 0,0 0 0,1 4 0,0 0 0,0 0 0,1 0 0,0 0 0,0-1 0,1 1 0,0 0 0,0-1 0,0 0 0,1 0 0,0 0 0,9 10 0,-9-12 0,0-1 0,0 1 0,-1 1 0,1-1 0,-1 0 0,0 1 0,0-1 0,0 1 0,-1 0 0,1 0 0,-1 0 0,-1 1 0,1-1 0,-1 0 0,0 1 0,0-1 0,0 8 0,0-3-114,0-1 1,1 1-1,0-1 0,0 1 0,1-1 1,0 0-1,0 0 0,1 0 0,0 0 1,1-1-1,8 12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44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24575,'20'1'0,"0"2"0,36 7 0,19 3 0,38 0 0,-81-14 0,-1-2 0,1 0 0,-1-3 0,0 0 0,33-12 0,-31 14 81,-29 4-226,0 0 0,-1 0 1,1 0-1,0-1 1,-1 1-1,1-1 1,0 0-1,-1 0 1,6-2-1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49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66 24575,'27'-1'0,"0"-1"0,43-9 0,-45 6 0,0 2 0,45 0 0,-16 2 0,58-6 0,-96 4 0,0 0 0,0 0 0,23-9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52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24575,'0'0'0,"1"-1"0,-1 0 0,1 0 0,0 0 0,-1 0 0,1 1 0,-1-1 0,1 0 0,0 1 0,0-1 0,-1 0 0,1 1 0,0-1 0,0 1 0,0-1 0,0 1 0,0 0 0,0-1 0,0 1 0,0 0 0,0-1 0,0 1 0,0 0 0,0 0 0,-1 0 0,1 0 0,0 0 0,2 0 0,34 0 0,-33 0 0,155 13 0,-19-18 0,-136 5 0,0 1 0,1 0 0,-1 0 0,0 1 0,0-1 0,0 1 0,0 0 0,0 0 0,-1 0 0,1 1 0,-1-1 0,1 1 0,-1 0 0,5 5 0,-3-4 0,-1 0 0,1 0 0,0 0 0,0-1 0,1 1 0,-1-1 0,10 3 0,-10-5 0,0 1 0,0-2 0,0 1 0,0 0 0,1-1 0,-1 0 0,0 0 0,0-1 0,0 1 0,1-1 0,-1 0 0,0 0 0,9-4 0,3 0 0,0 2 0,1 0 0,34-1 0,15-2 0,13-7 0,-75 12-1365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54.0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0 24575,'-2'7'0,"0"-1"0,0 0 0,0 0 0,-1 0 0,0 0 0,0-1 0,0 1 0,-6 6 0,-1 4 0,4-6 0,0 1 0,1 0 0,0 0 0,0 0 0,1 1 0,1-1 0,0 1 0,-1 15 0,4-20 0,0 0 0,-1 0 0,0 0 0,0-1 0,0 1 0,-1 0 0,0 0 0,0-1 0,-1 0 0,0 1 0,0-1 0,0 0 0,-1 0 0,0 0 0,0-1 0,0 1 0,-1-1 0,0 0 0,-5 4 0,7-5 10,-1 0 0,1 0 0,0 0 0,0 1 0,1-1 0,-1 1 0,1 0 0,0 0 0,1 0 0,-3 8 0,3-8-123,0 0-1,-1-1 1,1 1-1,-1 0 1,0-1-1,-1 1 1,1-1-1,-1 0 1,1 0-1,-1 0 1,-1 0-1,-4 5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1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24575,'20'-3'0,"-18"3"0,0-1 0,-1 1 0,1 0 0,0 0 0,0 0 0,0 0 0,0 0 0,0 0 0,0 0 0,-1 0 0,1 1 0,0-1 0,0 1 0,0 0 0,-1-1 0,1 1 0,0 0 0,2 2 0,79 56 0,-59-46 0,-21-12 0,-1 0 0,1 1 0,0-1 0,0 1 0,-1-1 0,1 1 0,-1 0 0,1 0 0,-1 0 0,0 0 0,0 1 0,2 2 0,-1-3 0,0 1 0,0-1 0,1 1 0,-1-1 0,0 0 0,1 0 0,-1-1 0,1 1 0,0-1 0,0 1 0,0-1 0,-1-1 0,1 1 0,0 0 0,0-1 0,0 0 0,0 0 0,0 0 0,0 0 0,6-2 0,-5 2 0,0-1 0,0 1 0,0 0 0,0 0 0,0 1 0,0 0 0,0-1 0,0 2 0,0-1 0,-1 0 0,1 1 0,0 0 0,5 3 0,-5-1 0,1 0 0,0-1 0,0 0 0,0 0 0,1-1 0,-1 0 0,0 0 0,11 2 0,-10-3 0,-1 0 0,1 1 0,-1 0 0,1 0 0,-1 1 0,0 0 0,0 0 0,10 7 0,-10-4 0,1 1 0,0 0 0,-1 0 0,9 16 0,-13-19 0,1 1 0,0-1 0,0 0 0,0 1 0,0-2 0,0 1 0,1 0 0,0 0 0,0-1 0,0 0 0,0 0 0,0 0 0,1 0 0,-1-1 0,1 0 0,-1 0 0,1 0 0,8 2 0,-2-2 0,11 0 0,0 2 0,-1 0 0,1 2 0,31 12 0,-10 14 0,-39-28 0,0 0 0,-1-1 0,2 0 0,-1 0 0,0 0 0,1 0 0,-1 0 0,1-1 0,0 0 0,0 0 0,-1 0 0,2-1 0,-1 1 0,0-1 0,7 0 0,13-1 0,-1 0 0,1-2 0,-1-1 0,0-1 0,34-10 0,-40 10 0,-1 1 0,1 1 0,0 1 0,20 0 0,26-1 0,-3-6 0,-35 4 0,46-1 0,-67 4 0,-1 1 0,1-1 0,0 0 0,-1 0 0,1 0 0,-1-1 0,1 0 0,-1 0 0,0 0 0,0 0 0,7-5 0,-7 4 0,0 0 0,0 1 0,0-1 0,1 1 0,-1 0 0,1 1 0,-1-1 0,1 1 0,0-1 0,-1 2 0,1-1 0,5 0 0,-2 1 0,-1 0 0,1-1 0,-1 0 0,0 0 0,1-1 0,-1 0 0,0 0 0,0-1 0,0 1 0,0-2 0,0 1 0,-1-1 0,1 0 0,-1 0 0,0-1 0,0 0 0,-1 0 0,0 0 0,9-11 0,-11 13 0,1 0 0,-1 1 0,0 0 0,1 0 0,0 0 0,-1 0 0,1 1 0,5-3 0,19-9 0,-20 8 0,0-1 0,0 1 0,0 1 0,1-1 0,-1 1 0,1 1 0,0 0 0,0 0 0,0 0 0,1 1 0,-1 1 0,0 0 0,1 0 0,13 1 0,118-9 0,-58 8 0,81 2 0,-161 0 0,0 0 0,0-1 0,0 1 0,0 0 0,0 1 0,0-1 0,0 0 0,0 1 0,2 2 0,-2-3 0,0 1 0,-1 0 0,1-1 0,0 0 0,-1 1 0,1-1 0,0 0 0,0-1 0,0 1 0,0 0 0,4-1 0,126 0-1365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54.2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1 24575,'-72'10'0,"58"-7"0,-1-1 0,1 0 0,-17 1 0,22-3 27,-1 1-1,1 0 0,0 1 1,-11 4-1,-29 3-1523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24575,'21'40'0,"-18"-31"0,8 24 64,-10-29-223,0 1 0,0-1 0,0 1 1,1-1-1,0 0 0,0 0 0,0 0 1,4 6-1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56.2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97 24575,'54'-39'0,"-31"26"-341,1 2 0,1 0-1,44-12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6.3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24575,'256'9'0,"-248"-8"0,0 0 0,-1 1 0,1-1 0,12 6 0,6 1 0,18 7 0,-37-11 0,0-1 0,1-1 0,-1 1 0,1-1 0,0-1 0,0 1 0,12 0 0,-9-1 0,-1 2 0,1-1 0,-1 1 0,1 1 0,-1 0 0,0 1 0,0 0 0,-1 0 0,12 8 0,13 41 0,19-1 0,58 39 0,-107-88 0,0-1 0,1 0 0,-1 0 0,1-1 0,0 1 0,0-1 0,0 0 0,0 0 0,9 2 0,-10-3 0,0-1 0,0 1 0,-1 0 0,1 1 0,0-1 0,-1 1 0,1 0 0,-1 0 0,1 0 0,-1 0 0,0 0 0,0 1 0,0-1 0,0 1 0,-1 0 0,1 0 0,2 4 0,-2-3 0,1-1 0,-1 1 0,0-1 0,1 0 0,0 0 0,0 0 0,0 0 0,0-1 0,0 1 0,1-1 0,6 2 0,28 18 0,-2 11 0,37 25 0,-47-32 97,-24-22-306,0 0 0,0-1 0,1 1 1,0-1-1,-1 0 0,9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8.0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340 0 24575,'0'1'0,"1"-1"0,0 1 0,0 0 0,-1-1 0,1 1 0,0 0 0,-1 0 0,1-1 0,-1 1 0,1 0 0,-1 0 0,1 0 0,-1 0 0,0 0 0,0 0 0,1 0 0,-1 0 0,0-1 0,0 1 0,0 0 0,0 0 0,0 0 0,0 0 0,0 2 0,0 31 0,0-29 0,0 7 0,1-3 0,-1 0 0,0 0 0,-1 0 0,0-1 0,0 1 0,-1 0 0,0-1 0,-1 1 0,1-1 0,-8 14 0,-10 21 0,-16 27 0,33-66 0,0 0 0,0 0 0,0 0 0,-1 0 0,0 0 0,1-1 0,-1 0 0,-1 0 0,1 0 0,0 0 0,-1 0 0,-8 2 0,7-1 0,-1 0 0,1 1 0,-1 0 0,1 0 0,-9 9 0,3-2 0,-2 1 0,8-7 0,-1 0 0,1-1 0,-1 1 0,0-1 0,0-1 0,0 0 0,0 0 0,-1 0 0,-15 5 0,-33 14-1365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09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24575,'2'0'0,"0"1"0,-1 0 0,1 0 0,0-1 0,-1 1 0,1 0 0,-1 0 0,1 1 0,-1-1 0,1 0 0,-1 0 0,0 1 0,1-1 0,-1 1 0,0-1 0,0 1 0,0-1 0,0 1 0,0 2 0,19 38 0,-18-36 0,5 9 0,-3-7 0,-1 1 0,0-1 0,0 0 0,0 1 0,-1 0 0,0 0 0,-1 0 0,0-1 0,0 11 0,-2-7 0,0 0 0,1 0 0,1 0 0,0 0 0,0 0 0,1-1 0,1 1 0,0-1 0,1 1 0,0-1 0,0 0 0,1 0 0,1 0 0,7 11 0,-10-17 0,-1 1 0,0 0 0,0-1 0,-1 1 0,0 0 0,0 0 0,0 0 0,-1 0 0,0 0 0,0 0 0,-2 11 0,4 40 0,0-49 22,1 0 0,1 0 1,-1-1-1,1 1 0,6 7 0,13 31-1520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11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24575,'66'2'0,"71"-4"0,-123-1-1365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15.3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 24575,'0'0'0,"0"0"0,0-1 0,0 1 0,0 0 0,0-1 0,0 1 0,0 0 0,0 0 0,1-1 0,-1 1 0,0 0 0,0-1 0,0 1 0,0 0 0,0 0 0,0-1 0,1 1 0,-1 0 0,0 0 0,0-1 0,0 1 0,1 0 0,-1 0 0,0 0 0,0-1 0,1 1 0,-1 0 0,0 0 0,0 0 0,1 0 0,-1 0 0,0-1 0,1 1 0,-1 0 0,0 0 0,0 0 0,1 0 0,-1 0 0,0 0 0,1 0 0,-1 0 0,0 0 0,1 0 0,-1 0 0,0 0 0,0 1 0,1-1 0,-1 0 0,0 0 0,1 0 0,-1 0 0,0 0 0,0 1 0,1-1 0,-1 0 0,0 0 0,0 0 0,1 1 0,14 12 0,-2 12 0,31 44 0,-19-33 0,-14-20 0,2 0 0,0-1 0,0-1 0,2 0 0,29 22 0,-13-18 0,-26-16 0,0 0 0,-1 0 0,1 1 0,-1 0 0,0 0 0,0 0 0,0 0 0,5 7 0,5 4 0,1 0 0,30 22 0,-30-24 0,0 0 0,-1 0 0,18 21 0,-28-29 0,1 2 0,0-1 0,0 1 0,0 0 0,0 1 0,-1-1 0,0 1 0,0 0 0,-1 0 0,0 0 0,0 0 0,-1 1 0,0-1 0,0 1 0,0-1 0,0 13 0,-2-16 0,1 1 0,-1-1 0,1 0 0,0 1 0,1-1 0,-1 0 0,1 0 0,-1 0 0,1 0 0,4 5 0,-3-5 0,-1 0 0,0 0 0,0 0 0,0 0 0,-1 1 0,1-1 0,-1 1 0,0-1 0,0 1 0,0 6 0,-2 14 0,1 42 0,0-64 0,0 1 0,1-1 0,-1 0 0,1 1 0,0-1 0,0 0 0,0 0 0,1 0 0,-1 0 0,1 0 0,-1 0 0,1 0 0,0 0 0,0 0 0,4 4 0,-5-7-31,-1 0 0,1 1 0,-1-1 0,0 0 0,1 0 0,-1 1 0,1-1 0,-1 0 0,1 0 0,-1 0 0,0 0 0,1 1 0,-1-1 0,1 0 0,-1 0 0,1 0 0,-1 0 0,1 0 0,-1 0 0,1 0 0,-1 0 0,1 0 0,-1-1 0,1 1-1,-1 0 1,1 0 0,-1 0 0,1 0 0,-1-1 0,0 1 0,1 0 0,-1-1 0,1 1 0,-1 0 0,0 0 0,1-1 0,-1 1 0,0-1 0,0 1 0,1 0 0,-1-1 0,0 1 0,1-1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21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1 348 24575,'14'0'0,"-6"0"0,-1 0 0,1 0 0,-1 0 0,0-1 0,11-2 0,-16 2 0,-1 1 0,1-1 0,-1 0 0,1 1 0,-1-1 0,1 0 0,-1 0 0,1 0 0,-1 0 0,0 0 0,0 0 0,1-1 0,-1 1 0,0 0 0,0-1 0,0 1 0,0 0 0,-1-1 0,1 1 0,0-1 0,-1 0 0,1 1 0,-1-1 0,1 1 0,-1-1 0,0 0 0,1 1 0,-1-1 0,0-2 0,0-1 0,0-1 0,1 1 0,0-1 0,0 1 0,1 0 0,-1 0 0,1-1 0,0 1 0,0 0 0,1 1 0,-1-1 0,1 0 0,1 1 0,-1-1 0,0 1 0,1 0 0,0 0 0,0 0 0,0 1 0,0 0 0,1-1 0,-1 1 0,6-2 0,-8 4 0,0 0 0,0-1 0,0 1 0,0-1 0,0 1 0,-1-1 0,1 1 0,-1-1 0,1 0 0,-1 0 0,1 0 0,-1 0 0,0 0 0,0 0 0,0 0 0,0 0 0,-1 0 0,1-1 0,0 1 0,-1 0 0,1-3 0,0-60 0,1 5 0,7 34-1365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7:23.7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24575,'5'1'0,"-1"0"0,1 0 0,-1 1 0,1-1 0,-1 1 0,0 0 0,0 0 0,0 1 0,0-1 0,0 1 0,-1 0 0,1 0 0,3 4 0,32 19 0,-26-21 0,-1-2 0,1 0 0,-1-1 0,24 2 0,-23-3 0,1 0 0,0 2 0,0-1 0,16 7 0,-15-5 0,-1 0 0,2-1 0,-1 0 0,19 0 0,-17-1 0,1 0 0,26 7 0,-31-4 0,-1 1 0,1 1 0,-1 0 0,0 0 0,-1 1 0,0 0 0,0 1 0,10 12 0,-6-7 0,1-1 0,30 20 0,-22-20 0,0-1 0,1-2 0,1 0 0,-1-1 0,1-2 0,44 7 0,-44-10-341,-1 2 0,1 0-1,36 15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2:5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24575,'-2'7'0,"0"-1"0,-1 1 0,0 0 0,0-1 0,0 1 0,-1-1 0,0 0 0,0 0 0,0-1 0,-8 9 0,-11 15 0,15-16 0,-1-1 0,-1-1 0,-19 19 0,14-15 0,-20 24 0,25-27 0,-1 0 0,0-1 0,-1 0 0,-14 11 0,6-1 64,19-18-183,-1-1 0,0 0 0,0 1 0,0-1 0,0 0 0,0 0 0,0 0-1,-1 0 1,1 0 0,0-1 0,-6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0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24575,'1'12'0,"1"-1"0,0 0 0,1 0 0,0 0 0,0 0 0,1-1 0,1 1 0,6 10 0,-4-8 0,-1 0 0,-1 1 0,0-1 0,5 24 0,-7-9 0,-2 50 0,1 8 0,-1-79 0,-1 0 0,1 0 0,0 0 0,1 0 0,0 0 0,0-1 0,1 1 0,-1-1 0,1 1 0,1-1 0,-1 0 0,1 0 0,7 8 0,-8-7 0,-1 0 0,0 1 0,0-1 0,-1 0 0,0 1 0,0-1 0,0 1 0,-1 0 0,0-1 0,-1 1 0,-2 11 0,1 12 0,2-9 0,-1-11 0,1-1 0,0 0 0,0 0 0,1 0 0,0 1 0,0-1 0,1 0 0,1 0 0,0-1 0,0 1 0,1-1 0,0 1 0,10 15 0,-12-18 0,0 0 0,0 0 0,-1 0 0,1 1 0,-2-1 0,1 0 0,-1 1 0,0-1 0,-1 1 0,-1 10 0,0 11 0,2-20 0,1-1 0,-2 1 0,1 0 0,-1-1 0,-1 1 0,0-1 0,0 0 0,0 1 0,-6 10 0,8-18-31,0 1-1,-1-1 0,1 1 0,0-1 1,0 1-1,0-1 0,0 1 0,0-1 1,0 0-1,0 1 0,0-1 0,1 1 1,-1-1-1,1 0 0,-1 1 0,1-1 1,-1 0-1,1 1 0,0-1 0,0 0 1,-1 0-1,1 1 0,0-1 0,0 0 1,0 0-1,0 0 0,1 0 0,0 1 1,0 0-414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24575,'-6'1'0,"0"0"0,0 0 0,0 0 0,1 1 0,-1 0 0,-8 3 0,9-2 0,-2-1 0,1 0 0,0 0 0,0 0 0,-1-1 0,-6 1 0,-7-2-1365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0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24575,'1'0'0,"0"1"0,0 0 0,1-1 0,-1 1 0,0 0 0,0 0 0,0-1 0,-1 1 0,1 0 0,0 0 0,0 0 0,0 0 0,-1 1 0,1-1 0,0 0 0,-1 0 0,1 0 0,0 3 0,11 28 0,-10-25 0,3 5 30,0-1 0,1 0 0,10 16 0,-13-23-144,-1 0 0,1 0-1,0-1 1,0 1 0,1-1 0,-1 0-1,1 0 1,-1 0 0,1 0 0,0-1-1,0 1 1,7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24575,'3'4'0,"1"-1"0,-1 1 0,0 0 0,0 1 0,0-1 0,0 0 0,-1 1 0,1 0 0,-1 0 0,1 5 0,-2-9 0,1 5-120,-1 0-1,0-1 1,1 1-1,-2 0 1,1 0-1,-1 0 1,0 8-1,0-10-280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24575,'21'40'0,"-18"-31"0,8 24 64,-10-29-223,0 1 0,0-1 0,0 1 1,1-1-1,0 0 0,0 0 0,0 0 1,4 6-1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24575,'-6'1'0,"0"0"0,0 0 0,0 0 0,1 1 0,-1 0 0,-8 3 0,9-2 0,-2-1 0,1 0 0,0 0 0,0 0 0,-1-1 0,-6 1 0,-7-2-1365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24575,'0'-1'0,"1"-1"0,-1 0 0,1 1 0,0-1 0,0 0 0,-1 1 0,1 0 0,0-1 0,0 1 0,0-1 0,1 1 0,-1 0 0,0 0 0,0-1 0,1 1 0,-1 0 0,1 0 0,-1 1 0,1-1 0,-1 0 0,1 0 0,-1 1 0,1-1 0,1 0 0,45-12 0,-44 12 0,21-6-1365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2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24575,'1'1'0,"0"-1"0,1 1 0,-1 0 0,0-1 0,0 1 0,0 0 0,1 0 0,-1 0 0,0 0 0,0 0 0,0 0 0,0 0 0,-1 0 0,1 0 0,0 0 0,0 1 0,-1-1 0,1 0 0,0 0 0,-1 1 0,0-1 0,1 1 0,-1-1 0,0 0 0,0 1 0,1-1 0,-1 1 0,0-1 0,0 0 0,-1 3 0,-2 45 0,2-45-105,0 0 0,0-1 0,-1 1 0,0 0 0,0 0 0,0-1 0,0 1 0,0-1 0,-1 0 0,1 0 0,-1 0 0,-4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2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24575,'0'2'0,"0"0"0,0 2 0,0 1 0,0 1 0,0 1 0,0 0 0,0 0 0,0 0 0,1-2 0,0 1 0,1-1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2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24575,'1'0'0,"2"0"0,1 0 0,1 0 0,1 0 0,0 0 0,1 0 0,0 0 0,0 0 0,-1-1 0,-1 0 0,0-1 0,1 1 0,0 0 0,0 1 0,-1-2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3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24575,'4'0'0,"1"0"0,-1-1 0,0 0 0,1 1 0,-1-2 0,0 1 0,0 0 0,0-1 0,0 0 0,0 0 0,0 0 0,-1 0 0,1-1 0,-1 1 0,1-1 0,-1 0 0,0 0 0,0 0 0,0 0 0,0-1 0,-1 1 0,0-1 0,4-6 0,-5 9 1,1-1-1,-1 1 0,1 0 0,-1-1 1,1 1-1,-1 0 0,1 0 1,0 0-1,0 0 0,0 1 0,-1-1 1,4 0-1,5-3-1369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3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24575,'-10'46'0,"8"-44"0,1 1 0,-1 0 0,1-1 0,0 1 0,0 0 0,1 0 0,-1 0 0,1 0 0,-1 0 0,1 0 0,0 0 0,0 0 0,0 0 0,0 0 0,1 0 0,-1 0 0,1 0 0,0 0 0,0-1 0,0 1 0,0 0 0,0 0 0,0-1 0,1 1 0,0-1 0,-1 1 0,4 3 0,-3-3 1,1 1-1,-1 0 1,-1-1-1,1 1 1,0 0 0,-1 0-1,0 0 1,0 0-1,0 1 1,0-1-1,-1 0 1,0 0-1,0 1 1,0-1-1,0 0 1,-1 0-1,1 1 1,-1-1 0,-2 6-1,-1 26-1376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24575,'0'-1'0,"1"-1"0,-1 0 0,1 1 0,0-1 0,0 0 0,-1 1 0,1 0 0,0-1 0,0 1 0,0-1 0,1 1 0,-1 0 0,0 0 0,0-1 0,1 1 0,-1 0 0,1 0 0,-1 1 0,1-1 0,-1 0 0,1 0 0,-1 1 0,1-1 0,1 0 0,45-12 0,-44 12 0,21-6-1365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3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24575,'0'-2'0,"0"-1"0,0 1 0,1 0 0,-1 0 0,1 0 0,-1 0 0,1 0 0,0 0 0,0 0 0,0 0 0,0 1 0,0-1 0,0 0 0,0 0 0,1 1 0,-1-1 0,0 1 0,1-1 0,0 1 0,2-2 0,43-21 0,-12 7 0,-24 10 0,0 2 0,0-1 0,0 2 0,1-1 0,-1 2 0,1-1 0,23-2 0,1 3 0,48 1 0,-58 2 0,-9-3-1365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4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24575,'1'1'0,"-1"-1"0,1 0 0,-1 0 0,1 1 0,-1-1 0,0 0 0,1 0 0,-1 1 0,1-1 0,-1 0 0,0 1 0,1-1 0,-1 1 0,0-1 0,0 0 0,1 1 0,-1-1 0,0 1 0,0-1 0,0 1 0,1-1 0,-1 1 0,0-1 0,0 1 0,0-1 0,0 1 0,0-1 0,0 1 0,0-1 0,0 1 0,0-1 0,0 1 0,0-1 0,0 1 0,-1-1 0,1 1 0,0-1 0,0 1 0,0-1 0,-1 0 0,1 1 0,0-1 0,0 1 0,-1-1 0,0 1 0,-12 26 0,11-25 0,-62 120 0,62-119 0,-1 0 0,1 1 0,-1-1 0,0 0 0,0-1 0,0 1 0,0 0 0,-1-1 0,1 0 0,-1 0 0,-5 3 0,7-4 0,-1 0 0,1 0 0,-1 0 0,1 0 0,0 0 0,0 1 0,0-1 0,0 1 0,0 0 0,0-1 0,0 1 0,0 0 0,0 0 0,1 0 0,-1 0 0,1 1 0,0-1 0,0 0 0,0 1 0,0-1 0,0 1 0,0-1 0,0 1 0,1-1 0,-1 1 0,1-1 0,0 6 0,-1 4-1365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4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24575,'11'2'0,"0"0"0,-1 0 0,1 1 0,-1 1 0,0 0 0,17 8 0,7 17 0,-31-25 0,1 0 0,-1 0 0,1-1 0,0 0 0,0 0 0,0 0 0,0 0 0,9 4 0,-11-6-22,0 0 0,0 0 0,-1 1 0,1-1 0,0 0 1,-1 1-1,1-1 0,-1 1 0,1 0 0,-1-1 0,0 1 0,2 3 0,1 0-1058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4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24575,'3'0'0,"0"0"0,0 1 0,0-1 0,0 1 0,0 0 0,0 0 0,0 0 0,0 0 0,0 0 0,-1 1 0,1-1 0,0 1 0,-1 0 0,1 0 0,2 2 0,32 40 0,1 0 0,1-26 118,-35-16-330,1-1 0,0 1 0,-1 0 0,0 0 1,1 0-1,6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56.6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59.2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0 24575,'-2'10'0,"0"0"0,0-1 0,-1 1 0,0-1 0,-1 0 0,0 0 0,0 0 0,-1 0 0,0-1 0,0 0 0,-8 8 0,-15 27 0,23-34 0,0-2 0,-1 1 0,0 0 0,-1-1 0,-9 8 0,11-12 0,1 1 0,-1 1 0,1-1 0,0 1 0,0 0 0,0-1 0,0 2 0,1-1 0,0 0 0,0 1 0,1-1 0,-1 1 0,1 0 0,-2 10 0,-1 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1.4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0 24575,'-2'1'0,"0"-1"0,0 0 0,0 0 0,0 1 0,0-1 0,0 1 0,0 0 0,0-1 0,0 1 0,0 0 0,0 0 0,1 0 0,-1 0 0,0 1 0,1-1 0,-1 0 0,1 1 0,-1-1 0,1 1 0,0-1 0,-2 3 0,-18 42 0,8-16 0,5-20-236,-1-1 0,0 0 0,-1-1 0,-15 12 0,24-19 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7.9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 96 24575,'-4'-3'0,"0"1"0,1 0 0,-1-1 0,1 0 0,0 0 0,-1 0 0,2 0 0,-5-5 0,-7-7 0,11 12-114,0-1 1,0 1-1,0-1 0,0 1 0,1-1 1,0 0-1,-1 0 0,2 0 0,-1 0 1,0 0-1,-1-5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11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1 200 24575,'2'-10'0,"1"1"0,0 0 0,1-1 0,0 1 0,0 1 0,1-1 0,0 1 0,0 0 0,9-11 0,-1 1 0,-10 14 0,0 0 0,1 1 0,-1-1 0,1 1 0,0 0 0,0 0 0,0 0 0,0 1 0,0-1 0,1 1 0,-1 0 0,1 0 0,-1 1 0,1-1 0,0 1 0,8-1 0,8-1 0,1 1 0,31 2 0,-31 0 0,-16 0-59,-2 1-1,1-1 1,0 1 0,-1-1-1,1 0 1,0 0 0,-1-1-1,1 0 1,0 0 0,-1 0-1,1 0 1,-1 0-1,1-1 1,-1 0 0,0 0-1,0 0 1,0-1 0,0 1-1,0-1 1,0 0 0,-1 0-1,5-5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14.6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24575,'10'0'0,"2"0"0,0 0 0,1 0 0,-1 1 0,0 1 0,1 0 0,-1 0 0,21 8 0,0 0 0,-31-10 0,1 0 0,-1 1 0,1-1 0,-1 1 0,0-1 0,1 1 0,-1 0 0,0 0 0,1 0 0,-1 0 0,0 0 0,0 0 0,0 1 0,0-1 0,0 1 0,0 0 0,-1-1 0,1 1 0,0 0 0,-1 0 0,1 0 0,-1 0 0,0 0 0,0 0 0,0 1 0,0-1 0,0 0 0,0 0 0,-1 1 0,1-1 0,-1 1 0,1 3 0,0-2-49,0 0 1,0-1-1,1 1 0,-1-1 0,1 1 1,0-1-1,0 1 0,0-1 0,0 0 1,0 0-1,1 0 0,-1 0 0,1 0 1,0-1-1,0 1 0,0-1 0,0 0 1,1 0-1,-1 0 0,0 0 0,1-1 1,0 1-1,-1-1 0,1 0 0,0 0 0,-1 0 1,9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2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24575,'1'1'0,"0"-1"0,1 1 0,-1 0 0,0-1 0,0 1 0,0 0 0,1 0 0,-1 0 0,0 0 0,0 0 0,0 0 0,0 0 0,-1 0 0,1 0 0,0 0 0,0 1 0,-1-1 0,1 0 0,0 0 0,-1 1 0,0-1 0,1 1 0,-1-1 0,0 0 0,0 1 0,1-1 0,-1 1 0,0-1 0,0 0 0,-1 3 0,-2 45 0,2-45-105,0 0 0,0-1 0,-1 1 0,0 0 0,0 0 0,0-1 0,0 1 0,0-1 0,-1 0 0,1 0 0,-1 0 0,-4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16.5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24575,'7'1'-36,"0"0"0,0 0-1,0 1 1,0 0 0,0 0 0,-1 0-1,1 1 1,-1 0 0,11 7-1,-3-3-965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26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1 176 24575,'34'-10'0,"-31"9"0,1-1 0,-1 0 0,1 1 0,0 0 0,0 0 0,0 0 0,0 1 0,4-1 0,18 1 0,-5 1 0,1 0 0,-1-2 0,1-1 0,30-6 0,-18 1 0,1 1 0,0 1 0,0 3 0,1 0 0,62 7 0,-86-4 0,-10 0 0,-1-1 0,0 0 0,1 1 0,-1-1 0,1 0 0,-1 0 0,1 0 0,-1 0 0,0 0 0,1 0 0,-1-1 0,1 1 0,-1 0 0,0-1 0,1 1 0,-1-1 0,0 1 0,1-1 0,-1 0 0,0 0 0,0 1 0,0-1 0,0 0 0,1 0 0,-1 0 0,-1 0 0,1 0 0,0-1 0,0 1 0,0 0 0,0 0 0,-1 0 0,1-1 0,0 0 0,3-1 0,-1 0 0,1 1 0,0-1 0,0 1 0,1 0 0,-1 0 0,0 1 0,1-1 0,-1 1 0,1 0 0,-1 0 0,1 1 0,0-1 0,-1 1 0,1 0 0,7 1 0,38-7 0,-39 4 0,0-1 0,0 2 0,0-1 0,14 1 0,1 0 0,-24 1 0,1 0 0,0 1 0,-1-1 0,1 1 0,0 0 0,-1-1 0,1 1 0,-1 1 0,1-1 0,-1 0 0,0 0 0,0 1 0,1-1 0,-1 1 0,2 2 0,22 10 0,-25-14 0,0 0 0,0 0 0,1 0 0,-1 0 0,0-1 0,0 1 0,1 0 0,-1-1 0,0 1 0,0-1 0,0 1 0,0-1 0,0 0 0,0 0 0,0 1 0,0-1 0,0 0 0,0 0 0,0 0 0,0 0 0,-1 0 0,1 0 0,0 0 0,-1 0 0,1-1 0,0 0 0,7-10 0,-1 1 0,1 0 0,1 0 0,0 1 0,18-17 0,-25 24-80,-7 4 280,-8 3-1685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29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471 0 24575,'-2'10'0,"-1"-1"0,0 0 0,-1 0 0,1 0 0,-2-1 0,1 1 0,-1-1 0,0 0 0,-1 0 0,-9 10 0,11-14 0,-1 0 0,0-1 0,0 1 0,0-1 0,0 0 0,-1 0 0,1-1 0,-12 5 0,10-5 0,0 1 0,1 0 0,-1 0 0,1 1 0,-7 4 0,11-5 0,-1 1 0,1-1 0,0 1 0,0 0 0,0 0 0,1 0 0,-1 0 0,1 0 0,0 0 0,-1 8 0,-8 20 0,8-26 0,0 0 0,-1-1 0,0 1 0,0-1 0,0 0 0,-1 0 0,0 0 0,0 0 0,0-1 0,0 1 0,-1-1 0,0 0 0,0 0 0,0-1 0,-6 4 0,8-5 0,0 1 0,0 0 0,0 0 0,0 1 0,1-1 0,-1 1 0,1-1 0,0 1 0,0 0 0,0 0 0,0-1 0,1 1 0,-2 6 0,2-5 0,0-1 0,-1 0 0,1-1 0,-1 1 0,0 0 0,0 0 0,0-1 0,0 1 0,-1-1 0,0 0 0,1 1 0,-6 3 0,-68 43 0,68-47 20,1 1 0,-1 0 0,1 0 0,1 0 0,-11 10 0,15-13-82,0 1 0,0 0 0,1 0 0,-1 0 1,0 0-1,1 0 0,0 0 0,-1 0 0,1 0 0,0 1 0,0-1 0,1 0 1,-1 1-1,0-1 0,1 1 0,-1-1 0,1 1 0,0-1 0,0 1 0,0-1 1,0 1-1,0-1 0,1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35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24575,'5'6'0,"-1"-1"0,0 1 0,0-1 0,0 1 0,-1 0 0,4 9 0,-6-11 0,0 0 0,0 0 0,0 0 0,0 0 0,-1 0 0,0 0 0,0 0 0,0 0 0,0 0 0,0 0 0,-1 0 0,0 0 0,0 0 0,-2 4 0,-1 1 0,0 1 0,-1-2 0,-1 1 0,-6 8 0,4-6 0,2-2 0,1 1 0,0-1 0,1 1 0,-7 18 0,-6 17 0,-8 2 0,23-42 0,0 0 0,-1 0 0,1-1 0,-1 1 0,0-1 0,0 1 0,0-1 0,0 0 0,-5 4 0,4-4 0,0 0 0,0 1 0,0 0 0,1 0 0,0 0 0,-5 9 0,-1 19 38,8-26-238,0-1-1,-1 0 1,0 0-1,0 1 1,0-1-1,-6 8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51.9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0 492 24575,'1'0'0,"-1"0"0,1 0 0,-1 0 0,0 0 0,1 0 0,-1 0 0,1 0 0,-1 0 0,1 0 0,-1 0 0,1 0 0,-1 0 0,0-1 0,1 1 0,-1 0 0,1 0 0,-1 0 0,1-1 0,-1 1 0,0 0 0,1 0 0,-1-1 0,0 1 0,1 0 0,-1-1 0,0 1 0,0 0 0,1-1 0,-1 1 0,0-1 0,0 1 0,0 0 0,1-1 0,-1 1 0,0-1 0,0 1 0,0-1 0,0 1 0,0-1 0,-5-21 0,-1 0 0,6 22 0,0-1 0,0 1 0,0-1 0,0 1 0,0-1 0,1 1 0,-1-1 0,0 1 0,0-1 0,0 1 0,0-1 0,0 1 0,1-1 0,-1 1 0,0-1 0,0 1 0,1 0 0,-1-1 0,0 1 0,1 0 0,-1-1 0,1 1 0,-1 0 0,0-1 0,1 1 0,-1 0 0,1 0 0,-1-1 0,1 1 0,-1 0 0,0 0 0,1 0 0,-1 0 0,2-1 0,32 1 0,-32 1 0,0-1 0,0 1 0,-1-1 0,1 1 0,0-1 0,0 0 0,0 0 0,0 0 0,0 0 0,0 0 0,0-1 0,0 1 0,0 0 0,0-1 0,0 1 0,0-1 0,-1 0 0,1 0 0,0 0 0,0 0 0,-1 0 0,1 0 0,-1 0 0,1 0 0,-1-1 0,1 1 0,-1-1 0,0 1 0,0-1 0,0 1 0,1-1 0,-2 0 0,3-2 0,19-39 0,-18 36 0,0 1 0,-1-1 0,1 0 0,-1 0 0,-1 0 0,3-10 0,-3 10 0,1 0 0,-1 0 0,1 0 0,0 0 0,4-7 0,-4 10 0,0-1 0,-1 0 0,1 0 0,-1 0 0,-1 0 0,1 0 0,-1 0 0,0 0 0,0-1 0,1-7 0,-1 1 0,0 0 0,1 1 0,1-1 0,0 0 0,0 1 0,1-1 0,1 1 0,0 0 0,9-15 0,-11 24 0,0-1 0,-1 1 0,1 0 0,0-1 0,0 2 0,1-1 0,-1 0 0,0 0 0,1 1 0,-1 0 0,0 0 0,1 0 0,5-1 0,-4 1 0,0 0 0,0-1 0,-1 1 0,1-1 0,-1 0 0,1 0 0,-1 0 0,0-1 0,4-3 0,2-3-1365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43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908 1 24575,'-1'3'0,"1"1"0,-1-1 0,0 1 0,0-1 0,-1 0 0,1 1 0,-1-1 0,0 0 0,0 0 0,0 0 0,0 0 0,0 0 0,0-1 0,-1 1 0,0-1 0,1 1 0,-1-1 0,0 0 0,0 0 0,0 0 0,0-1 0,-5 3 0,3-2 0,1 1 0,-1 0 0,0 1 0,1-1 0,0 1 0,0 0 0,0 0 0,-5 7 0,7-8 0,-1 0 0,1-1 0,-1 1 0,0 0 0,0-1 0,0 0 0,0 1 0,-1-1 0,1 0 0,0-1 0,-6 3 0,5-3 0,1 0 0,0 1 0,0-1 0,0 1 0,0 0 0,0 0 0,0 0 0,0 0 0,1 1 0,-1-1 0,1 0 0,0 1 0,-1 0 0,1 0 0,-2 4 0,2-4 0,0 0 0,0 0 0,0-1 0,0 1 0,0-1 0,0 1 0,-1-1 0,0 0 0,1 0 0,-1 0 0,0 0 0,-3 1 0,2-1 0,1 0 0,-1 1 0,0 0 0,1-1 0,0 1 0,0 1 0,-4 3 0,-38 46 0,17-30 0,26-22 0,-1 0 0,1 1 0,-1 0 0,1-1 0,-1 1 0,1 0 0,0 0 0,0 0 0,0 1 0,0-1 0,1 0 0,-1 1 0,-1 3 0,-45 78 0,45-78 0,0-1 0,0 0 0,0 0 0,-1 0 0,1 0 0,-1-1 0,0 1 0,-1-1 0,1 0 0,-1 0 0,0-1 0,0 1 0,-6 2 0,-7 3 0,-1 0 0,-28 8 0,38-14 0,-2 2 0,1 1 0,-1 0 0,-18 15 0,6-4 0,13-8 0,0 0 0,0 0 0,1 1 0,1 1 0,0-1 0,0 1 0,-7 14 0,-51 87 0,34-73 0,26-33 0,1 0 0,0-1 0,0 2 0,0-1 0,-5 10 0,-42 84 0,47-64-1365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48.0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0 702 24575,'31'-19'0,"-9"4"0,-13 11 0,1 1 0,0 1 0,0 0 0,14-1 0,-17 3 0,0-1 0,0 0 0,0 0 0,0 0 0,-1-1 0,1 0 0,0-1 0,-1 1 0,1-1 0,8-6 0,-2-3 0,-11 10 0,0 0 0,0 0 0,0 0 0,1 1 0,-1-1 0,1 0 0,-1 1 0,1-1 0,-1 1 0,1 0 0,5-1 0,18-6 0,-19 5 0,1 0 0,-1 1 0,1 1 0,0-1 0,0 1 0,12 0 0,-9 1 0,0 0 0,0-1 0,0 0 0,0-1 0,-1 0 0,1-1 0,0 0 0,-1-1 0,0 0 0,0 0 0,18-12 0,-17-1 0,-10 16 0,-1 0 0,1-1 0,-1 1 0,1 0 0,-1-1 0,1 1 0,0 0 0,0 0 0,0 0 0,0 0 0,0 0 0,0 0 0,0 0 0,0 0 0,0 0 0,0 0 0,3-1 0,-2 1 0,0 0 0,0-1 0,0 0 0,0 0 0,0 1 0,0-1 0,0 0 0,0-1 0,-1 1 0,4-5 0,14-16 0,39-19 0,-56 41 0,-1 0 0,0 0 0,1-1 0,-1 1 0,0-1 0,0 1 0,0-1 0,0 0 0,0 1 0,-1-1 0,1 0 0,1-3 0,-2 3 0,1 0 0,-1 1 0,1-1 0,0 0 0,0 1 0,0-1 0,0 0 0,0 1 0,0-1 0,0 1 0,0-1 0,0 1 0,1 0 0,-1-1 0,1 1 0,2-2 0,42-16 0,-35 15 0,-1 0 0,0 0 0,18-12 0,-24 14 0,1 0 0,-1 1 0,1-1 0,-1 1 0,1 0 0,-1 0 0,1 0 0,0 1 0,-1 0 0,1 0 0,8 1 0,-7-1 0,-1 0 0,0 0 0,1 0 0,-1 0 0,0-1 0,0 0 0,1 0 0,-1 0 0,5-3 0,93-45 0,-98 47 0,0 1 0,0-1 0,0 1 0,0 0 0,0 1 0,0-1 0,0 1 0,9 0 0,-8 1 0,0-1 0,0-1 0,1 1 0,-1-1 0,11-3 0,11-3 0,-1 1 0,57-5 0,-54 8 0,-2-1 0,0 2 0,0 1 0,37 4 0,3 1 0,87-5 0,-48-2 0,-105 3 0,0-1 0,0 1 0,0-1 0,0 0 0,0 0 0,0 0 0,0 0 0,0 0 0,0 0 0,-1 0 0,1-1 0,0 1 0,-1 0 0,1-1 0,-1 0 0,1 1 0,-1-1 0,1-2 0,0 2 0,0-1 0,0 1 0,0 0 0,0-1 0,0 1 0,1 0 0,-1 0 0,1 1 0,-1-1 0,1 0 0,-1 1 0,5-2 0,-4 2 0,0-1 0,-1 1 0,1-1 0,-1 0 0,1 0 0,-1 0 0,1 0 0,-1 0 0,0 0 0,0-1 0,0 1 0,-1-1 0,1 0 0,0 1 0,-1-1 0,0 0 0,0 0 0,0 0 0,0 0 0,0 0 0,0-4 0,1 0 0,-1 1 0,0-1 0,0 1 0,0-1 0,-1 1 0,0-1 0,-1 1 0,0-1 0,0 1 0,-1-7 0,-8 0-1365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4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31 24575,'3'0'0,"-1"0"0,0 1 0,0-1 0,0 0 0,1 1 0,-1-1 0,0 1 0,0 0 0,0 0 0,0 0 0,0 0 0,0 0 0,0 0 0,0 1 0,0-1 0,-1 0 0,1 1 0,2 2 0,20 36 0,-21-34 0,0 0 0,0-1 0,0 0 0,0 0 0,9 10 0,-5-12 0,0 0 0,0-1 0,0 0 0,0 0 0,1 0 0,-1-1 0,1 0 0,13-1 0,-6 2 0,-13-2 0,0 0 0,0 0 0,-1 0 0,1 0 0,0 0 0,-1 0 0,1-1 0,0 1 0,0-1 0,-1 1 0,1-1 0,-1 1 0,1-1 0,-1 0 0,1 0 0,-1 0 0,1 0 0,-1 0 0,1 0 0,-1 0 0,0 0 0,0 0 0,0-1 0,2-2 0,16-43 0,-18 42 0,0 0 0,1 0 0,-1 0 0,1 0 0,0 1 0,0-1 0,1 1 0,0-1 0,-1 1 0,1 0 0,6-7 0,-3 8 2,0 1 0,-1-1 1,1 1-1,0 0 0,0 1 0,0-1 0,8 0 0,8-3-1384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05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24575,'3'1'0,"0"1"0,1 0 0,-1 1 0,0-1 0,0 0 0,-1 1 0,1 0 0,0 0 0,-1 0 0,0 0 0,1 0 0,-1 0 0,-1 0 0,1 1 0,0-1 0,-1 1 0,0-1 0,2 7 0,-2 2-1365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5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1 766 24575,'68'-5'0,"-52"3"0,0 0 0,1 1 0,-1 1 0,0 0 0,26 5 0,13 16 0,-48-17 0,0 0 0,0-1 0,0 0 0,1-1 0,-1 0 0,1 0 0,-1 0 0,1-1 0,11 0 0,-5-1 0,0-1 0,0-1 0,1 0 0,15-5 0,12 3 0,-38 5 0,0-1 0,0 0 0,0 0 0,0-1 0,0 1 0,0-1 0,-1 0 0,1 0 0,0 0 0,0-1 0,-1 1 0,1-1 0,5-3 0,1-1 0,1 1 0,-1 0 0,1 1 0,0 0 0,17-4 0,3 0 0,-22 6 0,1 0 0,-1 0 0,0 1 0,1 1 0,0 0 0,-1 0 0,1 1 0,-1 0 0,0 1 0,15 3 0,80 3 0,-5-21 0,-97 13 0,0 0 0,0 0 0,-1 0 0,1 0 0,0-1 0,0 1 0,0-1 0,-1 1 0,1-1 0,0 1 0,-1-1 0,1 0 0,-1 0 0,1 0 0,-1 0 0,1 0 0,-1 0 0,1 0 0,-1-1 0,0 1 0,0 0 0,0-1 0,0 1 0,0-1 0,0 1 0,0-1 0,0 1 0,0-1 0,-1 0 0,1 0 0,-1 1 0,1-1 0,-1 0 0,0 0 0,0-2 0,1-3 0,-1 0 0,0-1 0,-1 1 0,1 0 0,-2 0 0,1 0 0,-4-11 0,2 4 0,1-1 0,0 0 0,1 1 0,1-1 0,0 0 0,3-17 0,-1-17 0,-1 42 0,-1 1 0,1-1 0,1 1 0,-1-1 0,4-8 0,-3 9 0,0 0 0,0-1 0,0 1 0,-1-1 0,0-12 0,-2 11 0,0-1 0,-1 1 0,0 0 0,0-1 0,-1 1 0,0 0 0,0 1 0,-1-1 0,0 1 0,0-1 0,-1 1 0,-9-11 0,-4-8 0,11 12 0,1-1 0,0 1 0,1-1 0,1 0 0,1-1 0,0 1 0,-2-31 0,-1-4 0,3 33-1365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3:2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24575,'0'2'0,"0"0"0,0 2 0,0 1 0,0 1 0,0 1 0,0 0 0,0 0 0,0 0 0,1-2 0,0 1 0,1-1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5:57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1 443 24575,'86'-14'0,"66"22"0,-133-7 0,12 3 0,0-2 0,40-3 0,-69 0 0,-1 1 0,0-1 0,1 1 0,-1-1 0,0 1 0,0-1 0,1 0 0,-1 0 0,0 0 0,0 0 0,0 0 0,0 0 0,0 0 0,0 0 0,1-1 0,-1 0 0,0 0 0,0 1 0,1-1 0,-1 1 0,1 0 0,-1 0 0,1-1 0,0 1 0,-1 0 0,1 0 0,0 0 0,2 0 0,65-23 0,-66 24 0,0-1 0,-1 0 0,1 0 0,0 0 0,-1 0 0,1-1 0,-1 1 0,0-1 0,1 1 0,-1-1 0,0 0 0,0 0 0,3-3 0,13-11 0,-16 15 0,1-1 0,0 1 0,0 0 0,0 0 0,0 0 0,0 0 0,0 0 0,0 1 0,0-1 0,6 1 0,-6 0 0,1 0 0,-1-1 0,1 1 0,-1-1 0,1 0 0,-1 0 0,1 0 0,-1 0 0,6-4 0,35-16 0,-24 14 0,-6 2 0,1 0 0,0 2 0,18-3 0,14-3 0,-26 4 0,-17 4 0,0 1 0,0-1 0,0 0 0,0 0 0,0-1 0,-1 1 0,1-1 0,0 0 0,-1 0 0,0 0 0,1 0 0,2-3 0,7-5 0,9-12 0,-19 18 0,0 1 0,0-1 0,0 1 0,0 0 0,1 0 0,-1 0 0,1 0 0,0 1 0,0-1 0,0 1 0,0 0 0,1 0 0,-1 1 0,0-1 0,1 1 0,-1 0 0,1 0 0,4 0 0,22-7 0,35-25 0,69-8 0,-125 36 0,-1 1 0,-1-1 0,1-1 0,11-8 0,30-18 0,-48 31-85,-1 0 0,1 0-1,0 1 1,0-1 0,-1 0-1,1-1 1,0 1 0,-1 0-1,1 0 1,-1-1 0,0 1-1,1-1 1,-1 1 0,0-1-1,1-1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01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1979 1 24575,'0'2'0,"0"-1"0,-1 1 0,1 0 0,0-1 0,-1 1 0,1-1 0,-1 1 0,1 0 0,-1-1 0,0 1 0,0-1 0,1 0 0,-1 1 0,0-1 0,0 0 0,-1 1 0,1-1 0,0 0 0,0 0 0,-1 0 0,-1 1 0,-36 17 0,34-18 0,1 1 0,0-1 0,0 1 0,0 0 0,0 0 0,0 0 0,1 0 0,-1 1 0,0 0 0,-5 5 0,6-4 0,0 0 0,-1 0 0,1-1 0,-1 1 0,0-1 0,0 0 0,0 0 0,0 0 0,-1-1 0,1 0 0,-10 4 0,-22 13 0,0 21 0,11-9 0,17-23 0,0 0 0,-1 0 0,0-1 0,0 0 0,0-1 0,-1 0 0,0 0 0,-11 4 0,1-1 0,16-7 0,0 0 0,1 0 0,-1-1 0,0 0 0,0 1 0,0-1 0,0 0 0,0-1 0,0 1 0,-8-1 0,-11 1 0,-1 0 0,0 2 0,-45 10 0,43-8 0,1-1 0,-1-1 0,0-2 0,0 0 0,-36-5 0,-11 2 0,-264-5 0,132-12 0,113 32 0,-34-6 0,114-6 0,9 0 0,0-1 0,0 1 0,0-1 0,0 0 0,0 0 0,0 0 0,0 0 0,0 0 0,0-1 0,0 1 0,0-1 0,1 0 0,-1 0 0,0 0 0,0 0 0,1-1 0,-1 1 0,0-1 0,1 1 0,0-1 0,-1 0 0,1 0 0,-3-2 0,4 2 0,-1 0 0,0 1 0,0-1 0,0 1 0,1 0 0,-2-1 0,1 1 0,0 0 0,0 0 0,0 1 0,0-1 0,-1 0 0,1 1 0,0-1 0,-1 1 0,1 0 0,0-1 0,-1 1 0,1 0 0,0 1 0,-1-1 0,1 0 0,0 1 0,-1-1 0,1 1 0,0 0 0,0 0 0,-4 2 0,-15 3 0,-6 3 0,19-6 0,0 0 0,0-1 0,0 0 0,0-1 0,0 0 0,-14 1 0,-103-3-1365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21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352 328 24575,'-4'-1'0,"0"0"0,-1 0 0,1 0 0,0 0 0,0-1 0,0 0 0,0 0 0,0 0 0,0 0 0,0 0 0,1-1 0,-1 0 0,-3-4 0,-3-1 0,2-1 0,-1 0 0,-10-16 0,15 18 0,1 0 0,0 0 0,0-1 0,0 1 0,1-1 0,1 1 0,-1-1 0,1 0 0,0 0 0,1-8 0,0 9 0,0 0 0,-1 0 0,1 0 0,-1 0 0,-1 0 0,1 0 0,-1 0 0,-1 1 0,1-1 0,-1 1 0,0-1 0,0 1 0,-1 0 0,-6-8 0,-30-33 0,40 47 0,-1 0 0,1 0 0,-1 0 0,0 0 0,1 0 0,-1 0 0,1 0 0,-1 0 0,1 0 0,-1 0 0,0 0 0,1 0 0,-1 1 0,1-1 0,-1 0 0,1 0 0,-1 1 0,1-1 0,-1 0 0,1 1 0,-1-1 0,1 1 0,-1-1 0,1 0 0,0 1 0,-1-1 0,1 1 0,0-1 0,-1 1 0,1-1 0,0 1 0,-1-1 0,1 1 0,0 0 0,0-1 0,0 1 0,0-1 0,0 1 0,0 0 0,0-1 0,0 1 0,0-1 0,0 2 0,-9 35 0,8-32 0,-2 16 0,0 0 0,1 1 0,2-1 0,0 0 0,1 0 0,1 1 0,6 26 0,-4-14 0,0 50 0,-18 35 0,-1-42 0,9-57 0,-1-1 0,-13 24 0,-1 6 0,18-42 0,0 0 0,1-1 0,0 1 0,0 0 0,1 0 0,-1 0 0,2 0 0,-1 0 0,1 1 0,0-1 0,0 0 0,1 0 0,0 0 0,1 0 0,-1 0 0,1 0 0,0 0 0,1 0 0,5 9 0,-6-13 0,-1 0 0,1 0 0,0 0 0,-1 1 0,0-1 0,0 0 0,0 1 0,0-1 0,-1 0 0,1 1 0,-1-1 0,0 1 0,0-1 0,0 1 0,0-1 0,0 1 0,-2 4 0,-1-1 0,0 1 0,-1 0 0,0-1 0,0 0 0,-8 11 0,-4 6 0,12-15 0,1 0 0,0 0 0,1 1 0,0-1 0,1 0 0,0 1 0,0-1 0,1 1 0,1 13 0,-3 25 0,1-14 0,1 1 0,6 51 0,-5-70 0,2-5-1365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37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24575,'3'1'0,"-1"0"0,1 0 0,-1 0 0,1 0 0,-1 1 0,0-1 0,0 1 0,1-1 0,-1 1 0,0 0 0,0 0 0,-1 0 0,1 0 0,0 0 0,-1 0 0,1 0 0,-1 1 0,3 4 0,-2-3 0,0 0 0,1 0 0,0 0 0,0-1 0,0 1 0,1-1 0,4 5 0,20 11 0,-22-15 0,0 0 0,0 0 0,0 0 0,0-1 0,0 0 0,1 0 0,11 3 0,66 28 0,-78-31-15,0-1 0,0 1 0,-1 0 0,0 0-1,1 0 1,-1 1 0,0 0 0,0 0 0,-1 0-1,0 1 1,1-1 0,-1 1 0,-1 0 0,7 11-1,6 6-1121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40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545 7 24575,'-133'-7'0,"-26"14"0,129-6 0,15 0 0,1-1 0,0 2 0,-23 5 0,31-5 0,0 0 0,0 1 0,0-1 0,1 1 0,-1 1 0,1-1 0,0 1 0,0-1 0,0 2 0,1-1 0,-7 8 0,-4 4 0,11-12 0,0 1 0,-1 0 0,2 0 0,-1 0 0,0 0 0,-3 10 0,-19 11-1365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4:42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214 587 24575,'-29'-37'0,"20"21"0,0 1 0,0 0 0,-17-19 0,6 18 0,18 16 0,0-1 0,0 0 0,1-1 0,-1 1 0,0 0 0,1 0 0,-1-1 0,0 1 0,1-1 0,0 1 0,-1-1 0,1 0 0,0 1 0,0-1 0,-1-3 0,-4-13 0,0 0 0,2 0 0,-4-32 0,1 6 0,5 27 0,1 0 0,1-1 0,0 1 0,5-28 0,-1 9 0,-3 32 0,-1 0 0,1 0 0,-1 0 0,1 0 0,-1 1 0,0-1 0,-1 0 0,1 0 0,-1 0 0,0 0 0,0 0 0,0 1 0,0-1 0,0 0 0,-1 1 0,0-1 0,0 1 0,0 0 0,0-1 0,0 1 0,-1 0 0,1 0 0,-6-4 0,-25-33-1365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0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24575,'1'1'0,"1"1"0,-1 0 0,0-1 0,1 1 0,-1 0 0,0 0 0,0 0 0,0 0 0,-1 0 0,1 0 0,0 0 0,-1 0 0,0 1 0,1-1 0,-1 0 0,0 2 0,5 15 0,-3-17 0,0 1 0,0-1 0,0 0 0,0 0 0,0 0 0,1 0 0,-1 0 0,1 0 0,0-1 0,-1 1 0,1-1 0,0 0 0,0 0 0,0 0 0,4 1 0,-4-1 0,0 0 0,0-1 0,0 2 0,0-1 0,0 0 0,-1 0 0,1 1 0,0 0 0,-1-1 0,0 1 0,1 0 0,3 4 0,9 27 0,-13-29 0,-1 1 0,1-1 0,-1 0 0,1 0 0,0-1 0,1 1 0,-1 0 0,1-1 0,5 7 0,-3-5 0,1 2 0,-1-1 0,-1 1 0,1 0 0,-1 0 0,0 0 0,-1 0 0,1 1 0,-1 0 0,-1-1 0,0 1 0,0 0 0,1 10 0,-2-10 0,1 1 0,0-1 0,0 0 0,1 0 0,0 0 0,0 0 0,1 0 0,0-1 0,0 1 0,1-1 0,10 12 0,-11-14 0,-1 0 0,0 0 0,0 0 0,0 1 0,-1-1 0,0 1 0,0-1 0,0 1 0,1 6 0,13 32 0,19 20 0,-11-5 0,-18-43 0,0 0 0,16 27 0,-6-15-1365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08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24575,'2'2'0,"1"-1"0,0 0 0,-1 0 0,1 0 0,0 0 0,0-1 0,-1 1 0,1-1 0,0 1 0,0-1 0,0 0 0,5-1 0,8 2 0,37 8 0,-42-8 0,0 1 0,0-1 0,0 2 0,-1 0 0,15 5 0,17 23 0,58 35 0,-38-43 0,-37-16 0,-22-6 0,0-1 0,0 1 0,0 0 0,-1 0 0,1 0 0,0 0 0,0 0 0,-1 1 0,1-1 0,-1 1 0,1 0 0,-1-1 0,4 5 0,-1-1 0,1 1 0,0-1 0,0 0 0,1-1 0,-1 0 0,1 0 0,0 0 0,14 5 0,-20-9-45,0 0-1,0 0 1,0 0-1,-1-1 1,1 1-1,0 0 1,0-1-1,-1 1 1,1 0-1,0-1 1,-1 1-1,1-1 1,0 1-1,-1-1 1,1 0-1,-1 1 1,1-1-1,-1 1 1,1-1-1,-1 0 1,1 0-1,-1 1 1,0-1-1,1 0 0,-1 0 1,0 1-1,0-1 1,1 0-1,-1-1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11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0 24575,'0'13'0,"-1"0"0,1-1 0,-2 1 0,0-1 0,0 1 0,-1-1 0,-1 0 0,-9 22 0,-5 13 0,-15 60 0,19-56 0,-28 118 0,9-23 0,-3-43 0,16-55 0,10-24 0,0 0 0,2 0 0,0 1 0,-5 39 0,8-38 0,0 0 0,-16 44 0,-9 5 0,-8 26 0,33-75 0,3-9 0,-2 0 0,0 0 0,-1 0 0,-11 25 0,-22 26-1365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5:16:27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24575,'5'0'0,"-1"-1"0,1 0 0,0 0 0,-1 0 0,1 0 0,-1-1 0,8-4 0,-8 4 0,1 0 0,0 0 0,0 0 0,0 1 0,0-1 0,0 1 0,10 0 0,54-4 0,-53 2 0,-1 2 0,1 0 0,0 1 0,0 0 0,27 5 0,-37-4 0,1 1 0,0 0 0,-1 0 0,0 1 0,1-1 0,5 5 0,-10-6 0,0 1 0,-1-1 0,1 0 0,0 1 0,-1 0 0,0-1 0,1 1 0,-1 0 0,0-1 0,0 1 0,0 0 0,0 0 0,0 0 0,0 0 0,0 0 0,-1 0 0,1 1 0,-1-1 0,0 0 0,1 0 0,-1 0 0,0 3 0,0 0 0,0 0 0,1 0 0,-1 0 0,1 0 0,1 0 0,-1 0 0,1 0 0,-1 0 0,1-1 0,1 1 0,-1-1 0,1 1 0,-1-1 0,1 0 0,1 0 0,-1 0 0,5 4 0,35 38 0,-22-25 0,28 38 0,-37-41 0,-1 1 0,-2 1 0,14 35 0,6 14 0,-24-61 0,0 0 0,0 0 0,1-1 0,0 1 0,1-1 0,-1-1 0,1 1 0,1-1 0,-1 0 0,12 6 0,26 23 0,-4 12 0,-38-41 0,0-1 0,1 0 0,0 0 0,0 0 0,0 0 0,1-1 0,0 1 0,0-1 0,0 0 0,0-1 0,0 1 0,1-1 0,0 0 0,7 3 0,85 21 0,-74-20 0,-1-1 0,1-2 0,0 0 0,1-1 0,44-2 0,18 3 0,-21 3 0,119 6 0,-79-6 0,-96-5-1365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2C68-9843-4452-B0AA-335948A5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F6F91-7572-483C-9EF6-546735357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42B5D-9125-443A-A51D-37B98B25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A25A9-ED63-4736-BE43-96C15CC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A1F8D-C76B-45F1-A469-045B3A8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DC02-D5D4-4DFA-95BC-B97FAA06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E396F-4C36-46F3-A8B9-BE23263C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5E829-2173-450F-A2B2-6548858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D707D-D9CB-45DB-AE0F-CACD66D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B9CDC-6158-4224-90E7-C0996A13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11C627-9294-49D6-80A9-83C15313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B5309-E96F-4343-9A41-77244B7B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FBF77-711C-40CD-BD37-698EB83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9198-9F82-4C57-B464-6C4120D7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2AD7-0562-4F0A-8A1E-BCFF8531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DF14-4FA7-4CCB-8F2D-82CAF9D5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324D-8CB9-4A99-BFB3-89751AC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8E2D-8C7F-4292-988F-2232EA6B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2B7A-0D18-44EF-90BA-DCE6842B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04E90-C401-4CA6-B77F-5E6EF01C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15AF-351E-46F8-9DA6-B0AA1C8A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FA21D-3677-4FE6-A9A8-22995A18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B0EB0-7E87-492E-BF1F-38C6E8D1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D6ACE-E47F-460E-AEC6-6C982C24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965C8-A6BD-4304-8716-FDE5710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0EDC-D4DA-477E-94B8-3FC750CB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7AE38-A076-49E6-A3E4-36AC6180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867A7-7F2A-4117-B45F-7621ED85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D0641-3250-4F39-8061-19C48D14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1FAE9-9DA3-45B8-A5FD-D8DC157D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F7062-0038-45A3-808F-BEC746CF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62D4-75BD-4DBE-9AF7-D1E114FC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DDFCE-52A0-4F1B-AADD-283F7665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46149-C4BC-4FA1-9DF8-A484A306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7E463-2976-41DF-8F43-D34825A03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78047-E93C-4E01-8D48-B3ACD101B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332F4-E4BE-44F6-9261-8D5546B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A5994-95AE-4F2C-9CCB-3A7E810D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15911-B9A0-4394-8D29-6DCB713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EC4F-867D-4695-9E72-35C38FE7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3F053-7006-443B-9CC7-8AFE1DD6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18047-17D3-4284-8BDE-EE8628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2810E-E089-4C8E-95DE-C49B8CB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63108-75A7-4E38-B3FA-766E9EBD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9CBB0-A645-49DA-B080-4582372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71CB4-D2DD-46DA-A689-76361E1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A845E-34DA-440F-BB57-74ADAF4A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87DB-9813-4399-98EF-42CB207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2C91B-FB44-4F69-9BA7-F2E49C84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B5ADF-B71E-4243-804E-2B918A7E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CC281-E847-40B3-8F78-0EE418B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83C5E-91FD-4A94-9081-C60BE0BE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C897-5A14-46CE-84EA-B027B452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9364E-88CF-4448-88C6-DF26FD124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D0EB7-A961-422B-A66D-D25E96F5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0D2F1-BD10-4E2F-BC4E-3F41327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265E3-85A6-4F71-B28F-02022478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0D9EE-794A-4956-B1A9-0D8E6F7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F9AB5-7D15-4A3F-9471-8E845533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95B8-A085-41AD-A759-CD96E007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18FD3-1073-43E1-938E-5BDBED3B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1631-4F3B-46CC-A02B-32BF204C40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A0DA1-938A-4E7C-B131-C597DDB7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39691-04EE-419A-89DE-190A5583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20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3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7.png"/><Relationship Id="rId40" Type="http://schemas.openxmlformats.org/officeDocument/2006/relationships/customXml" Target="../ink/ink19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8.png"/><Relationship Id="rId87" Type="http://schemas.openxmlformats.org/officeDocument/2006/relationships/image" Target="../media/image52.png"/><Relationship Id="rId102" Type="http://schemas.openxmlformats.org/officeDocument/2006/relationships/customXml" Target="../ink/ink50.xml"/><Relationship Id="rId110" Type="http://schemas.openxmlformats.org/officeDocument/2006/relationships/customXml" Target="../ink/ink54.xml"/><Relationship Id="rId115" Type="http://schemas.openxmlformats.org/officeDocument/2006/relationships/image" Target="../media/image66.png"/><Relationship Id="rId5" Type="http://schemas.openxmlformats.org/officeDocument/2006/relationships/image" Target="../media/image11.png"/><Relationship Id="rId61" Type="http://schemas.openxmlformats.org/officeDocument/2006/relationships/image" Target="../media/image39.png"/><Relationship Id="rId82" Type="http://schemas.openxmlformats.org/officeDocument/2006/relationships/customXml" Target="../ink/ink40.xml"/><Relationship Id="rId90" Type="http://schemas.openxmlformats.org/officeDocument/2006/relationships/customXml" Target="../ink/ink44.xml"/><Relationship Id="rId95" Type="http://schemas.openxmlformats.org/officeDocument/2006/relationships/image" Target="../media/image56.png"/><Relationship Id="rId1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2.png"/><Relationship Id="rId30" Type="http://schemas.openxmlformats.org/officeDocument/2006/relationships/customXml" Target="../ink/ink14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100" Type="http://schemas.openxmlformats.org/officeDocument/2006/relationships/customXml" Target="../ink/ink49.xml"/><Relationship Id="rId105" Type="http://schemas.openxmlformats.org/officeDocument/2006/relationships/image" Target="../media/image61.png"/><Relationship Id="rId113" Type="http://schemas.openxmlformats.org/officeDocument/2006/relationships/image" Target="../media/image65.png"/><Relationship Id="rId8" Type="http://schemas.openxmlformats.org/officeDocument/2006/relationships/customXml" Target="../ink/ink3.xml"/><Relationship Id="rId51" Type="http://schemas.openxmlformats.org/officeDocument/2006/relationships/image" Target="../media/image34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51.png"/><Relationship Id="rId93" Type="http://schemas.openxmlformats.org/officeDocument/2006/relationships/image" Target="../media/image55.png"/><Relationship Id="rId98" Type="http://schemas.openxmlformats.org/officeDocument/2006/relationships/customXml" Target="../ink/ink48.xml"/><Relationship Id="rId3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103" Type="http://schemas.openxmlformats.org/officeDocument/2006/relationships/image" Target="../media/image60.png"/><Relationship Id="rId108" Type="http://schemas.openxmlformats.org/officeDocument/2006/relationships/customXml" Target="../ink/ink53.xml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9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6.png"/><Relationship Id="rId83" Type="http://schemas.openxmlformats.org/officeDocument/2006/relationships/image" Target="../media/image50.png"/><Relationship Id="rId88" Type="http://schemas.openxmlformats.org/officeDocument/2006/relationships/customXml" Target="../ink/ink43.xml"/><Relationship Id="rId91" Type="http://schemas.openxmlformats.org/officeDocument/2006/relationships/image" Target="../media/image54.png"/><Relationship Id="rId96" Type="http://schemas.openxmlformats.org/officeDocument/2006/relationships/customXml" Target="../ink/ink47.xml"/><Relationship Id="rId111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6" Type="http://schemas.openxmlformats.org/officeDocument/2006/relationships/customXml" Target="../ink/ink52.xml"/><Relationship Id="rId114" Type="http://schemas.openxmlformats.org/officeDocument/2006/relationships/customXml" Target="../ink/ink56.xml"/><Relationship Id="rId10" Type="http://schemas.openxmlformats.org/officeDocument/2006/relationships/customXml" Target="../ink/ink4.xml"/><Relationship Id="rId31" Type="http://schemas.openxmlformats.org/officeDocument/2006/relationships/image" Target="../media/image24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38.xml"/><Relationship Id="rId81" Type="http://schemas.openxmlformats.org/officeDocument/2006/relationships/image" Target="../media/image49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6.png"/><Relationship Id="rId76" Type="http://schemas.openxmlformats.org/officeDocument/2006/relationships/customXml" Target="../ink/ink37.xml"/><Relationship Id="rId97" Type="http://schemas.openxmlformats.org/officeDocument/2006/relationships/image" Target="../media/image57.png"/><Relationship Id="rId104" Type="http://schemas.openxmlformats.org/officeDocument/2006/relationships/customXml" Target="../ink/ink51.xml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45.xml"/><Relationship Id="rId2" Type="http://schemas.openxmlformats.org/officeDocument/2006/relationships/image" Target="../media/image6.png"/><Relationship Id="rId2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77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90.xml"/><Relationship Id="rId84" Type="http://schemas.openxmlformats.org/officeDocument/2006/relationships/customXml" Target="../ink/ink98.xml"/><Relationship Id="rId89" Type="http://schemas.openxmlformats.org/officeDocument/2006/relationships/image" Target="../media/image53.png"/><Relationship Id="rId112" Type="http://schemas.openxmlformats.org/officeDocument/2006/relationships/customXml" Target="../ink/ink112.xml"/><Relationship Id="rId16" Type="http://schemas.openxmlformats.org/officeDocument/2006/relationships/customXml" Target="../ink/ink64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27.png"/><Relationship Id="rId40" Type="http://schemas.openxmlformats.org/officeDocument/2006/relationships/customXml" Target="../ink/ink76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85.xml"/><Relationship Id="rId66" Type="http://schemas.openxmlformats.org/officeDocument/2006/relationships/customXml" Target="../ink/ink89.xml"/><Relationship Id="rId74" Type="http://schemas.openxmlformats.org/officeDocument/2006/relationships/customXml" Target="../ink/ink93.xml"/><Relationship Id="rId79" Type="http://schemas.openxmlformats.org/officeDocument/2006/relationships/image" Target="../media/image48.png"/><Relationship Id="rId87" Type="http://schemas.openxmlformats.org/officeDocument/2006/relationships/image" Target="../media/image52.png"/><Relationship Id="rId102" Type="http://schemas.openxmlformats.org/officeDocument/2006/relationships/customXml" Target="../ink/ink107.xml"/><Relationship Id="rId110" Type="http://schemas.openxmlformats.org/officeDocument/2006/relationships/customXml" Target="../ink/ink111.xml"/><Relationship Id="rId115" Type="http://schemas.openxmlformats.org/officeDocument/2006/relationships/image" Target="../media/image66.png"/><Relationship Id="rId5" Type="http://schemas.openxmlformats.org/officeDocument/2006/relationships/image" Target="../media/image11.png"/><Relationship Id="rId61" Type="http://schemas.openxmlformats.org/officeDocument/2006/relationships/image" Target="../media/image39.png"/><Relationship Id="rId82" Type="http://schemas.openxmlformats.org/officeDocument/2006/relationships/customXml" Target="../ink/ink97.xml"/><Relationship Id="rId90" Type="http://schemas.openxmlformats.org/officeDocument/2006/relationships/customXml" Target="../ink/ink101.xml"/><Relationship Id="rId95" Type="http://schemas.openxmlformats.org/officeDocument/2006/relationships/image" Target="../media/image56.png"/><Relationship Id="rId19" Type="http://schemas.openxmlformats.org/officeDocument/2006/relationships/image" Target="../media/image18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22.png"/><Relationship Id="rId30" Type="http://schemas.openxmlformats.org/officeDocument/2006/relationships/customXml" Target="../ink/ink71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100" Type="http://schemas.openxmlformats.org/officeDocument/2006/relationships/customXml" Target="../ink/ink106.xml"/><Relationship Id="rId105" Type="http://schemas.openxmlformats.org/officeDocument/2006/relationships/image" Target="../media/image61.png"/><Relationship Id="rId113" Type="http://schemas.openxmlformats.org/officeDocument/2006/relationships/image" Target="../media/image65.png"/><Relationship Id="rId118" Type="http://schemas.openxmlformats.org/officeDocument/2006/relationships/image" Target="../media/image7.jpeg"/><Relationship Id="rId8" Type="http://schemas.openxmlformats.org/officeDocument/2006/relationships/customXml" Target="../ink/ink60.xml"/><Relationship Id="rId51" Type="http://schemas.openxmlformats.org/officeDocument/2006/relationships/image" Target="../media/image34.png"/><Relationship Id="rId72" Type="http://schemas.openxmlformats.org/officeDocument/2006/relationships/customXml" Target="../ink/ink92.xml"/><Relationship Id="rId80" Type="http://schemas.openxmlformats.org/officeDocument/2006/relationships/customXml" Target="../ink/ink96.xml"/><Relationship Id="rId85" Type="http://schemas.openxmlformats.org/officeDocument/2006/relationships/image" Target="../media/image51.png"/><Relationship Id="rId93" Type="http://schemas.openxmlformats.org/officeDocument/2006/relationships/image" Target="../media/image55.png"/><Relationship Id="rId98" Type="http://schemas.openxmlformats.org/officeDocument/2006/relationships/customXml" Target="../ink/ink105.xml"/><Relationship Id="rId3" Type="http://schemas.openxmlformats.org/officeDocument/2006/relationships/image" Target="../media/image10.png"/><Relationship Id="rId12" Type="http://schemas.openxmlformats.org/officeDocument/2006/relationships/customXml" Target="../ink/ink6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103" Type="http://schemas.openxmlformats.org/officeDocument/2006/relationships/image" Target="../media/image60.png"/><Relationship Id="rId108" Type="http://schemas.openxmlformats.org/officeDocument/2006/relationships/customXml" Target="../ink/ink110.xml"/><Relationship Id="rId116" Type="http://schemas.openxmlformats.org/officeDocument/2006/relationships/customXml" Target="../ink/ink114.xml"/><Relationship Id="rId20" Type="http://schemas.openxmlformats.org/officeDocument/2006/relationships/customXml" Target="../ink/ink66.xml"/><Relationship Id="rId41" Type="http://schemas.openxmlformats.org/officeDocument/2006/relationships/image" Target="../media/image29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70" Type="http://schemas.openxmlformats.org/officeDocument/2006/relationships/customXml" Target="../ink/ink91.xml"/><Relationship Id="rId75" Type="http://schemas.openxmlformats.org/officeDocument/2006/relationships/image" Target="../media/image46.png"/><Relationship Id="rId83" Type="http://schemas.openxmlformats.org/officeDocument/2006/relationships/image" Target="../media/image50.png"/><Relationship Id="rId88" Type="http://schemas.openxmlformats.org/officeDocument/2006/relationships/customXml" Target="../ink/ink100.xml"/><Relationship Id="rId91" Type="http://schemas.openxmlformats.org/officeDocument/2006/relationships/image" Target="../media/image54.png"/><Relationship Id="rId96" Type="http://schemas.openxmlformats.org/officeDocument/2006/relationships/customXml" Target="../ink/ink104.xml"/><Relationship Id="rId111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6" Type="http://schemas.openxmlformats.org/officeDocument/2006/relationships/customXml" Target="../ink/ink109.xml"/><Relationship Id="rId114" Type="http://schemas.openxmlformats.org/officeDocument/2006/relationships/customXml" Target="../ink/ink113.xml"/><Relationship Id="rId119" Type="http://schemas.openxmlformats.org/officeDocument/2006/relationships/image" Target="../media/image8.png"/><Relationship Id="rId10" Type="http://schemas.openxmlformats.org/officeDocument/2006/relationships/customXml" Target="../ink/ink61.xml"/><Relationship Id="rId31" Type="http://schemas.openxmlformats.org/officeDocument/2006/relationships/image" Target="../media/image24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95.xml"/><Relationship Id="rId81" Type="http://schemas.openxmlformats.org/officeDocument/2006/relationships/image" Target="../media/image49.png"/><Relationship Id="rId86" Type="http://schemas.openxmlformats.org/officeDocument/2006/relationships/customXml" Target="../ink/ink99.xml"/><Relationship Id="rId94" Type="http://schemas.openxmlformats.org/officeDocument/2006/relationships/customXml" Target="../ink/ink103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4" Type="http://schemas.openxmlformats.org/officeDocument/2006/relationships/customXml" Target="../ink/ink58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65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36.png"/><Relationship Id="rId76" Type="http://schemas.openxmlformats.org/officeDocument/2006/relationships/customXml" Target="../ink/ink94.xml"/><Relationship Id="rId97" Type="http://schemas.openxmlformats.org/officeDocument/2006/relationships/image" Target="../media/image57.png"/><Relationship Id="rId104" Type="http://schemas.openxmlformats.org/officeDocument/2006/relationships/customXml" Target="../ink/ink108.xml"/><Relationship Id="rId120" Type="http://schemas.microsoft.com/office/2007/relationships/hdphoto" Target="../media/hdphoto2.wdp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102.xml"/><Relationship Id="rId2" Type="http://schemas.openxmlformats.org/officeDocument/2006/relationships/image" Target="../media/image6.png"/><Relationship Id="rId2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jeju.or.kr/web/bbs/bbsList.do?bbsId=TOURSTAT" TargetMode="External"/><Relationship Id="rId2" Type="http://schemas.openxmlformats.org/officeDocument/2006/relationships/hyperlink" Target="http://www.healthinnews.co.kr/news/articleView.html?idxno=35541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F8FF4A-0861-45C5-8E68-69EDBCD208D1}"/>
              </a:ext>
            </a:extLst>
          </p:cNvPr>
          <p:cNvGrpSpPr/>
          <p:nvPr/>
        </p:nvGrpSpPr>
        <p:grpSpPr>
          <a:xfrm>
            <a:off x="506325" y="1015965"/>
            <a:ext cx="5060757" cy="857659"/>
            <a:chOff x="718637" y="1508001"/>
            <a:chExt cx="5060757" cy="857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165F75-F745-4762-B608-3026CBCC43CC}"/>
                </a:ext>
              </a:extLst>
            </p:cNvPr>
            <p:cNvSpPr txBox="1"/>
            <p:nvPr/>
          </p:nvSpPr>
          <p:spPr>
            <a:xfrm>
              <a:off x="718637" y="1508001"/>
              <a:ext cx="3804247" cy="770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600" spc="-15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창의 설계 프로젝트</a:t>
              </a:r>
              <a:endParaRPr lang="en-US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0D5FF6-F0E3-4FC6-B0D2-436C44AAB908}"/>
                </a:ext>
              </a:extLst>
            </p:cNvPr>
            <p:cNvSpPr/>
            <p:nvPr/>
          </p:nvSpPr>
          <p:spPr>
            <a:xfrm>
              <a:off x="842992" y="2304147"/>
              <a:ext cx="4936402" cy="61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8CA939-D70B-481D-BD05-C2AF6A3147B0}"/>
              </a:ext>
            </a:extLst>
          </p:cNvPr>
          <p:cNvSpPr txBox="1"/>
          <p:nvPr/>
        </p:nvSpPr>
        <p:spPr>
          <a:xfrm>
            <a:off x="8559800" y="5156688"/>
            <a:ext cx="3442820" cy="14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Presenter :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안정환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Team :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건우 없는 건우 팀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Subject :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창의설계프로젝트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Members :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안정환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정민수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조시완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DA250-CE8D-4AC0-A89C-B22F1F81D822}"/>
              </a:ext>
            </a:extLst>
          </p:cNvPr>
          <p:cNvSpPr txBox="1"/>
          <p:nvPr/>
        </p:nvSpPr>
        <p:spPr>
          <a:xfrm>
            <a:off x="547942" y="1980940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주제 아이디어 선정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0D93B2-1775-6835-FF0A-8CA9B53CF7D4}"/>
              </a:ext>
            </a:extLst>
          </p:cNvPr>
          <p:cNvCxnSpPr>
            <a:cxnSpLocks/>
          </p:cNvCxnSpPr>
          <p:nvPr/>
        </p:nvCxnSpPr>
        <p:spPr>
          <a:xfrm>
            <a:off x="8484314" y="5268286"/>
            <a:ext cx="0" cy="1275127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3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0694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3353803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Final Result.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6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결과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5E1A7-E0E0-B70E-EFC4-FB7D3631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367937"/>
            <a:ext cx="864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9C977-3AA0-5A48-A049-0916773A41E8}"/>
              </a:ext>
            </a:extLst>
          </p:cNvPr>
          <p:cNvSpPr txBox="1"/>
          <p:nvPr/>
        </p:nvSpPr>
        <p:spPr>
          <a:xfrm>
            <a:off x="388978" y="626500"/>
            <a:ext cx="1529586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 err="1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로그인화면</a:t>
            </a: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설계</a:t>
            </a:r>
            <a:endParaRPr lang="en-US" altLang="ko-KR" sz="1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결과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C977-3AA0-5A48-A049-0916773A41E8}"/>
              </a:ext>
            </a:extLst>
          </p:cNvPr>
          <p:cNvSpPr txBox="1"/>
          <p:nvPr/>
        </p:nvSpPr>
        <p:spPr>
          <a:xfrm>
            <a:off x="388978" y="626500"/>
            <a:ext cx="1345240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 err="1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메인화면</a:t>
            </a: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설계</a:t>
            </a:r>
            <a:endParaRPr lang="en-US" altLang="ko-KR" sz="1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7172374E-6B68-6B22-E082-A7D65F9E3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518417"/>
            <a:ext cx="864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0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50111861-99A3-8018-60E7-4E38B0CE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4" y="2743201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821022BA-81B5-BC9D-47D4-EF4D1E08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43" y="2184401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2B6B3FB8-DF81-E16A-D967-95677A21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43" y="2934947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009A0D9A-956C-A754-2829-624577CC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08" y="3457460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EEA229E8-44B7-1F3C-9723-5050D8E6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6" y="3335904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9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결과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C977-3AA0-5A48-A049-0916773A41E8}"/>
              </a:ext>
            </a:extLst>
          </p:cNvPr>
          <p:cNvSpPr txBox="1"/>
          <p:nvPr/>
        </p:nvSpPr>
        <p:spPr>
          <a:xfrm>
            <a:off x="388978" y="626500"/>
            <a:ext cx="976549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마커 설계</a:t>
            </a:r>
            <a:endParaRPr lang="en-US" altLang="ko-KR" sz="1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8DCC6E0A-6DEB-0B0B-3E47-241008B3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518417"/>
            <a:ext cx="864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65C65124-E831-CF22-88EB-40A6D77E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4" y="2743201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82C211B6-7105-036B-B39A-BA1C9ABFC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43" y="2184401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49D90999-92D2-6D89-09D1-773E50369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43" y="2934947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8D61A15C-A21E-9C4A-5A7B-D1AAF36D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08" y="3457460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F67BAB17-DB4A-60CA-6E45-6199D0F99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6" y="3335904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14F54D-4240-4EAC-B9E5-157DE9149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371" y="3429000"/>
            <a:ext cx="1901829" cy="1313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604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결과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C977-3AA0-5A48-A049-0916773A41E8}"/>
              </a:ext>
            </a:extLst>
          </p:cNvPr>
          <p:cNvSpPr txBox="1"/>
          <p:nvPr/>
        </p:nvSpPr>
        <p:spPr>
          <a:xfrm>
            <a:off x="388978" y="626500"/>
            <a:ext cx="2007281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교통량 예측</a:t>
            </a:r>
            <a:r>
              <a:rPr lang="en-US" altLang="ko-KR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 설계</a:t>
            </a:r>
            <a:endParaRPr lang="en-US" altLang="ko-KR" sz="1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8DCC6E0A-6DEB-0B0B-3E47-241008B3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518417"/>
            <a:ext cx="864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56326-3D6E-C6B2-F937-93D0EF40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54" y="2088858"/>
            <a:ext cx="5195491" cy="339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CD508F0-82EC-D38C-3C34-C8F5CBBAC4D7}"/>
                  </a:ext>
                </a:extLst>
              </p14:cNvPr>
              <p14:cNvContentPartPr/>
              <p14:nvPr/>
            </p14:nvContentPartPr>
            <p14:xfrm>
              <a:off x="5492565" y="3071486"/>
              <a:ext cx="105840" cy="1238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CD508F0-82EC-D38C-3C34-C8F5CBBAC4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3925" y="3062846"/>
                <a:ext cx="12348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294A6F-67B9-45D5-F78B-1CD55DD08332}"/>
              </a:ext>
            </a:extLst>
          </p:cNvPr>
          <p:cNvGrpSpPr/>
          <p:nvPr/>
        </p:nvGrpSpPr>
        <p:grpSpPr>
          <a:xfrm>
            <a:off x="5643405" y="3043046"/>
            <a:ext cx="129240" cy="380520"/>
            <a:chOff x="5643405" y="3043046"/>
            <a:chExt cx="1292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FEFBFF1-DC5F-6AEA-E08D-9390BA41ED15}"/>
                    </a:ext>
                  </a:extLst>
                </p14:cNvPr>
                <p14:cNvContentPartPr/>
                <p14:nvPr/>
              </p14:nvContentPartPr>
              <p14:xfrm>
                <a:off x="5643405" y="3043046"/>
                <a:ext cx="59400" cy="380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FEFBFF1-DC5F-6AEA-E08D-9390BA41ED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4405" y="3034046"/>
                  <a:ext cx="770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F3F57B9-A71F-3590-CE96-07D723B2B5A2}"/>
                    </a:ext>
                  </a:extLst>
                </p14:cNvPr>
                <p14:cNvContentPartPr/>
                <p14:nvPr/>
              </p14:nvContentPartPr>
              <p14:xfrm>
                <a:off x="5731245" y="3059606"/>
                <a:ext cx="41400" cy="59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F3F57B9-A71F-3590-CE96-07D723B2B5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2605" y="3050966"/>
                  <a:ext cx="590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CDEB4A-71D9-78DE-6968-CFFF854FC779}"/>
              </a:ext>
            </a:extLst>
          </p:cNvPr>
          <p:cNvGrpSpPr/>
          <p:nvPr/>
        </p:nvGrpSpPr>
        <p:grpSpPr>
          <a:xfrm>
            <a:off x="5936445" y="3033326"/>
            <a:ext cx="117000" cy="100800"/>
            <a:chOff x="5936445" y="3033326"/>
            <a:chExt cx="11700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FE04B29-13B2-CF58-FFFE-D805FF1838DB}"/>
                    </a:ext>
                  </a:extLst>
                </p14:cNvPr>
                <p14:cNvContentPartPr/>
                <p14:nvPr/>
              </p14:nvContentPartPr>
              <p14:xfrm>
                <a:off x="5981445" y="3033326"/>
                <a:ext cx="15120" cy="41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FE04B29-13B2-CF58-FFFE-D805FF1838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2445" y="3024686"/>
                  <a:ext cx="32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DAF7B9C-2F8D-C57C-9F75-3EB40B2C70F3}"/>
                    </a:ext>
                  </a:extLst>
                </p14:cNvPr>
                <p14:cNvContentPartPr/>
                <p14:nvPr/>
              </p14:nvContentPartPr>
              <p14:xfrm>
                <a:off x="5995845" y="3088406"/>
                <a:ext cx="19440" cy="45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DAF7B9C-2F8D-C57C-9F75-3EB40B2C70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6845" y="3079406"/>
                  <a:ext cx="37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229EA61-72EF-7C4F-3974-B650490299A5}"/>
                    </a:ext>
                  </a:extLst>
                </p14:cNvPr>
                <p14:cNvContentPartPr/>
                <p14:nvPr/>
              </p14:nvContentPartPr>
              <p14:xfrm>
                <a:off x="6010245" y="3088406"/>
                <a:ext cx="4320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229EA61-72EF-7C4F-3974-B650490299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1245" y="3079406"/>
                  <a:ext cx="60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287D665-58F3-5AEB-4FE8-CF41F84BC460}"/>
                    </a:ext>
                  </a:extLst>
                </p14:cNvPr>
                <p14:cNvContentPartPr/>
                <p14:nvPr/>
              </p14:nvContentPartPr>
              <p14:xfrm>
                <a:off x="5936445" y="3093446"/>
                <a:ext cx="38880" cy="19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287D665-58F3-5AEB-4FE8-CF41F84BC4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7445" y="3084806"/>
                  <a:ext cx="5652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CC21636C-D7EF-FAD5-1862-25D6A4B48675}"/>
                  </a:ext>
                </a:extLst>
              </p14:cNvPr>
              <p14:cNvContentPartPr/>
              <p14:nvPr/>
            </p14:nvContentPartPr>
            <p14:xfrm>
              <a:off x="6229845" y="4483684"/>
              <a:ext cx="12600" cy="48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CC21636C-D7EF-FAD5-1862-25D6A4B486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0845" y="4474684"/>
                <a:ext cx="3024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E28B2581-8388-E69E-EE7B-DDBEA770C27D}"/>
              </a:ext>
            </a:extLst>
          </p:cNvPr>
          <p:cNvGrpSpPr/>
          <p:nvPr/>
        </p:nvGrpSpPr>
        <p:grpSpPr>
          <a:xfrm>
            <a:off x="6196005" y="4452724"/>
            <a:ext cx="99000" cy="50400"/>
            <a:chOff x="6196005" y="4452724"/>
            <a:chExt cx="9900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F665095-32F1-0D4D-C0F0-3F2E2B874A3B}"/>
                    </a:ext>
                  </a:extLst>
                </p14:cNvPr>
                <p14:cNvContentPartPr/>
                <p14:nvPr/>
              </p14:nvContentPartPr>
              <p14:xfrm>
                <a:off x="6233805" y="4452724"/>
                <a:ext cx="1800" cy="22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F665095-32F1-0D4D-C0F0-3F2E2B874A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5165" y="4443724"/>
                  <a:ext cx="19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E5219A2-9A3C-95EE-AFFB-22A4003E10F1}"/>
                    </a:ext>
                  </a:extLst>
                </p14:cNvPr>
                <p14:cNvContentPartPr/>
                <p14:nvPr/>
              </p14:nvContentPartPr>
              <p14:xfrm>
                <a:off x="6196005" y="4499884"/>
                <a:ext cx="30960" cy="3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E5219A2-9A3C-95EE-AFFB-22A4003E10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7005" y="4490884"/>
                  <a:ext cx="48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06BACC1-B16E-87F1-D269-46ECB926871C}"/>
                    </a:ext>
                  </a:extLst>
                </p14:cNvPr>
                <p14:cNvContentPartPr/>
                <p14:nvPr/>
              </p14:nvContentPartPr>
              <p14:xfrm>
                <a:off x="6250365" y="4470724"/>
                <a:ext cx="44640" cy="27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06BACC1-B16E-87F1-D269-46ECB92687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1725" y="4462084"/>
                  <a:ext cx="62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B49D8F-DABD-B37B-52BE-92815E3BCAFC}"/>
              </a:ext>
            </a:extLst>
          </p:cNvPr>
          <p:cNvGrpSpPr/>
          <p:nvPr/>
        </p:nvGrpSpPr>
        <p:grpSpPr>
          <a:xfrm>
            <a:off x="6245685" y="4135924"/>
            <a:ext cx="137520" cy="90720"/>
            <a:chOff x="6245685" y="4135924"/>
            <a:chExt cx="137520" cy="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6CFCD2E-1AEF-C42B-D14C-4F2E7A805328}"/>
                    </a:ext>
                  </a:extLst>
                </p14:cNvPr>
                <p14:cNvContentPartPr/>
                <p14:nvPr/>
              </p14:nvContentPartPr>
              <p14:xfrm>
                <a:off x="6300405" y="4135924"/>
                <a:ext cx="13320" cy="907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6CFCD2E-1AEF-C42B-D14C-4F2E7A8053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1765" y="4127284"/>
                  <a:ext cx="3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6673B11-D6A8-0F2B-B1EC-96865AFE2D65}"/>
                    </a:ext>
                  </a:extLst>
                </p14:cNvPr>
                <p14:cNvContentPartPr/>
                <p14:nvPr/>
              </p14:nvContentPartPr>
              <p14:xfrm>
                <a:off x="6245685" y="4170844"/>
                <a:ext cx="137520" cy="46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6673B11-D6A8-0F2B-B1EC-96865AFE2D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7045" y="4161844"/>
                  <a:ext cx="1551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DC6478F1-44BD-D8DB-A94D-BF508B130BDF}"/>
                  </a:ext>
                </a:extLst>
              </p14:cNvPr>
              <p14:cNvContentPartPr/>
              <p14:nvPr/>
            </p14:nvContentPartPr>
            <p14:xfrm>
              <a:off x="4868685" y="3445444"/>
              <a:ext cx="60840" cy="1000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DC6478F1-44BD-D8DB-A94D-BF508B130B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0045" y="3436444"/>
                <a:ext cx="78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448A91A-AE22-D6FA-4E9A-440F8CF45974}"/>
                  </a:ext>
                </a:extLst>
              </p14:cNvPr>
              <p14:cNvContentPartPr/>
              <p14:nvPr/>
            </p14:nvContentPartPr>
            <p14:xfrm>
              <a:off x="7100685" y="3390724"/>
              <a:ext cx="69480" cy="432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448A91A-AE22-D6FA-4E9A-440F8CF459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1685" y="3381724"/>
                <a:ext cx="87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ED73D13E-F7E6-F4C4-23C6-81FEB1C979B2}"/>
                  </a:ext>
                </a:extLst>
              </p14:cNvPr>
              <p14:cNvContentPartPr/>
              <p14:nvPr/>
            </p14:nvContentPartPr>
            <p14:xfrm>
              <a:off x="7160085" y="3071404"/>
              <a:ext cx="72360" cy="522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ED73D13E-F7E6-F4C4-23C6-81FEB1C979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51445" y="3062764"/>
                <a:ext cx="9000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51E9F3DA-43EC-14F1-F0A8-F1A4C4A1AFF5}"/>
              </a:ext>
            </a:extLst>
          </p:cNvPr>
          <p:cNvGrpSpPr/>
          <p:nvPr/>
        </p:nvGrpSpPr>
        <p:grpSpPr>
          <a:xfrm>
            <a:off x="4793805" y="3557404"/>
            <a:ext cx="66600" cy="115200"/>
            <a:chOff x="4793805" y="3557404"/>
            <a:chExt cx="6660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019BFDA-1749-3214-B9E1-614CC733BE1A}"/>
                    </a:ext>
                  </a:extLst>
                </p14:cNvPr>
                <p14:cNvContentPartPr/>
                <p14:nvPr/>
              </p14:nvContentPartPr>
              <p14:xfrm>
                <a:off x="4852845" y="3566764"/>
                <a:ext cx="360" cy="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019BFDA-1749-3214-B9E1-614CC733BE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43845" y="3558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21EEE28-E966-B37E-6104-AC0DE04E9CB6}"/>
                    </a:ext>
                  </a:extLst>
                </p14:cNvPr>
                <p14:cNvContentPartPr/>
                <p14:nvPr/>
              </p14:nvContentPartPr>
              <p14:xfrm>
                <a:off x="4793805" y="3557404"/>
                <a:ext cx="66600" cy="1152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21EEE28-E966-B37E-6104-AC0DE04E9C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4805" y="3548404"/>
                  <a:ext cx="842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D7ABA73-59CB-DAD5-2B4D-1FDE083BA123}"/>
                  </a:ext>
                </a:extLst>
              </p14:cNvPr>
              <p14:cNvContentPartPr/>
              <p14:nvPr/>
            </p14:nvContentPartPr>
            <p14:xfrm>
              <a:off x="5425245" y="3204964"/>
              <a:ext cx="49320" cy="561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D7ABA73-59CB-DAD5-2B4D-1FDE083BA1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16605" y="3195964"/>
                <a:ext cx="66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6FA4FAC8-D286-75AE-5F86-25A11D17AB1D}"/>
                  </a:ext>
                </a:extLst>
              </p14:cNvPr>
              <p14:cNvContentPartPr/>
              <p14:nvPr/>
            </p14:nvContentPartPr>
            <p14:xfrm>
              <a:off x="5941845" y="2989684"/>
              <a:ext cx="28080" cy="345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6FA4FAC8-D286-75AE-5F86-25A11D17AB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32845" y="2981044"/>
                <a:ext cx="45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0802A13-9D3B-0C61-8D1B-730AA5BC40B0}"/>
                  </a:ext>
                </a:extLst>
              </p14:cNvPr>
              <p14:cNvContentPartPr/>
              <p14:nvPr/>
            </p14:nvContentPartPr>
            <p14:xfrm>
              <a:off x="4928805" y="3354724"/>
              <a:ext cx="131040" cy="72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0802A13-9D3B-0C61-8D1B-730AA5BC40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20165" y="3345724"/>
                <a:ext cx="148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D160FB0-2E85-2C2F-7CDE-DCA40637CA2F}"/>
                  </a:ext>
                </a:extLst>
              </p14:cNvPr>
              <p14:cNvContentPartPr/>
              <p14:nvPr/>
            </p14:nvContentPartPr>
            <p14:xfrm>
              <a:off x="6067125" y="3087964"/>
              <a:ext cx="108000" cy="550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D160FB0-2E85-2C2F-7CDE-DCA40637CA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58485" y="3079324"/>
                <a:ext cx="1256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346C3F5-95A5-605F-D66A-7BE03B7B05A8}"/>
                  </a:ext>
                </a:extLst>
              </p14:cNvPr>
              <p14:cNvContentPartPr/>
              <p14:nvPr/>
            </p14:nvContentPartPr>
            <p14:xfrm>
              <a:off x="7250805" y="3131164"/>
              <a:ext cx="33480" cy="1260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346C3F5-95A5-605F-D66A-7BE03B7B05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1805" y="3122164"/>
                <a:ext cx="51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BB33C359-2E92-EECC-E426-DCFC896DE9FB}"/>
                  </a:ext>
                </a:extLst>
              </p14:cNvPr>
              <p14:cNvContentPartPr/>
              <p14:nvPr/>
            </p14:nvContentPartPr>
            <p14:xfrm>
              <a:off x="5071725" y="3279844"/>
              <a:ext cx="343440" cy="6372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BB33C359-2E92-EECC-E426-DCFC896DE9F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63085" y="3270844"/>
                <a:ext cx="361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060A773C-A93B-5298-8E25-34E5E14F6189}"/>
                  </a:ext>
                </a:extLst>
              </p14:cNvPr>
              <p14:cNvContentPartPr/>
              <p14:nvPr/>
            </p14:nvContentPartPr>
            <p14:xfrm>
              <a:off x="4619205" y="3688444"/>
              <a:ext cx="169560" cy="204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060A773C-A93B-5298-8E25-34E5E14F61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10565" y="3679444"/>
                <a:ext cx="187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C92E5645-352A-C24B-78AF-4EC00E105381}"/>
                  </a:ext>
                </a:extLst>
              </p14:cNvPr>
              <p14:cNvContentPartPr/>
              <p14:nvPr/>
            </p14:nvContentPartPr>
            <p14:xfrm>
              <a:off x="6243885" y="4243204"/>
              <a:ext cx="74880" cy="1843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C92E5645-352A-C24B-78AF-4EC00E1053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34885" y="4234204"/>
                <a:ext cx="92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8CB5D0BF-E078-269C-AA7C-CD02347AA718}"/>
                  </a:ext>
                </a:extLst>
              </p14:cNvPr>
              <p14:cNvContentPartPr/>
              <p14:nvPr/>
            </p14:nvContentPartPr>
            <p14:xfrm>
              <a:off x="6317325" y="3947284"/>
              <a:ext cx="123840" cy="17712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8CB5D0BF-E078-269C-AA7C-CD02347AA7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08325" y="3938644"/>
                <a:ext cx="141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0FAFE26F-FEBF-28CA-02E4-7D3CE7F442BB}"/>
                  </a:ext>
                </a:extLst>
              </p14:cNvPr>
              <p14:cNvContentPartPr/>
              <p14:nvPr/>
            </p14:nvContentPartPr>
            <p14:xfrm>
              <a:off x="5045145" y="3335839"/>
              <a:ext cx="327240" cy="36216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0FAFE26F-FEBF-28CA-02E4-7D3CE7F442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6145" y="3327199"/>
                <a:ext cx="3448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04B17EB-F75C-3675-F1CB-34521EAF454D}"/>
                  </a:ext>
                </a:extLst>
              </p14:cNvPr>
              <p14:cNvContentPartPr/>
              <p14:nvPr/>
            </p14:nvContentPartPr>
            <p14:xfrm>
              <a:off x="5043345" y="3440599"/>
              <a:ext cx="663120" cy="25272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04B17EB-F75C-3675-F1CB-34521EAF454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34345" y="3431959"/>
                <a:ext cx="68076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E7A87B-8D21-5A15-4FCC-B7C155FAF741}"/>
              </a:ext>
            </a:extLst>
          </p:cNvPr>
          <p:cNvGrpSpPr/>
          <p:nvPr/>
        </p:nvGrpSpPr>
        <p:grpSpPr>
          <a:xfrm>
            <a:off x="5714745" y="3115324"/>
            <a:ext cx="362520" cy="361635"/>
            <a:chOff x="5714745" y="3115324"/>
            <a:chExt cx="362520" cy="3616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6C6BEF7-3347-B151-E3DB-478FF50B7331}"/>
                    </a:ext>
                  </a:extLst>
                </p14:cNvPr>
                <p14:cNvContentPartPr/>
                <p14:nvPr/>
              </p14:nvContentPartPr>
              <p14:xfrm>
                <a:off x="5786325" y="3115324"/>
                <a:ext cx="127440" cy="54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6C6BEF7-3347-B151-E3DB-478FF50B73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7325" y="3106324"/>
                  <a:ext cx="14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39684A7-DF97-91D1-F646-7F1CEC94DC98}"/>
                    </a:ext>
                  </a:extLst>
                </p14:cNvPr>
                <p14:cNvContentPartPr/>
                <p14:nvPr/>
              </p14:nvContentPartPr>
              <p14:xfrm>
                <a:off x="6017085" y="3147724"/>
                <a:ext cx="17280" cy="26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39684A7-DF97-91D1-F646-7F1CEC94DC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8445" y="3139084"/>
                  <a:ext cx="34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CFF0600-0925-EC2C-BC93-9A75487660D7}"/>
                    </a:ext>
                  </a:extLst>
                </p14:cNvPr>
                <p14:cNvContentPartPr/>
                <p14:nvPr/>
              </p14:nvContentPartPr>
              <p14:xfrm>
                <a:off x="5714745" y="3186439"/>
                <a:ext cx="362520" cy="2905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CFF0600-0925-EC2C-BC93-9A75487660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05745" y="3177439"/>
                  <a:ext cx="3801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71FF8A2-4AB8-0A35-15E3-78DCFA258960}"/>
                  </a:ext>
                </a:extLst>
              </p14:cNvPr>
              <p14:cNvContentPartPr/>
              <p14:nvPr/>
            </p14:nvContentPartPr>
            <p14:xfrm>
              <a:off x="6393345" y="4007689"/>
              <a:ext cx="493920" cy="1598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71FF8A2-4AB8-0A35-15E3-78DCFA2589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84705" y="3999049"/>
                <a:ext cx="511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7F4EE1ED-4717-FF3F-FF92-615EC3190B42}"/>
                  </a:ext>
                </a:extLst>
              </p14:cNvPr>
              <p14:cNvContentPartPr/>
              <p14:nvPr/>
            </p14:nvContentPartPr>
            <p14:xfrm>
              <a:off x="5533665" y="4228729"/>
              <a:ext cx="712440" cy="1191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7F4EE1ED-4717-FF3F-FF92-615EC3190B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25025" y="4220089"/>
                <a:ext cx="730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3318A800-155E-596A-9B9E-5AD32498B7B0}"/>
                  </a:ext>
                </a:extLst>
              </p14:cNvPr>
              <p14:cNvContentPartPr/>
              <p14:nvPr/>
            </p14:nvContentPartPr>
            <p14:xfrm>
              <a:off x="4397505" y="3553909"/>
              <a:ext cx="127080" cy="47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3318A800-155E-596A-9B9E-5AD32498B7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88865" y="3545269"/>
                <a:ext cx="144720" cy="4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그룹 85">
            <a:extLst>
              <a:ext uri="{FF2B5EF4-FFF2-40B4-BE49-F238E27FC236}">
                <a16:creationId xmlns:a16="http://schemas.microsoft.com/office/drawing/2014/main" id="{5DE7DEE0-4C8D-9BD5-22BD-3C1C7C43D316}"/>
              </a:ext>
            </a:extLst>
          </p:cNvPr>
          <p:cNvGrpSpPr/>
          <p:nvPr/>
        </p:nvGrpSpPr>
        <p:grpSpPr>
          <a:xfrm>
            <a:off x="4406805" y="3686644"/>
            <a:ext cx="1114260" cy="650535"/>
            <a:chOff x="4406805" y="3686644"/>
            <a:chExt cx="1114260" cy="6505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E4AF4C0-22C9-6B87-62E6-41E86415255A}"/>
                    </a:ext>
                  </a:extLst>
                </p14:cNvPr>
                <p14:cNvContentPartPr/>
                <p14:nvPr/>
              </p14:nvContentPartPr>
              <p14:xfrm>
                <a:off x="4619565" y="3897964"/>
                <a:ext cx="121680" cy="88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E4AF4C0-22C9-6B87-62E6-41E8641525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10565" y="3888964"/>
                  <a:ext cx="139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EECCA19-F69A-27DB-48D0-A795B212BEBF}"/>
                    </a:ext>
                  </a:extLst>
                </p14:cNvPr>
                <p14:cNvContentPartPr/>
                <p14:nvPr/>
              </p14:nvContentPartPr>
              <p14:xfrm>
                <a:off x="4406805" y="3897964"/>
                <a:ext cx="196200" cy="547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EECCA19-F69A-27DB-48D0-A795B212BE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98165" y="3888964"/>
                  <a:ext cx="213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B64AAEC-B5C8-502B-805B-3C7F7F8B7638}"/>
                    </a:ext>
                  </a:extLst>
                </p14:cNvPr>
                <p14:cNvContentPartPr/>
                <p14:nvPr/>
              </p14:nvContentPartPr>
              <p14:xfrm>
                <a:off x="4533165" y="3686644"/>
                <a:ext cx="77040" cy="211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B64AAEC-B5C8-502B-805B-3C7F7F8B76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24165" y="3677644"/>
                  <a:ext cx="94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A2A9656-2171-181B-448B-524EA493433E}"/>
                    </a:ext>
                  </a:extLst>
                </p14:cNvPr>
                <p14:cNvContentPartPr/>
                <p14:nvPr/>
              </p14:nvContentPartPr>
              <p14:xfrm>
                <a:off x="4748145" y="3993109"/>
                <a:ext cx="142560" cy="2628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A2A9656-2171-181B-448B-524EA49343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9145" y="3984469"/>
                  <a:ext cx="160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23AA89F-8C68-780C-0640-0E67F6279742}"/>
                    </a:ext>
                  </a:extLst>
                </p14:cNvPr>
                <p14:cNvContentPartPr/>
                <p14:nvPr/>
              </p14:nvContentPartPr>
              <p14:xfrm>
                <a:off x="4743105" y="3983749"/>
                <a:ext cx="197280" cy="831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23AA89F-8C68-780C-0640-0E67F62797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34465" y="3974749"/>
                  <a:ext cx="21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717122D-EC9D-A49E-3C90-9F1F7E8B1F6B}"/>
                    </a:ext>
                  </a:extLst>
                </p14:cNvPr>
                <p14:cNvContentPartPr/>
                <p14:nvPr/>
              </p14:nvContentPartPr>
              <p14:xfrm>
                <a:off x="4888185" y="3705109"/>
                <a:ext cx="160200" cy="5288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717122D-EC9D-A49E-3C90-9F1F7E8B1F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9185" y="3696109"/>
                  <a:ext cx="1778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24CECF7-4C89-3DDB-AE23-32358300C4BB}"/>
                    </a:ext>
                  </a:extLst>
                </p14:cNvPr>
                <p14:cNvContentPartPr/>
                <p14:nvPr/>
              </p14:nvContentPartPr>
              <p14:xfrm>
                <a:off x="4952625" y="4056019"/>
                <a:ext cx="568440" cy="281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24CECF7-4C89-3DDB-AE23-32358300C4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3985" y="4047379"/>
                  <a:ext cx="586080" cy="29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3E6413E6-114C-7765-EE63-F69C48EA09ED}"/>
                  </a:ext>
                </a:extLst>
              </p14:cNvPr>
              <p14:cNvContentPartPr/>
              <p14:nvPr/>
            </p14:nvContentPartPr>
            <p14:xfrm>
              <a:off x="5506305" y="3526459"/>
              <a:ext cx="174240" cy="79848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3E6413E6-114C-7765-EE63-F69C48EA09E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97305" y="3517459"/>
                <a:ext cx="19188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CC5E9271-2C85-A0C4-7769-97656AF745D6}"/>
                  </a:ext>
                </a:extLst>
              </p14:cNvPr>
              <p14:cNvContentPartPr/>
              <p14:nvPr/>
            </p14:nvContentPartPr>
            <p14:xfrm>
              <a:off x="5764785" y="4530589"/>
              <a:ext cx="209160" cy="1764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CC5E9271-2C85-A0C4-7769-97656AF745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55785" y="4521949"/>
                <a:ext cx="226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723703C9-2B09-FCE7-E444-3962147CB67A}"/>
                  </a:ext>
                </a:extLst>
              </p14:cNvPr>
              <p14:cNvContentPartPr/>
              <p14:nvPr/>
            </p14:nvContentPartPr>
            <p14:xfrm>
              <a:off x="5986185" y="4510069"/>
              <a:ext cx="192600" cy="2412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723703C9-2B09-FCE7-E444-3962147CB6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77545" y="4501069"/>
                <a:ext cx="2102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8F633C39-BC1A-0CC6-9899-F60EC593C629}"/>
              </a:ext>
            </a:extLst>
          </p:cNvPr>
          <p:cNvGrpSpPr/>
          <p:nvPr/>
        </p:nvGrpSpPr>
        <p:grpSpPr>
          <a:xfrm>
            <a:off x="5452665" y="4352749"/>
            <a:ext cx="293400" cy="201960"/>
            <a:chOff x="5452665" y="4352749"/>
            <a:chExt cx="29340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92C9422-C888-BA3C-A571-B53E0E4C8D71}"/>
                    </a:ext>
                  </a:extLst>
                </p14:cNvPr>
                <p14:cNvContentPartPr/>
                <p14:nvPr/>
              </p14:nvContentPartPr>
              <p14:xfrm>
                <a:off x="5452665" y="4526269"/>
                <a:ext cx="293400" cy="284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92C9422-C888-BA3C-A571-B53E0E4C8D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4025" y="4517629"/>
                  <a:ext cx="311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C7D30026-A5F5-A4B2-98F9-CC11506A68BD}"/>
                    </a:ext>
                  </a:extLst>
                </p14:cNvPr>
                <p14:cNvContentPartPr/>
                <p14:nvPr/>
              </p14:nvContentPartPr>
              <p14:xfrm>
                <a:off x="5456265" y="4352749"/>
                <a:ext cx="73080" cy="158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C7D30026-A5F5-A4B2-98F9-CC11506A68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7625" y="4343749"/>
                  <a:ext cx="907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48F900A5-9957-2F1B-CCE2-D8B1B19F891E}"/>
                  </a:ext>
                </a:extLst>
              </p14:cNvPr>
              <p14:cNvContentPartPr/>
              <p14:nvPr/>
            </p14:nvContentPartPr>
            <p14:xfrm>
              <a:off x="6092720" y="3319395"/>
              <a:ext cx="886320" cy="15120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48F900A5-9957-2F1B-CCE2-D8B1B19F89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83720" y="3310755"/>
                <a:ext cx="90396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2199E93-34A1-F093-D654-A25BB0B3F074}"/>
              </a:ext>
            </a:extLst>
          </p:cNvPr>
          <p:cNvGrpSpPr/>
          <p:nvPr/>
        </p:nvGrpSpPr>
        <p:grpSpPr>
          <a:xfrm>
            <a:off x="6638480" y="3146235"/>
            <a:ext cx="748800" cy="593640"/>
            <a:chOff x="6638480" y="3146235"/>
            <a:chExt cx="74880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036121E-4C7C-C587-8661-B6193A321F08}"/>
                    </a:ext>
                  </a:extLst>
                </p14:cNvPr>
                <p14:cNvContentPartPr/>
                <p14:nvPr/>
              </p14:nvContentPartPr>
              <p14:xfrm>
                <a:off x="6995925" y="3376324"/>
                <a:ext cx="90720" cy="14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036121E-4C7C-C587-8661-B6193A321F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86925" y="3367684"/>
                  <a:ext cx="108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3C9A955-703F-D43C-DD82-0EF2AF65DFDC}"/>
                    </a:ext>
                  </a:extLst>
                </p14:cNvPr>
                <p14:cNvContentPartPr/>
                <p14:nvPr/>
              </p14:nvContentPartPr>
              <p14:xfrm>
                <a:off x="7088805" y="3336724"/>
                <a:ext cx="70200" cy="35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3C9A955-703F-D43C-DD82-0EF2AF65DF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79805" y="3327724"/>
                  <a:ext cx="87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22D2F68-B1AF-1DC4-708E-1622DD3EF71E}"/>
                    </a:ext>
                  </a:extLst>
                </p14:cNvPr>
                <p14:cNvContentPartPr/>
                <p14:nvPr/>
              </p14:nvContentPartPr>
              <p14:xfrm>
                <a:off x="6642080" y="3146235"/>
                <a:ext cx="411120" cy="2088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22D2F68-B1AF-1DC4-708E-1622DD3EF7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33080" y="3137235"/>
                  <a:ext cx="428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0F58D2D-0FA7-4FD5-06ED-569C1DF197B9}"/>
                    </a:ext>
                  </a:extLst>
                </p14:cNvPr>
                <p14:cNvContentPartPr/>
                <p14:nvPr/>
              </p14:nvContentPartPr>
              <p14:xfrm>
                <a:off x="7154720" y="3165315"/>
                <a:ext cx="126000" cy="1735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0F58D2D-0FA7-4FD5-06ED-569C1DF197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45720" y="3156315"/>
                  <a:ext cx="143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ADC63B0-1716-D0A7-0BD7-7A44C66AC380}"/>
                    </a:ext>
                  </a:extLst>
                </p14:cNvPr>
                <p14:cNvContentPartPr/>
                <p14:nvPr/>
              </p14:nvContentPartPr>
              <p14:xfrm>
                <a:off x="6638480" y="3155595"/>
                <a:ext cx="67680" cy="2188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ADC63B0-1716-D0A7-0BD7-7A44C66AC3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29840" y="3146955"/>
                  <a:ext cx="85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5E2233F-A74E-C6D2-9A6E-AAB4881177DC}"/>
                    </a:ext>
                  </a:extLst>
                </p14:cNvPr>
                <p14:cNvContentPartPr/>
                <p14:nvPr/>
              </p14:nvContentPartPr>
              <p14:xfrm>
                <a:off x="6781400" y="3376635"/>
                <a:ext cx="78480" cy="2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5E2233F-A74E-C6D2-9A6E-AAB4881177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2760" y="3367995"/>
                  <a:ext cx="96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19A3C89-94F3-FA69-D62B-8F499912D4DD}"/>
                    </a:ext>
                  </a:extLst>
                </p14:cNvPr>
                <p14:cNvContentPartPr/>
                <p14:nvPr/>
              </p14:nvContentPartPr>
              <p14:xfrm>
                <a:off x="7178480" y="3445035"/>
                <a:ext cx="208800" cy="2948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19A3C89-94F3-FA69-D62B-8F499912D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69480" y="3436035"/>
                  <a:ext cx="2264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571DE3F-A3B1-C920-3626-4BF870F7CC99}"/>
              </a:ext>
            </a:extLst>
          </p:cNvPr>
          <p:cNvGrpSpPr/>
          <p:nvPr/>
        </p:nvGrpSpPr>
        <p:grpSpPr>
          <a:xfrm>
            <a:off x="6187760" y="3009795"/>
            <a:ext cx="434880" cy="134280"/>
            <a:chOff x="6187760" y="3009795"/>
            <a:chExt cx="43488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81A9C79-4AC7-8A9D-E397-3EF7EB3AFBE3}"/>
                    </a:ext>
                  </a:extLst>
                </p14:cNvPr>
                <p14:cNvContentPartPr/>
                <p14:nvPr/>
              </p14:nvContentPartPr>
              <p14:xfrm>
                <a:off x="6187760" y="3014835"/>
                <a:ext cx="75240" cy="125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81A9C79-4AC7-8A9D-E397-3EF7EB3AFB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79120" y="3005835"/>
                  <a:ext cx="9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C1D00CE-1DD5-6579-909E-A678ED0F3404}"/>
                    </a:ext>
                  </a:extLst>
                </p14:cNvPr>
                <p14:cNvContentPartPr/>
                <p14:nvPr/>
              </p14:nvContentPartPr>
              <p14:xfrm>
                <a:off x="6264080" y="3009795"/>
                <a:ext cx="358560" cy="1342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C1D00CE-1DD5-6579-909E-A678ED0F34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55080" y="3000795"/>
                  <a:ext cx="37620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301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결과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C977-3AA0-5A48-A049-0916773A41E8}"/>
              </a:ext>
            </a:extLst>
          </p:cNvPr>
          <p:cNvSpPr txBox="1"/>
          <p:nvPr/>
        </p:nvSpPr>
        <p:spPr>
          <a:xfrm>
            <a:off x="388978" y="626500"/>
            <a:ext cx="1345240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연계화면 설계</a:t>
            </a:r>
            <a:endParaRPr lang="en-US" altLang="ko-KR" sz="1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8DCC6E0A-6DEB-0B0B-3E47-241008B3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518417"/>
            <a:ext cx="864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56326-3D6E-C6B2-F937-93D0EF40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54" y="2088858"/>
            <a:ext cx="5195491" cy="339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CD508F0-82EC-D38C-3C34-C8F5CBBAC4D7}"/>
                  </a:ext>
                </a:extLst>
              </p14:cNvPr>
              <p14:cNvContentPartPr/>
              <p14:nvPr/>
            </p14:nvContentPartPr>
            <p14:xfrm>
              <a:off x="5492565" y="3071486"/>
              <a:ext cx="105840" cy="1238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CD508F0-82EC-D38C-3C34-C8F5CBBAC4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3925" y="3062846"/>
                <a:ext cx="12348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294A6F-67B9-45D5-F78B-1CD55DD08332}"/>
              </a:ext>
            </a:extLst>
          </p:cNvPr>
          <p:cNvGrpSpPr/>
          <p:nvPr/>
        </p:nvGrpSpPr>
        <p:grpSpPr>
          <a:xfrm>
            <a:off x="5643405" y="3043046"/>
            <a:ext cx="129240" cy="380520"/>
            <a:chOff x="5643405" y="3043046"/>
            <a:chExt cx="1292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FEFBFF1-DC5F-6AEA-E08D-9390BA41ED15}"/>
                    </a:ext>
                  </a:extLst>
                </p14:cNvPr>
                <p14:cNvContentPartPr/>
                <p14:nvPr/>
              </p14:nvContentPartPr>
              <p14:xfrm>
                <a:off x="5643405" y="3043046"/>
                <a:ext cx="59400" cy="380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FEFBFF1-DC5F-6AEA-E08D-9390BA41ED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4405" y="3034046"/>
                  <a:ext cx="770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F3F57B9-A71F-3590-CE96-07D723B2B5A2}"/>
                    </a:ext>
                  </a:extLst>
                </p14:cNvPr>
                <p14:cNvContentPartPr/>
                <p14:nvPr/>
              </p14:nvContentPartPr>
              <p14:xfrm>
                <a:off x="5731245" y="3059606"/>
                <a:ext cx="41400" cy="59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F3F57B9-A71F-3590-CE96-07D723B2B5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2605" y="3050966"/>
                  <a:ext cx="590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CDEB4A-71D9-78DE-6968-CFFF854FC779}"/>
              </a:ext>
            </a:extLst>
          </p:cNvPr>
          <p:cNvGrpSpPr/>
          <p:nvPr/>
        </p:nvGrpSpPr>
        <p:grpSpPr>
          <a:xfrm>
            <a:off x="5936445" y="3033326"/>
            <a:ext cx="117000" cy="100800"/>
            <a:chOff x="5936445" y="3033326"/>
            <a:chExt cx="11700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FE04B29-13B2-CF58-FFFE-D805FF1838DB}"/>
                    </a:ext>
                  </a:extLst>
                </p14:cNvPr>
                <p14:cNvContentPartPr/>
                <p14:nvPr/>
              </p14:nvContentPartPr>
              <p14:xfrm>
                <a:off x="5981445" y="3033326"/>
                <a:ext cx="15120" cy="41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FE04B29-13B2-CF58-FFFE-D805FF1838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2445" y="3024686"/>
                  <a:ext cx="32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DAF7B9C-2F8D-C57C-9F75-3EB40B2C70F3}"/>
                    </a:ext>
                  </a:extLst>
                </p14:cNvPr>
                <p14:cNvContentPartPr/>
                <p14:nvPr/>
              </p14:nvContentPartPr>
              <p14:xfrm>
                <a:off x="5995845" y="3088406"/>
                <a:ext cx="19440" cy="45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DAF7B9C-2F8D-C57C-9F75-3EB40B2C70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6845" y="3079406"/>
                  <a:ext cx="37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229EA61-72EF-7C4F-3974-B650490299A5}"/>
                    </a:ext>
                  </a:extLst>
                </p14:cNvPr>
                <p14:cNvContentPartPr/>
                <p14:nvPr/>
              </p14:nvContentPartPr>
              <p14:xfrm>
                <a:off x="6010245" y="3088406"/>
                <a:ext cx="4320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229EA61-72EF-7C4F-3974-B650490299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1245" y="3079406"/>
                  <a:ext cx="60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287D665-58F3-5AEB-4FE8-CF41F84BC460}"/>
                    </a:ext>
                  </a:extLst>
                </p14:cNvPr>
                <p14:cNvContentPartPr/>
                <p14:nvPr/>
              </p14:nvContentPartPr>
              <p14:xfrm>
                <a:off x="5936445" y="3093446"/>
                <a:ext cx="38880" cy="19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287D665-58F3-5AEB-4FE8-CF41F84BC4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7445" y="3084806"/>
                  <a:ext cx="5652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CC21636C-D7EF-FAD5-1862-25D6A4B48675}"/>
                  </a:ext>
                </a:extLst>
              </p14:cNvPr>
              <p14:cNvContentPartPr/>
              <p14:nvPr/>
            </p14:nvContentPartPr>
            <p14:xfrm>
              <a:off x="6229845" y="4483684"/>
              <a:ext cx="12600" cy="48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CC21636C-D7EF-FAD5-1862-25D6A4B486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0845" y="4474684"/>
                <a:ext cx="3024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E28B2581-8388-E69E-EE7B-DDBEA770C27D}"/>
              </a:ext>
            </a:extLst>
          </p:cNvPr>
          <p:cNvGrpSpPr/>
          <p:nvPr/>
        </p:nvGrpSpPr>
        <p:grpSpPr>
          <a:xfrm>
            <a:off x="6196005" y="4452724"/>
            <a:ext cx="99000" cy="50400"/>
            <a:chOff x="6196005" y="4452724"/>
            <a:chExt cx="9900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F665095-32F1-0D4D-C0F0-3F2E2B874A3B}"/>
                    </a:ext>
                  </a:extLst>
                </p14:cNvPr>
                <p14:cNvContentPartPr/>
                <p14:nvPr/>
              </p14:nvContentPartPr>
              <p14:xfrm>
                <a:off x="6233805" y="4452724"/>
                <a:ext cx="1800" cy="22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F665095-32F1-0D4D-C0F0-3F2E2B874A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5165" y="4443724"/>
                  <a:ext cx="19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E5219A2-9A3C-95EE-AFFB-22A4003E10F1}"/>
                    </a:ext>
                  </a:extLst>
                </p14:cNvPr>
                <p14:cNvContentPartPr/>
                <p14:nvPr/>
              </p14:nvContentPartPr>
              <p14:xfrm>
                <a:off x="6196005" y="4499884"/>
                <a:ext cx="30960" cy="3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E5219A2-9A3C-95EE-AFFB-22A4003E10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7005" y="4490884"/>
                  <a:ext cx="48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06BACC1-B16E-87F1-D269-46ECB926871C}"/>
                    </a:ext>
                  </a:extLst>
                </p14:cNvPr>
                <p14:cNvContentPartPr/>
                <p14:nvPr/>
              </p14:nvContentPartPr>
              <p14:xfrm>
                <a:off x="6250365" y="4470724"/>
                <a:ext cx="44640" cy="27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06BACC1-B16E-87F1-D269-46ECB92687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1725" y="4462084"/>
                  <a:ext cx="62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B49D8F-DABD-B37B-52BE-92815E3BCAFC}"/>
              </a:ext>
            </a:extLst>
          </p:cNvPr>
          <p:cNvGrpSpPr/>
          <p:nvPr/>
        </p:nvGrpSpPr>
        <p:grpSpPr>
          <a:xfrm>
            <a:off x="6245685" y="4135924"/>
            <a:ext cx="137520" cy="90720"/>
            <a:chOff x="6245685" y="4135924"/>
            <a:chExt cx="137520" cy="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6CFCD2E-1AEF-C42B-D14C-4F2E7A805328}"/>
                    </a:ext>
                  </a:extLst>
                </p14:cNvPr>
                <p14:cNvContentPartPr/>
                <p14:nvPr/>
              </p14:nvContentPartPr>
              <p14:xfrm>
                <a:off x="6300405" y="4135924"/>
                <a:ext cx="13320" cy="907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6CFCD2E-1AEF-C42B-D14C-4F2E7A8053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1765" y="4127284"/>
                  <a:ext cx="3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6673B11-D6A8-0F2B-B1EC-96865AFE2D65}"/>
                    </a:ext>
                  </a:extLst>
                </p14:cNvPr>
                <p14:cNvContentPartPr/>
                <p14:nvPr/>
              </p14:nvContentPartPr>
              <p14:xfrm>
                <a:off x="6245685" y="4170844"/>
                <a:ext cx="137520" cy="46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6673B11-D6A8-0F2B-B1EC-96865AFE2D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7045" y="4161844"/>
                  <a:ext cx="1551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DC6478F1-44BD-D8DB-A94D-BF508B130BDF}"/>
                  </a:ext>
                </a:extLst>
              </p14:cNvPr>
              <p14:cNvContentPartPr/>
              <p14:nvPr/>
            </p14:nvContentPartPr>
            <p14:xfrm>
              <a:off x="4868685" y="3445444"/>
              <a:ext cx="60840" cy="1000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DC6478F1-44BD-D8DB-A94D-BF508B130B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0045" y="3436444"/>
                <a:ext cx="78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448A91A-AE22-D6FA-4E9A-440F8CF45974}"/>
                  </a:ext>
                </a:extLst>
              </p14:cNvPr>
              <p14:cNvContentPartPr/>
              <p14:nvPr/>
            </p14:nvContentPartPr>
            <p14:xfrm>
              <a:off x="7100685" y="3390724"/>
              <a:ext cx="69480" cy="432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448A91A-AE22-D6FA-4E9A-440F8CF459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1685" y="3381724"/>
                <a:ext cx="87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ED73D13E-F7E6-F4C4-23C6-81FEB1C979B2}"/>
                  </a:ext>
                </a:extLst>
              </p14:cNvPr>
              <p14:cNvContentPartPr/>
              <p14:nvPr/>
            </p14:nvContentPartPr>
            <p14:xfrm>
              <a:off x="7160085" y="3071404"/>
              <a:ext cx="72360" cy="522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ED73D13E-F7E6-F4C4-23C6-81FEB1C979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51445" y="3062764"/>
                <a:ext cx="9000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51E9F3DA-43EC-14F1-F0A8-F1A4C4A1AFF5}"/>
              </a:ext>
            </a:extLst>
          </p:cNvPr>
          <p:cNvGrpSpPr/>
          <p:nvPr/>
        </p:nvGrpSpPr>
        <p:grpSpPr>
          <a:xfrm>
            <a:off x="4793805" y="3557404"/>
            <a:ext cx="66600" cy="115200"/>
            <a:chOff x="4793805" y="3557404"/>
            <a:chExt cx="6660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019BFDA-1749-3214-B9E1-614CC733BE1A}"/>
                    </a:ext>
                  </a:extLst>
                </p14:cNvPr>
                <p14:cNvContentPartPr/>
                <p14:nvPr/>
              </p14:nvContentPartPr>
              <p14:xfrm>
                <a:off x="4852845" y="3566764"/>
                <a:ext cx="360" cy="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019BFDA-1749-3214-B9E1-614CC733BE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43845" y="3558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21EEE28-E966-B37E-6104-AC0DE04E9CB6}"/>
                    </a:ext>
                  </a:extLst>
                </p14:cNvPr>
                <p14:cNvContentPartPr/>
                <p14:nvPr/>
              </p14:nvContentPartPr>
              <p14:xfrm>
                <a:off x="4793805" y="3557404"/>
                <a:ext cx="66600" cy="1152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21EEE28-E966-B37E-6104-AC0DE04E9C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4805" y="3548404"/>
                  <a:ext cx="842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D7ABA73-59CB-DAD5-2B4D-1FDE083BA123}"/>
                  </a:ext>
                </a:extLst>
              </p14:cNvPr>
              <p14:cNvContentPartPr/>
              <p14:nvPr/>
            </p14:nvContentPartPr>
            <p14:xfrm>
              <a:off x="5425245" y="3204964"/>
              <a:ext cx="49320" cy="561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D7ABA73-59CB-DAD5-2B4D-1FDE083BA1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16605" y="3195964"/>
                <a:ext cx="66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6FA4FAC8-D286-75AE-5F86-25A11D17AB1D}"/>
                  </a:ext>
                </a:extLst>
              </p14:cNvPr>
              <p14:cNvContentPartPr/>
              <p14:nvPr/>
            </p14:nvContentPartPr>
            <p14:xfrm>
              <a:off x="5941845" y="2989684"/>
              <a:ext cx="28080" cy="345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6FA4FAC8-D286-75AE-5F86-25A11D17AB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32845" y="2981044"/>
                <a:ext cx="45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0802A13-9D3B-0C61-8D1B-730AA5BC40B0}"/>
                  </a:ext>
                </a:extLst>
              </p14:cNvPr>
              <p14:cNvContentPartPr/>
              <p14:nvPr/>
            </p14:nvContentPartPr>
            <p14:xfrm>
              <a:off x="4928805" y="3354724"/>
              <a:ext cx="131040" cy="72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0802A13-9D3B-0C61-8D1B-730AA5BC40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20165" y="3345724"/>
                <a:ext cx="148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D160FB0-2E85-2C2F-7CDE-DCA40637CA2F}"/>
                  </a:ext>
                </a:extLst>
              </p14:cNvPr>
              <p14:cNvContentPartPr/>
              <p14:nvPr/>
            </p14:nvContentPartPr>
            <p14:xfrm>
              <a:off x="6067125" y="3087964"/>
              <a:ext cx="108000" cy="550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D160FB0-2E85-2C2F-7CDE-DCA40637CA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58485" y="3079324"/>
                <a:ext cx="1256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346C3F5-95A5-605F-D66A-7BE03B7B05A8}"/>
                  </a:ext>
                </a:extLst>
              </p14:cNvPr>
              <p14:cNvContentPartPr/>
              <p14:nvPr/>
            </p14:nvContentPartPr>
            <p14:xfrm>
              <a:off x="7250805" y="3131164"/>
              <a:ext cx="33480" cy="1260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346C3F5-95A5-605F-D66A-7BE03B7B05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1805" y="3122164"/>
                <a:ext cx="51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BB33C359-2E92-EECC-E426-DCFC896DE9FB}"/>
                  </a:ext>
                </a:extLst>
              </p14:cNvPr>
              <p14:cNvContentPartPr/>
              <p14:nvPr/>
            </p14:nvContentPartPr>
            <p14:xfrm>
              <a:off x="5071725" y="3279844"/>
              <a:ext cx="343440" cy="6372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BB33C359-2E92-EECC-E426-DCFC896DE9F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63085" y="3270844"/>
                <a:ext cx="361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060A773C-A93B-5298-8E25-34E5E14F6189}"/>
                  </a:ext>
                </a:extLst>
              </p14:cNvPr>
              <p14:cNvContentPartPr/>
              <p14:nvPr/>
            </p14:nvContentPartPr>
            <p14:xfrm>
              <a:off x="4619205" y="3688444"/>
              <a:ext cx="169560" cy="204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060A773C-A93B-5298-8E25-34E5E14F61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10565" y="3679444"/>
                <a:ext cx="187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C92E5645-352A-C24B-78AF-4EC00E105381}"/>
                  </a:ext>
                </a:extLst>
              </p14:cNvPr>
              <p14:cNvContentPartPr/>
              <p14:nvPr/>
            </p14:nvContentPartPr>
            <p14:xfrm>
              <a:off x="6243885" y="4243204"/>
              <a:ext cx="74880" cy="1843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C92E5645-352A-C24B-78AF-4EC00E1053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34885" y="4234204"/>
                <a:ext cx="92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8CB5D0BF-E078-269C-AA7C-CD02347AA718}"/>
                  </a:ext>
                </a:extLst>
              </p14:cNvPr>
              <p14:cNvContentPartPr/>
              <p14:nvPr/>
            </p14:nvContentPartPr>
            <p14:xfrm>
              <a:off x="6317325" y="3947284"/>
              <a:ext cx="123840" cy="17712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8CB5D0BF-E078-269C-AA7C-CD02347AA7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08325" y="3938644"/>
                <a:ext cx="141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0FAFE26F-FEBF-28CA-02E4-7D3CE7F442BB}"/>
                  </a:ext>
                </a:extLst>
              </p14:cNvPr>
              <p14:cNvContentPartPr/>
              <p14:nvPr/>
            </p14:nvContentPartPr>
            <p14:xfrm>
              <a:off x="5045145" y="3335839"/>
              <a:ext cx="327240" cy="36216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0FAFE26F-FEBF-28CA-02E4-7D3CE7F442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6145" y="3327199"/>
                <a:ext cx="3448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04B17EB-F75C-3675-F1CB-34521EAF454D}"/>
                  </a:ext>
                </a:extLst>
              </p14:cNvPr>
              <p14:cNvContentPartPr/>
              <p14:nvPr/>
            </p14:nvContentPartPr>
            <p14:xfrm>
              <a:off x="5043345" y="3440599"/>
              <a:ext cx="663120" cy="25272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04B17EB-F75C-3675-F1CB-34521EAF454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34345" y="3431959"/>
                <a:ext cx="68076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E7A87B-8D21-5A15-4FCC-B7C155FAF741}"/>
              </a:ext>
            </a:extLst>
          </p:cNvPr>
          <p:cNvGrpSpPr/>
          <p:nvPr/>
        </p:nvGrpSpPr>
        <p:grpSpPr>
          <a:xfrm>
            <a:off x="5714745" y="3115324"/>
            <a:ext cx="362520" cy="361635"/>
            <a:chOff x="5714745" y="3115324"/>
            <a:chExt cx="362520" cy="3616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6C6BEF7-3347-B151-E3DB-478FF50B7331}"/>
                    </a:ext>
                  </a:extLst>
                </p14:cNvPr>
                <p14:cNvContentPartPr/>
                <p14:nvPr/>
              </p14:nvContentPartPr>
              <p14:xfrm>
                <a:off x="5786325" y="3115324"/>
                <a:ext cx="127440" cy="54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6C6BEF7-3347-B151-E3DB-478FF50B73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7325" y="3106324"/>
                  <a:ext cx="14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39684A7-DF97-91D1-F646-7F1CEC94DC98}"/>
                    </a:ext>
                  </a:extLst>
                </p14:cNvPr>
                <p14:cNvContentPartPr/>
                <p14:nvPr/>
              </p14:nvContentPartPr>
              <p14:xfrm>
                <a:off x="6017085" y="3147724"/>
                <a:ext cx="17280" cy="26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39684A7-DF97-91D1-F646-7F1CEC94DC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8445" y="3139084"/>
                  <a:ext cx="34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CFF0600-0925-EC2C-BC93-9A75487660D7}"/>
                    </a:ext>
                  </a:extLst>
                </p14:cNvPr>
                <p14:cNvContentPartPr/>
                <p14:nvPr/>
              </p14:nvContentPartPr>
              <p14:xfrm>
                <a:off x="5714745" y="3186439"/>
                <a:ext cx="362520" cy="2905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CFF0600-0925-EC2C-BC93-9A75487660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05745" y="3177439"/>
                  <a:ext cx="3801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71FF8A2-4AB8-0A35-15E3-78DCFA258960}"/>
                  </a:ext>
                </a:extLst>
              </p14:cNvPr>
              <p14:cNvContentPartPr/>
              <p14:nvPr/>
            </p14:nvContentPartPr>
            <p14:xfrm>
              <a:off x="6393345" y="4007689"/>
              <a:ext cx="493920" cy="1598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71FF8A2-4AB8-0A35-15E3-78DCFA2589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84705" y="3999049"/>
                <a:ext cx="511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7F4EE1ED-4717-FF3F-FF92-615EC3190B42}"/>
                  </a:ext>
                </a:extLst>
              </p14:cNvPr>
              <p14:cNvContentPartPr/>
              <p14:nvPr/>
            </p14:nvContentPartPr>
            <p14:xfrm>
              <a:off x="5533665" y="4228729"/>
              <a:ext cx="712440" cy="1191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7F4EE1ED-4717-FF3F-FF92-615EC3190B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25025" y="4220089"/>
                <a:ext cx="730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3318A800-155E-596A-9B9E-5AD32498B7B0}"/>
                  </a:ext>
                </a:extLst>
              </p14:cNvPr>
              <p14:cNvContentPartPr/>
              <p14:nvPr/>
            </p14:nvContentPartPr>
            <p14:xfrm>
              <a:off x="4397505" y="3553909"/>
              <a:ext cx="127080" cy="47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3318A800-155E-596A-9B9E-5AD32498B7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88865" y="3545269"/>
                <a:ext cx="144720" cy="4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그룹 85">
            <a:extLst>
              <a:ext uri="{FF2B5EF4-FFF2-40B4-BE49-F238E27FC236}">
                <a16:creationId xmlns:a16="http://schemas.microsoft.com/office/drawing/2014/main" id="{5DE7DEE0-4C8D-9BD5-22BD-3C1C7C43D316}"/>
              </a:ext>
            </a:extLst>
          </p:cNvPr>
          <p:cNvGrpSpPr/>
          <p:nvPr/>
        </p:nvGrpSpPr>
        <p:grpSpPr>
          <a:xfrm>
            <a:off x="4406805" y="3686644"/>
            <a:ext cx="1114260" cy="650535"/>
            <a:chOff x="4406805" y="3686644"/>
            <a:chExt cx="1114260" cy="6505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E4AF4C0-22C9-6B87-62E6-41E86415255A}"/>
                    </a:ext>
                  </a:extLst>
                </p14:cNvPr>
                <p14:cNvContentPartPr/>
                <p14:nvPr/>
              </p14:nvContentPartPr>
              <p14:xfrm>
                <a:off x="4619565" y="3897964"/>
                <a:ext cx="121680" cy="88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E4AF4C0-22C9-6B87-62E6-41E8641525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10565" y="3888964"/>
                  <a:ext cx="139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EECCA19-F69A-27DB-48D0-A795B212BEBF}"/>
                    </a:ext>
                  </a:extLst>
                </p14:cNvPr>
                <p14:cNvContentPartPr/>
                <p14:nvPr/>
              </p14:nvContentPartPr>
              <p14:xfrm>
                <a:off x="4406805" y="3897964"/>
                <a:ext cx="196200" cy="547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EECCA19-F69A-27DB-48D0-A795B212BE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98165" y="3888964"/>
                  <a:ext cx="213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B64AAEC-B5C8-502B-805B-3C7F7F8B7638}"/>
                    </a:ext>
                  </a:extLst>
                </p14:cNvPr>
                <p14:cNvContentPartPr/>
                <p14:nvPr/>
              </p14:nvContentPartPr>
              <p14:xfrm>
                <a:off x="4533165" y="3686644"/>
                <a:ext cx="77040" cy="211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B64AAEC-B5C8-502B-805B-3C7F7F8B76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24165" y="3677644"/>
                  <a:ext cx="94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A2A9656-2171-181B-448B-524EA493433E}"/>
                    </a:ext>
                  </a:extLst>
                </p14:cNvPr>
                <p14:cNvContentPartPr/>
                <p14:nvPr/>
              </p14:nvContentPartPr>
              <p14:xfrm>
                <a:off x="4748145" y="3993109"/>
                <a:ext cx="142560" cy="2628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A2A9656-2171-181B-448B-524EA49343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9145" y="3984469"/>
                  <a:ext cx="160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23AA89F-8C68-780C-0640-0E67F6279742}"/>
                    </a:ext>
                  </a:extLst>
                </p14:cNvPr>
                <p14:cNvContentPartPr/>
                <p14:nvPr/>
              </p14:nvContentPartPr>
              <p14:xfrm>
                <a:off x="4743105" y="3983749"/>
                <a:ext cx="197280" cy="831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23AA89F-8C68-780C-0640-0E67F62797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34465" y="3974749"/>
                  <a:ext cx="21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717122D-EC9D-A49E-3C90-9F1F7E8B1F6B}"/>
                    </a:ext>
                  </a:extLst>
                </p14:cNvPr>
                <p14:cNvContentPartPr/>
                <p14:nvPr/>
              </p14:nvContentPartPr>
              <p14:xfrm>
                <a:off x="4888185" y="3705109"/>
                <a:ext cx="160200" cy="5288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717122D-EC9D-A49E-3C90-9F1F7E8B1F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9185" y="3696109"/>
                  <a:ext cx="1778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24CECF7-4C89-3DDB-AE23-32358300C4BB}"/>
                    </a:ext>
                  </a:extLst>
                </p14:cNvPr>
                <p14:cNvContentPartPr/>
                <p14:nvPr/>
              </p14:nvContentPartPr>
              <p14:xfrm>
                <a:off x="4952625" y="4056019"/>
                <a:ext cx="568440" cy="281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24CECF7-4C89-3DDB-AE23-32358300C4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3985" y="4047379"/>
                  <a:ext cx="586080" cy="29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3E6413E6-114C-7765-EE63-F69C48EA09ED}"/>
                  </a:ext>
                </a:extLst>
              </p14:cNvPr>
              <p14:cNvContentPartPr/>
              <p14:nvPr/>
            </p14:nvContentPartPr>
            <p14:xfrm>
              <a:off x="5506305" y="3526459"/>
              <a:ext cx="174240" cy="79848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3E6413E6-114C-7765-EE63-F69C48EA09E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97305" y="3517459"/>
                <a:ext cx="19188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CC5E9271-2C85-A0C4-7769-97656AF745D6}"/>
                  </a:ext>
                </a:extLst>
              </p14:cNvPr>
              <p14:cNvContentPartPr/>
              <p14:nvPr/>
            </p14:nvContentPartPr>
            <p14:xfrm>
              <a:off x="5764785" y="4530589"/>
              <a:ext cx="209160" cy="1764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CC5E9271-2C85-A0C4-7769-97656AF745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55785" y="4521949"/>
                <a:ext cx="226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723703C9-2B09-FCE7-E444-3962147CB67A}"/>
                  </a:ext>
                </a:extLst>
              </p14:cNvPr>
              <p14:cNvContentPartPr/>
              <p14:nvPr/>
            </p14:nvContentPartPr>
            <p14:xfrm>
              <a:off x="5986185" y="4510069"/>
              <a:ext cx="192600" cy="2412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723703C9-2B09-FCE7-E444-3962147CB6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77545" y="4501069"/>
                <a:ext cx="2102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8F633C39-BC1A-0CC6-9899-F60EC593C629}"/>
              </a:ext>
            </a:extLst>
          </p:cNvPr>
          <p:cNvGrpSpPr/>
          <p:nvPr/>
        </p:nvGrpSpPr>
        <p:grpSpPr>
          <a:xfrm>
            <a:off x="5452665" y="4352749"/>
            <a:ext cx="293400" cy="201960"/>
            <a:chOff x="5452665" y="4352749"/>
            <a:chExt cx="29340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92C9422-C888-BA3C-A571-B53E0E4C8D71}"/>
                    </a:ext>
                  </a:extLst>
                </p14:cNvPr>
                <p14:cNvContentPartPr/>
                <p14:nvPr/>
              </p14:nvContentPartPr>
              <p14:xfrm>
                <a:off x="5452665" y="4526269"/>
                <a:ext cx="293400" cy="284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92C9422-C888-BA3C-A571-B53E0E4C8D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4025" y="4517629"/>
                  <a:ext cx="311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C7D30026-A5F5-A4B2-98F9-CC11506A68BD}"/>
                    </a:ext>
                  </a:extLst>
                </p14:cNvPr>
                <p14:cNvContentPartPr/>
                <p14:nvPr/>
              </p14:nvContentPartPr>
              <p14:xfrm>
                <a:off x="5456265" y="4352749"/>
                <a:ext cx="73080" cy="158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C7D30026-A5F5-A4B2-98F9-CC11506A68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7625" y="4343749"/>
                  <a:ext cx="907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48F900A5-9957-2F1B-CCE2-D8B1B19F891E}"/>
                  </a:ext>
                </a:extLst>
              </p14:cNvPr>
              <p14:cNvContentPartPr/>
              <p14:nvPr/>
            </p14:nvContentPartPr>
            <p14:xfrm>
              <a:off x="6092720" y="3319395"/>
              <a:ext cx="886320" cy="15120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48F900A5-9957-2F1B-CCE2-D8B1B19F89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83720" y="3310755"/>
                <a:ext cx="90396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2199E93-34A1-F093-D654-A25BB0B3F074}"/>
              </a:ext>
            </a:extLst>
          </p:cNvPr>
          <p:cNvGrpSpPr/>
          <p:nvPr/>
        </p:nvGrpSpPr>
        <p:grpSpPr>
          <a:xfrm>
            <a:off x="6638480" y="3146235"/>
            <a:ext cx="748800" cy="593640"/>
            <a:chOff x="6638480" y="3146235"/>
            <a:chExt cx="74880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036121E-4C7C-C587-8661-B6193A321F08}"/>
                    </a:ext>
                  </a:extLst>
                </p14:cNvPr>
                <p14:cNvContentPartPr/>
                <p14:nvPr/>
              </p14:nvContentPartPr>
              <p14:xfrm>
                <a:off x="6995925" y="3376324"/>
                <a:ext cx="90720" cy="14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036121E-4C7C-C587-8661-B6193A321F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86925" y="3367684"/>
                  <a:ext cx="108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3C9A955-703F-D43C-DD82-0EF2AF65DFDC}"/>
                    </a:ext>
                  </a:extLst>
                </p14:cNvPr>
                <p14:cNvContentPartPr/>
                <p14:nvPr/>
              </p14:nvContentPartPr>
              <p14:xfrm>
                <a:off x="7088805" y="3336724"/>
                <a:ext cx="70200" cy="35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3C9A955-703F-D43C-DD82-0EF2AF65DF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79805" y="3327724"/>
                  <a:ext cx="87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22D2F68-B1AF-1DC4-708E-1622DD3EF71E}"/>
                    </a:ext>
                  </a:extLst>
                </p14:cNvPr>
                <p14:cNvContentPartPr/>
                <p14:nvPr/>
              </p14:nvContentPartPr>
              <p14:xfrm>
                <a:off x="6642080" y="3146235"/>
                <a:ext cx="411120" cy="2088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22D2F68-B1AF-1DC4-708E-1622DD3EF7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33080" y="3137235"/>
                  <a:ext cx="428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0F58D2D-0FA7-4FD5-06ED-569C1DF197B9}"/>
                    </a:ext>
                  </a:extLst>
                </p14:cNvPr>
                <p14:cNvContentPartPr/>
                <p14:nvPr/>
              </p14:nvContentPartPr>
              <p14:xfrm>
                <a:off x="7154720" y="3165315"/>
                <a:ext cx="126000" cy="1735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0F58D2D-0FA7-4FD5-06ED-569C1DF197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45720" y="3156315"/>
                  <a:ext cx="143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ADC63B0-1716-D0A7-0BD7-7A44C66AC380}"/>
                    </a:ext>
                  </a:extLst>
                </p14:cNvPr>
                <p14:cNvContentPartPr/>
                <p14:nvPr/>
              </p14:nvContentPartPr>
              <p14:xfrm>
                <a:off x="6638480" y="3155595"/>
                <a:ext cx="67680" cy="2188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ADC63B0-1716-D0A7-0BD7-7A44C66AC3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29840" y="3146955"/>
                  <a:ext cx="85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5E2233F-A74E-C6D2-9A6E-AAB4881177DC}"/>
                    </a:ext>
                  </a:extLst>
                </p14:cNvPr>
                <p14:cNvContentPartPr/>
                <p14:nvPr/>
              </p14:nvContentPartPr>
              <p14:xfrm>
                <a:off x="6781400" y="3376635"/>
                <a:ext cx="78480" cy="2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5E2233F-A74E-C6D2-9A6E-AAB4881177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2760" y="3367995"/>
                  <a:ext cx="96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19A3C89-94F3-FA69-D62B-8F499912D4DD}"/>
                    </a:ext>
                  </a:extLst>
                </p14:cNvPr>
                <p14:cNvContentPartPr/>
                <p14:nvPr/>
              </p14:nvContentPartPr>
              <p14:xfrm>
                <a:off x="7178480" y="3445035"/>
                <a:ext cx="208800" cy="2948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19A3C89-94F3-FA69-D62B-8F499912D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69480" y="3436035"/>
                  <a:ext cx="2264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571DE3F-A3B1-C920-3626-4BF870F7CC99}"/>
              </a:ext>
            </a:extLst>
          </p:cNvPr>
          <p:cNvGrpSpPr/>
          <p:nvPr/>
        </p:nvGrpSpPr>
        <p:grpSpPr>
          <a:xfrm>
            <a:off x="6187760" y="3009795"/>
            <a:ext cx="434880" cy="134280"/>
            <a:chOff x="6187760" y="3009795"/>
            <a:chExt cx="43488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81A9C79-4AC7-8A9D-E397-3EF7EB3AFBE3}"/>
                    </a:ext>
                  </a:extLst>
                </p14:cNvPr>
                <p14:cNvContentPartPr/>
                <p14:nvPr/>
              </p14:nvContentPartPr>
              <p14:xfrm>
                <a:off x="6187760" y="3014835"/>
                <a:ext cx="75240" cy="125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81A9C79-4AC7-8A9D-E397-3EF7EB3AFB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79120" y="3005835"/>
                  <a:ext cx="9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C1D00CE-1DD5-6579-909E-A678ED0F3404}"/>
                    </a:ext>
                  </a:extLst>
                </p14:cNvPr>
                <p14:cNvContentPartPr/>
                <p14:nvPr/>
              </p14:nvContentPartPr>
              <p14:xfrm>
                <a:off x="6264080" y="3009795"/>
                <a:ext cx="358560" cy="1342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C1D00CE-1DD5-6579-909E-A678ED0F34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55080" y="3000795"/>
                  <a:ext cx="376200" cy="151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AA836E07-E196-AAF3-AFC2-4E11EE38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31" y="2348796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CF01CFFB-57FB-3694-DB11-1CC82242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89" y="3136603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E8D53C8C-DCA5-E17D-BF47-AB08C9BA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39" y="2670447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위치 아이콘 Gps 마커 기호 지도 핀 아이콘 라벨에 대한 스톡 벡터 아트 및 기타 이미지 - 라벨, 0명, 개념 - iStock">
            <a:extLst>
              <a:ext uri="{FF2B5EF4-FFF2-40B4-BE49-F238E27FC236}">
                <a16:creationId xmlns:a16="http://schemas.microsoft.com/office/drawing/2014/main" id="{88F7365C-7C98-94A8-EBA1-021F8814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08" y="3802759"/>
            <a:ext cx="801914" cy="8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4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0694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1467068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Plan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 계획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38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 계획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D8D90-AA5C-7131-DB15-B2249F83B2CD}"/>
              </a:ext>
            </a:extLst>
          </p:cNvPr>
          <p:cNvSpPr txBox="1"/>
          <p:nvPr/>
        </p:nvSpPr>
        <p:spPr>
          <a:xfrm>
            <a:off x="1640293" y="1882423"/>
            <a:ext cx="891141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논문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교통량 분석 및 예측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기반의 인기 관광지 추천 시스템 제안 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학회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2023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한국정보기술학회 하계종합학술대회 및 대학생논문경진대회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경진대회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추후 교통량 예측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경진대회 참여 계획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68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0155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3615092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Environment.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개발 환경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44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환경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D8D90-AA5C-7131-DB15-B2249F83B2CD}"/>
              </a:ext>
            </a:extLst>
          </p:cNvPr>
          <p:cNvSpPr txBox="1"/>
          <p:nvPr/>
        </p:nvSpPr>
        <p:spPr>
          <a:xfrm>
            <a:off x="925443" y="1718471"/>
            <a:ext cx="7634357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Development Language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Python(AI), </a:t>
            </a:r>
            <a:r>
              <a:rPr lang="en-US" altLang="ko-KR" dirty="0" err="1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Javascript</a:t>
            </a: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(Frontend), Java(Backend)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Framework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000" dirty="0" err="1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Jupyter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React native, Spring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Windows 10</a:t>
            </a:r>
          </a:p>
        </p:txBody>
      </p:sp>
    </p:spTree>
    <p:extLst>
      <p:ext uri="{BB962C8B-B14F-4D97-AF65-F5344CB8AC3E}">
        <p14:creationId xmlns:p14="http://schemas.microsoft.com/office/powerpoint/2010/main" val="23102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3080833"/>
            <a:ext cx="3510898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Background.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724CD9-0CB3-4C3F-8A95-16583FA2BD54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선정 배경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26949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209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309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1576072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일정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19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일정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E72005-1EB1-57B1-5280-1A673A15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55253"/>
              </p:ext>
            </p:extLst>
          </p:nvPr>
        </p:nvGraphicFramePr>
        <p:xfrm>
          <a:off x="1633229" y="1518417"/>
          <a:ext cx="8777410" cy="4588581"/>
        </p:xfrm>
        <a:graphic>
          <a:graphicData uri="http://schemas.openxmlformats.org/drawingml/2006/table">
            <a:tbl>
              <a:tblPr/>
              <a:tblGrid>
                <a:gridCol w="2583838">
                  <a:extLst>
                    <a:ext uri="{9D8B030D-6E8A-4147-A177-3AD203B41FA5}">
                      <a16:colId xmlns:a16="http://schemas.microsoft.com/office/drawing/2014/main" val="2149760097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4152686583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3100945239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284392732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1437945103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2385148652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4008636694"/>
                    </a:ext>
                  </a:extLst>
                </a:gridCol>
                <a:gridCol w="884796">
                  <a:extLst>
                    <a:ext uri="{9D8B030D-6E8A-4147-A177-3AD203B41FA5}">
                      <a16:colId xmlns:a16="http://schemas.microsoft.com/office/drawing/2014/main" val="3311048660"/>
                    </a:ext>
                  </a:extLst>
                </a:gridCol>
              </a:tblGrid>
              <a:tr h="47646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수행 기간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2023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02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~ 2023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06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08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27267"/>
                  </a:ext>
                </a:extLst>
              </a:tr>
              <a:tr h="60311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기간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개발내용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03.02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03.07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03.08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03.14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03.15 ~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03.28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03.29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04.25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04.26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05.09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05.10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05.25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05.26 ~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06.08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55194"/>
                  </a:ext>
                </a:extLst>
              </a:tr>
              <a:tr h="58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 주제 아이디어 모색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49434"/>
                  </a:ext>
                </a:extLst>
              </a:tr>
              <a:tr h="58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 주제 아이디어 선정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71876"/>
                  </a:ext>
                </a:extLst>
              </a:tr>
              <a:tr h="58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 계획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설계 및 발표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업무 분담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8597"/>
                  </a:ext>
                </a:extLst>
              </a:tr>
              <a:tr h="58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 개발 진행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90618"/>
                  </a:ext>
                </a:extLst>
              </a:tr>
              <a:tr h="58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중간 개발 보고 및 중간 보고서 작성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7815"/>
                  </a:ext>
                </a:extLst>
              </a:tr>
              <a:tr h="584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논문 작성 및 게재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최종 보고서 작성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2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4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0694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4846198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Division of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역할 분담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27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역할 분담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9703C-E611-7DB1-B0DE-6839E7C1D5ED}"/>
              </a:ext>
            </a:extLst>
          </p:cNvPr>
          <p:cNvSpPr txBox="1"/>
          <p:nvPr/>
        </p:nvSpPr>
        <p:spPr>
          <a:xfrm>
            <a:off x="2507143" y="1450082"/>
            <a:ext cx="7177714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ko-KR" altLang="ko-KR" sz="2200" spc="20" dirty="0">
                <a:solidFill>
                  <a:srgbClr val="0070C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정민수</a:t>
            </a:r>
            <a:endParaRPr lang="en-US" altLang="ko-KR" sz="2200" spc="20" dirty="0">
              <a:solidFill>
                <a:srgbClr val="0070C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팀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장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AI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Dev, </a:t>
            </a:r>
            <a:r>
              <a:rPr lang="en-US" altLang="ko-KR" sz="1800" spc="2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master(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관리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ko-KR" altLang="ko-KR" sz="2200" spc="20" dirty="0" err="1">
                <a:solidFill>
                  <a:srgbClr val="0070C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조시완</a:t>
            </a:r>
            <a:endParaRPr lang="en-US" altLang="ko-KR" sz="1800" spc="20" dirty="0">
              <a:solidFill>
                <a:srgbClr val="0070C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팀원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Backend Dev, </a:t>
            </a:r>
            <a:r>
              <a:rPr lang="en-US" altLang="ko-KR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spc="2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ithub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collaborator(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협업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endParaRPr lang="en-US" altLang="ko-KR" sz="2500" spc="20" dirty="0"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ko-KR" altLang="en-US" sz="2200" spc="20" dirty="0">
                <a:solidFill>
                  <a:srgbClr val="0070C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안정환</a:t>
            </a:r>
            <a:endParaRPr lang="en-US" altLang="ko-KR" sz="2200" spc="20" dirty="0">
              <a:solidFill>
                <a:srgbClr val="0070C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팀원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Frontend Dev, </a:t>
            </a:r>
            <a:r>
              <a:rPr lang="en-US" altLang="ko-KR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spc="2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ithub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collaborator(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협업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endParaRPr lang="ko-KR" altLang="ko-KR" sz="250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2000" spc="2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sz="2000" spc="2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공동</a:t>
            </a:r>
            <a:r>
              <a:rPr lang="en-US" altLang="ko-KR" sz="2000" spc="2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발표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아이디어 제안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안정환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/ 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중간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정민수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최종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조시완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 </a:t>
            </a:r>
            <a:endParaRPr lang="ko-KR" altLang="ko-KR" sz="180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8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26949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600" dirty="0">
                <a:ln w="22225">
                  <a:solidFill>
                    <a:prstClr val="white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  <a:endParaRPr kumimoji="0" lang="en-US" altLang="ko-KR" sz="16600" b="0" i="0" u="none" strike="noStrike" kern="1200" cap="none" spc="0" normalizeH="0" baseline="0" noProof="0" dirty="0">
              <a:ln w="22225">
                <a:solidFill>
                  <a:prstClr val="white"/>
                </a:solidFill>
              </a:ln>
              <a:noFill/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3291286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References.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394038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참고 문헌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37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참고 문헌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9703C-E611-7DB1-B0DE-6839E7C1D5ED}"/>
              </a:ext>
            </a:extLst>
          </p:cNvPr>
          <p:cNvSpPr txBox="1"/>
          <p:nvPr/>
        </p:nvSpPr>
        <p:spPr>
          <a:xfrm>
            <a:off x="776814" y="2352313"/>
            <a:ext cx="9081477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1.  3p - &lt; </a:t>
            </a:r>
            <a:r>
              <a:rPr lang="ko-KR" altLang="en-US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최근 </a:t>
            </a: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주간 전국 </a:t>
            </a:r>
            <a:r>
              <a:rPr lang="ko-KR" altLang="en-US" sz="2000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확진자수</a:t>
            </a:r>
            <a:r>
              <a:rPr lang="ko-KR" altLang="en-US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및 발생률 추이 </a:t>
            </a: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&gt; [</a:t>
            </a:r>
            <a:r>
              <a:rPr lang="ko-KR" altLang="en-US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질병관리청</a:t>
            </a: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] 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6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  <a:hlinkClick r:id="rId2"/>
              </a:rPr>
              <a:t>http://www.healthinnews.co.kr/news/articleView.html?idxno=35541</a:t>
            </a:r>
            <a:r>
              <a:rPr lang="en-US" altLang="ko-KR" sz="16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endParaRPr lang="en-US" altLang="ko-KR" sz="2000" spc="20" dirty="0"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endParaRPr lang="en-US" altLang="ko-KR" sz="2000" spc="20" dirty="0"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2.  3p - </a:t>
            </a:r>
            <a:r>
              <a:rPr lang="ko-KR" altLang="en-US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연도별 제주도 관광객 수 </a:t>
            </a: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제주특별자치도관광협회</a:t>
            </a: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] 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2000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600" b="0" i="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hlinkClick r:id="rId3" tooltip="http://www.visitjeju.or.kr/web/bbs/bbsList.do?bbsId=TOURSTAT"/>
              </a:rPr>
              <a:t>http://www.visitjeju.or.kr/web/bbs/bbsList.do?bbsId=TOURSTAT</a:t>
            </a:r>
            <a:endParaRPr lang="en-US" altLang="ko-KR" sz="1600" b="0" i="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7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6636113" y="4211122"/>
            <a:ext cx="547297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err="1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QnA</a:t>
            </a:r>
            <a:endParaRPr lang="en-US" altLang="ko-KR" sz="16600" dirty="0">
              <a:ln w="22225">
                <a:solidFill>
                  <a:schemeClr val="bg1"/>
                </a:solidFill>
              </a:ln>
              <a:noFill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8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선정 배경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F6085-C938-46D3-AA3A-D0961C912AF2}"/>
              </a:ext>
            </a:extLst>
          </p:cNvPr>
          <p:cNvSpPr txBox="1"/>
          <p:nvPr/>
        </p:nvSpPr>
        <p:spPr>
          <a:xfrm>
            <a:off x="326379" y="1112387"/>
            <a:ext cx="74206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코로나 규제 완화로 인한 여행객 증가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제주도 관광 수요 증가</a:t>
            </a:r>
            <a:r>
              <a:rPr lang="ko-KR" altLang="en-US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endParaRPr lang="ko-KR" altLang="en-US" sz="2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0D692-197E-D09C-5600-55A96B1AE9E4}"/>
              </a:ext>
            </a:extLst>
          </p:cNvPr>
          <p:cNvSpPr txBox="1"/>
          <p:nvPr/>
        </p:nvSpPr>
        <p:spPr>
          <a:xfrm>
            <a:off x="532048" y="2297694"/>
            <a:ext cx="5131629" cy="3404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최근 코로나 규제 완화로 인한 여행 수요 급증 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⇒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관광지로 유명했던 제주도의 수요 ↑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제주도내 주민등록인구는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기준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68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만명으로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연평균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1.3%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정도 매년 증가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외국인과 관광객까지 고려하면 전체 상주인구는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만명을 넘을 것으로 추정</a:t>
            </a:r>
            <a:endParaRPr lang="en-US" altLang="ko-KR" sz="1400" b="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최근 왕복 비행기 값이 30만원에 이를 정도로 인기 급상승 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⇒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사람들의 관광을 좀 더 편리하게 돕기 위해 교통량 예측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기반의 관광지 추천 사이트를 개발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42653B-3856-A444-403E-2B076DFB404A}"/>
              </a:ext>
            </a:extLst>
          </p:cNvPr>
          <p:cNvCxnSpPr>
            <a:cxnSpLocks/>
          </p:cNvCxnSpPr>
          <p:nvPr/>
        </p:nvCxnSpPr>
        <p:spPr>
          <a:xfrm>
            <a:off x="5816081" y="1831021"/>
            <a:ext cx="0" cy="45511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F2DC70CA-BCE5-59ED-820C-02858B8C5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864437"/>
              </p:ext>
            </p:extLst>
          </p:nvPr>
        </p:nvGraphicFramePr>
        <p:xfrm>
          <a:off x="6515680" y="4184980"/>
          <a:ext cx="4697839" cy="228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1817F44-7107-EBB2-8336-881298CBA9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71" y="1831021"/>
            <a:ext cx="4743647" cy="21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037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2484976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Purpose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목적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목적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F6085-C938-46D3-AA3A-D0961C912AF2}"/>
              </a:ext>
            </a:extLst>
          </p:cNvPr>
          <p:cNvSpPr txBox="1"/>
          <p:nvPr/>
        </p:nvSpPr>
        <p:spPr>
          <a:xfrm>
            <a:off x="1882346" y="2228671"/>
            <a:ext cx="84273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관광수요 증가에 따른 교통체증으로 인한 낭비시간 감소 </a:t>
            </a:r>
            <a:r>
              <a:rPr lang="en-US" altLang="ko-KR" sz="4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4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여행객들의 관광지 선택 고민 감소 </a:t>
            </a:r>
            <a:r>
              <a:rPr lang="en-US" altLang="ko-KR" sz="4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endParaRPr lang="ko-KR" altLang="en-US" sz="4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 descr="손수레, 종이클립, 운송이(가) 표시된 사진&#10;&#10;자동 생성된 설명">
            <a:extLst>
              <a:ext uri="{FF2B5EF4-FFF2-40B4-BE49-F238E27FC236}">
                <a16:creationId xmlns:a16="http://schemas.microsoft.com/office/drawing/2014/main" id="{CD6924CA-9FC8-491F-5D16-3788DD4DC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3" t="7182" r="15148" b="18701"/>
          <a:stretch/>
        </p:blipFill>
        <p:spPr>
          <a:xfrm>
            <a:off x="9372600" y="4225309"/>
            <a:ext cx="2532136" cy="25443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A09DE7-7094-CE4A-C8E9-CA5AA390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6" y="925532"/>
            <a:ext cx="1778750" cy="17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1655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1848583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Goals.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목표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541FDAF5-71E4-B089-7F97-34EFE98F91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8" y="767573"/>
            <a:ext cx="9274628" cy="59331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목표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3229" y="581408"/>
            <a:ext cx="945870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F6085-C938-46D3-AA3A-D0961C912AF2}"/>
              </a:ext>
            </a:extLst>
          </p:cNvPr>
          <p:cNvSpPr txBox="1"/>
          <p:nvPr/>
        </p:nvSpPr>
        <p:spPr>
          <a:xfrm>
            <a:off x="198391" y="3026283"/>
            <a:ext cx="11795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500" dirty="0"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제주 교통량 예측 </a:t>
            </a:r>
            <a:r>
              <a:rPr lang="en-US" altLang="ko-KR" sz="3500" dirty="0"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AI </a:t>
            </a:r>
            <a:r>
              <a:rPr lang="ko-KR" altLang="en-US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기반의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500" b="1" dirty="0"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인기 관광지 추천 시스템</a:t>
            </a:r>
            <a:r>
              <a:rPr lang="ko-KR" altLang="en-US" sz="3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</a:t>
            </a:r>
            <a:r>
              <a:rPr lang="en-US" altLang="ko-KR" sz="4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endParaRPr lang="ko-KR" altLang="en-US" sz="4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BE920-0E5E-345D-B34A-098B8A0C9740}"/>
              </a:ext>
            </a:extLst>
          </p:cNvPr>
          <p:cNvSpPr txBox="1"/>
          <p:nvPr/>
        </p:nvSpPr>
        <p:spPr>
          <a:xfrm>
            <a:off x="1964282" y="3920333"/>
            <a:ext cx="7555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제주도 여행객 수요 증가에 따라 교통량을 분석 및 예측하여 집중되어 있는 장소 파악 </a:t>
            </a:r>
            <a:r>
              <a:rPr lang="en-US" altLang="ko-KR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</a:t>
            </a:r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15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5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인기있는 주변 관광지를 편리하게 이용할 수 있도록 시스템 개발</a:t>
            </a:r>
          </a:p>
        </p:txBody>
      </p:sp>
    </p:spTree>
    <p:extLst>
      <p:ext uri="{BB962C8B-B14F-4D97-AF65-F5344CB8AC3E}">
        <p14:creationId xmlns:p14="http://schemas.microsoft.com/office/powerpoint/2010/main" val="13202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486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0" i="0" u="none" strike="noStrike" kern="1200" cap="none" spc="0" normalizeH="0" baseline="0" noProof="0" dirty="0">
                <a:ln w="22225"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67D1-0AC3-7994-CFAE-726E51AEEB0A}"/>
              </a:ext>
            </a:extLst>
          </p:cNvPr>
          <p:cNvSpPr txBox="1"/>
          <p:nvPr/>
        </p:nvSpPr>
        <p:spPr>
          <a:xfrm>
            <a:off x="768350" y="3080833"/>
            <a:ext cx="5389617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Main Dev Contents.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475C-ABC1-413C-00D0-571498DF4D5C}"/>
              </a:ext>
            </a:extLst>
          </p:cNvPr>
          <p:cNvSpPr txBox="1"/>
          <p:nvPr/>
        </p:nvSpPr>
        <p:spPr>
          <a:xfrm>
            <a:off x="768350" y="4037972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주요 개발 내용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주요 개발 내용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99089" y="581408"/>
            <a:ext cx="8892847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320AD-542C-10AD-2404-3D0B319D6636}"/>
              </a:ext>
            </a:extLst>
          </p:cNvPr>
          <p:cNvSpPr txBox="1"/>
          <p:nvPr/>
        </p:nvSpPr>
        <p:spPr>
          <a:xfrm>
            <a:off x="2199089" y="2035671"/>
            <a:ext cx="7962436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제주도 교통량 분석 및 예측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모델 개발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예측된 교통량을 기반으로 한 인기 관광지 추천 기능 개발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지도 </a:t>
            </a:r>
            <a:r>
              <a:rPr lang="en-US" altLang="ko-KR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2000" dirty="0"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 현재 위치 기준 주변 관광지 정보 표시 기능 개발</a:t>
            </a:r>
            <a:endParaRPr lang="en-US" altLang="ko-KR" sz="2000" dirty="0">
              <a:solidFill>
                <a:srgbClr val="3464E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89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576</Words>
  <Application>Microsoft Office PowerPoint</Application>
  <PresentationFormat>와이드스크린</PresentationFormat>
  <Paragraphs>144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Calibri Light</vt:lpstr>
      <vt:lpstr>Calibri</vt:lpstr>
      <vt:lpstr>G마켓 산스 Medium</vt:lpstr>
      <vt:lpstr>G마켓 산스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정민수</cp:lastModifiedBy>
  <cp:revision>103</cp:revision>
  <dcterms:created xsi:type="dcterms:W3CDTF">2020-10-19T03:50:26Z</dcterms:created>
  <dcterms:modified xsi:type="dcterms:W3CDTF">2023-03-13T14:14:56Z</dcterms:modified>
</cp:coreProperties>
</file>