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508" r:id="rId5"/>
    <p:sldId id="539" r:id="rId6"/>
    <p:sldId id="540" r:id="rId7"/>
    <p:sldId id="542" r:id="rId8"/>
    <p:sldId id="479" r:id="rId9"/>
    <p:sldId id="543" r:id="rId10"/>
    <p:sldId id="541" r:id="rId11"/>
    <p:sldId id="544" r:id="rId12"/>
    <p:sldId id="545" r:id="rId13"/>
    <p:sldId id="533" r:id="rId14"/>
    <p:sldId id="546" r:id="rId15"/>
    <p:sldId id="534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270" r:id="rId27"/>
    <p:sldId id="26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4128D8"/>
    <a:srgbClr val="3520B0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6603" autoAdjust="0"/>
  </p:normalViewPr>
  <p:slideViewPr>
    <p:cSldViewPr>
      <p:cViewPr varScale="1">
        <p:scale>
          <a:sx n="130" d="100"/>
          <a:sy n="130" d="100"/>
        </p:scale>
        <p:origin x="1110" y="11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90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5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27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2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72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1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32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66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8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89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25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3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60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6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4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4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7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8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9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5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9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8" r:id="rId3"/>
    <p:sldLayoutId id="214748368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32448" y="2859782"/>
            <a:ext cx="5220072" cy="1080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sz="3000" dirty="0"/>
              <a:t>양</a:t>
            </a:r>
            <a:r>
              <a:rPr lang="en-US" altLang="ko-KR" sz="3000" dirty="0"/>
              <a:t>/</a:t>
            </a:r>
            <a:r>
              <a:rPr lang="ko-KR" altLang="en-US" sz="3000" dirty="0"/>
              <a:t>불 판정 분석 프로그램</a:t>
            </a:r>
            <a:endParaRPr lang="en-US" altLang="ko-KR" sz="3000" dirty="0"/>
          </a:p>
          <a:p>
            <a:pPr lvl="0">
              <a:lnSpc>
                <a:spcPct val="150000"/>
              </a:lnSpc>
            </a:pPr>
            <a:r>
              <a:rPr lang="en-US" altLang="ko-KR" sz="2000" dirty="0"/>
              <a:t>: G/NG Decision Analysis Program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62503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488759B-2982-4588-9818-03E7BB8E5F06}"/>
              </a:ext>
            </a:extLst>
          </p:cNvPr>
          <p:cNvSpPr txBox="1"/>
          <p:nvPr/>
        </p:nvSpPr>
        <p:spPr>
          <a:xfrm>
            <a:off x="7452320" y="4587974"/>
            <a:ext cx="1368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Minsu</a:t>
            </a:r>
            <a:r>
              <a:rPr lang="en-US" altLang="ko-KR" sz="1500" b="1" dirty="0"/>
              <a:t> </a:t>
            </a:r>
            <a:r>
              <a:rPr lang="en-US" altLang="ko-KR" sz="1500" b="1" dirty="0" err="1"/>
              <a:t>Jeong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모든 샘플에 대한 속성별 값 분석</a:t>
            </a:r>
            <a:r>
              <a:rPr lang="en-US" altLang="ko-KR" dirty="0"/>
              <a:t>(</a:t>
            </a:r>
            <a:r>
              <a:rPr lang="ko-KR" altLang="en-US" dirty="0"/>
              <a:t>데이터의 변화가 없는 경우를 제외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978C68-38FC-253D-EE19-99E093ED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93" y="1131590"/>
            <a:ext cx="5065213" cy="35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5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STATE </a:t>
            </a:r>
            <a:r>
              <a:rPr lang="ko-KR" altLang="en-US" dirty="0"/>
              <a:t>속성 추가</a:t>
            </a:r>
            <a:r>
              <a:rPr lang="en-US" altLang="ko-KR" dirty="0"/>
              <a:t>(RESULT</a:t>
            </a:r>
            <a:r>
              <a:rPr lang="ko-KR" altLang="en-US" dirty="0"/>
              <a:t>에 관한 이진화 분류</a:t>
            </a:r>
            <a:r>
              <a:rPr lang="en-US" altLang="ko-KR" dirty="0"/>
              <a:t>(G/NG))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7C9F6-AD10-709D-1453-1EA77B7D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20" y="1563638"/>
            <a:ext cx="6012160" cy="25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STATE </a:t>
            </a:r>
            <a:r>
              <a:rPr lang="ko-KR" altLang="en-US" dirty="0"/>
              <a:t>속성 추가</a:t>
            </a:r>
            <a:r>
              <a:rPr lang="en-US" altLang="ko-KR" dirty="0"/>
              <a:t>(RESULT</a:t>
            </a:r>
            <a:r>
              <a:rPr lang="ko-KR" altLang="en-US" dirty="0"/>
              <a:t>에 관한 이진화 분류</a:t>
            </a:r>
            <a:r>
              <a:rPr lang="en-US" altLang="ko-KR" dirty="0"/>
              <a:t>(G/NG))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7C9F6-AD10-709D-1453-1EA77B7D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20" y="1563638"/>
            <a:ext cx="6012160" cy="25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8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이상치 제거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B0D0A9-D4FB-7C1E-B527-D09A7328F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38"/>
          <a:stretch/>
        </p:blipFill>
        <p:spPr>
          <a:xfrm>
            <a:off x="1043608" y="1712031"/>
            <a:ext cx="3312368" cy="265554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4E8311-E73E-7D52-0BF7-1E0A5F5EA1E2}"/>
              </a:ext>
            </a:extLst>
          </p:cNvPr>
          <p:cNvCxnSpPr/>
          <p:nvPr/>
        </p:nvCxnSpPr>
        <p:spPr>
          <a:xfrm>
            <a:off x="5076056" y="1419622"/>
            <a:ext cx="0" cy="324036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C93330-7A62-A108-E201-EA1DAB4563AC}"/>
              </a:ext>
            </a:extLst>
          </p:cNvPr>
          <p:cNvSpPr txBox="1"/>
          <p:nvPr/>
        </p:nvSpPr>
        <p:spPr>
          <a:xfrm>
            <a:off x="5652120" y="1898988"/>
            <a:ext cx="27975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/>
              <a:t>이상치</a:t>
            </a:r>
            <a:endParaRPr lang="en-US" altLang="ko-KR" sz="1500" b="1" dirty="0"/>
          </a:p>
          <a:p>
            <a:pPr algn="ctr"/>
            <a:endParaRPr lang="en-US" altLang="ko-KR" sz="500" b="1" dirty="0"/>
          </a:p>
          <a:p>
            <a:pPr algn="ctr"/>
            <a:r>
              <a:rPr lang="ko-KR" altLang="en-US" sz="1300" dirty="0"/>
              <a:t>보통 관측된 데이터의 범위에서</a:t>
            </a:r>
            <a:br>
              <a:rPr lang="en-US" altLang="ko-KR" sz="1300" dirty="0"/>
            </a:br>
            <a:r>
              <a:rPr lang="ko-KR" altLang="en-US" sz="1300" dirty="0"/>
              <a:t>많이 벗어난 아주 작은 값이나 큰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3F0A8-1D45-6A7F-DA9A-A42F905A5E86}"/>
              </a:ext>
            </a:extLst>
          </p:cNvPr>
          <p:cNvSpPr txBox="1"/>
          <p:nvPr/>
        </p:nvSpPr>
        <p:spPr>
          <a:xfrm>
            <a:off x="5580112" y="3211691"/>
            <a:ext cx="2964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/>
              <a:t>IQR(Inter Quantile Range) </a:t>
            </a:r>
            <a:r>
              <a:rPr lang="ko-KR" altLang="en-US" sz="1500" b="1" dirty="0"/>
              <a:t>방식</a:t>
            </a:r>
            <a:endParaRPr lang="en-US" altLang="ko-KR" sz="1500" b="1" dirty="0"/>
          </a:p>
          <a:p>
            <a:pPr algn="ctr"/>
            <a:endParaRPr lang="en-US" altLang="ko-KR" sz="500" dirty="0"/>
          </a:p>
          <a:p>
            <a:pPr algn="ctr"/>
            <a:r>
              <a:rPr lang="ko-KR" altLang="en-US" sz="1300" dirty="0"/>
              <a:t>오름차순 정렬 </a:t>
            </a:r>
            <a:r>
              <a:rPr lang="en-US" altLang="ko-KR" sz="1300" dirty="0"/>
              <a:t>&amp;</a:t>
            </a:r>
          </a:p>
          <a:p>
            <a:pPr algn="ctr"/>
            <a:r>
              <a:rPr lang="en-US" altLang="ko-KR" sz="1300" dirty="0"/>
              <a:t>25% </a:t>
            </a:r>
            <a:r>
              <a:rPr lang="ko-KR" altLang="en-US" sz="1300" dirty="0"/>
              <a:t>지점의 값과 </a:t>
            </a:r>
            <a:r>
              <a:rPr lang="en-US" altLang="ko-KR" sz="1300" dirty="0"/>
              <a:t>75% </a:t>
            </a:r>
            <a:r>
              <a:rPr lang="ko-KR" altLang="en-US" sz="1300" dirty="0"/>
              <a:t>지점의 값 차이</a:t>
            </a:r>
          </a:p>
        </p:txBody>
      </p:sp>
    </p:spTree>
    <p:extLst>
      <p:ext uri="{BB962C8B-B14F-4D97-AF65-F5344CB8AC3E}">
        <p14:creationId xmlns:p14="http://schemas.microsoft.com/office/powerpoint/2010/main" val="9764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개별 속성의 </a:t>
            </a:r>
            <a:r>
              <a:rPr lang="en-US" altLang="ko-KR" dirty="0"/>
              <a:t>STATE </a:t>
            </a:r>
            <a:r>
              <a:rPr lang="ko-KR" altLang="en-US" dirty="0"/>
              <a:t>구분 능력 분석</a:t>
            </a:r>
            <a:r>
              <a:rPr lang="en-US" altLang="ko-KR" dirty="0"/>
              <a:t>(</a:t>
            </a:r>
            <a:r>
              <a:rPr lang="en-US" altLang="ko-KR" dirty="0" err="1"/>
              <a:t>pointplot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0C7ECF-06E8-5B89-B6E6-1183635A56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5880" y="1272886"/>
            <a:ext cx="6732240" cy="16281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39902D-0B2F-BD5F-A27A-10BCA5F53F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5708" y="3056548"/>
            <a:ext cx="6823455" cy="16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7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개별 속성의 </a:t>
            </a:r>
            <a:r>
              <a:rPr lang="en-US" altLang="ko-KR" dirty="0"/>
              <a:t>STATE </a:t>
            </a:r>
            <a:r>
              <a:rPr lang="ko-KR" altLang="en-US" dirty="0"/>
              <a:t>구분 능력 분석</a:t>
            </a:r>
            <a:r>
              <a:rPr lang="en-US" altLang="ko-KR" dirty="0"/>
              <a:t>(</a:t>
            </a:r>
            <a:r>
              <a:rPr lang="en-US" altLang="ko-KR" dirty="0" err="1"/>
              <a:t>pointplot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44D08E-DC2E-8E4A-E6FD-155311A6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987574"/>
            <a:ext cx="640871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개별 속성의 </a:t>
            </a:r>
            <a:r>
              <a:rPr lang="en-US" altLang="ko-KR" dirty="0"/>
              <a:t>STATE </a:t>
            </a:r>
            <a:r>
              <a:rPr lang="ko-KR" altLang="en-US" dirty="0"/>
              <a:t>구분 능력 분석</a:t>
            </a:r>
            <a:r>
              <a:rPr lang="en-US" altLang="ko-KR" dirty="0"/>
              <a:t>(</a:t>
            </a:r>
            <a:r>
              <a:rPr lang="en-US" altLang="ko-KR" dirty="0" err="1"/>
              <a:t>pointplot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46025D-9692-998D-2ED7-9CA8B891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87046"/>
            <a:ext cx="6408711" cy="39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개별 속성의 </a:t>
            </a:r>
            <a:r>
              <a:rPr lang="en-US" altLang="ko-KR" dirty="0"/>
              <a:t>STATE </a:t>
            </a:r>
            <a:r>
              <a:rPr lang="ko-KR" altLang="en-US" dirty="0"/>
              <a:t>구분 능력 분석</a:t>
            </a:r>
            <a:r>
              <a:rPr lang="en-US" altLang="ko-KR" dirty="0"/>
              <a:t>(</a:t>
            </a:r>
            <a:r>
              <a:rPr lang="en-US" altLang="ko-KR" dirty="0" err="1"/>
              <a:t>pointplot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7A8EB6-139D-B0FE-EE55-34452C3A0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5" y="1059582"/>
            <a:ext cx="6048672" cy="37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9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개별 속성의 </a:t>
            </a:r>
            <a:r>
              <a:rPr lang="en-US" altLang="ko-KR" dirty="0"/>
              <a:t>STATE </a:t>
            </a:r>
            <a:r>
              <a:rPr lang="ko-KR" altLang="en-US" dirty="0"/>
              <a:t>구분 능력 분석</a:t>
            </a:r>
            <a:r>
              <a:rPr lang="en-US" altLang="ko-KR" dirty="0"/>
              <a:t>(</a:t>
            </a:r>
            <a:r>
              <a:rPr lang="en-US" altLang="ko-KR" dirty="0" err="1"/>
              <a:t>pointplot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88A58-F6AD-AA39-5972-C5290A3D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80" y="1059582"/>
            <a:ext cx="6408712" cy="38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9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개별 속성의 </a:t>
            </a:r>
            <a:r>
              <a:rPr lang="en-US" altLang="ko-KR" dirty="0"/>
              <a:t>STATE </a:t>
            </a:r>
            <a:r>
              <a:rPr lang="ko-KR" altLang="en-US" dirty="0"/>
              <a:t>구분 능력 분석</a:t>
            </a:r>
            <a:r>
              <a:rPr lang="en-US" altLang="ko-KR" dirty="0"/>
              <a:t>(</a:t>
            </a:r>
            <a:r>
              <a:rPr lang="en-US" altLang="ko-KR" dirty="0" err="1"/>
              <a:t>pointplot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8D6E05-0C54-7FF9-36E6-C2E66F59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059582"/>
            <a:ext cx="626469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8CAA3-1505-4E32-8EC8-556CB05BDE42}"/>
              </a:ext>
            </a:extLst>
          </p:cNvPr>
          <p:cNvSpPr txBox="1"/>
          <p:nvPr/>
        </p:nvSpPr>
        <p:spPr>
          <a:xfrm>
            <a:off x="4121950" y="195486"/>
            <a:ext cx="900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lt"/>
                <a:ea typeface="G마켓 산스 Bold" panose="02000000000000000000" pitchFamily="50" charset="-127"/>
              </a:rPr>
              <a:t>Task</a:t>
            </a:r>
            <a:endParaRPr lang="ko-KR" altLang="en-US" sz="2500" b="1" dirty="0">
              <a:latin typeface="+mj-lt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32B71-5B18-4C1B-B33A-0FF74C8E65A2}"/>
              </a:ext>
            </a:extLst>
          </p:cNvPr>
          <p:cNvSpPr txBox="1"/>
          <p:nvPr/>
        </p:nvSpPr>
        <p:spPr>
          <a:xfrm>
            <a:off x="3491880" y="2333223"/>
            <a:ext cx="2520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ea typeface="G마켓 산스 Medium" panose="02000000000000000000" pitchFamily="50" charset="-127"/>
              </a:rPr>
              <a:t>데이터 분석 결과</a:t>
            </a:r>
            <a:endParaRPr lang="en-US" altLang="ko-KR" sz="2500" dirty="0"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678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개별 속성의 </a:t>
            </a:r>
            <a:r>
              <a:rPr lang="en-US" altLang="ko-KR" dirty="0"/>
              <a:t>STATE </a:t>
            </a:r>
            <a:r>
              <a:rPr lang="ko-KR" altLang="en-US" dirty="0"/>
              <a:t>구분 능력 분석</a:t>
            </a:r>
            <a:r>
              <a:rPr lang="en-US" altLang="ko-KR" dirty="0"/>
              <a:t>(</a:t>
            </a:r>
            <a:r>
              <a:rPr lang="en-US" altLang="ko-KR" dirty="0" err="1"/>
              <a:t>pointplot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8D22A-CE27-804B-F3FE-08E30661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059582"/>
            <a:ext cx="6480720" cy="37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개별 속성의 </a:t>
            </a:r>
            <a:r>
              <a:rPr lang="en-US" altLang="ko-KR" dirty="0"/>
              <a:t>STATE </a:t>
            </a:r>
            <a:r>
              <a:rPr lang="ko-KR" altLang="en-US" dirty="0"/>
              <a:t>구분 능력 분석</a:t>
            </a:r>
            <a:r>
              <a:rPr lang="en-US" altLang="ko-KR" dirty="0"/>
              <a:t>(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01CB9-BAE9-91C3-91E0-C8F5EFD4836D}"/>
              </a:ext>
            </a:extLst>
          </p:cNvPr>
          <p:cNvSpPr txBox="1"/>
          <p:nvPr/>
        </p:nvSpPr>
        <p:spPr>
          <a:xfrm>
            <a:off x="1259632" y="2355726"/>
            <a:ext cx="6347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https://drive.google.com/file/d/1ZirQFG6oI5y_fBcP50HtPbM6dkkKO8NR/view?usp=sharing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55120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상관 관계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B5205-EBA8-2314-6F37-F78E21B04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91" y="1069389"/>
            <a:ext cx="3919889" cy="39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상관 관계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E09FA7-0816-E7A3-0536-91E1D63E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983671"/>
            <a:ext cx="3770543" cy="40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43808" y="4083918"/>
            <a:ext cx="3456384" cy="576063"/>
          </a:xfrm>
        </p:spPr>
        <p:txBody>
          <a:bodyPr/>
          <a:lstStyle/>
          <a:p>
            <a:r>
              <a:rPr lang="en-US" altLang="ko-KR" sz="5000" dirty="0"/>
              <a:t>Q n A</a:t>
            </a:r>
            <a:endParaRPr lang="ko-KR" altLang="en-US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ABB0E-A38A-4E50-B7DB-2E6EE56E016E}"/>
              </a:ext>
            </a:extLst>
          </p:cNvPr>
          <p:cNvSpPr txBox="1"/>
          <p:nvPr/>
        </p:nvSpPr>
        <p:spPr>
          <a:xfrm>
            <a:off x="4211960" y="1563638"/>
            <a:ext cx="864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/>
              <a:t>?</a:t>
            </a:r>
            <a:endParaRPr lang="ko-KR" alt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131009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분석 수행과정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664DD-88DE-F83F-D1DF-B60428F54A2A}"/>
              </a:ext>
            </a:extLst>
          </p:cNvPr>
          <p:cNvSpPr txBox="1"/>
          <p:nvPr/>
        </p:nvSpPr>
        <p:spPr>
          <a:xfrm>
            <a:off x="1835696" y="1308880"/>
            <a:ext cx="5832648" cy="304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샘플 데이터 기본 정보 확인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 err="1"/>
              <a:t>결측치</a:t>
            </a:r>
            <a:r>
              <a:rPr lang="ko-KR" altLang="en-US" sz="1400" dirty="0"/>
              <a:t> 확인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모든 샘플에 대한 속성별 값 분석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 변화가 없는 경우를 제외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dirty="0"/>
              <a:t>STATE </a:t>
            </a:r>
            <a:r>
              <a:rPr lang="ko-KR" altLang="en-US" sz="1400" dirty="0"/>
              <a:t>속성 추가</a:t>
            </a:r>
            <a:r>
              <a:rPr lang="en-US" altLang="ko-KR" sz="1400" dirty="0"/>
              <a:t>(RESULT</a:t>
            </a:r>
            <a:r>
              <a:rPr lang="ko-KR" altLang="en-US" sz="1400" dirty="0"/>
              <a:t>에 관한 이진화 분류</a:t>
            </a:r>
            <a:r>
              <a:rPr lang="en-US" altLang="ko-KR" sz="1400" dirty="0"/>
              <a:t>(G/NG))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이상치 제거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개별 속성의 </a:t>
            </a:r>
            <a:r>
              <a:rPr lang="en-US" altLang="ko-KR" sz="1400" dirty="0"/>
              <a:t>STATE </a:t>
            </a:r>
            <a:r>
              <a:rPr lang="ko-KR" altLang="en-US" sz="1400" dirty="0"/>
              <a:t>구분 능력 분석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/>
              <a:t>상관 관계 분석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9207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샘플 데이터 기본 정보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0CC045-A360-9E2B-7B10-5F9BBBE6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951" y="1707654"/>
            <a:ext cx="5663764" cy="1967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99967-13C8-BB03-6387-922292C501AE}"/>
              </a:ext>
            </a:extLst>
          </p:cNvPr>
          <p:cNvSpPr txBox="1"/>
          <p:nvPr/>
        </p:nvSpPr>
        <p:spPr>
          <a:xfrm>
            <a:off x="2675732" y="4124401"/>
            <a:ext cx="4048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사전 </a:t>
            </a:r>
            <a:r>
              <a:rPr lang="en-US" altLang="ko-KR" sz="1300" dirty="0"/>
              <a:t>[‘LOT’, ‘TIME_STAMP’] feature </a:t>
            </a:r>
            <a:r>
              <a:rPr lang="ko-KR" altLang="en-US" sz="1300" dirty="0"/>
              <a:t>제거</a:t>
            </a:r>
            <a:r>
              <a:rPr lang="en-US" altLang="ko-KR" sz="1300" dirty="0"/>
              <a:t>(100 -&gt; 98)</a:t>
            </a:r>
            <a:endParaRPr lang="ko-KR" altLang="en-US" sz="1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2EC5E9-B36E-9436-B509-C31663912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742243"/>
            <a:ext cx="2903889" cy="177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1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샘플 데이터 기본 정보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D92B48-5ED1-6C59-8BE9-D19E97C0E7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461" y="1560707"/>
            <a:ext cx="4104455" cy="24850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E2FF81-90C2-93D9-25D3-55CF0E168212}"/>
              </a:ext>
            </a:extLst>
          </p:cNvPr>
          <p:cNvCxnSpPr/>
          <p:nvPr/>
        </p:nvCxnSpPr>
        <p:spPr>
          <a:xfrm>
            <a:off x="4932040" y="1347614"/>
            <a:ext cx="0" cy="2952328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3859AD-1952-583E-E3F2-FC5A6B275F06}"/>
              </a:ext>
            </a:extLst>
          </p:cNvPr>
          <p:cNvSpPr txBox="1"/>
          <p:nvPr/>
        </p:nvSpPr>
        <p:spPr>
          <a:xfrm>
            <a:off x="5186953" y="1635646"/>
            <a:ext cx="3498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‘RESULT’ feature</a:t>
            </a:r>
            <a:r>
              <a:rPr lang="ko-KR" altLang="en-US" sz="1200" dirty="0"/>
              <a:t>를 제외한 나머지 </a:t>
            </a:r>
            <a:r>
              <a:rPr lang="en-US" altLang="ko-KR" sz="1200" dirty="0"/>
              <a:t>describe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Features </a:t>
            </a:r>
            <a:r>
              <a:rPr lang="ko-KR" altLang="en-US" sz="1200" dirty="0"/>
              <a:t>중 최소</a:t>
            </a:r>
            <a:r>
              <a:rPr lang="en-US" altLang="ko-KR" sz="1200" dirty="0"/>
              <a:t>/</a:t>
            </a:r>
            <a:r>
              <a:rPr lang="ko-KR" altLang="en-US" sz="1200" dirty="0"/>
              <a:t>최대값의 차이가 미묘하거나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정규분포가 </a:t>
            </a:r>
            <a:r>
              <a:rPr lang="en-US" altLang="ko-KR" sz="1200" dirty="0"/>
              <a:t>0</a:t>
            </a:r>
            <a:r>
              <a:rPr lang="ko-KR" altLang="en-US" sz="1200" dirty="0"/>
              <a:t>인 수치를 가지는 것들을 발견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26016-5B12-7F49-6A93-229F04F890E6}"/>
              </a:ext>
            </a:extLst>
          </p:cNvPr>
          <p:cNvSpPr txBox="1"/>
          <p:nvPr/>
        </p:nvSpPr>
        <p:spPr>
          <a:xfrm>
            <a:off x="5778717" y="3507854"/>
            <a:ext cx="2315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시각화를 통해 알아보기</a:t>
            </a:r>
            <a:endParaRPr lang="en-US" altLang="ko-KR" sz="12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80B93CA-DE5C-AFD6-DB87-F1CE8A883E58}"/>
              </a:ext>
            </a:extLst>
          </p:cNvPr>
          <p:cNvSpPr/>
          <p:nvPr/>
        </p:nvSpPr>
        <p:spPr>
          <a:xfrm>
            <a:off x="6787919" y="2725503"/>
            <a:ext cx="296652" cy="484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1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샘플 데이터 기본 정보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045679-13C6-C644-F67F-7B325DA7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19622"/>
            <a:ext cx="3096344" cy="3180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1A6B7-33BC-E635-6C08-F1F9FCA2F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355726"/>
            <a:ext cx="231489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3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D2D4DC-E144-FFA0-8521-088479C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704" y="1642892"/>
            <a:ext cx="2304256" cy="26595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50E924-AAFA-E96E-FE67-C8EBCCC743B8}"/>
              </a:ext>
            </a:extLst>
          </p:cNvPr>
          <p:cNvCxnSpPr/>
          <p:nvPr/>
        </p:nvCxnSpPr>
        <p:spPr>
          <a:xfrm>
            <a:off x="5076056" y="1496496"/>
            <a:ext cx="0" cy="2952328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86AB6D-1C30-989D-0619-99B5AEC42147}"/>
              </a:ext>
            </a:extLst>
          </p:cNvPr>
          <p:cNvSpPr txBox="1"/>
          <p:nvPr/>
        </p:nvSpPr>
        <p:spPr>
          <a:xfrm>
            <a:off x="6084168" y="2680272"/>
            <a:ext cx="1221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/>
              <a:t>결측치</a:t>
            </a:r>
            <a:r>
              <a:rPr lang="ko-KR" altLang="en-US" sz="1300" dirty="0"/>
              <a:t> 존재 </a:t>
            </a:r>
            <a:r>
              <a:rPr lang="en-US" altLang="ko-KR" sz="1300" dirty="0"/>
              <a:t>X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9668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모든 샘플에 대한 속성별 값 분석</a:t>
            </a:r>
            <a:r>
              <a:rPr lang="en-US" altLang="ko-KR" dirty="0"/>
              <a:t>(</a:t>
            </a:r>
            <a:r>
              <a:rPr lang="ko-KR" altLang="en-US" dirty="0"/>
              <a:t>데이터의 변화가 없는 경우를 제외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DFB098-0EF1-B174-A0C7-D8005CFA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152" y="1059582"/>
            <a:ext cx="5112568" cy="365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dirty="0"/>
              <a:t>데이터 분석 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EDBA8-3440-42F9-8BD1-C14BF0250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모든 샘플에 대한 속성별 값 분석</a:t>
            </a:r>
            <a:r>
              <a:rPr lang="en-US" altLang="ko-KR" dirty="0"/>
              <a:t>(</a:t>
            </a:r>
            <a:r>
              <a:rPr lang="ko-KR" altLang="en-US" dirty="0"/>
              <a:t>데이터의 변화가 없는 경우를 제외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9D662-AA08-0125-019F-D6122114E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203598"/>
            <a:ext cx="4968552" cy="35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621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7625</TotalTime>
  <Words>462</Words>
  <Application>Microsoft Office PowerPoint</Application>
  <PresentationFormat>화면 슬라이드 쇼(16:9)</PresentationFormat>
  <Paragraphs>95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정민수</cp:lastModifiedBy>
  <cp:revision>326</cp:revision>
  <dcterms:created xsi:type="dcterms:W3CDTF">2016-12-05T23:26:54Z</dcterms:created>
  <dcterms:modified xsi:type="dcterms:W3CDTF">2022-10-10T11:55:46Z</dcterms:modified>
</cp:coreProperties>
</file>