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sldIdLst>
    <p:sldId id="256" r:id="rId4"/>
    <p:sldId id="479" r:id="rId5"/>
    <p:sldId id="509" r:id="rId6"/>
    <p:sldId id="510" r:id="rId7"/>
    <p:sldId id="511" r:id="rId8"/>
    <p:sldId id="513" r:id="rId9"/>
    <p:sldId id="514" r:id="rId10"/>
    <p:sldId id="515" r:id="rId11"/>
    <p:sldId id="519" r:id="rId12"/>
    <p:sldId id="512" r:id="rId13"/>
    <p:sldId id="520" r:id="rId14"/>
    <p:sldId id="516" r:id="rId15"/>
    <p:sldId id="517" r:id="rId16"/>
    <p:sldId id="518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270" r:id="rId26"/>
    <p:sldId id="262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94" autoAdjust="0"/>
  </p:normalViewPr>
  <p:slideViewPr>
    <p:cSldViewPr>
      <p:cViewPr varScale="1">
        <p:scale>
          <a:sx n="131" d="100"/>
          <a:sy n="131" d="100"/>
        </p:scale>
        <p:origin x="1044" y="10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보통 데이터를 읽어오려면 파일에 </a:t>
            </a:r>
            <a:r>
              <a:rPr lang="ko-KR" altLang="en-US" dirty="0" err="1"/>
              <a:t>저장해놓는</a:t>
            </a:r>
            <a:r>
              <a:rPr lang="ko-KR" altLang="en-US" dirty="0"/>
              <a:t> 것이 우선이나 실시간으로 값이 갱신되어 들어오는 센서 데이터 같은 경우에는 해당 값들을 텍스트 파일에 일일이 저장시킬 수 없음</a:t>
            </a:r>
            <a:endParaRPr lang="en-US" altLang="ko-KR" dirty="0"/>
          </a:p>
          <a:p>
            <a:r>
              <a:rPr lang="en-US" altLang="ko-KR" dirty="0"/>
              <a:t>Tera term</a:t>
            </a:r>
            <a:r>
              <a:rPr lang="ko-KR" altLang="en-US" dirty="0"/>
              <a:t>을 이용하면 이러한 실시간 데이터들을 자동으로 저장할 수 있음</a:t>
            </a:r>
            <a:r>
              <a:rPr lang="en-US" altLang="ko-KR" dirty="0"/>
              <a:t>(</a:t>
            </a:r>
            <a:r>
              <a:rPr lang="ko-KR" altLang="en-US" dirty="0"/>
              <a:t>원하는 형태로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2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23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897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87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45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추출을 원하는 값은 </a:t>
            </a:r>
            <a:r>
              <a:rPr lang="en-US" altLang="ko-KR" dirty="0"/>
              <a:t>X, Y, Z</a:t>
            </a:r>
            <a:r>
              <a:rPr lang="ko-KR" altLang="en-US" dirty="0"/>
              <a:t>의 값이 포함되어 있는 </a:t>
            </a:r>
            <a:r>
              <a:rPr lang="en-US" altLang="ko-KR" dirty="0"/>
              <a:t>time domain data, FFT spectral analysis</a:t>
            </a:r>
            <a:r>
              <a:rPr lang="ko-KR" altLang="en-US" dirty="0"/>
              <a:t>의 결과 값들이다</a:t>
            </a:r>
            <a:r>
              <a:rPr lang="en-US" altLang="ko-KR" dirty="0"/>
              <a:t>. </a:t>
            </a:r>
            <a:r>
              <a:rPr lang="ko-KR" altLang="en-US" dirty="0"/>
              <a:t>해당 열의 </a:t>
            </a:r>
            <a:r>
              <a:rPr lang="en-US" altLang="ko-KR" dirty="0"/>
              <a:t>+1 </a:t>
            </a:r>
            <a:r>
              <a:rPr lang="ko-KR" altLang="en-US" dirty="0"/>
              <a:t>값부터 출력 값들이 나오므로 몇 번째 열인지 다음과 같이 찾아준다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80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73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804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56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0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89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83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24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63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74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27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4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38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7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16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18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03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8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32448" y="2859782"/>
            <a:ext cx="5220072" cy="108012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ko-KR" sz="3000" dirty="0"/>
              <a:t>Vibration Analysis</a:t>
            </a:r>
          </a:p>
          <a:p>
            <a:pPr lvl="0">
              <a:lnSpc>
                <a:spcPct val="150000"/>
              </a:lnSpc>
            </a:pPr>
            <a:r>
              <a:rPr lang="en-US" altLang="ko-KR" sz="2000" dirty="0"/>
              <a:t>: Analysis result preprocessing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503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488759B-2982-4588-9818-03E7BB8E5F06}"/>
              </a:ext>
            </a:extLst>
          </p:cNvPr>
          <p:cNvSpPr txBox="1"/>
          <p:nvPr/>
        </p:nvSpPr>
        <p:spPr>
          <a:xfrm>
            <a:off x="7452320" y="4587974"/>
            <a:ext cx="1368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Minsu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Jeong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Vibration Analysis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Attempt 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7ED86-22F7-0412-1F87-03BD40ECA280}"/>
              </a:ext>
            </a:extLst>
          </p:cNvPr>
          <p:cNvSpPr txBox="1"/>
          <p:nvPr/>
        </p:nvSpPr>
        <p:spPr>
          <a:xfrm>
            <a:off x="616218" y="1501676"/>
            <a:ext cx="7902435" cy="15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/>
              <a:t>Tera term</a:t>
            </a:r>
            <a:r>
              <a:rPr lang="ko-KR" altLang="en-US" dirty="0"/>
              <a:t>으로 출력되는 결과</a:t>
            </a:r>
            <a:r>
              <a:rPr lang="en-US" altLang="ko-KR" dirty="0"/>
              <a:t>(</a:t>
            </a:r>
            <a:r>
              <a:rPr lang="ko-KR" altLang="en-US" dirty="0"/>
              <a:t>로그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csv </a:t>
            </a:r>
            <a:r>
              <a:rPr lang="ko-KR" altLang="en-US" dirty="0"/>
              <a:t>파일 형태로 저장</a:t>
            </a:r>
            <a:endParaRPr lang="en-US" altLang="ko-KR" dirty="0"/>
          </a:p>
          <a:p>
            <a:pPr algn="ctr">
              <a:lnSpc>
                <a:spcPct val="200000"/>
              </a:lnSpc>
            </a:pPr>
            <a:r>
              <a:rPr lang="ko-KR" altLang="ko-KR" dirty="0">
                <a:solidFill>
                  <a:srgbClr val="202124"/>
                </a:solidFill>
                <a:latin typeface="Roboto" panose="02000000000000000000" pitchFamily="2" charset="0"/>
                <a:ea typeface="나눔스퀘어 Bold" panose="020B0600000101010101" pitchFamily="50" charset="-127"/>
              </a:rPr>
              <a:t>↓</a:t>
            </a:r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/>
              <a:t>해당 </a:t>
            </a:r>
            <a:r>
              <a:rPr lang="en-US" altLang="ko-KR" dirty="0"/>
              <a:t>csv </a:t>
            </a:r>
            <a:r>
              <a:rPr lang="ko-KR" altLang="en-US" dirty="0"/>
              <a:t>파일을 통해 필요한 값들만 추출하여 새로운 </a:t>
            </a:r>
            <a:r>
              <a:rPr lang="en-US" altLang="ko-KR" dirty="0"/>
              <a:t>csv </a:t>
            </a:r>
            <a:r>
              <a:rPr lang="ko-KR" altLang="en-US" dirty="0"/>
              <a:t>파일에 저장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587198-DCF7-883A-5A97-913743E956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579862"/>
            <a:ext cx="1203598" cy="12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6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Vibration Analysis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Attempt 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59E85D-3941-24A4-ED10-9AACD937F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324942"/>
            <a:ext cx="4447287" cy="3119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72EFC4-1440-7188-4996-E2DD158978D2}"/>
              </a:ext>
            </a:extLst>
          </p:cNvPr>
          <p:cNvSpPr txBox="1"/>
          <p:nvPr/>
        </p:nvSpPr>
        <p:spPr>
          <a:xfrm>
            <a:off x="6660232" y="26437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</a:t>
            </a:r>
            <a:r>
              <a:rPr lang="ko-KR" altLang="en-US" dirty="0"/>
              <a:t> 저장</a:t>
            </a:r>
          </a:p>
        </p:txBody>
      </p:sp>
    </p:spTree>
    <p:extLst>
      <p:ext uri="{BB962C8B-B14F-4D97-AF65-F5344CB8AC3E}">
        <p14:creationId xmlns:p14="http://schemas.microsoft.com/office/powerpoint/2010/main" val="92279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Vibration Analysis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Attempt 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7CDE6D-1907-A4F5-8F56-1AC427BF5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25816"/>
            <a:ext cx="1872208" cy="33296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D4B57F-326F-C6F8-5079-F8FBED143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25" y="1125816"/>
            <a:ext cx="2574528" cy="331814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1A0B847-64F3-21B5-8D6E-564EF6DEC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1125816"/>
            <a:ext cx="2012920" cy="33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3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Vibration Analysis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Attempt 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C5287-4C7B-098E-1269-E221B1015B40}"/>
              </a:ext>
            </a:extLst>
          </p:cNvPr>
          <p:cNvSpPr txBox="1"/>
          <p:nvPr/>
        </p:nvSpPr>
        <p:spPr>
          <a:xfrm>
            <a:off x="1564049" y="1937826"/>
            <a:ext cx="6006773" cy="1267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300" dirty="0"/>
              <a:t>로그 데이터</a:t>
            </a:r>
            <a:r>
              <a:rPr lang="en-US" altLang="ko-KR" sz="2300" dirty="0"/>
              <a:t>(.csv)</a:t>
            </a:r>
            <a:r>
              <a:rPr lang="ko-KR" altLang="en-US" sz="2300" dirty="0"/>
              <a:t>의 내용</a:t>
            </a:r>
            <a:endParaRPr lang="en-US" altLang="ko-KR" sz="2300" dirty="0"/>
          </a:p>
          <a:p>
            <a:pPr algn="ctr">
              <a:lnSpc>
                <a:spcPct val="200000"/>
              </a:lnSpc>
            </a:pPr>
            <a:r>
              <a:rPr lang="ko-KR" altLang="en-US" dirty="0"/>
              <a:t>각 행마다의 모든 데이터는 하나의 셀에 저장이 되어 있음</a:t>
            </a:r>
          </a:p>
        </p:txBody>
      </p:sp>
    </p:spTree>
    <p:extLst>
      <p:ext uri="{BB962C8B-B14F-4D97-AF65-F5344CB8AC3E}">
        <p14:creationId xmlns:p14="http://schemas.microsoft.com/office/powerpoint/2010/main" val="4081548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Vibration Analysis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Attempt 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C5287-4C7B-098E-1269-E221B1015B40}"/>
              </a:ext>
            </a:extLst>
          </p:cNvPr>
          <p:cNvSpPr txBox="1"/>
          <p:nvPr/>
        </p:nvSpPr>
        <p:spPr>
          <a:xfrm>
            <a:off x="1773241" y="1872872"/>
            <a:ext cx="5588389" cy="139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300" dirty="0"/>
              <a:t>이러한 데이터들을 쉽게 다루기 위해</a:t>
            </a:r>
            <a:endParaRPr lang="en-US" altLang="ko-KR" sz="2300" dirty="0"/>
          </a:p>
          <a:p>
            <a:pPr algn="ctr">
              <a:lnSpc>
                <a:spcPct val="200000"/>
              </a:lnSpc>
            </a:pPr>
            <a:r>
              <a:rPr lang="en-US" altLang="ko-KR" sz="2300" dirty="0"/>
              <a:t>Python </a:t>
            </a:r>
            <a:r>
              <a:rPr lang="ko-KR" altLang="en-US" sz="2300" dirty="0"/>
              <a:t>라이브러리</a:t>
            </a:r>
            <a:r>
              <a:rPr lang="en-US" altLang="ko-KR" sz="2300" dirty="0"/>
              <a:t>: </a:t>
            </a:r>
            <a:r>
              <a:rPr lang="en-US" altLang="ko-KR" sz="2300" dirty="0">
                <a:solidFill>
                  <a:srgbClr val="7030A0"/>
                </a:solidFill>
              </a:rPr>
              <a:t>Pandas, </a:t>
            </a:r>
            <a:r>
              <a:rPr lang="en-US" altLang="ko-KR" sz="2300" dirty="0" err="1">
                <a:solidFill>
                  <a:srgbClr val="7030A0"/>
                </a:solidFill>
              </a:rPr>
              <a:t>Numpy</a:t>
            </a:r>
            <a:r>
              <a:rPr lang="en-US" altLang="ko-KR" sz="2300" dirty="0">
                <a:solidFill>
                  <a:srgbClr val="7030A0"/>
                </a:solidFill>
              </a:rPr>
              <a:t> </a:t>
            </a:r>
            <a:r>
              <a:rPr lang="ko-KR" altLang="en-US" sz="2300" dirty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40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Vibration Analysis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Attempt 2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E0818C2-8770-FAB6-A67C-F44E461C375C}"/>
              </a:ext>
            </a:extLst>
          </p:cNvPr>
          <p:cNvGrpSpPr/>
          <p:nvPr/>
        </p:nvGrpSpPr>
        <p:grpSpPr>
          <a:xfrm>
            <a:off x="958197" y="1275145"/>
            <a:ext cx="7218478" cy="3381956"/>
            <a:chOff x="1081117" y="1275606"/>
            <a:chExt cx="7218478" cy="338195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FE4247D-DE53-4D01-485C-882FEE817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1117" y="1275606"/>
              <a:ext cx="2592288" cy="338195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F5F2A2A-045C-DB34-876D-20EBFE392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6056" y="1995686"/>
              <a:ext cx="3223539" cy="1737511"/>
            </a:xfrm>
            <a:prstGeom prst="rect">
              <a:avLst/>
            </a:prstGeom>
          </p:spPr>
        </p:pic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4EB6AC5A-F394-157F-CF63-C8B1571A7118}"/>
                </a:ext>
              </a:extLst>
            </p:cNvPr>
            <p:cNvSpPr/>
            <p:nvPr/>
          </p:nvSpPr>
          <p:spPr>
            <a:xfrm>
              <a:off x="4190864" y="2786564"/>
              <a:ext cx="576065" cy="36004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195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Vibration Analysis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Attempt 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5B8883-9265-4B17-9A79-569B637C3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273" y="1403080"/>
            <a:ext cx="5760640" cy="13319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7B3BAF-C373-65A6-F663-49EAD5130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273" y="3150565"/>
            <a:ext cx="6358446" cy="15922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85965C-C529-74C4-B192-795812D5934A}"/>
              </a:ext>
            </a:extLst>
          </p:cNvPr>
          <p:cNvSpPr txBox="1"/>
          <p:nvPr/>
        </p:nvSpPr>
        <p:spPr>
          <a:xfrm>
            <a:off x="1227360" y="1137106"/>
            <a:ext cx="586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Time Domain, FFT</a:t>
            </a:r>
            <a:r>
              <a:rPr lang="ko-KR" altLang="en-US" sz="1200" dirty="0"/>
              <a:t> </a:t>
            </a:r>
            <a:r>
              <a:rPr lang="en-US" altLang="ko-KR" sz="1200" dirty="0"/>
              <a:t>Spectral</a:t>
            </a:r>
            <a:r>
              <a:rPr lang="ko-KR" altLang="en-US" sz="1200" dirty="0"/>
              <a:t> </a:t>
            </a:r>
            <a:r>
              <a:rPr lang="en-US" altLang="ko-KR" sz="1200" dirty="0"/>
              <a:t>Analysis </a:t>
            </a:r>
            <a:r>
              <a:rPr lang="ko-KR" altLang="en-US" sz="1200" dirty="0"/>
              <a:t>값들이 들어 있는 열의 인덱스 범위 찾아내기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9227C-A767-1937-D2FC-1FFEC017DBA9}"/>
              </a:ext>
            </a:extLst>
          </p:cNvPr>
          <p:cNvSpPr txBox="1"/>
          <p:nvPr/>
        </p:nvSpPr>
        <p:spPr>
          <a:xfrm>
            <a:off x="1209474" y="2871469"/>
            <a:ext cx="5115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Time Domain, FFT</a:t>
            </a:r>
            <a:r>
              <a:rPr lang="ko-KR" altLang="en-US" sz="1200" dirty="0"/>
              <a:t> </a:t>
            </a:r>
            <a:r>
              <a:rPr lang="en-US" altLang="ko-KR" sz="1200" dirty="0"/>
              <a:t>Spectral</a:t>
            </a:r>
            <a:r>
              <a:rPr lang="ko-KR" altLang="en-US" sz="1200" dirty="0"/>
              <a:t> </a:t>
            </a:r>
            <a:r>
              <a:rPr lang="en-US" altLang="ko-KR" sz="1200" dirty="0"/>
              <a:t>Analysis </a:t>
            </a:r>
            <a:r>
              <a:rPr lang="ko-KR" altLang="en-US" sz="1200" dirty="0"/>
              <a:t>값 </a:t>
            </a:r>
            <a:r>
              <a:rPr lang="ko-KR" altLang="en-US" sz="1200" dirty="0" err="1"/>
              <a:t>전처리</a:t>
            </a:r>
            <a:r>
              <a:rPr lang="en-US" altLang="ko-KR" sz="1200" dirty="0"/>
              <a:t>(</a:t>
            </a:r>
            <a:r>
              <a:rPr lang="ko-KR" altLang="en-US" sz="1200" dirty="0"/>
              <a:t>공백 제거 및 리스트화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6838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Vibration Analysis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Attempt 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5B8883-9265-4B17-9A79-569B637C3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273" y="1403080"/>
            <a:ext cx="5760640" cy="13319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7B3BAF-C373-65A6-F663-49EAD5130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273" y="3150565"/>
            <a:ext cx="6358446" cy="15922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85965C-C529-74C4-B192-795812D5934A}"/>
              </a:ext>
            </a:extLst>
          </p:cNvPr>
          <p:cNvSpPr txBox="1"/>
          <p:nvPr/>
        </p:nvSpPr>
        <p:spPr>
          <a:xfrm>
            <a:off x="1227360" y="1137106"/>
            <a:ext cx="586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Time Domain, FFT</a:t>
            </a:r>
            <a:r>
              <a:rPr lang="ko-KR" altLang="en-US" sz="1200" dirty="0"/>
              <a:t> </a:t>
            </a:r>
            <a:r>
              <a:rPr lang="en-US" altLang="ko-KR" sz="1200" dirty="0"/>
              <a:t>Spectral</a:t>
            </a:r>
            <a:r>
              <a:rPr lang="ko-KR" altLang="en-US" sz="1200" dirty="0"/>
              <a:t> </a:t>
            </a:r>
            <a:r>
              <a:rPr lang="en-US" altLang="ko-KR" sz="1200" dirty="0"/>
              <a:t>Analysis </a:t>
            </a:r>
            <a:r>
              <a:rPr lang="ko-KR" altLang="en-US" sz="1200" dirty="0"/>
              <a:t>값들이 들어 있는 열의 인덱스 범위 찾아내기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9227C-A767-1937-D2FC-1FFEC017DBA9}"/>
              </a:ext>
            </a:extLst>
          </p:cNvPr>
          <p:cNvSpPr txBox="1"/>
          <p:nvPr/>
        </p:nvSpPr>
        <p:spPr>
          <a:xfrm>
            <a:off x="1209474" y="2871469"/>
            <a:ext cx="5115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Time Domain, FFT</a:t>
            </a:r>
            <a:r>
              <a:rPr lang="ko-KR" altLang="en-US" sz="1200" dirty="0"/>
              <a:t> </a:t>
            </a:r>
            <a:r>
              <a:rPr lang="en-US" altLang="ko-KR" sz="1200" dirty="0"/>
              <a:t>Spectral</a:t>
            </a:r>
            <a:r>
              <a:rPr lang="ko-KR" altLang="en-US" sz="1200" dirty="0"/>
              <a:t> </a:t>
            </a:r>
            <a:r>
              <a:rPr lang="en-US" altLang="ko-KR" sz="1200" dirty="0"/>
              <a:t>Analysis </a:t>
            </a:r>
            <a:r>
              <a:rPr lang="ko-KR" altLang="en-US" sz="1200" dirty="0"/>
              <a:t>값 </a:t>
            </a:r>
            <a:r>
              <a:rPr lang="ko-KR" altLang="en-US" sz="1200" dirty="0" err="1"/>
              <a:t>전처리</a:t>
            </a:r>
            <a:r>
              <a:rPr lang="en-US" altLang="ko-KR" sz="1200" dirty="0"/>
              <a:t>(</a:t>
            </a:r>
            <a:r>
              <a:rPr lang="ko-KR" altLang="en-US" sz="1200" dirty="0"/>
              <a:t>공백 제거 및 리스트화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78464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Vibration Analysis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Attempt 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4559DF-3ED6-5255-9239-3B043EEBC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03598"/>
            <a:ext cx="3168352" cy="30914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620E1C-D973-A934-A5A2-617FD8CF1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203598"/>
            <a:ext cx="3168352" cy="30542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894B45-D13F-3248-A647-FC3F7B2E2ACD}"/>
              </a:ext>
            </a:extLst>
          </p:cNvPr>
          <p:cNvSpPr txBox="1"/>
          <p:nvPr/>
        </p:nvSpPr>
        <p:spPr>
          <a:xfrm>
            <a:off x="3627670" y="4464484"/>
            <a:ext cx="18886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* </a:t>
            </a:r>
            <a:r>
              <a:rPr lang="ko-KR" altLang="en-US" sz="1300" b="1" dirty="0"/>
              <a:t>전처리가 필요한 이유</a:t>
            </a:r>
          </a:p>
        </p:txBody>
      </p:sp>
    </p:spTree>
    <p:extLst>
      <p:ext uri="{BB962C8B-B14F-4D97-AF65-F5344CB8AC3E}">
        <p14:creationId xmlns:p14="http://schemas.microsoft.com/office/powerpoint/2010/main" val="1287666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Vibration Analysis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Attempt 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37A6A8-7D58-C70F-0162-140DD1F8E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067694"/>
            <a:ext cx="7092280" cy="17524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5C1F46-0E6B-2D10-0ED3-D12BC2C8C32A}"/>
              </a:ext>
            </a:extLst>
          </p:cNvPr>
          <p:cNvSpPr txBox="1"/>
          <p:nvPr/>
        </p:nvSpPr>
        <p:spPr>
          <a:xfrm>
            <a:off x="1187624" y="1775306"/>
            <a:ext cx="61462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# </a:t>
            </a:r>
            <a:r>
              <a:rPr lang="ko-KR" altLang="en-US" sz="1300" dirty="0"/>
              <a:t>두 개의 데이터프레임 생성 및 </a:t>
            </a:r>
            <a:r>
              <a:rPr lang="en-US" altLang="ko-KR" sz="1300" dirty="0"/>
              <a:t>Concatenate(</a:t>
            </a:r>
            <a:r>
              <a:rPr lang="ko-KR" altLang="en-US" sz="1300" dirty="0"/>
              <a:t>열 방향</a:t>
            </a:r>
            <a:r>
              <a:rPr lang="en-US" altLang="ko-KR" sz="1300" dirty="0"/>
              <a:t>) → csv </a:t>
            </a:r>
            <a:r>
              <a:rPr lang="ko-KR" altLang="en-US" sz="1300" dirty="0"/>
              <a:t>형식으로 파일 저장</a:t>
            </a:r>
          </a:p>
        </p:txBody>
      </p:sp>
    </p:spTree>
    <p:extLst>
      <p:ext uri="{BB962C8B-B14F-4D97-AF65-F5344CB8AC3E}">
        <p14:creationId xmlns:p14="http://schemas.microsoft.com/office/powerpoint/2010/main" val="427662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Vibration Analysis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1E6AA-BA99-4698-86EB-F7214B9E064F}"/>
              </a:ext>
            </a:extLst>
          </p:cNvPr>
          <p:cNvSpPr txBox="1"/>
          <p:nvPr/>
        </p:nvSpPr>
        <p:spPr>
          <a:xfrm>
            <a:off x="1036762" y="1419622"/>
            <a:ext cx="7061348" cy="282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Vibration measurement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program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실행</a:t>
            </a:r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ko-KR" altLang="ko-KR" dirty="0">
                <a:solidFill>
                  <a:srgbClr val="202124"/>
                </a:solidFill>
                <a:latin typeface="Roboto" panose="02000000000000000000" pitchFamily="2" charset="0"/>
                <a:ea typeface="나눔스퀘어 Bold" panose="020B0600000101010101" pitchFamily="50" charset="-127"/>
              </a:rPr>
              <a:t>↓</a:t>
            </a:r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  <a:ea typeface="나눔스퀘어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/>
              <a:t>Vibration analysis result </a:t>
            </a:r>
            <a:r>
              <a:rPr lang="ko-KR" altLang="en-US" dirty="0"/>
              <a:t>중 측정 데이터</a:t>
            </a:r>
            <a:r>
              <a:rPr lang="en-US" altLang="ko-KR" dirty="0"/>
              <a:t> </a:t>
            </a:r>
            <a:r>
              <a:rPr lang="ko-KR" altLang="en-US" dirty="0"/>
              <a:t>값들만 </a:t>
            </a:r>
            <a:r>
              <a:rPr lang="en-US" altLang="ko-KR" dirty="0"/>
              <a:t>pulling</a:t>
            </a:r>
          </a:p>
          <a:p>
            <a:pPr algn="ctr">
              <a:lnSpc>
                <a:spcPct val="200000"/>
              </a:lnSpc>
            </a:pPr>
            <a:r>
              <a:rPr lang="ko-KR" altLang="ko-KR" dirty="0">
                <a:solidFill>
                  <a:srgbClr val="202124"/>
                </a:solidFill>
                <a:latin typeface="Roboto" panose="02000000000000000000" pitchFamily="2" charset="0"/>
                <a:ea typeface="나눔스퀘어 Bold" panose="020B0600000101010101" pitchFamily="50" charset="-127"/>
              </a:rPr>
              <a:t>↓</a:t>
            </a:r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  <a:ea typeface="나눔스퀘어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000" dirty="0"/>
              <a:t>‘</a:t>
            </a:r>
            <a:r>
              <a:rPr lang="ko-KR" altLang="en-US" dirty="0"/>
              <a:t>파일 입출력</a:t>
            </a:r>
            <a:r>
              <a:rPr lang="en-US" altLang="ko-KR" sz="2000" dirty="0"/>
              <a:t>’</a:t>
            </a:r>
            <a:r>
              <a:rPr lang="ko-KR" altLang="en-US" dirty="0"/>
              <a:t>을 통해 분석 결과를 </a:t>
            </a:r>
            <a:r>
              <a:rPr lang="en-US" altLang="ko-KR" dirty="0"/>
              <a:t>csv </a:t>
            </a:r>
            <a:r>
              <a:rPr lang="ko-KR" altLang="en-US" dirty="0"/>
              <a:t>또는 </a:t>
            </a:r>
            <a:r>
              <a:rPr lang="en-US" altLang="ko-KR" dirty="0"/>
              <a:t>txt </a:t>
            </a:r>
            <a:r>
              <a:rPr lang="ko-KR" altLang="en-US" dirty="0"/>
              <a:t>파일 형태로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2835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Vibration Analysis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Attempt 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37A6A8-7D58-C70F-0162-140DD1F8E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067694"/>
            <a:ext cx="7092280" cy="17524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5C1F46-0E6B-2D10-0ED3-D12BC2C8C32A}"/>
              </a:ext>
            </a:extLst>
          </p:cNvPr>
          <p:cNvSpPr txBox="1"/>
          <p:nvPr/>
        </p:nvSpPr>
        <p:spPr>
          <a:xfrm>
            <a:off x="1187624" y="1775306"/>
            <a:ext cx="61462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# </a:t>
            </a:r>
            <a:r>
              <a:rPr lang="ko-KR" altLang="en-US" sz="1300" dirty="0"/>
              <a:t>두 개의 데이터프레임 생성 및 </a:t>
            </a:r>
            <a:r>
              <a:rPr lang="en-US" altLang="ko-KR" sz="1300" dirty="0"/>
              <a:t>Concatenate(</a:t>
            </a:r>
            <a:r>
              <a:rPr lang="ko-KR" altLang="en-US" sz="1300" dirty="0"/>
              <a:t>열 방향</a:t>
            </a:r>
            <a:r>
              <a:rPr lang="en-US" altLang="ko-KR" sz="1300" dirty="0"/>
              <a:t>) → csv </a:t>
            </a:r>
            <a:r>
              <a:rPr lang="ko-KR" altLang="en-US" sz="1300" dirty="0"/>
              <a:t>형식으로 파일 저장</a:t>
            </a:r>
          </a:p>
        </p:txBody>
      </p:sp>
    </p:spTree>
    <p:extLst>
      <p:ext uri="{BB962C8B-B14F-4D97-AF65-F5344CB8AC3E}">
        <p14:creationId xmlns:p14="http://schemas.microsoft.com/office/powerpoint/2010/main" val="2042921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Vibration Analysis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596EECF-F36B-9FF4-EAA6-100E7985B65F}"/>
              </a:ext>
            </a:extLst>
          </p:cNvPr>
          <p:cNvGrpSpPr/>
          <p:nvPr/>
        </p:nvGrpSpPr>
        <p:grpSpPr>
          <a:xfrm>
            <a:off x="2106775" y="1059582"/>
            <a:ext cx="4921321" cy="3761565"/>
            <a:chOff x="1967323" y="1114441"/>
            <a:chExt cx="4921321" cy="376156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798E539-DAD7-3D1B-5898-26151ED9E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7323" y="1421800"/>
              <a:ext cx="4921321" cy="32249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E706B8-407B-8325-AD5F-DB50953E8554}"/>
                </a:ext>
              </a:extLst>
            </p:cNvPr>
            <p:cNvSpPr txBox="1"/>
            <p:nvPr/>
          </p:nvSpPr>
          <p:spPr>
            <a:xfrm>
              <a:off x="2339752" y="1129412"/>
              <a:ext cx="157152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Time Domain Data</a:t>
              </a:r>
              <a:endParaRPr lang="ko-KR" altLang="en-US" sz="13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A2F377-3808-7F5D-5AEE-3638893D465E}"/>
                </a:ext>
              </a:extLst>
            </p:cNvPr>
            <p:cNvSpPr txBox="1"/>
            <p:nvPr/>
          </p:nvSpPr>
          <p:spPr>
            <a:xfrm>
              <a:off x="4753626" y="1129412"/>
              <a:ext cx="1809376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300" dirty="0"/>
                <a:t>FFT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Spectral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Analysis</a:t>
              </a:r>
              <a:endParaRPr lang="ko-KR" altLang="en-US" sz="1300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11D2D50-123B-656B-DB56-D681D17A414A}"/>
                </a:ext>
              </a:extLst>
            </p:cNvPr>
            <p:cNvCxnSpPr>
              <a:cxnSpLocks/>
            </p:cNvCxnSpPr>
            <p:nvPr/>
          </p:nvCxnSpPr>
          <p:spPr>
            <a:xfrm>
              <a:off x="4427983" y="1114441"/>
              <a:ext cx="0" cy="3761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4592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Vibration Analysis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55238-A5ED-1816-7CEA-615DD133E30C}"/>
              </a:ext>
            </a:extLst>
          </p:cNvPr>
          <p:cNvSpPr txBox="1"/>
          <p:nvPr/>
        </p:nvSpPr>
        <p:spPr>
          <a:xfrm>
            <a:off x="462980" y="1563638"/>
            <a:ext cx="8208912" cy="2514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a typeface="나눔바른고딕" panose="020B0603020101020101"/>
              </a:rPr>
              <a:t>결과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ea typeface="나눔바른고딕" panose="020B0603020101020101"/>
              </a:rPr>
              <a:t>요청하신 과제의 목적은 프로그램 실행 시 출력 값들만 뽑아 따로 </a:t>
            </a:r>
            <a:r>
              <a:rPr lang="en-US" altLang="ko-KR" sz="1200" dirty="0">
                <a:ea typeface="나눔바른고딕" panose="020B0603020101020101"/>
              </a:rPr>
              <a:t>“</a:t>
            </a:r>
            <a:r>
              <a:rPr lang="ko-KR" altLang="en-US" sz="1200" dirty="0">
                <a:ea typeface="나눔바른고딕" panose="020B0603020101020101"/>
              </a:rPr>
              <a:t>자동적으로</a:t>
            </a:r>
            <a:r>
              <a:rPr lang="en-US" altLang="ko-KR" sz="1200" dirty="0">
                <a:ea typeface="나눔바른고딕" panose="020B0603020101020101"/>
              </a:rPr>
              <a:t>” </a:t>
            </a:r>
            <a:r>
              <a:rPr lang="ko-KR" altLang="en-US" sz="1200" dirty="0">
                <a:ea typeface="나눔바른고딕" panose="020B0603020101020101"/>
              </a:rPr>
              <a:t>저장되도록 하는 것 </a:t>
            </a:r>
            <a:endParaRPr lang="en-US" altLang="ko-KR" sz="1200" dirty="0">
              <a:ea typeface="나눔바른고딕" panose="020B0603020101020101"/>
            </a:endParaRPr>
          </a:p>
          <a:p>
            <a:pPr marL="254250" algn="l">
              <a:lnSpc>
                <a:spcPct val="150000"/>
              </a:lnSpc>
            </a:pPr>
            <a:r>
              <a:rPr lang="en-US" altLang="ko-KR" sz="1200" dirty="0">
                <a:ea typeface="나눔바른고딕" panose="020B0603020101020101"/>
              </a:rPr>
              <a:t>       → </a:t>
            </a:r>
            <a:r>
              <a:rPr lang="ko-KR" altLang="en-US" sz="1200" dirty="0">
                <a:ea typeface="나눔바른고딕" panose="020B0603020101020101"/>
              </a:rPr>
              <a:t>실패</a:t>
            </a:r>
            <a:r>
              <a:rPr lang="en-US" altLang="ko-KR" sz="1200" dirty="0">
                <a:ea typeface="나눔바른고딕" panose="020B0603020101020101"/>
              </a:rPr>
              <a:t>(</a:t>
            </a:r>
            <a:r>
              <a:rPr lang="ko-KR" altLang="en-US" sz="1200" dirty="0">
                <a:ea typeface="나눔바른고딕" panose="020B0603020101020101"/>
              </a:rPr>
              <a:t>파일 입출력 불가능</a:t>
            </a:r>
            <a:r>
              <a:rPr lang="en-US" altLang="ko-KR" sz="1200" dirty="0">
                <a:ea typeface="나눔바른고딕" panose="020B0603020101020101"/>
              </a:rPr>
              <a:t>, </a:t>
            </a:r>
            <a:r>
              <a:rPr lang="ko-KR" altLang="en-US" sz="1200" dirty="0">
                <a:ea typeface="나눔바른고딕" panose="020B0603020101020101"/>
              </a:rPr>
              <a:t>파일은 </a:t>
            </a:r>
            <a:r>
              <a:rPr lang="en-US" altLang="ko-KR" sz="1200" dirty="0">
                <a:ea typeface="나눔바른고딕" panose="020B0603020101020101"/>
              </a:rPr>
              <a:t>c</a:t>
            </a:r>
            <a:r>
              <a:rPr lang="ko-KR" altLang="en-US" sz="1200" dirty="0">
                <a:ea typeface="나눔바른고딕" panose="020B0603020101020101"/>
              </a:rPr>
              <a:t>언어로 구성되지만 일반적인 </a:t>
            </a:r>
            <a:r>
              <a:rPr lang="en-US" altLang="ko-KR" sz="1200" dirty="0">
                <a:ea typeface="나눔바른고딕" panose="020B0603020101020101"/>
              </a:rPr>
              <a:t>c</a:t>
            </a:r>
            <a:r>
              <a:rPr lang="ko-KR" altLang="en-US" sz="1200" dirty="0">
                <a:ea typeface="나눔바른고딕" panose="020B0603020101020101"/>
              </a:rPr>
              <a:t>언어의 문법과는 차이점이 있었음</a:t>
            </a:r>
            <a:r>
              <a:rPr lang="en-US" altLang="ko-KR" sz="1200" dirty="0">
                <a:ea typeface="나눔바른고딕" panose="020B0603020101020101"/>
              </a:rPr>
              <a:t>)</a:t>
            </a:r>
          </a:p>
          <a:p>
            <a:pPr marL="254250" algn="l">
              <a:lnSpc>
                <a:spcPct val="150000"/>
              </a:lnSpc>
            </a:pPr>
            <a:endParaRPr lang="en-US" altLang="ko-KR" sz="800" dirty="0">
              <a:ea typeface="나눔바른고딕" panose="020B0603020101020101"/>
            </a:endParaRP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ea typeface="나눔바른고딕" panose="020B0603020101020101"/>
              </a:rPr>
              <a:t>이에 비슷한 결과를 내기 위해 </a:t>
            </a:r>
            <a:r>
              <a:rPr lang="en-US" altLang="ko-KR" sz="1200" dirty="0">
                <a:ea typeface="나눔바른고딕" panose="020B0603020101020101"/>
              </a:rPr>
              <a:t>tera term</a:t>
            </a:r>
            <a:r>
              <a:rPr lang="ko-KR" altLang="en-US" sz="1200" dirty="0">
                <a:ea typeface="나눔바른고딕" panose="020B0603020101020101"/>
              </a:rPr>
              <a:t>의 로그 자동 저장 기능 사용 </a:t>
            </a:r>
            <a:endParaRPr lang="en-US" altLang="ko-KR" sz="1200" dirty="0">
              <a:ea typeface="나눔바른고딕" panose="020B0603020101020101"/>
            </a:endParaRPr>
          </a:p>
          <a:p>
            <a:pPr marL="254250" algn="l">
              <a:lnSpc>
                <a:spcPct val="150000"/>
              </a:lnSpc>
            </a:pPr>
            <a:r>
              <a:rPr lang="en-US" altLang="ko-KR" sz="1200" dirty="0">
                <a:ea typeface="나눔바른고딕" panose="020B0603020101020101"/>
              </a:rPr>
              <a:t>       → </a:t>
            </a:r>
            <a:r>
              <a:rPr lang="ko-KR" altLang="en-US" sz="1200" dirty="0">
                <a:ea typeface="나눔바른고딕" panose="020B0603020101020101"/>
              </a:rPr>
              <a:t>생성된 </a:t>
            </a:r>
            <a:r>
              <a:rPr lang="en-US" altLang="ko-KR" sz="1200" dirty="0">
                <a:ea typeface="나눔바른고딕" panose="020B0603020101020101"/>
              </a:rPr>
              <a:t>csv</a:t>
            </a:r>
            <a:r>
              <a:rPr lang="ko-KR" altLang="en-US" sz="1200" dirty="0">
                <a:ea typeface="나눔바른고딕" panose="020B0603020101020101"/>
              </a:rPr>
              <a:t>파일을 통해 필요한 데이터 값만 뽑아 저장될 수 있도록 함</a:t>
            </a:r>
            <a:r>
              <a:rPr lang="en-US" altLang="ko-KR" sz="1200" dirty="0">
                <a:ea typeface="나눔바른고딕" panose="020B0603020101020101"/>
              </a:rPr>
              <a:t>.</a:t>
            </a:r>
          </a:p>
          <a:p>
            <a:pPr marL="254250" algn="l">
              <a:lnSpc>
                <a:spcPct val="150000"/>
              </a:lnSpc>
            </a:pPr>
            <a:endParaRPr lang="en-US" altLang="ko-KR" sz="800" dirty="0">
              <a:ea typeface="나눔바른고딕" panose="020B0603020101020101"/>
            </a:endParaRP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ea typeface="나눔바른고딕" panose="020B0603020101020101"/>
              </a:rPr>
              <a:t>프로그램을 실행하여 </a:t>
            </a:r>
            <a:r>
              <a:rPr lang="en-US" altLang="ko-KR" sz="1200" dirty="0">
                <a:ea typeface="나눔바른고딕" panose="020B0603020101020101"/>
              </a:rPr>
              <a:t>Time</a:t>
            </a:r>
            <a:r>
              <a:rPr lang="ko-KR" altLang="en-US" sz="1200" dirty="0">
                <a:ea typeface="나눔바른고딕" panose="020B0603020101020101"/>
              </a:rPr>
              <a:t> </a:t>
            </a:r>
            <a:r>
              <a:rPr lang="en-US" altLang="ko-KR" sz="1200" dirty="0">
                <a:ea typeface="나눔바른고딕" panose="020B0603020101020101"/>
              </a:rPr>
              <a:t>domain data, FFT Analysis data</a:t>
            </a:r>
            <a:r>
              <a:rPr lang="ko-KR" altLang="en-US" sz="1200" dirty="0">
                <a:ea typeface="나눔바른고딕" panose="020B0603020101020101"/>
              </a:rPr>
              <a:t> 값들을 계속해서 출력하도록 설정한 경우</a:t>
            </a:r>
            <a:r>
              <a:rPr lang="en-US" altLang="ko-KR" sz="1200" dirty="0">
                <a:ea typeface="나눔바른고딕" panose="020B0603020101020101"/>
              </a:rPr>
              <a:t>, </a:t>
            </a:r>
          </a:p>
          <a:p>
            <a:pPr marL="254250" algn="l">
              <a:lnSpc>
                <a:spcPct val="150000"/>
              </a:lnSpc>
            </a:pPr>
            <a:r>
              <a:rPr lang="en-US" altLang="ko-KR" sz="1200" dirty="0">
                <a:ea typeface="나눔바른고딕" panose="020B0603020101020101"/>
              </a:rPr>
              <a:t>       </a:t>
            </a:r>
            <a:r>
              <a:rPr lang="ko-KR" altLang="en-US" sz="1200" dirty="0">
                <a:ea typeface="나눔바른고딕" panose="020B0603020101020101"/>
              </a:rPr>
              <a:t>실시간으로 필요한 값들만 뽑아 해당 데이터 저장이 가능한지에 대해 추후 실험이 필요해 보임</a:t>
            </a:r>
            <a:r>
              <a:rPr lang="en-US" altLang="ko-KR" sz="1200" dirty="0">
                <a:ea typeface="나눔바른고딕" panose="020B0603020101020101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9178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43808" y="4083918"/>
            <a:ext cx="3456384" cy="576063"/>
          </a:xfrm>
        </p:spPr>
        <p:txBody>
          <a:bodyPr/>
          <a:lstStyle/>
          <a:p>
            <a:r>
              <a:rPr lang="en-US" altLang="ko-KR" sz="5000" dirty="0"/>
              <a:t>Q n A</a:t>
            </a:r>
            <a:endParaRPr lang="ko-KR" altLang="en-US" sz="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ABB0E-A38A-4E50-B7DB-2E6EE56E016E}"/>
              </a:ext>
            </a:extLst>
          </p:cNvPr>
          <p:cNvSpPr txBox="1"/>
          <p:nvPr/>
        </p:nvSpPr>
        <p:spPr>
          <a:xfrm>
            <a:off x="4211960" y="1563638"/>
            <a:ext cx="8640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/>
              <a:t>?</a:t>
            </a:r>
            <a:endParaRPr lang="ko-KR" alt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1310091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Vibration Analysis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Attempt 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7ED86-22F7-0412-1F87-03BD40ECA280}"/>
              </a:ext>
            </a:extLst>
          </p:cNvPr>
          <p:cNvSpPr txBox="1"/>
          <p:nvPr/>
        </p:nvSpPr>
        <p:spPr>
          <a:xfrm>
            <a:off x="611560" y="1501676"/>
            <a:ext cx="7974443" cy="15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/>
              <a:t>Vibration analysis code </a:t>
            </a:r>
            <a:r>
              <a:rPr lang="ko-KR" altLang="en-US" dirty="0"/>
              <a:t>내에 파일 입출력 코드 삽입</a:t>
            </a:r>
            <a:endParaRPr lang="en-US" altLang="ko-KR" dirty="0"/>
          </a:p>
          <a:p>
            <a:pPr algn="ctr">
              <a:lnSpc>
                <a:spcPct val="200000"/>
              </a:lnSpc>
            </a:pPr>
            <a:r>
              <a:rPr lang="ko-KR" altLang="ko-KR" dirty="0">
                <a:solidFill>
                  <a:srgbClr val="202124"/>
                </a:solidFill>
                <a:latin typeface="Roboto" panose="02000000000000000000" pitchFamily="2" charset="0"/>
                <a:ea typeface="나눔스퀘어 Bold" panose="020B0600000101010101" pitchFamily="50" charset="-127"/>
              </a:rPr>
              <a:t>↓</a:t>
            </a:r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fprintf</a:t>
            </a:r>
            <a:r>
              <a:rPr lang="ko-KR" altLang="en-US" dirty="0"/>
              <a:t>를 사용하여 </a:t>
            </a:r>
            <a:r>
              <a:rPr lang="en-US" altLang="ko-KR" dirty="0" err="1"/>
              <a:t>printf</a:t>
            </a:r>
            <a:r>
              <a:rPr lang="ko-KR" altLang="en-US" dirty="0"/>
              <a:t>로 출력되는 값들을 지정한 파일로도 출력되도록 변경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FE12AD-AE71-AD63-4422-A9B7D1A559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579862"/>
            <a:ext cx="1203598" cy="12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5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Vibration Analysis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Attempt 1-1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E475D4-873A-1193-36C8-C69473985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74363"/>
            <a:ext cx="4023712" cy="22941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151CE5-96B8-5C29-F97F-CD6582EB7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486" y="1580315"/>
            <a:ext cx="3894765" cy="22941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C0C3290-3FC4-FA60-013A-5875E4655207}"/>
              </a:ext>
            </a:extLst>
          </p:cNvPr>
          <p:cNvSpPr/>
          <p:nvPr/>
        </p:nvSpPr>
        <p:spPr>
          <a:xfrm>
            <a:off x="4551840" y="3075807"/>
            <a:ext cx="1820360" cy="792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24C3C-5488-F51D-9C4B-6FB6D1AB5E2C}"/>
              </a:ext>
            </a:extLst>
          </p:cNvPr>
          <p:cNvSpPr txBox="1"/>
          <p:nvPr/>
        </p:nvSpPr>
        <p:spPr>
          <a:xfrm>
            <a:off x="6339475" y="3606930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파일 입출력 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4BCF5-64F7-7977-553A-B7B0E1A50B81}"/>
              </a:ext>
            </a:extLst>
          </p:cNvPr>
          <p:cNvSpPr txBox="1"/>
          <p:nvPr/>
        </p:nvSpPr>
        <p:spPr>
          <a:xfrm>
            <a:off x="251520" y="1203598"/>
            <a:ext cx="22656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/>
              <a:t>TimeDomain</a:t>
            </a:r>
            <a:r>
              <a:rPr lang="en-US" altLang="ko-KR" sz="1300" dirty="0"/>
              <a:t> </a:t>
            </a:r>
            <a:r>
              <a:rPr lang="ko-KR" altLang="en-US" sz="1300" dirty="0"/>
              <a:t>결과 출력 함수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A3AD2B-BEE3-5AC7-0EBC-C3FEB23E9B64}"/>
              </a:ext>
            </a:extLst>
          </p:cNvPr>
          <p:cNvSpPr/>
          <p:nvPr/>
        </p:nvSpPr>
        <p:spPr>
          <a:xfrm>
            <a:off x="285389" y="1535512"/>
            <a:ext cx="1944216" cy="1721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6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Vibration Analysis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A9C34-E247-6319-7F07-C0CEC5D9868F}"/>
              </a:ext>
            </a:extLst>
          </p:cNvPr>
          <p:cNvSpPr txBox="1"/>
          <p:nvPr/>
        </p:nvSpPr>
        <p:spPr>
          <a:xfrm>
            <a:off x="5364088" y="1563638"/>
            <a:ext cx="3658613" cy="248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Result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디버깅 및 컴파일 문제 없음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- Time Domain Data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</a:p>
          <a:p>
            <a:pPr>
              <a:lnSpc>
                <a:spcPct val="150000"/>
              </a:lnSpc>
            </a:pPr>
            <a:endParaRPr lang="en-US" altLang="ko-KR" sz="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입출력에는 오류가 없으나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파일이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생성되지 않음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E62115-607B-961D-5327-66BAB751BAD5}"/>
              </a:ext>
            </a:extLst>
          </p:cNvPr>
          <p:cNvGrpSpPr/>
          <p:nvPr/>
        </p:nvGrpSpPr>
        <p:grpSpPr>
          <a:xfrm>
            <a:off x="467544" y="1177134"/>
            <a:ext cx="4647634" cy="3464611"/>
            <a:chOff x="251520" y="1137773"/>
            <a:chExt cx="4647634" cy="346461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548C851-3228-11A4-6930-340759CC7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615" y="1137773"/>
              <a:ext cx="1951539" cy="346461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EBFF97E-A510-82B4-1E28-00C4A11834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665"/>
            <a:stretch/>
          </p:blipFill>
          <p:spPr>
            <a:xfrm>
              <a:off x="251520" y="1137773"/>
              <a:ext cx="1951538" cy="3452893"/>
            </a:xfrm>
            <a:prstGeom prst="rect">
              <a:avLst/>
            </a:prstGeom>
          </p:spPr>
        </p:pic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866EECEA-5D37-4C8E-171E-AC59DC1AA66B}"/>
                </a:ext>
              </a:extLst>
            </p:cNvPr>
            <p:cNvSpPr/>
            <p:nvPr/>
          </p:nvSpPr>
          <p:spPr>
            <a:xfrm>
              <a:off x="2396878" y="2643758"/>
              <a:ext cx="360040" cy="28803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018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Vibration Analysis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Attempt 1-2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76BF8-781F-4FBE-2C8C-35D49E382489}"/>
              </a:ext>
            </a:extLst>
          </p:cNvPr>
          <p:cNvSpPr txBox="1"/>
          <p:nvPr/>
        </p:nvSpPr>
        <p:spPr>
          <a:xfrm>
            <a:off x="3383868" y="1131590"/>
            <a:ext cx="26132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Main </a:t>
            </a:r>
            <a:r>
              <a:rPr lang="ko-KR" altLang="en-US" sz="1300" dirty="0"/>
              <a:t>함수 내에 파일 입출력 추가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C088734-F1D5-49CF-0A5A-67DF1A0CC073}"/>
              </a:ext>
            </a:extLst>
          </p:cNvPr>
          <p:cNvGrpSpPr/>
          <p:nvPr/>
        </p:nvGrpSpPr>
        <p:grpSpPr>
          <a:xfrm>
            <a:off x="2771800" y="1513329"/>
            <a:ext cx="3672408" cy="3074645"/>
            <a:chOff x="2771800" y="1452623"/>
            <a:chExt cx="3672408" cy="307464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8FC7C3B-6ADA-BD84-B269-9075BFF90939}"/>
                </a:ext>
              </a:extLst>
            </p:cNvPr>
            <p:cNvGrpSpPr/>
            <p:nvPr/>
          </p:nvGrpSpPr>
          <p:grpSpPr>
            <a:xfrm>
              <a:off x="2771800" y="1491630"/>
              <a:ext cx="3672408" cy="3035638"/>
              <a:chOff x="323528" y="1365284"/>
              <a:chExt cx="3672408" cy="3035638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C167C25A-7F3A-FC44-F0B2-6311861B5B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528" y="1365284"/>
                <a:ext cx="3672408" cy="3035638"/>
              </a:xfrm>
              <a:prstGeom prst="rect">
                <a:avLst/>
              </a:prstGeom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1EFD81B-2962-4D90-2901-C295CE436C94}"/>
                  </a:ext>
                </a:extLst>
              </p:cNvPr>
              <p:cNvSpPr/>
              <p:nvPr/>
            </p:nvSpPr>
            <p:spPr>
              <a:xfrm>
                <a:off x="539552" y="1491630"/>
                <a:ext cx="1656184" cy="2880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07B52CF-0A87-B987-8A8E-8B010ACE496F}"/>
                  </a:ext>
                </a:extLst>
              </p:cNvPr>
              <p:cNvSpPr/>
              <p:nvPr/>
            </p:nvSpPr>
            <p:spPr>
              <a:xfrm>
                <a:off x="611560" y="2981883"/>
                <a:ext cx="504056" cy="1659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44252A1-738C-0650-A150-A5A8D9D83E8F}"/>
                </a:ext>
              </a:extLst>
            </p:cNvPr>
            <p:cNvSpPr/>
            <p:nvPr/>
          </p:nvSpPr>
          <p:spPr>
            <a:xfrm>
              <a:off x="2987824" y="1452623"/>
              <a:ext cx="595134" cy="1360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66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Vibration Analysis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A9C34-E247-6319-7F07-C0CEC5D9868F}"/>
              </a:ext>
            </a:extLst>
          </p:cNvPr>
          <p:cNvSpPr txBox="1"/>
          <p:nvPr/>
        </p:nvSpPr>
        <p:spPr>
          <a:xfrm>
            <a:off x="5220072" y="1407324"/>
            <a:ext cx="3658613" cy="249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Result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디버깅 및 컴파일 문제 없음</a:t>
            </a:r>
            <a:endParaRPr lang="en-US" altLang="ko-KR" sz="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파일에 출력 할 값을 삽입하는 경우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모듈 동작 및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tera term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동작하지 않음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-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파일 내용 삽입 없이 파일 입출력만 한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경우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에러는 없으나 파일 생성되지 않음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23C56B-D1B0-6F4F-9CAE-06142C311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1898231"/>
            <a:ext cx="4574253" cy="17536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F71407-3D65-9EBA-1E83-FAFB84F05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67" y="1143064"/>
            <a:ext cx="4213190" cy="332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Vibration Analysis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D636ADC-2DA2-92CA-9BE4-D14889DD6668}"/>
              </a:ext>
            </a:extLst>
          </p:cNvPr>
          <p:cNvGrpSpPr/>
          <p:nvPr/>
        </p:nvGrpSpPr>
        <p:grpSpPr>
          <a:xfrm>
            <a:off x="795209" y="1824925"/>
            <a:ext cx="7544454" cy="1493649"/>
            <a:chOff x="795209" y="1563638"/>
            <a:chExt cx="7544454" cy="14936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E809A39-FD17-9E23-BD4A-58A0D6C3C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209" y="1563638"/>
              <a:ext cx="7544454" cy="149364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F2CFF-3392-70B0-9885-733DA0FE8AC4}"/>
                </a:ext>
              </a:extLst>
            </p:cNvPr>
            <p:cNvSpPr/>
            <p:nvPr/>
          </p:nvSpPr>
          <p:spPr>
            <a:xfrm>
              <a:off x="899592" y="1779016"/>
              <a:ext cx="864096" cy="11527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C0157F5-2FBF-4872-A460-45829886B106}"/>
              </a:ext>
            </a:extLst>
          </p:cNvPr>
          <p:cNvSpPr txBox="1"/>
          <p:nvPr/>
        </p:nvSpPr>
        <p:spPr>
          <a:xfrm>
            <a:off x="795209" y="3755815"/>
            <a:ext cx="7244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“</a:t>
            </a:r>
            <a:r>
              <a:rPr lang="ko-KR" altLang="en-US" sz="1500" dirty="0"/>
              <a:t>일반적인 값 출력을 할 때에도 </a:t>
            </a:r>
            <a:r>
              <a:rPr lang="en-US" altLang="ko-KR" sz="1500" dirty="0" err="1">
                <a:solidFill>
                  <a:srgbClr val="0070C0"/>
                </a:solidFill>
              </a:rPr>
              <a:t>printf</a:t>
            </a:r>
            <a:r>
              <a:rPr lang="en-US" altLang="ko-KR" sz="1500" dirty="0">
                <a:solidFill>
                  <a:srgbClr val="0070C0"/>
                </a:solidFill>
              </a:rPr>
              <a:t> </a:t>
            </a:r>
            <a:r>
              <a:rPr lang="ko-KR" altLang="en-US" sz="1500" dirty="0"/>
              <a:t>함수가 아닌 </a:t>
            </a:r>
            <a:r>
              <a:rPr lang="en-US" altLang="ko-KR" sz="1500" dirty="0">
                <a:solidFill>
                  <a:srgbClr val="0070C0"/>
                </a:solidFill>
              </a:rPr>
              <a:t>BFA001V2_PRINTF</a:t>
            </a:r>
            <a:r>
              <a:rPr lang="en-US" altLang="ko-KR" sz="1500" dirty="0"/>
              <a:t> </a:t>
            </a:r>
            <a:r>
              <a:rPr lang="ko-KR" altLang="en-US" sz="1500" dirty="0"/>
              <a:t>함수를 사용</a:t>
            </a:r>
            <a:r>
              <a:rPr lang="en-US" altLang="ko-KR" sz="2000" dirty="0"/>
              <a:t>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850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Vibration Analysis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9B8DDA-5551-6185-7D39-F43F0E6E9B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23678"/>
            <a:ext cx="1718015" cy="171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553469-D5B4-F3C2-6C45-AA4A95575F80}"/>
              </a:ext>
            </a:extLst>
          </p:cNvPr>
          <p:cNvSpPr txBox="1"/>
          <p:nvPr/>
        </p:nvSpPr>
        <p:spPr>
          <a:xfrm>
            <a:off x="2915816" y="1707654"/>
            <a:ext cx="5180028" cy="1996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500" dirty="0"/>
              <a:t>“</a:t>
            </a:r>
            <a:r>
              <a:rPr lang="ko-KR" altLang="en-US" sz="2000" dirty="0"/>
              <a:t>파일 입출력은 불가능 한 것으로 판단</a:t>
            </a:r>
            <a:r>
              <a:rPr lang="en-US" altLang="ko-KR" sz="2500" dirty="0"/>
              <a:t>”</a:t>
            </a:r>
          </a:p>
          <a:p>
            <a:pPr algn="ctr">
              <a:lnSpc>
                <a:spcPct val="200000"/>
              </a:lnSpc>
            </a:pPr>
            <a:r>
              <a:rPr lang="ko-KR" altLang="ko-KR" sz="2000" dirty="0">
                <a:solidFill>
                  <a:srgbClr val="202124"/>
                </a:solidFill>
                <a:latin typeface="Roboto" panose="02000000000000000000" pitchFamily="2" charset="0"/>
                <a:ea typeface="나눔스퀘어 Bold" panose="020B0600000101010101" pitchFamily="50" charset="-127"/>
              </a:rPr>
              <a:t>↓</a:t>
            </a:r>
            <a:endParaRPr lang="en-US" altLang="ko-KR" sz="2000" dirty="0">
              <a:solidFill>
                <a:srgbClr val="202124"/>
              </a:solidFill>
              <a:latin typeface="Roboto" panose="02000000000000000000" pitchFamily="2" charset="0"/>
              <a:ea typeface="나눔스퀘어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/>
              <a:t>결과 값들을 어떻게 하면 뽑아낼 수 있을까</a:t>
            </a:r>
            <a:r>
              <a:rPr lang="en-US" altLang="ko-K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227849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6736</TotalTime>
  <Words>599</Words>
  <Application>Microsoft Office PowerPoint</Application>
  <PresentationFormat>화면 슬라이드 쇼(16:9)</PresentationFormat>
  <Paragraphs>129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나눔고딕</vt:lpstr>
      <vt:lpstr>맑은 고딕</vt:lpstr>
      <vt:lpstr>Arial</vt:lpstr>
      <vt:lpstr>Roboto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정민수</cp:lastModifiedBy>
  <cp:revision>280</cp:revision>
  <dcterms:created xsi:type="dcterms:W3CDTF">2016-12-05T23:26:54Z</dcterms:created>
  <dcterms:modified xsi:type="dcterms:W3CDTF">2022-05-26T07:26:32Z</dcterms:modified>
</cp:coreProperties>
</file>