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508" r:id="rId5"/>
    <p:sldId id="479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270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4128D8"/>
    <a:srgbClr val="3520B0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6603" autoAdjust="0"/>
  </p:normalViewPr>
  <p:slideViewPr>
    <p:cSldViewPr>
      <p:cViewPr varScale="1">
        <p:scale>
          <a:sx n="130" d="100"/>
          <a:sy n="130" d="100"/>
        </p:scale>
        <p:origin x="384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57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5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88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9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8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8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6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4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02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4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2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1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8" r:id="rId3"/>
    <p:sldLayoutId id="214748368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32448" y="2859782"/>
            <a:ext cx="5220072" cy="1080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sz="3000" dirty="0"/>
              <a:t>양</a:t>
            </a:r>
            <a:r>
              <a:rPr lang="en-US" altLang="ko-KR" sz="3000" dirty="0"/>
              <a:t>/</a:t>
            </a:r>
            <a:r>
              <a:rPr lang="ko-KR" altLang="en-US" sz="3000" dirty="0"/>
              <a:t>불 판정 분석 프로그램</a:t>
            </a:r>
            <a:endParaRPr lang="en-US" altLang="ko-KR" sz="3000" dirty="0"/>
          </a:p>
          <a:p>
            <a:pPr lvl="0">
              <a:lnSpc>
                <a:spcPct val="150000"/>
              </a:lnSpc>
            </a:pPr>
            <a:r>
              <a:rPr lang="en-US" altLang="ko-KR" sz="2000" dirty="0"/>
              <a:t>: G/NG Decision Analysis Program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503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88759B-2982-4588-9818-03E7BB8E5F06}"/>
              </a:ext>
            </a:extLst>
          </p:cNvPr>
          <p:cNvSpPr txBox="1"/>
          <p:nvPr/>
        </p:nvSpPr>
        <p:spPr>
          <a:xfrm>
            <a:off x="7452320" y="4587974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Minsu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Jeong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 화면</a:t>
            </a:r>
            <a:r>
              <a:rPr lang="en-US" altLang="ko-KR" dirty="0"/>
              <a:t>(2D)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0B4F-E7DF-1C28-DC76-691BABC748D7}"/>
              </a:ext>
            </a:extLst>
          </p:cNvPr>
          <p:cNvSpPr txBox="1"/>
          <p:nvPr/>
        </p:nvSpPr>
        <p:spPr>
          <a:xfrm>
            <a:off x="712552" y="2603260"/>
            <a:ext cx="8082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/>
              <a:t>Boxplot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58BA1-6464-2D92-3422-6D79C0CA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8" y="1122897"/>
            <a:ext cx="5375655" cy="35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6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 화면</a:t>
            </a:r>
            <a:r>
              <a:rPr lang="en-US" altLang="ko-KR" dirty="0"/>
              <a:t>(2D)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0B4F-E7DF-1C28-DC76-691BABC748D7}"/>
              </a:ext>
            </a:extLst>
          </p:cNvPr>
          <p:cNvSpPr txBox="1"/>
          <p:nvPr/>
        </p:nvSpPr>
        <p:spPr>
          <a:xfrm>
            <a:off x="467544" y="2603259"/>
            <a:ext cx="10102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/>
              <a:t>Histogram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DDD716-F706-6D5A-0A22-F66986DB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26" y="1059582"/>
            <a:ext cx="5380419" cy="3564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1FB17A-A240-F7E4-47E4-1973C7A2E0A9}"/>
              </a:ext>
            </a:extLst>
          </p:cNvPr>
          <p:cNvSpPr txBox="1"/>
          <p:nvPr/>
        </p:nvSpPr>
        <p:spPr>
          <a:xfrm>
            <a:off x="2895342" y="4731990"/>
            <a:ext cx="33441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로딩시간이 다른 그래프에 비해 오래 걸림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158493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학습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B00BE-DC06-22F8-30C1-E9319404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23" y="1131590"/>
            <a:ext cx="3061025" cy="370469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29CB0A-1D74-8436-A5A7-DCF0B80B5BC2}"/>
              </a:ext>
            </a:extLst>
          </p:cNvPr>
          <p:cNvCxnSpPr>
            <a:cxnSpLocks/>
          </p:cNvCxnSpPr>
          <p:nvPr/>
        </p:nvCxnSpPr>
        <p:spPr>
          <a:xfrm>
            <a:off x="2339752" y="1563638"/>
            <a:ext cx="7691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3A176B-5FAB-CA9F-62E9-DAA70EF69AA4}"/>
              </a:ext>
            </a:extLst>
          </p:cNvPr>
          <p:cNvSpPr txBox="1"/>
          <p:nvPr/>
        </p:nvSpPr>
        <p:spPr>
          <a:xfrm>
            <a:off x="638645" y="1440527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학습 데이터 파일 불러오기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C1CB1-FFE2-890E-E363-4B41AB0821F8}"/>
              </a:ext>
            </a:extLst>
          </p:cNvPr>
          <p:cNvSpPr txBox="1"/>
          <p:nvPr/>
        </p:nvSpPr>
        <p:spPr>
          <a:xfrm>
            <a:off x="526847" y="1728559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테스트 데이터 파일 불러오기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05CFA8-1AFD-CB2B-B193-59132429BC6D}"/>
              </a:ext>
            </a:extLst>
          </p:cNvPr>
          <p:cNvCxnSpPr>
            <a:cxnSpLocks/>
          </p:cNvCxnSpPr>
          <p:nvPr/>
        </p:nvCxnSpPr>
        <p:spPr>
          <a:xfrm>
            <a:off x="2339751" y="1851670"/>
            <a:ext cx="7691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525ABD-00D6-EDBD-ADC0-0BF41C076307}"/>
              </a:ext>
            </a:extLst>
          </p:cNvPr>
          <p:cNvSpPr txBox="1"/>
          <p:nvPr/>
        </p:nvSpPr>
        <p:spPr>
          <a:xfrm>
            <a:off x="198893" y="1974779"/>
            <a:ext cx="257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0" spc="0" dirty="0">
                <a:solidFill>
                  <a:srgbClr val="3366FF"/>
                </a:solidFill>
                <a:effectLst/>
                <a:ea typeface="함초롬바탕" panose="02030504000101010101" pitchFamily="18" charset="-127"/>
              </a:rPr>
              <a:t>※</a:t>
            </a:r>
            <a:r>
              <a:rPr lang="ko-KR" altLang="en-US" sz="1000" b="1" kern="0" spc="0" dirty="0">
                <a:solidFill>
                  <a:srgbClr val="3366FF"/>
                </a:solidFill>
                <a:effectLst/>
                <a:ea typeface="함초롬바탕" panose="02030504000101010101" pitchFamily="18" charset="-127"/>
              </a:rPr>
              <a:t> 현재는 학습 데이터 파일 기반으로 </a:t>
            </a:r>
            <a:endParaRPr lang="en-US" altLang="ko-KR" sz="1000" b="1" kern="0" spc="0" dirty="0">
              <a:solidFill>
                <a:srgbClr val="3366FF"/>
              </a:solidFill>
              <a:effectLst/>
              <a:ea typeface="함초롬바탕" panose="02030504000101010101" pitchFamily="18" charset="-127"/>
            </a:endParaRPr>
          </a:p>
          <a:p>
            <a:pPr algn="ctr"/>
            <a:r>
              <a:rPr lang="en-US" altLang="ko-KR" sz="1000" b="1" kern="0" spc="0" dirty="0">
                <a:solidFill>
                  <a:srgbClr val="3366FF"/>
                </a:solidFill>
                <a:effectLst/>
                <a:ea typeface="함초롬바탕" panose="02030504000101010101" pitchFamily="18" charset="-127"/>
              </a:rPr>
              <a:t>Data</a:t>
            </a:r>
            <a:r>
              <a:rPr lang="en-US" altLang="ko-KR" sz="1000" b="1" kern="0" dirty="0">
                <a:solidFill>
                  <a:srgbClr val="3366FF"/>
                </a:solidFill>
                <a:ea typeface="함초롬바탕" panose="02030504000101010101" pitchFamily="18" charset="-127"/>
              </a:rPr>
              <a:t>set</a:t>
            </a:r>
            <a:r>
              <a:rPr lang="en-US" altLang="ko-KR" sz="1000" b="1" kern="0" spc="0" dirty="0">
                <a:solidFill>
                  <a:srgbClr val="3366FF"/>
                </a:solidFill>
                <a:effectLst/>
                <a:ea typeface="함초롬바탕" panose="02030504000101010101" pitchFamily="18" charset="-127"/>
              </a:rPr>
              <a:t> split</a:t>
            </a:r>
            <a:r>
              <a:rPr lang="ko-KR" altLang="en-US" sz="1000" b="1" kern="0" spc="0" dirty="0">
                <a:solidFill>
                  <a:srgbClr val="3366FF"/>
                </a:solidFill>
                <a:effectLst/>
                <a:ea typeface="함초롬바탕" panose="02030504000101010101" pitchFamily="18" charset="-127"/>
              </a:rPr>
              <a:t>을 통해 학습 진행</a:t>
            </a:r>
            <a:endParaRPr lang="en-US" altLang="ko-KR" sz="1000" b="1" kern="0" spc="0" dirty="0">
              <a:solidFill>
                <a:srgbClr val="3366FF"/>
              </a:solidFill>
              <a:effectLst/>
              <a:ea typeface="함초롬바탕" panose="02030504000101010101" pitchFamily="18" charset="-127"/>
            </a:endParaRPr>
          </a:p>
          <a:p>
            <a:pPr algn="ctr"/>
            <a:r>
              <a:rPr lang="en-US" altLang="ko-KR" sz="1000" b="1" kern="0" spc="0" dirty="0">
                <a:solidFill>
                  <a:srgbClr val="3366FF"/>
                </a:solidFill>
                <a:effectLst/>
                <a:ea typeface="함초롬바탕" panose="02030504000101010101" pitchFamily="18" charset="-127"/>
              </a:rPr>
              <a:t>(</a:t>
            </a:r>
            <a:r>
              <a:rPr lang="ko-KR" altLang="en-US" sz="1000" b="1" kern="0" spc="0" dirty="0">
                <a:solidFill>
                  <a:srgbClr val="3366FF"/>
                </a:solidFill>
                <a:effectLst/>
                <a:ea typeface="함초롬바탕" panose="02030504000101010101" pitchFamily="18" charset="-127"/>
              </a:rPr>
              <a:t>추후 테스트 데이터 파일을 함께 사용하는 것으로 수정할 예정</a:t>
            </a:r>
            <a:r>
              <a:rPr lang="en-US" altLang="ko-KR" sz="1000" b="1" kern="0" spc="0" dirty="0">
                <a:solidFill>
                  <a:srgbClr val="3366FF"/>
                </a:solidFill>
                <a:effectLst/>
                <a:ea typeface="함초롬바탕" panose="02030504000101010101" pitchFamily="18" charset="-127"/>
              </a:rPr>
              <a:t>)</a:t>
            </a:r>
            <a:endParaRPr lang="ko-KR" altLang="en-US" sz="1000" b="1" kern="0" spc="0" dirty="0">
              <a:solidFill>
                <a:srgbClr val="3366FF"/>
              </a:solidFill>
              <a:effectLst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509F1E-540A-CEF2-2DBC-5512E05E61AE}"/>
              </a:ext>
            </a:extLst>
          </p:cNvPr>
          <p:cNvCxnSpPr>
            <a:cxnSpLocks/>
          </p:cNvCxnSpPr>
          <p:nvPr/>
        </p:nvCxnSpPr>
        <p:spPr>
          <a:xfrm>
            <a:off x="6012160" y="2427734"/>
            <a:ext cx="7691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946265-EA5C-0D2D-C608-D3FDEF0B5C7D}"/>
              </a:ext>
            </a:extLst>
          </p:cNvPr>
          <p:cNvSpPr txBox="1"/>
          <p:nvPr/>
        </p:nvSpPr>
        <p:spPr>
          <a:xfrm>
            <a:off x="6702023" y="2227679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각 변수에 대한 요약된 정보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수치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제공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(</a:t>
            </a:r>
            <a:r>
              <a:rPr lang="ko-KR" altLang="en-US" sz="1000" b="1" dirty="0"/>
              <a:t>개수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평균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정규화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최대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최솟값 등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E611AD-18E3-38D1-649B-B8921A7A814C}"/>
              </a:ext>
            </a:extLst>
          </p:cNvPr>
          <p:cNvCxnSpPr>
            <a:cxnSpLocks/>
          </p:cNvCxnSpPr>
          <p:nvPr/>
        </p:nvCxnSpPr>
        <p:spPr>
          <a:xfrm>
            <a:off x="2333242" y="3867894"/>
            <a:ext cx="7691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8FBC9C-01A8-B8A3-562C-8167F99628C2}"/>
              </a:ext>
            </a:extLst>
          </p:cNvPr>
          <p:cNvSpPr txBox="1"/>
          <p:nvPr/>
        </p:nvSpPr>
        <p:spPr>
          <a:xfrm>
            <a:off x="857357" y="367476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학습의 </a:t>
            </a:r>
            <a:r>
              <a:rPr lang="en-US" altLang="ko-KR" sz="1000" b="1" dirty="0"/>
              <a:t>history</a:t>
            </a:r>
            <a:r>
              <a:rPr lang="ko-KR" altLang="en-US" sz="1000" b="1" dirty="0"/>
              <a:t> 보기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(Epoch, loss, </a:t>
            </a:r>
            <a:r>
              <a:rPr lang="en-US" altLang="ko-KR" sz="1000" b="1" dirty="0" err="1"/>
              <a:t>val</a:t>
            </a:r>
            <a:r>
              <a:rPr lang="en-US" altLang="ko-KR" sz="1000" b="1" dirty="0"/>
              <a:t> loss)</a:t>
            </a:r>
            <a:endParaRPr lang="ko-KR" altLang="en-US" sz="10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D18D00-CF77-D3C9-558B-3CA8F0860D0A}"/>
              </a:ext>
            </a:extLst>
          </p:cNvPr>
          <p:cNvCxnSpPr>
            <a:cxnSpLocks/>
          </p:cNvCxnSpPr>
          <p:nvPr/>
        </p:nvCxnSpPr>
        <p:spPr>
          <a:xfrm>
            <a:off x="4860032" y="3867894"/>
            <a:ext cx="136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B2F968-83E1-EE29-ACBC-9F7A4D624213}"/>
              </a:ext>
            </a:extLst>
          </p:cNvPr>
          <p:cNvSpPr txBox="1"/>
          <p:nvPr/>
        </p:nvSpPr>
        <p:spPr>
          <a:xfrm>
            <a:off x="6174484" y="3751250"/>
            <a:ext cx="2682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학습 결과 보기</a:t>
            </a:r>
            <a:r>
              <a:rPr lang="en-US" altLang="ko-KR" sz="1000" b="1" dirty="0"/>
              <a:t>(Classification Report </a:t>
            </a:r>
            <a:r>
              <a:rPr lang="ko-KR" altLang="en-US" sz="1000" b="1" dirty="0"/>
              <a:t>사용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8438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결과 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305E-AEC6-3844-ACB0-21497F57CAD9}"/>
              </a:ext>
            </a:extLst>
          </p:cNvPr>
          <p:cNvSpPr txBox="1"/>
          <p:nvPr/>
        </p:nvSpPr>
        <p:spPr>
          <a:xfrm>
            <a:off x="1896427" y="1419622"/>
            <a:ext cx="6024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메인 화면</a:t>
            </a:r>
            <a:endParaRPr lang="en-US" altLang="ko-KR" sz="1500" b="1" dirty="0"/>
          </a:p>
          <a:p>
            <a:r>
              <a:rPr lang="en-US" altLang="ko-KR" sz="1500" b="1" dirty="0"/>
              <a:t>  - Plot</a:t>
            </a:r>
            <a:r>
              <a:rPr lang="ko-KR" altLang="en-US" sz="1500" b="1" dirty="0"/>
              <a:t>의 글자 잘림 이슈</a:t>
            </a:r>
            <a:endParaRPr lang="en-US" altLang="ko-KR" sz="1500" b="1" dirty="0"/>
          </a:p>
          <a:p>
            <a:r>
              <a:rPr lang="en-US" altLang="ko-KR" sz="1500" b="1" dirty="0"/>
              <a:t>  - </a:t>
            </a:r>
            <a:r>
              <a:rPr lang="ko-KR" altLang="en-US" sz="1500" b="1" dirty="0"/>
              <a:t>그 외의 기능은 구현 완료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분석 화면</a:t>
            </a:r>
            <a:endParaRPr lang="en-US" altLang="ko-KR" sz="1500" b="1" dirty="0"/>
          </a:p>
          <a:p>
            <a:r>
              <a:rPr lang="en-US" altLang="ko-KR" sz="1500" b="1" dirty="0"/>
              <a:t>  - </a:t>
            </a:r>
            <a:r>
              <a:rPr lang="ko-KR" altLang="en-US" sz="1500" b="1" dirty="0"/>
              <a:t>특정 그래프</a:t>
            </a:r>
            <a:r>
              <a:rPr lang="en-US" altLang="ko-KR" sz="1500" b="1" dirty="0"/>
              <a:t>(Histogram)</a:t>
            </a:r>
            <a:r>
              <a:rPr lang="ko-KR" altLang="en-US" sz="1500" b="1" dirty="0"/>
              <a:t>의 로딩 시간 이슈</a:t>
            </a:r>
            <a:endParaRPr lang="en-US" altLang="ko-KR" sz="1500" b="1" dirty="0"/>
          </a:p>
          <a:p>
            <a:r>
              <a:rPr lang="en-US" altLang="ko-KR" sz="1500" b="1" dirty="0"/>
              <a:t>  - </a:t>
            </a:r>
            <a:r>
              <a:rPr lang="ko-KR" altLang="en-US" sz="1500" b="1" dirty="0"/>
              <a:t>그래프를 화면에 띄우는 것까지 구현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완료 </a:t>
            </a:r>
            <a:r>
              <a:rPr lang="en-US" altLang="ko-KR" sz="1500" b="1" dirty="0"/>
              <a:t>/</a:t>
            </a:r>
          </a:p>
          <a:p>
            <a:r>
              <a:rPr lang="en-US" altLang="ko-KR" sz="1500" b="1" dirty="0"/>
              <a:t>     But, </a:t>
            </a:r>
            <a:r>
              <a:rPr lang="ko-KR" altLang="en-US" sz="1500" b="1" dirty="0"/>
              <a:t>긴 로딩 시간을 줄이는 방법을 고안 해볼 예정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학습 화면</a:t>
            </a:r>
            <a:endParaRPr lang="en-US" altLang="ko-KR" sz="1500" b="1" dirty="0"/>
          </a:p>
          <a:p>
            <a:r>
              <a:rPr lang="en-US" altLang="ko-KR" sz="1500" b="1" dirty="0"/>
              <a:t>  - </a:t>
            </a:r>
            <a:r>
              <a:rPr lang="ko-KR" altLang="en-US" sz="1500" b="1" dirty="0"/>
              <a:t>데이터 파일들을 불러와 학습하여 결과를 출력하는 기능 구현 완료</a:t>
            </a:r>
            <a:endParaRPr lang="en-US" altLang="ko-KR" sz="1500" b="1" dirty="0"/>
          </a:p>
          <a:p>
            <a:r>
              <a:rPr lang="en-US" altLang="ko-KR" sz="1500" b="1" dirty="0"/>
              <a:t>  - </a:t>
            </a:r>
            <a:r>
              <a:rPr lang="ko-KR" altLang="en-US" sz="1500" b="1" dirty="0"/>
              <a:t>추후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분류 성능을 높일 수 있는 새로운 분류 모델을 만들어볼 예정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254794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43808" y="4083918"/>
            <a:ext cx="3456384" cy="576063"/>
          </a:xfrm>
        </p:spPr>
        <p:txBody>
          <a:bodyPr/>
          <a:lstStyle/>
          <a:p>
            <a:r>
              <a:rPr lang="en-US" altLang="ko-KR" sz="5000" dirty="0"/>
              <a:t>Q n A</a:t>
            </a:r>
            <a:endParaRPr lang="ko-KR" alt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ABB0E-A38A-4E50-B7DB-2E6EE56E016E}"/>
              </a:ext>
            </a:extLst>
          </p:cNvPr>
          <p:cNvSpPr txBox="1"/>
          <p:nvPr/>
        </p:nvSpPr>
        <p:spPr>
          <a:xfrm>
            <a:off x="4211960" y="1563638"/>
            <a:ext cx="864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/>
              <a:t>?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8CAA3-1505-4E32-8EC8-556CB05BDE42}"/>
              </a:ext>
            </a:extLst>
          </p:cNvPr>
          <p:cNvSpPr txBox="1"/>
          <p:nvPr/>
        </p:nvSpPr>
        <p:spPr>
          <a:xfrm>
            <a:off x="4121950" y="195486"/>
            <a:ext cx="900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lt"/>
                <a:ea typeface="G마켓 산스 Bold" panose="02000000000000000000" pitchFamily="50" charset="-127"/>
              </a:rPr>
              <a:t>Task</a:t>
            </a:r>
            <a:endParaRPr lang="ko-KR" altLang="en-US" sz="2500" b="1" dirty="0">
              <a:latin typeface="+mj-lt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32B71-5B18-4C1B-B33A-0FF74C8E65A2}"/>
              </a:ext>
            </a:extLst>
          </p:cNvPr>
          <p:cNvSpPr txBox="1"/>
          <p:nvPr/>
        </p:nvSpPr>
        <p:spPr>
          <a:xfrm>
            <a:off x="3635896" y="1995686"/>
            <a:ext cx="1584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sz="2000">
                <a:ea typeface="G마켓 산스 Medium" panose="02000000000000000000" pitchFamily="50" charset="-127"/>
              </a:rPr>
              <a:t>중간 보고</a:t>
            </a:r>
            <a:endParaRPr lang="en-US" altLang="ko-KR" sz="2000" dirty="0"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67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81BA91-1D50-6A07-6B6F-5FBB1D34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66963"/>
            <a:ext cx="4362443" cy="4019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A0B4F-E7DF-1C28-DC76-691BABC748D7}"/>
              </a:ext>
            </a:extLst>
          </p:cNvPr>
          <p:cNvSpPr txBox="1"/>
          <p:nvPr/>
        </p:nvSpPr>
        <p:spPr>
          <a:xfrm>
            <a:off x="5153515" y="2503233"/>
            <a:ext cx="35381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화면에 데이터를 띄우는 것까진 구현하였으나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Plot</a:t>
            </a:r>
            <a:r>
              <a:rPr lang="ko-KR" altLang="en-US" sz="1300" b="1" dirty="0"/>
              <a:t>의 글씨가 잘리는 부분은 미해결</a:t>
            </a:r>
          </a:p>
        </p:txBody>
      </p:sp>
    </p:spTree>
    <p:extLst>
      <p:ext uri="{BB962C8B-B14F-4D97-AF65-F5344CB8AC3E}">
        <p14:creationId xmlns:p14="http://schemas.microsoft.com/office/powerpoint/2010/main" val="12728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 화면</a:t>
            </a:r>
            <a:r>
              <a:rPr lang="en-US" altLang="ko-KR" dirty="0"/>
              <a:t>(1D)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0B4F-E7DF-1C28-DC76-691BABC748D7}"/>
              </a:ext>
            </a:extLst>
          </p:cNvPr>
          <p:cNvSpPr txBox="1"/>
          <p:nvPr/>
        </p:nvSpPr>
        <p:spPr>
          <a:xfrm>
            <a:off x="3405098" y="4515966"/>
            <a:ext cx="23246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화면에 </a:t>
            </a:r>
            <a:r>
              <a:rPr lang="ko-KR" altLang="en-US" sz="1300" b="1" dirty="0" err="1"/>
              <a:t>시각화하는</a:t>
            </a:r>
            <a:r>
              <a:rPr lang="ko-KR" altLang="en-US" sz="1300" b="1" dirty="0"/>
              <a:t> 부분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5B310-D0F0-6BED-1456-6B36CCBE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69" y="1131590"/>
            <a:ext cx="4734662" cy="31683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B37D99-6916-5B66-4AE9-95C9D8A3EEF8}"/>
              </a:ext>
            </a:extLst>
          </p:cNvPr>
          <p:cNvSpPr txBox="1"/>
          <p:nvPr/>
        </p:nvSpPr>
        <p:spPr>
          <a:xfrm>
            <a:off x="899592" y="2430477"/>
            <a:ext cx="5004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/>
              <a:t>Plot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022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 화면</a:t>
            </a:r>
            <a:r>
              <a:rPr lang="en-US" altLang="ko-KR" dirty="0"/>
              <a:t>(1D)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AF6402-0173-2348-94A3-2E9017B8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29" y="1275606"/>
            <a:ext cx="4490741" cy="2991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92D4D-E8AB-E657-4F99-416CDDB2B985}"/>
              </a:ext>
            </a:extLst>
          </p:cNvPr>
          <p:cNvSpPr txBox="1"/>
          <p:nvPr/>
        </p:nvSpPr>
        <p:spPr>
          <a:xfrm>
            <a:off x="755576" y="2479189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/>
              <a:t>Scatter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92736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 화면</a:t>
            </a:r>
            <a:r>
              <a:rPr lang="en-US" altLang="ko-KR" dirty="0"/>
              <a:t>(1D)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0B4F-E7DF-1C28-DC76-691BABC748D7}"/>
              </a:ext>
            </a:extLst>
          </p:cNvPr>
          <p:cNvSpPr txBox="1"/>
          <p:nvPr/>
        </p:nvSpPr>
        <p:spPr>
          <a:xfrm>
            <a:off x="2483769" y="4565579"/>
            <a:ext cx="43476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화면비율에 따라 </a:t>
            </a:r>
            <a:r>
              <a:rPr lang="en-US" altLang="ko-KR" sz="1300" b="1" dirty="0"/>
              <a:t>Boxplot</a:t>
            </a:r>
            <a:r>
              <a:rPr lang="ko-KR" altLang="en-US" sz="1300" b="1" dirty="0"/>
              <a:t>에 대한 표현이 다소 좋지 않음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29BF0C-6F5C-A327-75C9-6B956C44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823" y="1255389"/>
            <a:ext cx="4819226" cy="3188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222B40-A692-01A7-64EC-4CDAB5D725A4}"/>
              </a:ext>
            </a:extLst>
          </p:cNvPr>
          <p:cNvSpPr txBox="1"/>
          <p:nvPr/>
        </p:nvSpPr>
        <p:spPr>
          <a:xfrm>
            <a:off x="726721" y="2479189"/>
            <a:ext cx="8082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37663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 화면</a:t>
            </a:r>
            <a:r>
              <a:rPr lang="en-US" altLang="ko-KR" dirty="0"/>
              <a:t>(1D)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0B4F-E7DF-1C28-DC76-691BABC748D7}"/>
              </a:ext>
            </a:extLst>
          </p:cNvPr>
          <p:cNvSpPr txBox="1"/>
          <p:nvPr/>
        </p:nvSpPr>
        <p:spPr>
          <a:xfrm>
            <a:off x="611560" y="2603260"/>
            <a:ext cx="10102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/>
              <a:t>Histogram</a:t>
            </a:r>
            <a:endParaRPr lang="ko-KR" altLang="en-US" sz="13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B8C36D-F8A4-B729-74A5-940E3D89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56" y="1242798"/>
            <a:ext cx="5040560" cy="33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 화면</a:t>
            </a:r>
            <a:r>
              <a:rPr lang="en-US" altLang="ko-KR" dirty="0"/>
              <a:t>(2D)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0B4F-E7DF-1C28-DC76-691BABC748D7}"/>
              </a:ext>
            </a:extLst>
          </p:cNvPr>
          <p:cNvSpPr txBox="1"/>
          <p:nvPr/>
        </p:nvSpPr>
        <p:spPr>
          <a:xfrm>
            <a:off x="866439" y="2603260"/>
            <a:ext cx="5004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/>
              <a:t>Plot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5E3416-1F9B-AA97-AA5F-0EAEE65B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80" y="1066189"/>
            <a:ext cx="5085310" cy="3383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39D17-A0B6-0AEF-8667-F5B628CD15D4}"/>
              </a:ext>
            </a:extLst>
          </p:cNvPr>
          <p:cNvSpPr txBox="1"/>
          <p:nvPr/>
        </p:nvSpPr>
        <p:spPr>
          <a:xfrm>
            <a:off x="3405098" y="4515966"/>
            <a:ext cx="23246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화면에 </a:t>
            </a:r>
            <a:r>
              <a:rPr lang="ko-KR" altLang="en-US" sz="1300" b="1" dirty="0" err="1"/>
              <a:t>시각화하는</a:t>
            </a:r>
            <a:r>
              <a:rPr lang="ko-KR" altLang="en-US" sz="1300" b="1" dirty="0"/>
              <a:t> 부분 구현</a:t>
            </a:r>
          </a:p>
        </p:txBody>
      </p:sp>
    </p:spTree>
    <p:extLst>
      <p:ext uri="{BB962C8B-B14F-4D97-AF65-F5344CB8AC3E}">
        <p14:creationId xmlns:p14="http://schemas.microsoft.com/office/powerpoint/2010/main" val="254683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분석 화면</a:t>
            </a:r>
            <a:r>
              <a:rPr lang="en-US" altLang="ko-KR" dirty="0"/>
              <a:t>(2D)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0B4F-E7DF-1C28-DC76-691BABC748D7}"/>
              </a:ext>
            </a:extLst>
          </p:cNvPr>
          <p:cNvSpPr txBox="1"/>
          <p:nvPr/>
        </p:nvSpPr>
        <p:spPr>
          <a:xfrm>
            <a:off x="741406" y="2603260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/>
              <a:t>Scatter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9C74DC-B90E-CBBF-FF08-0E18585C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43" y="1186797"/>
            <a:ext cx="4727583" cy="31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752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6855</TotalTime>
  <Words>283</Words>
  <Application>Microsoft Office PowerPoint</Application>
  <PresentationFormat>화면 슬라이드 쇼(16:9)</PresentationFormat>
  <Paragraphs>79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정민수</cp:lastModifiedBy>
  <cp:revision>296</cp:revision>
  <dcterms:created xsi:type="dcterms:W3CDTF">2016-12-05T23:26:54Z</dcterms:created>
  <dcterms:modified xsi:type="dcterms:W3CDTF">2022-08-31T10:42:42Z</dcterms:modified>
</cp:coreProperties>
</file>