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sldIdLst>
    <p:sldId id="256" r:id="rId4"/>
    <p:sldId id="508" r:id="rId5"/>
    <p:sldId id="479" r:id="rId6"/>
    <p:sldId id="533" r:id="rId7"/>
    <p:sldId id="534" r:id="rId8"/>
    <p:sldId id="535" r:id="rId9"/>
    <p:sldId id="536" r:id="rId10"/>
    <p:sldId id="537" r:id="rId11"/>
    <p:sldId id="538" r:id="rId12"/>
    <p:sldId id="270" r:id="rId13"/>
    <p:sldId id="262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4128D8"/>
    <a:srgbClr val="3520B0"/>
    <a:srgbClr val="9AD3E9"/>
    <a:srgbClr val="98DFBB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6603" autoAdjust="0"/>
  </p:normalViewPr>
  <p:slideViewPr>
    <p:cSldViewPr>
      <p:cViewPr varScale="1">
        <p:scale>
          <a:sx n="130" d="100"/>
          <a:sy n="130" d="100"/>
        </p:scale>
        <p:origin x="1110" y="11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89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89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53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627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611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484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244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5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03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9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8" r:id="rId3"/>
    <p:sldLayoutId id="214748368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032448" y="2859782"/>
            <a:ext cx="5220072" cy="108012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sz="3000" dirty="0"/>
              <a:t>양</a:t>
            </a:r>
            <a:r>
              <a:rPr lang="en-US" altLang="ko-KR" sz="3000" dirty="0"/>
              <a:t>/</a:t>
            </a:r>
            <a:r>
              <a:rPr lang="ko-KR" altLang="en-US" sz="3000" dirty="0"/>
              <a:t>불 판정 분석 프로그램</a:t>
            </a:r>
            <a:endParaRPr lang="en-US" altLang="ko-KR" sz="3000" dirty="0"/>
          </a:p>
          <a:p>
            <a:pPr lvl="0">
              <a:lnSpc>
                <a:spcPct val="150000"/>
              </a:lnSpc>
            </a:pPr>
            <a:r>
              <a:rPr lang="en-US" altLang="ko-KR" sz="2000" dirty="0"/>
              <a:t>: G/NG Decision Analysis Program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503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488759B-2982-4588-9818-03E7BB8E5F06}"/>
              </a:ext>
            </a:extLst>
          </p:cNvPr>
          <p:cNvSpPr txBox="1"/>
          <p:nvPr/>
        </p:nvSpPr>
        <p:spPr>
          <a:xfrm>
            <a:off x="7452320" y="4587974"/>
            <a:ext cx="13681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Minsu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Jeong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843808" y="4083918"/>
            <a:ext cx="3456384" cy="576063"/>
          </a:xfrm>
        </p:spPr>
        <p:txBody>
          <a:bodyPr/>
          <a:lstStyle/>
          <a:p>
            <a:r>
              <a:rPr lang="en-US" altLang="ko-KR" sz="5000" dirty="0"/>
              <a:t>Q n A</a:t>
            </a:r>
            <a:endParaRPr lang="ko-KR" altLang="en-US" sz="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ABB0E-A38A-4E50-B7DB-2E6EE56E016E}"/>
              </a:ext>
            </a:extLst>
          </p:cNvPr>
          <p:cNvSpPr txBox="1"/>
          <p:nvPr/>
        </p:nvSpPr>
        <p:spPr>
          <a:xfrm>
            <a:off x="4211960" y="1563638"/>
            <a:ext cx="8640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b="1" dirty="0"/>
              <a:t>?</a:t>
            </a:r>
            <a:endParaRPr lang="ko-KR" altLang="en-US" sz="7000" b="1" dirty="0"/>
          </a:p>
        </p:txBody>
      </p:sp>
    </p:spTree>
    <p:extLst>
      <p:ext uri="{BB962C8B-B14F-4D97-AF65-F5344CB8AC3E}">
        <p14:creationId xmlns:p14="http://schemas.microsoft.com/office/powerpoint/2010/main" val="1310091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83718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E8CAA3-1505-4E32-8EC8-556CB05BDE42}"/>
              </a:ext>
            </a:extLst>
          </p:cNvPr>
          <p:cNvSpPr txBox="1"/>
          <p:nvPr/>
        </p:nvSpPr>
        <p:spPr>
          <a:xfrm>
            <a:off x="4121950" y="195486"/>
            <a:ext cx="900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+mj-lt"/>
                <a:ea typeface="G마켓 산스 Bold" panose="02000000000000000000" pitchFamily="50" charset="-127"/>
              </a:rPr>
              <a:t>Task</a:t>
            </a:r>
            <a:endParaRPr lang="ko-KR" altLang="en-US" sz="2500" b="1" dirty="0">
              <a:latin typeface="+mj-lt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32B71-5B18-4C1B-B33A-0FF74C8E65A2}"/>
              </a:ext>
            </a:extLst>
          </p:cNvPr>
          <p:cNvSpPr txBox="1"/>
          <p:nvPr/>
        </p:nvSpPr>
        <p:spPr>
          <a:xfrm>
            <a:off x="3491880" y="2333223"/>
            <a:ext cx="2520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ea typeface="G마켓 산스 Medium" panose="02000000000000000000" pitchFamily="50" charset="-127"/>
              </a:rPr>
              <a:t>데이터 분석 결과</a:t>
            </a:r>
            <a:endParaRPr lang="en-US" altLang="ko-KR" sz="2500" dirty="0"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67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기존 데이터와의 차이점 </a:t>
            </a:r>
            <a:r>
              <a:rPr lang="en-US" altLang="ko-KR" dirty="0"/>
              <a:t>- Features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E131C2-B5C3-92C5-53C9-A92FA48FF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344" y="1314462"/>
            <a:ext cx="1656184" cy="327246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B6171AD8-1AB2-5D03-95E8-36CC4E00BB92}"/>
              </a:ext>
            </a:extLst>
          </p:cNvPr>
          <p:cNvGrpSpPr/>
          <p:nvPr/>
        </p:nvGrpSpPr>
        <p:grpSpPr>
          <a:xfrm>
            <a:off x="1043608" y="1995686"/>
            <a:ext cx="1830950" cy="1765996"/>
            <a:chOff x="3491880" y="1419622"/>
            <a:chExt cx="1830950" cy="17659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695EE1-6244-E1F3-A13F-D3332A6AF550}"/>
                </a:ext>
              </a:extLst>
            </p:cNvPr>
            <p:cNvSpPr txBox="1"/>
            <p:nvPr/>
          </p:nvSpPr>
          <p:spPr>
            <a:xfrm>
              <a:off x="3491880" y="1419622"/>
              <a:ext cx="1830950" cy="176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500" dirty="0" err="1"/>
                <a:t>old_df</a:t>
              </a:r>
              <a:r>
                <a:rPr lang="en-US" altLang="ko-KR" sz="1500" dirty="0"/>
                <a:t>: </a:t>
              </a:r>
              <a:r>
                <a:rPr lang="ko-KR" altLang="en-US" sz="1500" dirty="0"/>
                <a:t>기존 데이터</a:t>
              </a:r>
              <a:endParaRPr lang="en-US" altLang="ko-KR" sz="15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- 95</a:t>
              </a:r>
              <a:r>
                <a:rPr lang="ko-KR" altLang="en-US" sz="1200" dirty="0"/>
                <a:t>개의 </a:t>
              </a:r>
              <a:r>
                <a:rPr lang="en-US" altLang="ko-KR" sz="1200" dirty="0"/>
                <a:t>feature </a:t>
              </a:r>
              <a:r>
                <a:rPr lang="ko-KR" altLang="en-US" sz="1200" dirty="0"/>
                <a:t>존재</a:t>
              </a:r>
              <a:endParaRPr lang="en-US" altLang="ko-KR" sz="1200" dirty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2000" dirty="0"/>
            </a:p>
            <a:p>
              <a:pPr>
                <a:lnSpc>
                  <a:spcPct val="150000"/>
                </a:lnSpc>
              </a:pPr>
              <a:r>
                <a:rPr lang="en-US" altLang="ko-KR" sz="1500" dirty="0" err="1"/>
                <a:t>df</a:t>
              </a:r>
              <a:r>
                <a:rPr lang="en-US" altLang="ko-KR" sz="1500" dirty="0"/>
                <a:t>: </a:t>
              </a:r>
              <a:r>
                <a:rPr lang="ko-KR" altLang="en-US" sz="1500" dirty="0"/>
                <a:t>신규 데이터</a:t>
              </a:r>
              <a:endParaRPr lang="en-US" altLang="ko-KR" sz="15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- 100</a:t>
              </a:r>
              <a:r>
                <a:rPr lang="ko-KR" altLang="en-US" sz="1200" dirty="0"/>
                <a:t>개의 </a:t>
              </a:r>
              <a:r>
                <a:rPr lang="en-US" altLang="ko-KR" sz="1200" dirty="0"/>
                <a:t>feature </a:t>
              </a:r>
              <a:r>
                <a:rPr lang="ko-KR" altLang="en-US" sz="1200" dirty="0"/>
                <a:t>존재</a:t>
              </a:r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034B2ED2-2C9E-3184-6BB1-9D09E475C688}"/>
                </a:ext>
              </a:extLst>
            </p:cNvPr>
            <p:cNvSpPr/>
            <p:nvPr/>
          </p:nvSpPr>
          <p:spPr>
            <a:xfrm>
              <a:off x="4233163" y="2158604"/>
              <a:ext cx="216024" cy="288032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8B17A1D-BD24-C67A-85A0-79FFDEF88916}"/>
              </a:ext>
            </a:extLst>
          </p:cNvPr>
          <p:cNvGrpSpPr/>
          <p:nvPr/>
        </p:nvGrpSpPr>
        <p:grpSpPr>
          <a:xfrm>
            <a:off x="1959083" y="1419622"/>
            <a:ext cx="1780261" cy="576064"/>
            <a:chOff x="1959083" y="1419622"/>
            <a:chExt cx="1780261" cy="576064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8410F5D-22ED-1D59-41DE-952E64A3F5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3768" y="1419622"/>
              <a:ext cx="1255576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255D78B-39DB-09BA-A6EB-2A1084539369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1959083" y="1419622"/>
              <a:ext cx="524685" cy="57606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99DD15-D29B-A961-B66F-0D4E6492FC69}"/>
              </a:ext>
            </a:extLst>
          </p:cNvPr>
          <p:cNvSpPr/>
          <p:nvPr/>
        </p:nvSpPr>
        <p:spPr>
          <a:xfrm>
            <a:off x="3707904" y="2211709"/>
            <a:ext cx="544624" cy="693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A98E62C-52B2-AB7C-7D80-F7B792CA41C3}"/>
              </a:ext>
            </a:extLst>
          </p:cNvPr>
          <p:cNvSpPr/>
          <p:nvPr/>
        </p:nvSpPr>
        <p:spPr>
          <a:xfrm>
            <a:off x="3707904" y="3435846"/>
            <a:ext cx="864096" cy="11510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E32767D-3F65-3E62-5676-99509ECB459F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4252528" y="2535917"/>
            <a:ext cx="219168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E175288-75A1-E2A6-82DA-A0A2F0D3A2BB}"/>
              </a:ext>
            </a:extLst>
          </p:cNvPr>
          <p:cNvCxnSpPr>
            <a:cxnSpLocks/>
          </p:cNvCxnSpPr>
          <p:nvPr/>
        </p:nvCxnSpPr>
        <p:spPr>
          <a:xfrm>
            <a:off x="4564845" y="4011384"/>
            <a:ext cx="18793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4F6D7E-C9FF-25D1-574B-02016775CA87}"/>
              </a:ext>
            </a:extLst>
          </p:cNvPr>
          <p:cNvSpPr txBox="1"/>
          <p:nvPr/>
        </p:nvSpPr>
        <p:spPr>
          <a:xfrm>
            <a:off x="6444208" y="2397417"/>
            <a:ext cx="1705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해당 </a:t>
            </a:r>
            <a:r>
              <a:rPr lang="en-US" altLang="ko-KR" sz="1200" dirty="0"/>
              <a:t>feature </a:t>
            </a:r>
            <a:r>
              <a:rPr lang="ko-KR" altLang="en-US" sz="1200" dirty="0"/>
              <a:t>삭제</a:t>
            </a:r>
            <a:r>
              <a:rPr lang="en-US" altLang="ko-KR" sz="1200" dirty="0"/>
              <a:t>(5</a:t>
            </a:r>
            <a:r>
              <a:rPr lang="ko-KR" altLang="en-US" sz="1200" dirty="0"/>
              <a:t>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856C11-DE1F-E6A4-810F-A7BA0A63FEEA}"/>
              </a:ext>
            </a:extLst>
          </p:cNvPr>
          <p:cNvSpPr txBox="1"/>
          <p:nvPr/>
        </p:nvSpPr>
        <p:spPr>
          <a:xfrm>
            <a:off x="6444208" y="3872884"/>
            <a:ext cx="1790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해당 </a:t>
            </a:r>
            <a:r>
              <a:rPr lang="en-US" altLang="ko-KR" sz="1200" dirty="0"/>
              <a:t>feature </a:t>
            </a:r>
            <a:r>
              <a:rPr lang="ko-KR" altLang="en-US" sz="1200" dirty="0"/>
              <a:t>추가</a:t>
            </a:r>
            <a:r>
              <a:rPr lang="en-US" altLang="ko-KR" sz="1200" dirty="0"/>
              <a:t>(10</a:t>
            </a:r>
            <a:r>
              <a:rPr lang="ko-KR" altLang="en-US" sz="1200" dirty="0"/>
              <a:t>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7283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데이터 결과에 대한 분포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F14C3-398F-7AF3-3686-179008643945}"/>
              </a:ext>
            </a:extLst>
          </p:cNvPr>
          <p:cNvSpPr txBox="1"/>
          <p:nvPr/>
        </p:nvSpPr>
        <p:spPr>
          <a:xfrm>
            <a:off x="3618721" y="4011910"/>
            <a:ext cx="23150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“</a:t>
            </a:r>
            <a:r>
              <a:rPr lang="en-US" altLang="ko-KR" sz="2000" dirty="0"/>
              <a:t>Imbalanced data</a:t>
            </a:r>
            <a:r>
              <a:rPr lang="en-US" altLang="ko-KR" sz="3000" dirty="0"/>
              <a:t>”</a:t>
            </a:r>
            <a:endParaRPr lang="ko-KR" altLang="en-US" sz="3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F7C726-207B-0D8B-039A-CFEA0C902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364765"/>
            <a:ext cx="5449060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82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결측치</a:t>
            </a:r>
            <a:r>
              <a:rPr lang="ko-KR" altLang="en-US" dirty="0"/>
              <a:t> 조사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F14C3-398F-7AF3-3686-179008643945}"/>
              </a:ext>
            </a:extLst>
          </p:cNvPr>
          <p:cNvSpPr txBox="1"/>
          <p:nvPr/>
        </p:nvSpPr>
        <p:spPr>
          <a:xfrm>
            <a:off x="4644008" y="2626921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데이터에 대한 </a:t>
            </a:r>
            <a:r>
              <a:rPr lang="ko-KR" altLang="en-US" dirty="0" err="1"/>
              <a:t>결측치</a:t>
            </a:r>
            <a:r>
              <a:rPr lang="ko-KR" altLang="en-US" dirty="0"/>
              <a:t> 존재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BE015D-AD4E-152F-8433-88BBB4803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563638"/>
            <a:ext cx="1838582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불필요한 </a:t>
            </a:r>
            <a:r>
              <a:rPr lang="en-US" altLang="ko-KR" dirty="0"/>
              <a:t>feature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F14C3-398F-7AF3-3686-179008643945}"/>
              </a:ext>
            </a:extLst>
          </p:cNvPr>
          <p:cNvSpPr txBox="1"/>
          <p:nvPr/>
        </p:nvSpPr>
        <p:spPr>
          <a:xfrm>
            <a:off x="4611996" y="271576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값에 변화가 없는 </a:t>
            </a:r>
            <a:r>
              <a:rPr lang="en-US" altLang="ko-KR" dirty="0"/>
              <a:t>feature </a:t>
            </a:r>
            <a:r>
              <a:rPr lang="ko-KR" altLang="en-US" dirty="0"/>
              <a:t>종류</a:t>
            </a:r>
            <a:r>
              <a:rPr lang="en-US" altLang="ko-KR" dirty="0"/>
              <a:t>(17</a:t>
            </a:r>
            <a:r>
              <a:rPr lang="ko-KR" altLang="en-US" dirty="0"/>
              <a:t>가지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7F02BA-DE1A-9893-3C58-4DEACC29B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208" y="1203598"/>
            <a:ext cx="2644369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97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값 변화의 개수가 </a:t>
            </a:r>
            <a:r>
              <a:rPr lang="en-US" altLang="ko-KR" dirty="0"/>
              <a:t>2</a:t>
            </a:r>
            <a:r>
              <a:rPr lang="ko-KR" altLang="en-US" dirty="0"/>
              <a:t>가지인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F14C3-398F-7AF3-3686-179008643945}"/>
              </a:ext>
            </a:extLst>
          </p:cNvPr>
          <p:cNvSpPr txBox="1"/>
          <p:nvPr/>
        </p:nvSpPr>
        <p:spPr>
          <a:xfrm>
            <a:off x="4427984" y="1627718"/>
            <a:ext cx="38683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HPTransPos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sz="1500" dirty="0"/>
              <a:t>27.9, 28 </a:t>
            </a:r>
            <a:r>
              <a:rPr lang="ko-KR" altLang="en-US" sz="1500" dirty="0"/>
              <a:t>값으로 구분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두 가지 모두 같은 결과를 가지므로 </a:t>
            </a:r>
            <a:br>
              <a:rPr lang="en-US" altLang="ko-KR" sz="1500" dirty="0"/>
            </a:br>
            <a:r>
              <a:rPr lang="ko-KR" altLang="en-US" sz="1500" dirty="0"/>
              <a:t>해당 </a:t>
            </a:r>
            <a:r>
              <a:rPr lang="en-US" altLang="ko-KR" sz="1500" dirty="0"/>
              <a:t>feature</a:t>
            </a:r>
            <a:r>
              <a:rPr lang="ko-KR" altLang="en-US" sz="1500" dirty="0"/>
              <a:t>는 불필요 하다고 판단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MI_TEST_RESULT</a:t>
            </a:r>
          </a:p>
          <a:p>
            <a:pPr marL="285750" indent="-285750">
              <a:buFontTx/>
              <a:buChar char="-"/>
            </a:pPr>
            <a:r>
              <a:rPr lang="en-US" altLang="ko-KR" sz="1500" dirty="0"/>
              <a:t>17.2, 0 </a:t>
            </a:r>
            <a:r>
              <a:rPr lang="ko-KR" altLang="en-US" sz="1500" dirty="0"/>
              <a:t>값으로 구분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두 가지 값에 대해 다른 결과를 가지므로</a:t>
            </a:r>
            <a:br>
              <a:rPr lang="en-US" altLang="ko-KR" sz="1500" dirty="0"/>
            </a:br>
            <a:r>
              <a:rPr lang="ko-KR" altLang="en-US" sz="1500" dirty="0"/>
              <a:t>해당 </a:t>
            </a:r>
            <a:r>
              <a:rPr lang="en-US" altLang="ko-KR" sz="1500" dirty="0"/>
              <a:t>feature</a:t>
            </a:r>
            <a:r>
              <a:rPr lang="ko-KR" altLang="en-US" sz="1500" dirty="0"/>
              <a:t>는 필요 하다고 판단</a:t>
            </a:r>
            <a:endParaRPr lang="en-US" altLang="ko-KR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1B3F2D-95D2-A3D0-C377-694788D5B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131590"/>
            <a:ext cx="2880320" cy="35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2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Scatter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264B78-2FC9-BACB-3242-641032E04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43" y="1401002"/>
            <a:ext cx="1604034" cy="1317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D34938B-86F5-F772-9CF4-5209C5136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60" y="1401002"/>
            <a:ext cx="1511532" cy="13176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98F1D51-F1FD-8DE6-5A88-0BBE7D750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875" y="1401002"/>
            <a:ext cx="1535290" cy="13176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F453DB8-C5B2-6AD9-DFCC-6EE290120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248" y="1401002"/>
            <a:ext cx="1493660" cy="13176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5DFB02-B05D-0188-69B5-7D4510EEF6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7160" y="3353110"/>
            <a:ext cx="1534348" cy="13176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8C026CA-6C4B-4634-7883-E76E9029E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7479" y="3353110"/>
            <a:ext cx="1524734" cy="13176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973DE8EF-66AB-B759-53D4-28EEA32E28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8184" y="3353110"/>
            <a:ext cx="1507473" cy="13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2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scatter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56FDCD-F0D1-2B31-7AFA-B6142F6A9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3291830"/>
            <a:ext cx="1534300" cy="13175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7CFF485-368A-040E-99E7-1E292CA8B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938" y="3291788"/>
            <a:ext cx="1535290" cy="1317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3EC62A-C6CB-2EA9-7AEA-6E6B67BA6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457" y="3285600"/>
            <a:ext cx="1551460" cy="1317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31EC41-851B-1594-AE0A-04051EF9FF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8" y="3285600"/>
            <a:ext cx="1509868" cy="1317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3EEFB9-9F0B-A375-FE76-BDA5E54BFF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2172" y="1419622"/>
            <a:ext cx="1516376" cy="1317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0966BA-D3E0-D0DD-16E1-09787915CD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7472" y="1419622"/>
            <a:ext cx="1517237" cy="1317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552600-E227-F6B3-13CA-EFBA3F965D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9520" y="1419622"/>
            <a:ext cx="1530488" cy="1317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4CA41CC-6C9D-C240-7E12-8DD118B0AC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412" y="1416902"/>
            <a:ext cx="1528644" cy="13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084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7142</TotalTime>
  <Words>172</Words>
  <Application>Microsoft Office PowerPoint</Application>
  <PresentationFormat>화면 슬라이드 쇼(16:9)</PresentationFormat>
  <Paragraphs>49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정민수</cp:lastModifiedBy>
  <cp:revision>306</cp:revision>
  <dcterms:created xsi:type="dcterms:W3CDTF">2016-12-05T23:26:54Z</dcterms:created>
  <dcterms:modified xsi:type="dcterms:W3CDTF">2022-09-28T09:55:18Z</dcterms:modified>
</cp:coreProperties>
</file>