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8" r:id="rId6"/>
    <p:sldId id="264" r:id="rId7"/>
    <p:sldId id="265" r:id="rId8"/>
    <p:sldId id="270" r:id="rId9"/>
    <p:sldId id="273" r:id="rId10"/>
    <p:sldId id="274" r:id="rId11"/>
    <p:sldId id="275" r:id="rId12"/>
    <p:sldId id="266" r:id="rId13"/>
    <p:sldId id="269" r:id="rId14"/>
    <p:sldId id="271" r:id="rId15"/>
    <p:sldId id="272" r:id="rId16"/>
    <p:sldId id="276" r:id="rId17"/>
    <p:sldId id="277" r:id="rId18"/>
    <p:sldId id="267" r:id="rId19"/>
  </p:sldIdLst>
  <p:sldSz cx="12192000" cy="6858000"/>
  <p:notesSz cx="6858000" cy="9144000"/>
  <p:embeddedFontLst>
    <p:embeddedFont>
      <p:font typeface="아임크리수진 OTF" panose="00000500000000000000" pitchFamily="50" charset="-127"/>
      <p:regular r:id="rId20"/>
    </p:embeddedFont>
    <p:embeddedFont>
      <p:font typeface="티머니 둥근바람 ExtraBold" panose="02050903000000000000" pitchFamily="18" charset="-127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ranklin Gothic Book" panose="020B0503020102020204" pitchFamily="34" charset="0"/>
      <p:regular r:id="rId26"/>
      <p: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04:36:46.5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2321 1026,'1'11,"0"1,1 0,1 0,4 13,5 24,-5-8,-3 0,-1 1,-2-1,-6 61,2-80,-1 0,0-1,-2 1,-1-1,0-1,-2 1,0-1,-1-1,-1 0,-15 21,15-27,-34 48,-94 97,105-130,0-2,-56 32,8-4,64-43,0-1,-1-1,0-1,0 0,-1-1,1-1,-2-1,-37 4,-12-2,-85-4,153-3,-100-1,0-5,1-4,0-4,-107-31,171 35,1-2,1-2,0-2,1 0,0-3,2 0,0-2,2-2,0-1,1-1,2-1,0-2,2 0,-36-55,28 37,3-1,2-2,1 0,4-2,-24-68,36 77,2-1,-7-77,-5-4,13 91,2 1,-3-65,8 78,1 0,0-1,2 1,0 1,1-1,1 0,0 1,2-1,14-32,7 8,1 2,2 1,50-52,-72 84,9-12,1 0,1 2,0 0,1 2,1 0,1 1,0 1,1 1,0 1,1 1,28-8,-11 4,-1-2,0-2,37-24,-35 20,0 1,51-19,-70 35,1 1,0 1,0 1,35-1,-1 1,255-5,-230 9,-66 1,0 0,-1 2,1 0,-1 0,0 2,0 0,-1 1,27 16,27 11,-42-22,-1 1,0 2,-1 1,32 26,84 85,-103-92,-26-23,98 97,-96-92,-1-1,0 2,-2-1,0 2,10 23,-11-20,67 147,-70-155,-1 0,-1 0,0 1,-1 0,0 0,2 29,-4 92,-3-86,0-28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04:36:49.5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1989 1849,'-3'5,"1"-1,-1 1,0-1,0 0,0 0,0 0,-1-1,0 1,1-1,-6 4,-32 19,0-1,-2-1,0-3,-2-2,-61 19,17-10,-2-3,0-4,-2-4,0-5,0-3,-1-4,-106-9,168 0,1-1,0-2,0 0,1-2,0-2,0 0,-50-29,45 19,1-1,2-1,0-2,2-1,-49-54,60 55,0-1,2 0,0-1,2-1,-14-37,-45-152,60 172,2 1,2-2,3 0,1 0,0-70,5-3,-2 69,3-1,3 1,10-64,-1 70,1 1,21-45,14-41,-42 109,1 0,0 1,1-1,2 2,0-1,0 1,2 1,0 0,1 0,1 1,0 1,2 0,-1 2,2-1,-1 2,2 0,0 1,0 1,1 1,29-11,25-3,2 3,0 3,0 4,118-7,311 19,-497 1,178 12,193 39,-373-51,0 1,0-1,0 1,0 0,0 1,-1-1,1 1,0 0,0 0,-1 0,1 1,-1 0,0 0,0 0,0 0,0 0,-1 1,1 0,-1 0,0 0,0 0,0 0,-1 1,1-1,2 10,72 126,21 44,-66-107,-4 2,-4 1,-3 1,-3 0,-4 2,-4 0,0 149,-10-203,-2 0,-1-1,-1 1,-15 52,16-70,-1-1,0 0,0 0,-1 0,0-1,-1 1,0-1,0 0,-1-1,0 0,-1 0,0-1,0 1,-1-2,1 1,-14 6,-54 16,60-25,1 1,0 1,0 0,1 1,-19 12,19-8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04:36:51.9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1540 1872,'-49'-3,"0"-2,-68-15,-2-1,63 12,0-4,1-1,-87-36,-150-89,227 104,2-3,-91-73,123 85,1-1,1-1,1-2,2 0,1-2,-28-48,38 51,2 0,1-1,2 0,0-1,-8-56,7 14,0-104,11 163,0 1,0-1,1 1,1 0,0 0,1-1,1 2,0-1,0 0,1 1,1 0,0 0,11-16,5-8,2 2,1 0,1 2,2 1,46-41,-49 54,2 1,0 1,0 1,1 2,1 0,51-14,189-30,-214 47,126-15,251-2,-375 25,199 3,-249 0,-1 0,1 1,0-1,-1 1,1 1,-1-1,0 1,0 0,0 1,0-1,0 1,-1 0,1 1,-1-1,0 1,6 8,5 7,-2 2,0-1,12 27,-9-16,11 23,-2 1,-2 1,-3 1,-3 1,-2 0,8 62,-15-67,-2 1,-1 65,-7-96,0 0,-2 0,0 0,-2 0,-1 0,0-1,-15 33,11-35,-2 0,0-1,-1 0,-1 0,-1-2,-1 0,0-1,-1 0,-1-1,-27 18,21-19,0 0,-2-2,1 0,-34 10,23-10,-48 28,44-18,17-8,0-2,-1 0,-1-2,-49 16,-48 8,49-13,-87 14,130-30,-40 14,38-10,13-5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8T05:16:46.0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3994 4880,'-4'3,"0"-1,1 0,-1 0,-1 0,1 0,0 0,0-1,-1 0,1 0,-1 0,1-1,-1 1,-4-1,-61-3,34-3,-1-2,1-1,1-1,-54-25,-134-77,159 78,-545-290,-885-455,1331 698,-232-118,22-22,372 221,-36-25,2-1,-46-42,71 59,1-1,0 0,1-1,0 0,1 0,0 0,1-1,1 0,-1 0,2-1,0 1,-4-20,0-30,1-67,1 9,-9-35,-7-110,20 208,2-1,13-88,0 92,2-1,2 2,3 0,42-80,-9 19,-41 89,1 2,1 0,1 0,1 2,1 0,27-27,128-102,-163 143,80-57,4 3,125-61,-129 74,190-83,-169 82,937-328,-957 353,124-14,-100 19,8 4,146-1,-125 11,1128-25,-1159 40,0 4,119 31,-117-21,483 133,-13 41,-454-152,265 117,-393-162,-1-1,217 106,-191-90,0 1,-2 1,0 1,-1 1,35 38,-44-41,11 13,33 48,-51-65,0 0,-1 1,-1 0,0 0,-1 1,-1-1,4 18,35 175,-14-82,12 139,-24-80,-9 0,-22 289,6-417,-3-1,-34 103,-60 100,44-136,-6-3,-4-2,-159 194,80-148,53-63,46-46,-2-3,-2-2,-3-3,-86 53,-313 176,338-212,-248 93,-220-11,551-138,-153 43,144-41,0-2,-81 1,-162-26,156 12,112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6D8B-EC18-402C-8D8F-6D663A40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7439"/>
            <a:ext cx="8361229" cy="1366222"/>
          </a:xfrm>
        </p:spPr>
        <p:txBody>
          <a:bodyPr/>
          <a:lstStyle/>
          <a:p>
            <a:r>
              <a:rPr lang="ko-KR" altLang="en-US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차선 검출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F3CE06F-BF58-44B4-B6D3-3E498E54D45A}"/>
              </a:ext>
            </a:extLst>
          </p:cNvPr>
          <p:cNvSpPr txBox="1">
            <a:spLocks/>
          </p:cNvSpPr>
          <p:nvPr/>
        </p:nvSpPr>
        <p:spPr>
          <a:xfrm>
            <a:off x="8119318" y="4318752"/>
            <a:ext cx="2896513" cy="13662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         </a:t>
            </a:r>
            <a:r>
              <a:rPr lang="ko-KR" altLang="en-US" sz="33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권민구</a:t>
            </a:r>
            <a:endParaRPr lang="en-US" altLang="ko-KR" sz="33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pPr algn="r"/>
            <a:endParaRPr lang="en-US" altLang="ko-KR" sz="35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pPr algn="r"/>
            <a:r>
              <a:rPr lang="en-US" altLang="ko-KR" sz="250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 21.09.29</a:t>
            </a:r>
            <a:endParaRPr lang="ko-KR" altLang="en-US" sz="25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94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5. </a:t>
            </a:r>
            <a:r>
              <a:rPr lang="ko-KR" altLang="en-US" sz="44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최종</a:t>
            </a: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(2,3,4)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통합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8F69A-BA92-4A80-9F61-67CA0FC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6393"/>
            <a:ext cx="5002491" cy="4540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74EA15-30FD-4BE9-B92B-45EC4E18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87" y="1438830"/>
            <a:ext cx="5002491" cy="45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5. </a:t>
            </a:r>
            <a:r>
              <a:rPr lang="ko-KR" altLang="en-US" sz="44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최종</a:t>
            </a: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(2,3,4)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통합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AEB58-8DA2-415D-96DB-6F08ABAB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9" y="1456667"/>
            <a:ext cx="5963482" cy="4715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C2431-BA12-4120-8592-F48DBF3C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46" y="1456667"/>
            <a:ext cx="4763165" cy="16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2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96967-69BB-4D14-8B57-8FBE3109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7" y="1581184"/>
            <a:ext cx="5601482" cy="51156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829819-97A8-4C61-A3E7-BB8B822D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4" y="1581184"/>
            <a:ext cx="560148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3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9747F-1FD0-4947-9E40-D1F9AE9A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3573"/>
            <a:ext cx="4944035" cy="3839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8E0247-576E-466E-B14F-2772FA2C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10" y="1582825"/>
            <a:ext cx="53728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4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E71DEE-4CC2-4005-8E41-1F86CD08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98" y="3200847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F1E55-4AAF-4E23-878F-7777ECC8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6" y="1628080"/>
            <a:ext cx="5334744" cy="4982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1142C3-FE9F-4BF9-83D3-AA4E81F4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98" y="1668574"/>
            <a:ext cx="5677692" cy="3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E235AB-4B7E-4A21-AA40-61A31E39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9" y="1330713"/>
            <a:ext cx="4782217" cy="540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15053-7990-4023-9150-6C269473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16" y="1196788"/>
            <a:ext cx="5296639" cy="5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66D4DD-E0A2-44CF-BBCC-85CB1A9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79" y="7824340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50109E-82B4-4C98-A75B-89E1A9DD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3526" y="7730579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05813-A1F9-4977-A572-86D0A1D6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6" y="1733550"/>
            <a:ext cx="4486901" cy="3934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BCEAAF-5EDB-460B-92C0-3109DC02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22" y="1580413"/>
            <a:ext cx="552527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코드 전체</a:t>
            </a:r>
            <a:b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</a:b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번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66D4DD-E0A2-44CF-BBCC-85CB1A9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79" y="7824340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50109E-82B4-4C98-A75B-89E1A9DD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3526" y="7730579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E1AF08-50E6-4516-AFBE-69D73FA2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31" y="4195762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C44A06-76D5-458A-812E-3B85A9B8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65600"/>
            <a:ext cx="553479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6D8B-EC18-402C-8D8F-6D663A40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7439"/>
            <a:ext cx="8361229" cy="1366222"/>
          </a:xfrm>
        </p:spPr>
        <p:txBody>
          <a:bodyPr/>
          <a:lstStyle/>
          <a:p>
            <a:r>
              <a:rPr lang="ko-KR" altLang="en-US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감사합니다</a:t>
            </a:r>
            <a:r>
              <a:rPr lang="en-US" altLang="ko-KR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!</a:t>
            </a:r>
            <a:endParaRPr lang="ko-KR" altLang="en-US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F3CE06F-BF58-44B4-B6D3-3E498E54D45A}"/>
              </a:ext>
            </a:extLst>
          </p:cNvPr>
          <p:cNvSpPr txBox="1">
            <a:spLocks/>
          </p:cNvSpPr>
          <p:nvPr/>
        </p:nvSpPr>
        <p:spPr>
          <a:xfrm>
            <a:off x="8119318" y="4318752"/>
            <a:ext cx="2896513" cy="1366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         </a:t>
            </a:r>
            <a:endParaRPr lang="ko-KR" altLang="en-US" sz="25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4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BCF8FBB-E9C0-41A8-8EFA-3A389C6DDCAB}"/>
              </a:ext>
            </a:extLst>
          </p:cNvPr>
          <p:cNvSpPr txBox="1">
            <a:spLocks/>
          </p:cNvSpPr>
          <p:nvPr/>
        </p:nvSpPr>
        <p:spPr>
          <a:xfrm>
            <a:off x="631998" y="650395"/>
            <a:ext cx="2691122" cy="1366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목차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00F104A-5D67-47E5-927E-F6E5FE89F779}"/>
              </a:ext>
            </a:extLst>
          </p:cNvPr>
          <p:cNvSpPr txBox="1">
            <a:spLocks/>
          </p:cNvSpPr>
          <p:nvPr/>
        </p:nvSpPr>
        <p:spPr>
          <a:xfrm>
            <a:off x="4693213" y="924971"/>
            <a:ext cx="6128694" cy="549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1</a:t>
            </a:r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. 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기본 코드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2.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노랑</a:t>
            </a:r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, 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흰색 차선 검출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3. 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사다리꼴 지정영역 표시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4.canny_Houghline p 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사용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5.(2,3,4) 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합 최종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r>
              <a:rPr lang="en-US" altLang="ko-KR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6.</a:t>
            </a:r>
            <a:r>
              <a:rPr lang="ko-KR" altLang="en-US" sz="37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전체 코드</a:t>
            </a:r>
            <a:endParaRPr lang="en-US" altLang="ko-KR" sz="3700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  <a:p>
            <a:endParaRPr lang="en-US" altLang="ko-KR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D5689D-7484-4C92-8D4B-AF8FA9ED8501}"/>
              </a:ext>
            </a:extLst>
          </p:cNvPr>
          <p:cNvSpPr/>
          <p:nvPr/>
        </p:nvSpPr>
        <p:spPr>
          <a:xfrm>
            <a:off x="631998" y="1628274"/>
            <a:ext cx="2007507" cy="1533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D6A225-1790-4C53-A48C-93FEA6A2A88A}"/>
              </a:ext>
            </a:extLst>
          </p:cNvPr>
          <p:cNvSpPr/>
          <p:nvPr/>
        </p:nvSpPr>
        <p:spPr>
          <a:xfrm>
            <a:off x="2462462" y="593558"/>
            <a:ext cx="177041" cy="1188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1.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기본 동영상 로드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D2855C-E88E-4D7F-B19F-662A674A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74" y="1473961"/>
            <a:ext cx="8613964" cy="4986338"/>
          </a:xfrm>
        </p:spPr>
      </p:pic>
    </p:spTree>
    <p:extLst>
      <p:ext uri="{BB962C8B-B14F-4D97-AF65-F5344CB8AC3E}">
        <p14:creationId xmlns:p14="http://schemas.microsoft.com/office/powerpoint/2010/main" val="11319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2.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흰</a:t>
            </a: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,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노랑 차선 검출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E398A6-0DA1-4973-9444-39AE55A54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2868"/>
            <a:ext cx="5115639" cy="276174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E70B6B-914D-475E-85B9-56162C2A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86301"/>
            <a:ext cx="5115638" cy="543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7CACD8-281B-4045-8CFA-89449FE2E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39" y="2171700"/>
            <a:ext cx="557435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3A445BF-F941-46BB-B7BE-56D65DC6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428059"/>
            <a:ext cx="9021452" cy="498227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EDF50CF-129A-4C07-873C-6CDE703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4971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2.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문제점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A8BA84A-8402-4F57-A68F-37C02DED7557}"/>
                  </a:ext>
                </a:extLst>
              </p14:cNvPr>
              <p14:cNvContentPartPr/>
              <p14:nvPr/>
            </p14:nvContentPartPr>
            <p14:xfrm>
              <a:off x="6286933" y="2349802"/>
              <a:ext cx="860400" cy="771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A8BA84A-8402-4F57-A68F-37C02DED7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1293" y="2313802"/>
                <a:ext cx="932040" cy="84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002A1B-0FAA-4F36-9165-FD52130E8F21}"/>
              </a:ext>
            </a:extLst>
          </p:cNvPr>
          <p:cNvGrpSpPr/>
          <p:nvPr/>
        </p:nvGrpSpPr>
        <p:grpSpPr>
          <a:xfrm>
            <a:off x="9086653" y="3328642"/>
            <a:ext cx="1645920" cy="1355760"/>
            <a:chOff x="9086653" y="3328642"/>
            <a:chExt cx="1645920" cy="13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1E54CAC-F348-419B-B9FF-197208779878}"/>
                    </a:ext>
                  </a:extLst>
                </p14:cNvPr>
                <p14:cNvContentPartPr/>
                <p14:nvPr/>
              </p14:nvContentPartPr>
              <p14:xfrm>
                <a:off x="9855613" y="3328642"/>
                <a:ext cx="876960" cy="780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1E54CAC-F348-419B-B9FF-197208779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9613" y="3292642"/>
                  <a:ext cx="94860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D0861CC-BC1C-41F8-BC03-49BA57AD5185}"/>
                    </a:ext>
                  </a:extLst>
                </p14:cNvPr>
                <p14:cNvContentPartPr/>
                <p14:nvPr/>
              </p14:nvContentPartPr>
              <p14:xfrm>
                <a:off x="9086653" y="4010122"/>
                <a:ext cx="763560" cy="674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D0861CC-BC1C-41F8-BC03-49BA57AD51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51013" y="3974122"/>
                  <a:ext cx="835200" cy="74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84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3.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사다리꼴 영역만 표시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BC34F2-BA53-44AA-9D9F-6F228092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04733"/>
            <a:ext cx="4724401" cy="2245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12B86E-D22F-4C64-A2A8-33E2A624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55" y="1704732"/>
            <a:ext cx="5660797" cy="2886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378CF6-CCAD-4733-89DF-2E39FE6BD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686301"/>
            <a:ext cx="431354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4. </a:t>
            </a:r>
            <a:r>
              <a:rPr lang="en-US" altLang="ko-KR" sz="4400" dirty="0" err="1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canny_Houghline</a:t>
            </a:r>
            <a:r>
              <a:rPr lang="en-US" altLang="ko-KR" sz="44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p </a:t>
            </a:r>
            <a:r>
              <a:rPr lang="ko-KR" altLang="en-US" sz="44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사용</a:t>
            </a:r>
            <a:endParaRPr lang="ko-KR" altLang="en-US" dirty="0">
              <a:latin typeface="아임크리수진 OTF" panose="00000500000000000000" pitchFamily="50" charset="-127"/>
              <a:ea typeface="아임크리수진 OTF" panose="000005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6BAF14-493B-4282-A619-755EB57A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4410"/>
            <a:ext cx="5813196" cy="19949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05CB77-5477-4DCB-9B73-5DCF0F3A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7482"/>
            <a:ext cx="6067720" cy="29722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D563AF-189B-4CCF-BA83-69A92BDD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580" y="1634410"/>
            <a:ext cx="3683719" cy="22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2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EDF50CF-129A-4C07-873C-6CDE703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4971"/>
            <a:ext cx="9601200" cy="1485900"/>
          </a:xfrm>
        </p:spPr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4.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792A25-D4BF-4891-AB59-5EFDE49B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56" y="1852124"/>
            <a:ext cx="8916644" cy="4227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562A056-0078-4FCC-B3B2-A1EF40D0B93A}"/>
                  </a:ext>
                </a:extLst>
              </p14:cNvPr>
              <p14:cNvContentPartPr/>
              <p14:nvPr/>
            </p14:nvContentPartPr>
            <p14:xfrm>
              <a:off x="4192813" y="3200122"/>
              <a:ext cx="2745360" cy="1829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562A056-0078-4FCC-B3B2-A1EF40D0B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7173" y="3164122"/>
                <a:ext cx="281700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67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3214-2B50-4B44-A11C-F834C360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5. </a:t>
            </a:r>
            <a:r>
              <a:rPr lang="ko-KR" altLang="en-US" sz="4400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최종</a:t>
            </a:r>
            <a:r>
              <a:rPr lang="en-US" altLang="ko-KR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 (2,3,4) </a:t>
            </a:r>
            <a:r>
              <a:rPr lang="ko-KR" altLang="en-US" dirty="0">
                <a:latin typeface="아임크리수진 OTF" panose="00000500000000000000" pitchFamily="50" charset="-127"/>
                <a:ea typeface="아임크리수진 OTF" panose="00000500000000000000" pitchFamily="50" charset="-127"/>
              </a:rPr>
              <a:t>통합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E1663-11B8-45D1-AE99-40D1FF2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7970"/>
            <a:ext cx="4696480" cy="4834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C49175-76F4-4F75-8B59-BA1173AA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2" y="1337970"/>
            <a:ext cx="5477639" cy="47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117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294</TotalTime>
  <Words>140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아임크리수진 OTF</vt:lpstr>
      <vt:lpstr>티머니 둥근바람 ExtraBold</vt:lpstr>
      <vt:lpstr>Franklin Gothic Book</vt:lpstr>
      <vt:lpstr>Consolas</vt:lpstr>
      <vt:lpstr>자르기</vt:lpstr>
      <vt:lpstr>차선 검출</vt:lpstr>
      <vt:lpstr>PowerPoint 프레젠테이션</vt:lpstr>
      <vt:lpstr>1. 기본 동영상 로드 코드</vt:lpstr>
      <vt:lpstr>2. 흰,노랑 차선 검출</vt:lpstr>
      <vt:lpstr>2. 문제점</vt:lpstr>
      <vt:lpstr>3. 사다리꼴 영역만 표시</vt:lpstr>
      <vt:lpstr>4. canny_Houghline p 사용</vt:lpstr>
      <vt:lpstr>4. 문제점</vt:lpstr>
      <vt:lpstr>5. 최종 (2,3,4) 통합 수정</vt:lpstr>
      <vt:lpstr>5. 최종 (2,3,4) 통합 수정</vt:lpstr>
      <vt:lpstr>5. 최종 (2,3,4) 통합 수정</vt:lpstr>
      <vt:lpstr>6. 코드 전체 2번</vt:lpstr>
      <vt:lpstr>6. 코드 전체 3번</vt:lpstr>
      <vt:lpstr>6. 코드 전체 4번</vt:lpstr>
      <vt:lpstr>6. 코드 전체 5번</vt:lpstr>
      <vt:lpstr>6. 코드 전체 5번</vt:lpstr>
      <vt:lpstr>6. 코드 전체 5번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차선 검출</dc:title>
  <dc:creator>권 민구</dc:creator>
  <cp:lastModifiedBy>권 민구</cp:lastModifiedBy>
  <cp:revision>7</cp:revision>
  <dcterms:created xsi:type="dcterms:W3CDTF">2021-09-28T00:33:03Z</dcterms:created>
  <dcterms:modified xsi:type="dcterms:W3CDTF">2021-09-29T01:47:50Z</dcterms:modified>
</cp:coreProperties>
</file>