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9" r:id="rId5"/>
    <p:sldId id="268" r:id="rId6"/>
    <p:sldId id="280" r:id="rId7"/>
    <p:sldId id="282" r:id="rId8"/>
    <p:sldId id="283" r:id="rId9"/>
    <p:sldId id="269" r:id="rId10"/>
    <p:sldId id="270" r:id="rId11"/>
    <p:sldId id="271" r:id="rId12"/>
    <p:sldId id="274" r:id="rId13"/>
    <p:sldId id="275" r:id="rId14"/>
    <p:sldId id="276" r:id="rId15"/>
    <p:sldId id="278" r:id="rId16"/>
    <p:sldId id="277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A4C63C-3378-404D-B815-646D52E47573}" v="139" dt="2023-11-25T15:16:03.8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98" autoAdjust="0"/>
    <p:restoredTop sz="94660"/>
  </p:normalViewPr>
  <p:slideViewPr>
    <p:cSldViewPr snapToGrid="0">
      <p:cViewPr varScale="1">
        <p:scale>
          <a:sx n="89" d="100"/>
          <a:sy n="89" d="100"/>
        </p:scale>
        <p:origin x="200" y="1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yeon Kim" userId="9ee3df69bcff9992" providerId="LiveId" clId="{39A4C63C-3378-404D-B815-646D52E47573}"/>
    <pc:docChg chg="undo custSel addSld delSld modSld sldOrd addMainMaster delMainMaster">
      <pc:chgData name="Jiyeon Kim" userId="9ee3df69bcff9992" providerId="LiveId" clId="{39A4C63C-3378-404D-B815-646D52E47573}" dt="2023-11-29T10:17:06.694" v="4433" actId="20577"/>
      <pc:docMkLst>
        <pc:docMk/>
      </pc:docMkLst>
      <pc:sldChg chg="addSp delSp modSp mod setBg modClrScheme chgLayout">
        <pc:chgData name="Jiyeon Kim" userId="9ee3df69bcff9992" providerId="LiveId" clId="{39A4C63C-3378-404D-B815-646D52E47573}" dt="2023-11-21T15:02:05.828" v="2547" actId="207"/>
        <pc:sldMkLst>
          <pc:docMk/>
          <pc:sldMk cId="1934708009" sldId="256"/>
        </pc:sldMkLst>
        <pc:spChg chg="del">
          <ac:chgData name="Jiyeon Kim" userId="9ee3df69bcff9992" providerId="LiveId" clId="{39A4C63C-3378-404D-B815-646D52E47573}" dt="2023-11-21T10:14:25.896" v="530" actId="478"/>
          <ac:spMkLst>
            <pc:docMk/>
            <pc:sldMk cId="1934708009" sldId="256"/>
            <ac:spMk id="2" creationId="{F315B69D-4375-6FD1-E424-23C3E5C2E83A}"/>
          </ac:spMkLst>
        </pc:spChg>
        <pc:spChg chg="add mod">
          <ac:chgData name="Jiyeon Kim" userId="9ee3df69bcff9992" providerId="LiveId" clId="{39A4C63C-3378-404D-B815-646D52E47573}" dt="2023-11-21T11:27:19.409" v="970" actId="1076"/>
          <ac:spMkLst>
            <pc:docMk/>
            <pc:sldMk cId="1934708009" sldId="256"/>
            <ac:spMk id="3" creationId="{A26A6B11-1DC9-2916-FF23-913A43A92035}"/>
          </ac:spMkLst>
        </pc:spChg>
        <pc:spChg chg="mod">
          <ac:chgData name="Jiyeon Kim" userId="9ee3df69bcff9992" providerId="LiveId" clId="{39A4C63C-3378-404D-B815-646D52E47573}" dt="2023-11-21T10:14:24.543" v="529" actId="20577"/>
          <ac:spMkLst>
            <pc:docMk/>
            <pc:sldMk cId="1934708009" sldId="256"/>
            <ac:spMk id="4" creationId="{52E2DB8D-7A1D-2305-1EBE-8FD94FBC33B2}"/>
          </ac:spMkLst>
        </pc:spChg>
        <pc:spChg chg="add del mod">
          <ac:chgData name="Jiyeon Kim" userId="9ee3df69bcff9992" providerId="LiveId" clId="{39A4C63C-3378-404D-B815-646D52E47573}" dt="2023-11-19T12:03:30.459" v="25" actId="478"/>
          <ac:spMkLst>
            <pc:docMk/>
            <pc:sldMk cId="1934708009" sldId="256"/>
            <ac:spMk id="8" creationId="{9F945019-3AA6-73F5-FDA5-2B172EF63CC0}"/>
          </ac:spMkLst>
        </pc:spChg>
        <pc:spChg chg="add del">
          <ac:chgData name="Jiyeon Kim" userId="9ee3df69bcff9992" providerId="LiveId" clId="{39A4C63C-3378-404D-B815-646D52E47573}" dt="2023-11-19T13:16:30.361" v="340" actId="26606"/>
          <ac:spMkLst>
            <pc:docMk/>
            <pc:sldMk cId="1934708009" sldId="256"/>
            <ac:spMk id="9" creationId="{42A4FC2C-047E-45A5-965D-8E1E3BF09BC6}"/>
          </ac:spMkLst>
        </pc:spChg>
        <pc:spChg chg="add del mod">
          <ac:chgData name="Jiyeon Kim" userId="9ee3df69bcff9992" providerId="LiveId" clId="{39A4C63C-3378-404D-B815-646D52E47573}" dt="2023-11-21T15:02:05.828" v="2547" actId="207"/>
          <ac:spMkLst>
            <pc:docMk/>
            <pc:sldMk cId="1934708009" sldId="256"/>
            <ac:spMk id="10" creationId="{CA5DA461-E8DD-F80D-D32D-E9A69253F925}"/>
          </ac:spMkLst>
        </pc:spChg>
        <pc:spChg chg="add del">
          <ac:chgData name="Jiyeon Kim" userId="9ee3df69bcff9992" providerId="LiveId" clId="{39A4C63C-3378-404D-B815-646D52E47573}" dt="2023-11-19T13:16:16.567" v="336" actId="26606"/>
          <ac:spMkLst>
            <pc:docMk/>
            <pc:sldMk cId="1934708009" sldId="256"/>
            <ac:spMk id="11" creationId="{32BC26D8-82FB-445E-AA49-62A77D7C1EE0}"/>
          </ac:spMkLst>
        </pc:spChg>
        <pc:spChg chg="add del">
          <ac:chgData name="Jiyeon Kim" userId="9ee3df69bcff9992" providerId="LiveId" clId="{39A4C63C-3378-404D-B815-646D52E47573}" dt="2023-11-19T13:16:16.567" v="336" actId="26606"/>
          <ac:spMkLst>
            <pc:docMk/>
            <pc:sldMk cId="1934708009" sldId="256"/>
            <ac:spMk id="12" creationId="{CB44330D-EA18-4254-AA95-EB49948539B8}"/>
          </ac:spMkLst>
        </pc:spChg>
        <pc:spChg chg="add del">
          <ac:chgData name="Jiyeon Kim" userId="9ee3df69bcff9992" providerId="LiveId" clId="{39A4C63C-3378-404D-B815-646D52E47573}" dt="2023-11-19T11:55:55.154" v="16" actId="26606"/>
          <ac:spMkLst>
            <pc:docMk/>
            <pc:sldMk cId="1934708009" sldId="256"/>
            <ac:spMk id="14" creationId="{435959F4-53DA-47FF-BC24-1E5B75C69876}"/>
          </ac:spMkLst>
        </pc:spChg>
        <pc:spChg chg="add del">
          <ac:chgData name="Jiyeon Kim" userId="9ee3df69bcff9992" providerId="LiveId" clId="{39A4C63C-3378-404D-B815-646D52E47573}" dt="2023-11-19T13:16:22.593" v="338" actId="26606"/>
          <ac:spMkLst>
            <pc:docMk/>
            <pc:sldMk cId="1934708009" sldId="256"/>
            <ac:spMk id="15" creationId="{01D0AF59-99C3-4251-AB9A-C966C6AD4400}"/>
          </ac:spMkLst>
        </pc:spChg>
        <pc:spChg chg="add del">
          <ac:chgData name="Jiyeon Kim" userId="9ee3df69bcff9992" providerId="LiveId" clId="{39A4C63C-3378-404D-B815-646D52E47573}" dt="2023-11-19T13:16:22.593" v="338" actId="26606"/>
          <ac:spMkLst>
            <pc:docMk/>
            <pc:sldMk cId="1934708009" sldId="256"/>
            <ac:spMk id="17" creationId="{1855405F-37A2-4869-9154-F8BE3BECE6C3}"/>
          </ac:spMkLst>
        </pc:spChg>
        <pc:spChg chg="add del">
          <ac:chgData name="Jiyeon Kim" userId="9ee3df69bcff9992" providerId="LiveId" clId="{39A4C63C-3378-404D-B815-646D52E47573}" dt="2023-11-19T13:16:30.361" v="340" actId="26606"/>
          <ac:spMkLst>
            <pc:docMk/>
            <pc:sldMk cId="1934708009" sldId="256"/>
            <ac:spMk id="21" creationId="{0B761509-3B9A-49A6-A84B-C3D86811697D}"/>
          </ac:spMkLst>
        </pc:spChg>
        <pc:spChg chg="add del">
          <ac:chgData name="Jiyeon Kim" userId="9ee3df69bcff9992" providerId="LiveId" clId="{39A4C63C-3378-404D-B815-646D52E47573}" dt="2023-11-19T13:16:30.361" v="340" actId="26606"/>
          <ac:spMkLst>
            <pc:docMk/>
            <pc:sldMk cId="1934708009" sldId="256"/>
            <ac:spMk id="22" creationId="{91DE43FD-EB47-414A-B0AB-169B0FFFA527}"/>
          </ac:spMkLst>
        </pc:spChg>
        <pc:spChg chg="add del">
          <ac:chgData name="Jiyeon Kim" userId="9ee3df69bcff9992" providerId="LiveId" clId="{39A4C63C-3378-404D-B815-646D52E47573}" dt="2023-11-19T11:55:55.154" v="16" actId="26606"/>
          <ac:spMkLst>
            <pc:docMk/>
            <pc:sldMk cId="1934708009" sldId="256"/>
            <ac:spMk id="25" creationId="{59226104-0061-4319-8237-9C001BF85D49}"/>
          </ac:spMkLst>
        </pc:spChg>
        <pc:spChg chg="add del">
          <ac:chgData name="Jiyeon Kim" userId="9ee3df69bcff9992" providerId="LiveId" clId="{39A4C63C-3378-404D-B815-646D52E47573}" dt="2023-11-19T11:55:55.154" v="16" actId="26606"/>
          <ac:spMkLst>
            <pc:docMk/>
            <pc:sldMk cId="1934708009" sldId="256"/>
            <ac:spMk id="27" creationId="{A5D0B0D3-D735-4619-AA45-B57B791E1744}"/>
          </ac:spMkLst>
        </pc:spChg>
        <pc:spChg chg="add del">
          <ac:chgData name="Jiyeon Kim" userId="9ee3df69bcff9992" providerId="LiveId" clId="{39A4C63C-3378-404D-B815-646D52E47573}" dt="2023-11-19T11:55:55.154" v="16" actId="26606"/>
          <ac:spMkLst>
            <pc:docMk/>
            <pc:sldMk cId="1934708009" sldId="256"/>
            <ac:spMk id="29" creationId="{D1DEB8A1-0BB8-48FD-8739-36D42B5F2E9C}"/>
          </ac:spMkLst>
        </pc:spChg>
        <pc:spChg chg="add del">
          <ac:chgData name="Jiyeon Kim" userId="9ee3df69bcff9992" providerId="LiveId" clId="{39A4C63C-3378-404D-B815-646D52E47573}" dt="2023-11-19T11:55:55.154" v="16" actId="26606"/>
          <ac:spMkLst>
            <pc:docMk/>
            <pc:sldMk cId="1934708009" sldId="256"/>
            <ac:spMk id="31" creationId="{8E888BFA-FA2E-44AF-9D7B-16D609CD43A8}"/>
          </ac:spMkLst>
        </pc:spChg>
        <pc:grpChg chg="add del">
          <ac:chgData name="Jiyeon Kim" userId="9ee3df69bcff9992" providerId="LiveId" clId="{39A4C63C-3378-404D-B815-646D52E47573}" dt="2023-11-19T11:55:55.154" v="16" actId="26606"/>
          <ac:grpSpMkLst>
            <pc:docMk/>
            <pc:sldMk cId="1934708009" sldId="256"/>
            <ac:grpSpMk id="16" creationId="{A7CF83E8-F6F0-41E3-B580-7412A04DDFB5}"/>
          </ac:grpSpMkLst>
        </pc:grpChg>
        <pc:grpChg chg="add del">
          <ac:chgData name="Jiyeon Kim" userId="9ee3df69bcff9992" providerId="LiveId" clId="{39A4C63C-3378-404D-B815-646D52E47573}" dt="2023-11-19T13:16:30.361" v="340" actId="26606"/>
          <ac:grpSpMkLst>
            <pc:docMk/>
            <pc:sldMk cId="1934708009" sldId="256"/>
            <ac:grpSpMk id="18" creationId="{58495BCC-CE77-4CC2-952E-846F41119FD5}"/>
          </ac:grpSpMkLst>
        </pc:grpChg>
        <pc:grpChg chg="add del">
          <ac:chgData name="Jiyeon Kim" userId="9ee3df69bcff9992" providerId="LiveId" clId="{39A4C63C-3378-404D-B815-646D52E47573}" dt="2023-11-19T11:55:55.154" v="16" actId="26606"/>
          <ac:grpSpMkLst>
            <pc:docMk/>
            <pc:sldMk cId="1934708009" sldId="256"/>
            <ac:grpSpMk id="33" creationId="{67CE019E-45F4-43D5-9AB7-9B668C6E6AD6}"/>
          </ac:grpSpMkLst>
        </pc:grpChg>
        <pc:picChg chg="del mod">
          <ac:chgData name="Jiyeon Kim" userId="9ee3df69bcff9992" providerId="LiveId" clId="{39A4C63C-3378-404D-B815-646D52E47573}" dt="2023-11-19T11:52:31.192" v="2" actId="478"/>
          <ac:picMkLst>
            <pc:docMk/>
            <pc:sldMk cId="1934708009" sldId="256"/>
            <ac:picMk id="5" creationId="{3AE5AD3F-5D03-08F8-0FAE-89212A69DBD8}"/>
          </ac:picMkLst>
        </pc:picChg>
        <pc:picChg chg="add del">
          <ac:chgData name="Jiyeon Kim" userId="9ee3df69bcff9992" providerId="LiveId" clId="{39A4C63C-3378-404D-B815-646D52E47573}" dt="2023-11-19T11:52:53.253" v="4" actId="478"/>
          <ac:picMkLst>
            <pc:docMk/>
            <pc:sldMk cId="1934708009" sldId="256"/>
            <ac:picMk id="6" creationId="{46F10D4B-950D-4C03-F6E9-C464DF75E1F4}"/>
          </ac:picMkLst>
        </pc:picChg>
        <pc:picChg chg="mod">
          <ac:chgData name="Jiyeon Kim" userId="9ee3df69bcff9992" providerId="LiveId" clId="{39A4C63C-3378-404D-B815-646D52E47573}" dt="2023-11-21T11:27:13.029" v="968" actId="1076"/>
          <ac:picMkLst>
            <pc:docMk/>
            <pc:sldMk cId="1934708009" sldId="256"/>
            <ac:picMk id="6" creationId="{73CE769D-D811-5B50-9DBA-C4D3E3C60303}"/>
          </ac:picMkLst>
        </pc:picChg>
        <pc:picChg chg="add mod">
          <ac:chgData name="Jiyeon Kim" userId="9ee3df69bcff9992" providerId="LiveId" clId="{39A4C63C-3378-404D-B815-646D52E47573}" dt="2023-11-19T13:16:30.361" v="340" actId="26606"/>
          <ac:picMkLst>
            <pc:docMk/>
            <pc:sldMk cId="1934708009" sldId="256"/>
            <ac:picMk id="7" creationId="{5CF5FA3E-471B-4BF7-23ED-95BFF5A79083}"/>
          </ac:picMkLst>
        </pc:picChg>
      </pc:sldChg>
      <pc:sldChg chg="addSp delSp modSp add mod">
        <pc:chgData name="Jiyeon Kim" userId="9ee3df69bcff9992" providerId="LiveId" clId="{39A4C63C-3378-404D-B815-646D52E47573}" dt="2023-11-21T15:02:51.421" v="2548" actId="207"/>
        <pc:sldMkLst>
          <pc:docMk/>
          <pc:sldMk cId="3728144112" sldId="257"/>
        </pc:sldMkLst>
        <pc:spChg chg="mod">
          <ac:chgData name="Jiyeon Kim" userId="9ee3df69bcff9992" providerId="LiveId" clId="{39A4C63C-3378-404D-B815-646D52E47573}" dt="2023-11-21T15:02:51.421" v="2548" actId="207"/>
          <ac:spMkLst>
            <pc:docMk/>
            <pc:sldMk cId="3728144112" sldId="257"/>
            <ac:spMk id="3" creationId="{B1729DFC-9259-81A5-EBDB-35CDD60D9CA7}"/>
          </ac:spMkLst>
        </pc:spChg>
        <pc:spChg chg="mod">
          <ac:chgData name="Jiyeon Kim" userId="9ee3df69bcff9992" providerId="LiveId" clId="{39A4C63C-3378-404D-B815-646D52E47573}" dt="2023-11-21T15:02:51.421" v="2548" actId="207"/>
          <ac:spMkLst>
            <pc:docMk/>
            <pc:sldMk cId="3728144112" sldId="257"/>
            <ac:spMk id="4" creationId="{5DD98D45-9EA6-BFB9-528A-1C0F30DA186D}"/>
          </ac:spMkLst>
        </pc:spChg>
        <pc:spChg chg="add mod">
          <ac:chgData name="Jiyeon Kim" userId="9ee3df69bcff9992" providerId="LiveId" clId="{39A4C63C-3378-404D-B815-646D52E47573}" dt="2023-11-21T13:25:51.277" v="2452" actId="1076"/>
          <ac:spMkLst>
            <pc:docMk/>
            <pc:sldMk cId="3728144112" sldId="257"/>
            <ac:spMk id="6" creationId="{C021B986-45FC-8A0E-7B8B-A330243141C1}"/>
          </ac:spMkLst>
        </pc:spChg>
        <pc:picChg chg="del mod">
          <ac:chgData name="Jiyeon Kim" userId="9ee3df69bcff9992" providerId="LiveId" clId="{39A4C63C-3378-404D-B815-646D52E47573}" dt="2023-11-19T13:05:54.486" v="31" actId="478"/>
          <ac:picMkLst>
            <pc:docMk/>
            <pc:sldMk cId="3728144112" sldId="257"/>
            <ac:picMk id="7" creationId="{5CF5FA3E-471B-4BF7-23ED-95BFF5A79083}"/>
          </ac:picMkLst>
        </pc:picChg>
      </pc:sldChg>
      <pc:sldChg chg="add del">
        <pc:chgData name="Jiyeon Kim" userId="9ee3df69bcff9992" providerId="LiveId" clId="{39A4C63C-3378-404D-B815-646D52E47573}" dt="2023-11-19T13:05:55.612" v="32" actId="47"/>
        <pc:sldMkLst>
          <pc:docMk/>
          <pc:sldMk cId="1197390899" sldId="258"/>
        </pc:sldMkLst>
      </pc:sldChg>
      <pc:sldChg chg="addSp delSp modSp add mod">
        <pc:chgData name="Jiyeon Kim" userId="9ee3df69bcff9992" providerId="LiveId" clId="{39A4C63C-3378-404D-B815-646D52E47573}" dt="2023-11-25T14:48:09.805" v="3025" actId="1076"/>
        <pc:sldMkLst>
          <pc:docMk/>
          <pc:sldMk cId="2292261130" sldId="258"/>
        </pc:sldMkLst>
        <pc:spChg chg="add mod">
          <ac:chgData name="Jiyeon Kim" userId="9ee3df69bcff9992" providerId="LiveId" clId="{39A4C63C-3378-404D-B815-646D52E47573}" dt="2023-11-19T13:06:16.938" v="79" actId="20577"/>
          <ac:spMkLst>
            <pc:docMk/>
            <pc:sldMk cId="2292261130" sldId="258"/>
            <ac:spMk id="2" creationId="{31263ECE-A75C-BD77-1CD8-E0C4FE5D9165}"/>
          </ac:spMkLst>
        </pc:spChg>
        <pc:spChg chg="mod">
          <ac:chgData name="Jiyeon Kim" userId="9ee3df69bcff9992" providerId="LiveId" clId="{39A4C63C-3378-404D-B815-646D52E47573}" dt="2023-11-21T15:03:06.124" v="2550" actId="208"/>
          <ac:spMkLst>
            <pc:docMk/>
            <pc:sldMk cId="2292261130" sldId="258"/>
            <ac:spMk id="4" creationId="{74FD045F-C648-7CB4-6897-F3007B11858D}"/>
          </ac:spMkLst>
        </pc:spChg>
        <pc:spChg chg="mod">
          <ac:chgData name="Jiyeon Kim" userId="9ee3df69bcff9992" providerId="LiveId" clId="{39A4C63C-3378-404D-B815-646D52E47573}" dt="2023-11-21T15:03:06.124" v="2550" actId="208"/>
          <ac:spMkLst>
            <pc:docMk/>
            <pc:sldMk cId="2292261130" sldId="258"/>
            <ac:spMk id="5" creationId="{5D8528FA-680E-09F3-C9DC-8064B9B5565C}"/>
          </ac:spMkLst>
        </pc:spChg>
        <pc:spChg chg="add mod">
          <ac:chgData name="Jiyeon Kim" userId="9ee3df69bcff9992" providerId="LiveId" clId="{39A4C63C-3378-404D-B815-646D52E47573}" dt="2023-11-25T14:48:09.805" v="3025" actId="1076"/>
          <ac:spMkLst>
            <pc:docMk/>
            <pc:sldMk cId="2292261130" sldId="258"/>
            <ac:spMk id="6" creationId="{F0782DA6-5E54-17BE-9B86-5328782614FC}"/>
          </ac:spMkLst>
        </pc:spChg>
        <pc:spChg chg="add mod">
          <ac:chgData name="Jiyeon Kim" userId="9ee3df69bcff9992" providerId="LiveId" clId="{39A4C63C-3378-404D-B815-646D52E47573}" dt="2023-11-25T14:48:09.805" v="3025" actId="1076"/>
          <ac:spMkLst>
            <pc:docMk/>
            <pc:sldMk cId="2292261130" sldId="258"/>
            <ac:spMk id="7" creationId="{311EE802-792A-6266-92F1-F2664ECB1E87}"/>
          </ac:spMkLst>
        </pc:spChg>
        <pc:picChg chg="add del mod">
          <ac:chgData name="Jiyeon Kim" userId="9ee3df69bcff9992" providerId="LiveId" clId="{39A4C63C-3378-404D-B815-646D52E47573}" dt="2023-11-21T13:30:12.025" v="2458" actId="478"/>
          <ac:picMkLst>
            <pc:docMk/>
            <pc:sldMk cId="2292261130" sldId="258"/>
            <ac:picMk id="6" creationId="{74FAE034-E5BA-5536-FECF-5A9AAD272D22}"/>
          </ac:picMkLst>
        </pc:picChg>
        <pc:picChg chg="add del mod">
          <ac:chgData name="Jiyeon Kim" userId="9ee3df69bcff9992" providerId="LiveId" clId="{39A4C63C-3378-404D-B815-646D52E47573}" dt="2023-11-21T13:30:33.506" v="2464" actId="478"/>
          <ac:picMkLst>
            <pc:docMk/>
            <pc:sldMk cId="2292261130" sldId="258"/>
            <ac:picMk id="7" creationId="{8101EDFE-5062-39A2-9E80-266D20AE76FE}"/>
          </ac:picMkLst>
        </pc:picChg>
        <pc:picChg chg="add del">
          <ac:chgData name="Jiyeon Kim" userId="9ee3df69bcff9992" providerId="LiveId" clId="{39A4C63C-3378-404D-B815-646D52E47573}" dt="2023-11-25T14:46:45.514" v="3020" actId="478"/>
          <ac:picMkLst>
            <pc:docMk/>
            <pc:sldMk cId="2292261130" sldId="258"/>
            <ac:picMk id="8" creationId="{AB52AE15-7CAA-039F-52A9-047A64B2E648}"/>
          </ac:picMkLst>
        </pc:picChg>
        <pc:picChg chg="add mod">
          <ac:chgData name="Jiyeon Kim" userId="9ee3df69bcff9992" providerId="LiveId" clId="{39A4C63C-3378-404D-B815-646D52E47573}" dt="2023-11-25T14:48:09.805" v="3025" actId="1076"/>
          <ac:picMkLst>
            <pc:docMk/>
            <pc:sldMk cId="2292261130" sldId="258"/>
            <ac:picMk id="10" creationId="{6B04BF3E-8B51-B167-A883-8ABD69CE61AF}"/>
          </ac:picMkLst>
        </pc:picChg>
        <pc:cxnChg chg="mod">
          <ac:chgData name="Jiyeon Kim" userId="9ee3df69bcff9992" providerId="LiveId" clId="{39A4C63C-3378-404D-B815-646D52E47573}" dt="2023-11-21T15:03:06.124" v="2550" actId="208"/>
          <ac:cxnSpMkLst>
            <pc:docMk/>
            <pc:sldMk cId="2292261130" sldId="258"/>
            <ac:cxnSpMk id="11" creationId="{F0916424-FDB4-01DB-9B44-6A7C1F8E1510}"/>
          </ac:cxnSpMkLst>
        </pc:cxnChg>
      </pc:sldChg>
      <pc:sldChg chg="add del">
        <pc:chgData name="Jiyeon Kim" userId="9ee3df69bcff9992" providerId="LiveId" clId="{39A4C63C-3378-404D-B815-646D52E47573}" dt="2023-11-19T13:06:31.794" v="100" actId="47"/>
        <pc:sldMkLst>
          <pc:docMk/>
          <pc:sldMk cId="314365775" sldId="259"/>
        </pc:sldMkLst>
      </pc:sldChg>
      <pc:sldChg chg="add del">
        <pc:chgData name="Jiyeon Kim" userId="9ee3df69bcff9992" providerId="LiveId" clId="{39A4C63C-3378-404D-B815-646D52E47573}" dt="2023-11-19T13:05:56.792" v="34" actId="47"/>
        <pc:sldMkLst>
          <pc:docMk/>
          <pc:sldMk cId="2618421929" sldId="259"/>
        </pc:sldMkLst>
      </pc:sldChg>
      <pc:sldChg chg="add del">
        <pc:chgData name="Jiyeon Kim" userId="9ee3df69bcff9992" providerId="LiveId" clId="{39A4C63C-3378-404D-B815-646D52E47573}" dt="2023-11-19T13:06:32.671" v="101" actId="47"/>
        <pc:sldMkLst>
          <pc:docMk/>
          <pc:sldMk cId="3300129788" sldId="260"/>
        </pc:sldMkLst>
      </pc:sldChg>
      <pc:sldChg chg="add del">
        <pc:chgData name="Jiyeon Kim" userId="9ee3df69bcff9992" providerId="LiveId" clId="{39A4C63C-3378-404D-B815-646D52E47573}" dt="2023-11-19T13:05:55.943" v="33" actId="47"/>
        <pc:sldMkLst>
          <pc:docMk/>
          <pc:sldMk cId="3785937703" sldId="260"/>
        </pc:sldMkLst>
      </pc:sldChg>
      <pc:sldChg chg="modSp add mod">
        <pc:chgData name="Jiyeon Kim" userId="9ee3df69bcff9992" providerId="LiveId" clId="{39A4C63C-3378-404D-B815-646D52E47573}" dt="2023-11-19T13:06:24.016" v="99" actId="20577"/>
        <pc:sldMkLst>
          <pc:docMk/>
          <pc:sldMk cId="3138532589" sldId="261"/>
        </pc:sldMkLst>
        <pc:spChg chg="mod">
          <ac:chgData name="Jiyeon Kim" userId="9ee3df69bcff9992" providerId="LiveId" clId="{39A4C63C-3378-404D-B815-646D52E47573}" dt="2023-11-19T13:06:24.016" v="99" actId="20577"/>
          <ac:spMkLst>
            <pc:docMk/>
            <pc:sldMk cId="3138532589" sldId="261"/>
            <ac:spMk id="2" creationId="{31263ECE-A75C-BD77-1CD8-E0C4FE5D9165}"/>
          </ac:spMkLst>
        </pc:spChg>
      </pc:sldChg>
      <pc:sldChg chg="addSp modSp add mod">
        <pc:chgData name="Jiyeon Kim" userId="9ee3df69bcff9992" providerId="LiveId" clId="{39A4C63C-3378-404D-B815-646D52E47573}" dt="2023-11-19T13:15:31.698" v="334" actId="1076"/>
        <pc:sldMkLst>
          <pc:docMk/>
          <pc:sldMk cId="3473392973" sldId="262"/>
        </pc:sldMkLst>
        <pc:spChg chg="mod">
          <ac:chgData name="Jiyeon Kim" userId="9ee3df69bcff9992" providerId="LiveId" clId="{39A4C63C-3378-404D-B815-646D52E47573}" dt="2023-11-19T13:06:48.091" v="131" actId="20577"/>
          <ac:spMkLst>
            <pc:docMk/>
            <pc:sldMk cId="3473392973" sldId="262"/>
            <ac:spMk id="2" creationId="{31263ECE-A75C-BD77-1CD8-E0C4FE5D9165}"/>
          </ac:spMkLst>
        </pc:spChg>
        <pc:picChg chg="add mod">
          <ac:chgData name="Jiyeon Kim" userId="9ee3df69bcff9992" providerId="LiveId" clId="{39A4C63C-3378-404D-B815-646D52E47573}" dt="2023-11-19T13:15:31.698" v="334" actId="1076"/>
          <ac:picMkLst>
            <pc:docMk/>
            <pc:sldMk cId="3473392973" sldId="262"/>
            <ac:picMk id="3" creationId="{1CDF44BD-018F-E735-017D-C7A454407DE4}"/>
          </ac:picMkLst>
        </pc:picChg>
      </pc:sldChg>
      <pc:sldChg chg="modSp add mod replId">
        <pc:chgData name="Jiyeon Kim" userId="9ee3df69bcff9992" providerId="LiveId" clId="{39A4C63C-3378-404D-B815-646D52E47573}" dt="2023-11-19T13:11:05.158" v="332" actId="20577"/>
        <pc:sldMkLst>
          <pc:docMk/>
          <pc:sldMk cId="2391888690" sldId="263"/>
        </pc:sldMkLst>
        <pc:spChg chg="mod">
          <ac:chgData name="Jiyeon Kim" userId="9ee3df69bcff9992" providerId="LiveId" clId="{39A4C63C-3378-404D-B815-646D52E47573}" dt="2023-11-19T13:11:05.158" v="332" actId="20577"/>
          <ac:spMkLst>
            <pc:docMk/>
            <pc:sldMk cId="2391888690" sldId="263"/>
            <ac:spMk id="2" creationId="{31263ECE-A75C-BD77-1CD8-E0C4FE5D9165}"/>
          </ac:spMkLst>
        </pc:spChg>
      </pc:sldChg>
      <pc:sldChg chg="modSp add mod">
        <pc:chgData name="Jiyeon Kim" userId="9ee3df69bcff9992" providerId="LiveId" clId="{39A4C63C-3378-404D-B815-646D52E47573}" dt="2023-11-19T13:07:40.819" v="155" actId="20577"/>
        <pc:sldMkLst>
          <pc:docMk/>
          <pc:sldMk cId="1039645087" sldId="264"/>
        </pc:sldMkLst>
        <pc:spChg chg="mod">
          <ac:chgData name="Jiyeon Kim" userId="9ee3df69bcff9992" providerId="LiveId" clId="{39A4C63C-3378-404D-B815-646D52E47573}" dt="2023-11-19T13:07:40.819" v="155" actId="20577"/>
          <ac:spMkLst>
            <pc:docMk/>
            <pc:sldMk cId="1039645087" sldId="264"/>
            <ac:spMk id="2" creationId="{31263ECE-A75C-BD77-1CD8-E0C4FE5D9165}"/>
          </ac:spMkLst>
        </pc:spChg>
      </pc:sldChg>
      <pc:sldChg chg="modSp add mod">
        <pc:chgData name="Jiyeon Kim" userId="9ee3df69bcff9992" providerId="LiveId" clId="{39A4C63C-3378-404D-B815-646D52E47573}" dt="2023-11-19T13:07:59.153" v="221" actId="20577"/>
        <pc:sldMkLst>
          <pc:docMk/>
          <pc:sldMk cId="3566101573" sldId="265"/>
        </pc:sldMkLst>
        <pc:spChg chg="mod">
          <ac:chgData name="Jiyeon Kim" userId="9ee3df69bcff9992" providerId="LiveId" clId="{39A4C63C-3378-404D-B815-646D52E47573}" dt="2023-11-19T13:07:59.153" v="221" actId="20577"/>
          <ac:spMkLst>
            <pc:docMk/>
            <pc:sldMk cId="3566101573" sldId="265"/>
            <ac:spMk id="2" creationId="{31263ECE-A75C-BD77-1CD8-E0C4FE5D9165}"/>
          </ac:spMkLst>
        </pc:spChg>
      </pc:sldChg>
      <pc:sldChg chg="modSp add mod">
        <pc:chgData name="Jiyeon Kim" userId="9ee3df69bcff9992" providerId="LiveId" clId="{39A4C63C-3378-404D-B815-646D52E47573}" dt="2023-11-19T13:08:31.856" v="243" actId="20577"/>
        <pc:sldMkLst>
          <pc:docMk/>
          <pc:sldMk cId="449080421" sldId="266"/>
        </pc:sldMkLst>
        <pc:spChg chg="mod">
          <ac:chgData name="Jiyeon Kim" userId="9ee3df69bcff9992" providerId="LiveId" clId="{39A4C63C-3378-404D-B815-646D52E47573}" dt="2023-11-19T13:08:31.856" v="243" actId="20577"/>
          <ac:spMkLst>
            <pc:docMk/>
            <pc:sldMk cId="449080421" sldId="266"/>
            <ac:spMk id="2" creationId="{31263ECE-A75C-BD77-1CD8-E0C4FE5D9165}"/>
          </ac:spMkLst>
        </pc:spChg>
      </pc:sldChg>
      <pc:sldChg chg="modSp add mod">
        <pc:chgData name="Jiyeon Kim" userId="9ee3df69bcff9992" providerId="LiveId" clId="{39A4C63C-3378-404D-B815-646D52E47573}" dt="2023-11-19T13:08:48.719" v="267" actId="20577"/>
        <pc:sldMkLst>
          <pc:docMk/>
          <pc:sldMk cId="1052653039" sldId="267"/>
        </pc:sldMkLst>
        <pc:spChg chg="mod">
          <ac:chgData name="Jiyeon Kim" userId="9ee3df69bcff9992" providerId="LiveId" clId="{39A4C63C-3378-404D-B815-646D52E47573}" dt="2023-11-19T13:08:48.719" v="267" actId="20577"/>
          <ac:spMkLst>
            <pc:docMk/>
            <pc:sldMk cId="1052653039" sldId="267"/>
            <ac:spMk id="2" creationId="{31263ECE-A75C-BD77-1CD8-E0C4FE5D9165}"/>
          </ac:spMkLst>
        </pc:spChg>
      </pc:sldChg>
      <pc:sldChg chg="addSp delSp modSp mod">
        <pc:chgData name="Jiyeon Kim" userId="9ee3df69bcff9992" providerId="LiveId" clId="{39A4C63C-3378-404D-B815-646D52E47573}" dt="2023-11-29T10:16:50.491" v="4428"/>
        <pc:sldMkLst>
          <pc:docMk/>
          <pc:sldMk cId="2676154760" sldId="268"/>
        </pc:sldMkLst>
        <pc:spChg chg="mod">
          <ac:chgData name="Jiyeon Kim" userId="9ee3df69bcff9992" providerId="LiveId" clId="{39A4C63C-3378-404D-B815-646D52E47573}" dt="2023-11-29T10:16:50.491" v="4428"/>
          <ac:spMkLst>
            <pc:docMk/>
            <pc:sldMk cId="2676154760" sldId="268"/>
            <ac:spMk id="2" creationId="{31263ECE-A75C-BD77-1CD8-E0C4FE5D9165}"/>
          </ac:spMkLst>
        </pc:spChg>
        <pc:spChg chg="mod">
          <ac:chgData name="Jiyeon Kim" userId="9ee3df69bcff9992" providerId="LiveId" clId="{39A4C63C-3378-404D-B815-646D52E47573}" dt="2023-11-21T15:03:15.239" v="2551" actId="207"/>
          <ac:spMkLst>
            <pc:docMk/>
            <pc:sldMk cId="2676154760" sldId="268"/>
            <ac:spMk id="4" creationId="{74FD045F-C648-7CB4-6897-F3007B11858D}"/>
          </ac:spMkLst>
        </pc:spChg>
        <pc:spChg chg="mod">
          <ac:chgData name="Jiyeon Kim" userId="9ee3df69bcff9992" providerId="LiveId" clId="{39A4C63C-3378-404D-B815-646D52E47573}" dt="2023-11-21T15:03:15.239" v="2551" actId="207"/>
          <ac:spMkLst>
            <pc:docMk/>
            <pc:sldMk cId="2676154760" sldId="268"/>
            <ac:spMk id="5" creationId="{5D8528FA-680E-09F3-C9DC-8064B9B5565C}"/>
          </ac:spMkLst>
        </pc:spChg>
        <pc:spChg chg="add del mod">
          <ac:chgData name="Jiyeon Kim" userId="9ee3df69bcff9992" providerId="LiveId" clId="{39A4C63C-3378-404D-B815-646D52E47573}" dt="2023-11-25T14:49:35.912" v="3244" actId="478"/>
          <ac:spMkLst>
            <pc:docMk/>
            <pc:sldMk cId="2676154760" sldId="268"/>
            <ac:spMk id="6" creationId="{008ADEE3-B781-A2D0-06D0-8764A66014DB}"/>
          </ac:spMkLst>
        </pc:spChg>
        <pc:spChg chg="add del mod">
          <ac:chgData name="Jiyeon Kim" userId="9ee3df69bcff9992" providerId="LiveId" clId="{39A4C63C-3378-404D-B815-646D52E47573}" dt="2023-11-25T14:49:36.409" v="3245" actId="478"/>
          <ac:spMkLst>
            <pc:docMk/>
            <pc:sldMk cId="2676154760" sldId="268"/>
            <ac:spMk id="8" creationId="{88DD80DF-E05B-5264-DA4C-ACEFCE897CC9}"/>
          </ac:spMkLst>
        </pc:spChg>
        <pc:spChg chg="add mod">
          <ac:chgData name="Jiyeon Kim" userId="9ee3df69bcff9992" providerId="LiveId" clId="{39A4C63C-3378-404D-B815-646D52E47573}" dt="2023-11-25T14:54:58.505" v="3440" actId="1076"/>
          <ac:spMkLst>
            <pc:docMk/>
            <pc:sldMk cId="2676154760" sldId="268"/>
            <ac:spMk id="10" creationId="{265B6F9C-DE9D-19F1-349A-73C654392F4E}"/>
          </ac:spMkLst>
        </pc:spChg>
        <pc:spChg chg="add mod">
          <ac:chgData name="Jiyeon Kim" userId="9ee3df69bcff9992" providerId="LiveId" clId="{39A4C63C-3378-404D-B815-646D52E47573}" dt="2023-11-25T14:55:16.014" v="3449" actId="20577"/>
          <ac:spMkLst>
            <pc:docMk/>
            <pc:sldMk cId="2676154760" sldId="268"/>
            <ac:spMk id="15" creationId="{E5D5D3E0-56DB-B7FB-C554-42C381F2C99B}"/>
          </ac:spMkLst>
        </pc:spChg>
        <pc:picChg chg="add del mod">
          <ac:chgData name="Jiyeon Kim" userId="9ee3df69bcff9992" providerId="LiveId" clId="{39A4C63C-3378-404D-B815-646D52E47573}" dt="2023-11-21T13:26:17.178" v="2454" actId="478"/>
          <ac:picMkLst>
            <pc:docMk/>
            <pc:sldMk cId="2676154760" sldId="268"/>
            <ac:picMk id="6" creationId="{5FEA27BB-8E60-DCE3-AAE6-72457F47518F}"/>
          </ac:picMkLst>
        </pc:picChg>
        <pc:picChg chg="add del mod">
          <ac:chgData name="Jiyeon Kim" userId="9ee3df69bcff9992" providerId="LiveId" clId="{39A4C63C-3378-404D-B815-646D52E47573}" dt="2023-11-25T14:53:41.530" v="3248" actId="478"/>
          <ac:picMkLst>
            <pc:docMk/>
            <pc:sldMk cId="2676154760" sldId="268"/>
            <ac:picMk id="7" creationId="{49232F66-FCFC-09E4-64B6-6676FFD8EE4E}"/>
          </ac:picMkLst>
        </pc:picChg>
        <pc:picChg chg="add mod">
          <ac:chgData name="Jiyeon Kim" userId="9ee3df69bcff9992" providerId="LiveId" clId="{39A4C63C-3378-404D-B815-646D52E47573}" dt="2023-11-25T15:14:58.916" v="4342" actId="1076"/>
          <ac:picMkLst>
            <pc:docMk/>
            <pc:sldMk cId="2676154760" sldId="268"/>
            <ac:picMk id="12" creationId="{8827639A-35C8-0637-B631-4151BF87239E}"/>
          </ac:picMkLst>
        </pc:picChg>
        <pc:picChg chg="add del mod">
          <ac:chgData name="Jiyeon Kim" userId="9ee3df69bcff9992" providerId="LiveId" clId="{39A4C63C-3378-404D-B815-646D52E47573}" dt="2023-11-25T14:55:11.350" v="3445" actId="478"/>
          <ac:picMkLst>
            <pc:docMk/>
            <pc:sldMk cId="2676154760" sldId="268"/>
            <ac:picMk id="14" creationId="{94772179-2B40-02C6-D9AC-F01A942E72FE}"/>
          </ac:picMkLst>
        </pc:picChg>
        <pc:picChg chg="add mod">
          <ac:chgData name="Jiyeon Kim" userId="9ee3df69bcff9992" providerId="LiveId" clId="{39A4C63C-3378-404D-B815-646D52E47573}" dt="2023-11-25T15:14:58.916" v="4342" actId="1076"/>
          <ac:picMkLst>
            <pc:docMk/>
            <pc:sldMk cId="2676154760" sldId="268"/>
            <ac:picMk id="17" creationId="{B6E3F15C-5C2B-AF56-F9F8-FFC832C7DECC}"/>
          </ac:picMkLst>
        </pc:picChg>
        <pc:picChg chg="add mod">
          <ac:chgData name="Jiyeon Kim" userId="9ee3df69bcff9992" providerId="LiveId" clId="{39A4C63C-3378-404D-B815-646D52E47573}" dt="2023-11-25T15:14:58.916" v="4342" actId="1076"/>
          <ac:picMkLst>
            <pc:docMk/>
            <pc:sldMk cId="2676154760" sldId="268"/>
            <ac:picMk id="18" creationId="{BAFF9039-0067-2457-534A-2EC774A7AE3F}"/>
          </ac:picMkLst>
        </pc:picChg>
        <pc:picChg chg="add mod">
          <ac:chgData name="Jiyeon Kim" userId="9ee3df69bcff9992" providerId="LiveId" clId="{39A4C63C-3378-404D-B815-646D52E47573}" dt="2023-11-25T15:14:58.916" v="4342" actId="1076"/>
          <ac:picMkLst>
            <pc:docMk/>
            <pc:sldMk cId="2676154760" sldId="268"/>
            <ac:picMk id="19" creationId="{8FDB64CA-315D-03CC-FAEE-FFEA2ADB7894}"/>
          </ac:picMkLst>
        </pc:picChg>
        <pc:picChg chg="add mod">
          <ac:chgData name="Jiyeon Kim" userId="9ee3df69bcff9992" providerId="LiveId" clId="{39A4C63C-3378-404D-B815-646D52E47573}" dt="2023-11-25T15:14:58.916" v="4342" actId="1076"/>
          <ac:picMkLst>
            <pc:docMk/>
            <pc:sldMk cId="2676154760" sldId="268"/>
            <ac:picMk id="20" creationId="{8C89E49A-0035-6DED-08FB-F593018E226C}"/>
          </ac:picMkLst>
        </pc:picChg>
        <pc:cxnChg chg="mod">
          <ac:chgData name="Jiyeon Kim" userId="9ee3df69bcff9992" providerId="LiveId" clId="{39A4C63C-3378-404D-B815-646D52E47573}" dt="2023-11-21T15:03:17.557" v="2552" actId="208"/>
          <ac:cxnSpMkLst>
            <pc:docMk/>
            <pc:sldMk cId="2676154760" sldId="268"/>
            <ac:cxnSpMk id="11" creationId="{F0916424-FDB4-01DB-9B44-6A7C1F8E1510}"/>
          </ac:cxnSpMkLst>
        </pc:cxnChg>
      </pc:sldChg>
      <pc:sldChg chg="modSp mod">
        <pc:chgData name="Jiyeon Kim" userId="9ee3df69bcff9992" providerId="LiveId" clId="{39A4C63C-3378-404D-B815-646D52E47573}" dt="2023-11-29T10:17:06.694" v="4433" actId="20577"/>
        <pc:sldMkLst>
          <pc:docMk/>
          <pc:sldMk cId="3879001748" sldId="269"/>
        </pc:sldMkLst>
        <pc:spChg chg="mod">
          <ac:chgData name="Jiyeon Kim" userId="9ee3df69bcff9992" providerId="LiveId" clId="{39A4C63C-3378-404D-B815-646D52E47573}" dt="2023-11-29T10:17:06.694" v="4433" actId="20577"/>
          <ac:spMkLst>
            <pc:docMk/>
            <pc:sldMk cId="3879001748" sldId="269"/>
            <ac:spMk id="2" creationId="{31263ECE-A75C-BD77-1CD8-E0C4FE5D9165}"/>
          </ac:spMkLst>
        </pc:spChg>
        <pc:spChg chg="mod">
          <ac:chgData name="Jiyeon Kim" userId="9ee3df69bcff9992" providerId="LiveId" clId="{39A4C63C-3378-404D-B815-646D52E47573}" dt="2023-11-21T15:03:23.428" v="2553" actId="207"/>
          <ac:spMkLst>
            <pc:docMk/>
            <pc:sldMk cId="3879001748" sldId="269"/>
            <ac:spMk id="4" creationId="{74FD045F-C648-7CB4-6897-F3007B11858D}"/>
          </ac:spMkLst>
        </pc:spChg>
        <pc:spChg chg="mod">
          <ac:chgData name="Jiyeon Kim" userId="9ee3df69bcff9992" providerId="LiveId" clId="{39A4C63C-3378-404D-B815-646D52E47573}" dt="2023-11-21T15:03:23.428" v="2553" actId="207"/>
          <ac:spMkLst>
            <pc:docMk/>
            <pc:sldMk cId="3879001748" sldId="269"/>
            <ac:spMk id="5" creationId="{5D8528FA-680E-09F3-C9DC-8064B9B5565C}"/>
          </ac:spMkLst>
        </pc:spChg>
        <pc:cxnChg chg="mod">
          <ac:chgData name="Jiyeon Kim" userId="9ee3df69bcff9992" providerId="LiveId" clId="{39A4C63C-3378-404D-B815-646D52E47573}" dt="2023-11-21T15:03:25.968" v="2554" actId="208"/>
          <ac:cxnSpMkLst>
            <pc:docMk/>
            <pc:sldMk cId="3879001748" sldId="269"/>
            <ac:cxnSpMk id="11" creationId="{F0916424-FDB4-01DB-9B44-6A7C1F8E1510}"/>
          </ac:cxnSpMkLst>
        </pc:cxnChg>
      </pc:sldChg>
      <pc:sldChg chg="modSp mod">
        <pc:chgData name="Jiyeon Kim" userId="9ee3df69bcff9992" providerId="LiveId" clId="{39A4C63C-3378-404D-B815-646D52E47573}" dt="2023-11-21T15:03:33.454" v="2556" actId="208"/>
        <pc:sldMkLst>
          <pc:docMk/>
          <pc:sldMk cId="1619949869" sldId="270"/>
        </pc:sldMkLst>
        <pc:spChg chg="mod">
          <ac:chgData name="Jiyeon Kim" userId="9ee3df69bcff9992" providerId="LiveId" clId="{39A4C63C-3378-404D-B815-646D52E47573}" dt="2023-11-21T15:03:30.902" v="2555" actId="207"/>
          <ac:spMkLst>
            <pc:docMk/>
            <pc:sldMk cId="1619949869" sldId="270"/>
            <ac:spMk id="4" creationId="{74FD045F-C648-7CB4-6897-F3007B11858D}"/>
          </ac:spMkLst>
        </pc:spChg>
        <pc:spChg chg="mod">
          <ac:chgData name="Jiyeon Kim" userId="9ee3df69bcff9992" providerId="LiveId" clId="{39A4C63C-3378-404D-B815-646D52E47573}" dt="2023-11-21T15:03:30.902" v="2555" actId="207"/>
          <ac:spMkLst>
            <pc:docMk/>
            <pc:sldMk cId="1619949869" sldId="270"/>
            <ac:spMk id="5" creationId="{5D8528FA-680E-09F3-C9DC-8064B9B5565C}"/>
          </ac:spMkLst>
        </pc:spChg>
        <pc:cxnChg chg="mod">
          <ac:chgData name="Jiyeon Kim" userId="9ee3df69bcff9992" providerId="LiveId" clId="{39A4C63C-3378-404D-B815-646D52E47573}" dt="2023-11-21T15:03:33.454" v="2556" actId="208"/>
          <ac:cxnSpMkLst>
            <pc:docMk/>
            <pc:sldMk cId="1619949869" sldId="270"/>
            <ac:cxnSpMk id="11" creationId="{F0916424-FDB4-01DB-9B44-6A7C1F8E1510}"/>
          </ac:cxnSpMkLst>
        </pc:cxnChg>
      </pc:sldChg>
      <pc:sldChg chg="addSp delSp modSp mod">
        <pc:chgData name="Jiyeon Kim" userId="9ee3df69bcff9992" providerId="LiveId" clId="{39A4C63C-3378-404D-B815-646D52E47573}" dt="2023-11-21T15:03:40.894" v="2558" actId="208"/>
        <pc:sldMkLst>
          <pc:docMk/>
          <pc:sldMk cId="4222938039" sldId="271"/>
        </pc:sldMkLst>
        <pc:spChg chg="mod">
          <ac:chgData name="Jiyeon Kim" userId="9ee3df69bcff9992" providerId="LiveId" clId="{39A4C63C-3378-404D-B815-646D52E47573}" dt="2023-11-21T15:03:38.943" v="2557" actId="207"/>
          <ac:spMkLst>
            <pc:docMk/>
            <pc:sldMk cId="4222938039" sldId="271"/>
            <ac:spMk id="4" creationId="{74FD045F-C648-7CB4-6897-F3007B11858D}"/>
          </ac:spMkLst>
        </pc:spChg>
        <pc:spChg chg="mod">
          <ac:chgData name="Jiyeon Kim" userId="9ee3df69bcff9992" providerId="LiveId" clId="{39A4C63C-3378-404D-B815-646D52E47573}" dt="2023-11-21T15:03:38.943" v="2557" actId="207"/>
          <ac:spMkLst>
            <pc:docMk/>
            <pc:sldMk cId="4222938039" sldId="271"/>
            <ac:spMk id="5" creationId="{5D8528FA-680E-09F3-C9DC-8064B9B5565C}"/>
          </ac:spMkLst>
        </pc:spChg>
        <pc:spChg chg="add mod">
          <ac:chgData name="Jiyeon Kim" userId="9ee3df69bcff9992" providerId="LiveId" clId="{39A4C63C-3378-404D-B815-646D52E47573}" dt="2023-11-21T05:44:21.763" v="354" actId="2085"/>
          <ac:spMkLst>
            <pc:docMk/>
            <pc:sldMk cId="4222938039" sldId="271"/>
            <ac:spMk id="20" creationId="{30D26368-BE51-5319-FF4A-0F59419369F1}"/>
          </ac:spMkLst>
        </pc:spChg>
        <pc:picChg chg="add del mod">
          <ac:chgData name="Jiyeon Kim" userId="9ee3df69bcff9992" providerId="LiveId" clId="{39A4C63C-3378-404D-B815-646D52E47573}" dt="2023-11-21T04:43:02.500" v="345" actId="478"/>
          <ac:picMkLst>
            <pc:docMk/>
            <pc:sldMk cId="4222938039" sldId="271"/>
            <ac:picMk id="6" creationId="{18DD4E47-1AAC-75E2-D927-BA76321A50D8}"/>
          </ac:picMkLst>
        </pc:picChg>
        <pc:picChg chg="add mod">
          <ac:chgData name="Jiyeon Kim" userId="9ee3df69bcff9992" providerId="LiveId" clId="{39A4C63C-3378-404D-B815-646D52E47573}" dt="2023-11-21T05:43:55.028" v="350" actId="1076"/>
          <ac:picMkLst>
            <pc:docMk/>
            <pc:sldMk cId="4222938039" sldId="271"/>
            <ac:picMk id="15" creationId="{4B4BD7CD-74C1-BB47-D485-E3A83EAF7149}"/>
          </ac:picMkLst>
        </pc:picChg>
        <pc:cxnChg chg="mod">
          <ac:chgData name="Jiyeon Kim" userId="9ee3df69bcff9992" providerId="LiveId" clId="{39A4C63C-3378-404D-B815-646D52E47573}" dt="2023-11-21T15:03:40.894" v="2558" actId="208"/>
          <ac:cxnSpMkLst>
            <pc:docMk/>
            <pc:sldMk cId="4222938039" sldId="271"/>
            <ac:cxnSpMk id="11" creationId="{F0916424-FDB4-01DB-9B44-6A7C1F8E1510}"/>
          </ac:cxnSpMkLst>
        </pc:cxnChg>
      </pc:sldChg>
      <pc:sldChg chg="modSp mod">
        <pc:chgData name="Jiyeon Kim" userId="9ee3df69bcff9992" providerId="LiveId" clId="{39A4C63C-3378-404D-B815-646D52E47573}" dt="2023-11-21T15:04:26.411" v="2570" actId="208"/>
        <pc:sldMkLst>
          <pc:docMk/>
          <pc:sldMk cId="3998864449" sldId="272"/>
        </pc:sldMkLst>
        <pc:spChg chg="mod">
          <ac:chgData name="Jiyeon Kim" userId="9ee3df69bcff9992" providerId="LiveId" clId="{39A4C63C-3378-404D-B815-646D52E47573}" dt="2023-11-21T15:04:23.797" v="2569" actId="207"/>
          <ac:spMkLst>
            <pc:docMk/>
            <pc:sldMk cId="3998864449" sldId="272"/>
            <ac:spMk id="4" creationId="{74FD045F-C648-7CB4-6897-F3007B11858D}"/>
          </ac:spMkLst>
        </pc:spChg>
        <pc:spChg chg="mod">
          <ac:chgData name="Jiyeon Kim" userId="9ee3df69bcff9992" providerId="LiveId" clId="{39A4C63C-3378-404D-B815-646D52E47573}" dt="2023-11-21T15:04:23.797" v="2569" actId="207"/>
          <ac:spMkLst>
            <pc:docMk/>
            <pc:sldMk cId="3998864449" sldId="272"/>
            <ac:spMk id="5" creationId="{5D8528FA-680E-09F3-C9DC-8064B9B5565C}"/>
          </ac:spMkLst>
        </pc:spChg>
        <pc:cxnChg chg="mod">
          <ac:chgData name="Jiyeon Kim" userId="9ee3df69bcff9992" providerId="LiveId" clId="{39A4C63C-3378-404D-B815-646D52E47573}" dt="2023-11-21T15:04:26.411" v="2570" actId="208"/>
          <ac:cxnSpMkLst>
            <pc:docMk/>
            <pc:sldMk cId="3998864449" sldId="272"/>
            <ac:cxnSpMk id="11" creationId="{F0916424-FDB4-01DB-9B44-6A7C1F8E1510}"/>
          </ac:cxnSpMkLst>
        </pc:cxnChg>
      </pc:sldChg>
      <pc:sldChg chg="del">
        <pc:chgData name="Jiyeon Kim" userId="9ee3df69bcff9992" providerId="LiveId" clId="{39A4C63C-3378-404D-B815-646D52E47573}" dt="2023-11-21T15:04:30.695" v="2571" actId="47"/>
        <pc:sldMkLst>
          <pc:docMk/>
          <pc:sldMk cId="720457619" sldId="273"/>
        </pc:sldMkLst>
      </pc:sldChg>
      <pc:sldChg chg="addSp delSp modSp mod">
        <pc:chgData name="Jiyeon Kim" userId="9ee3df69bcff9992" providerId="LiveId" clId="{39A4C63C-3378-404D-B815-646D52E47573}" dt="2023-11-21T15:03:48.793" v="2560" actId="208"/>
        <pc:sldMkLst>
          <pc:docMk/>
          <pc:sldMk cId="1589938336" sldId="274"/>
        </pc:sldMkLst>
        <pc:spChg chg="mod">
          <ac:chgData name="Jiyeon Kim" userId="9ee3df69bcff9992" providerId="LiveId" clId="{39A4C63C-3378-404D-B815-646D52E47573}" dt="2023-11-21T15:03:46.110" v="2559" actId="207"/>
          <ac:spMkLst>
            <pc:docMk/>
            <pc:sldMk cId="1589938336" sldId="274"/>
            <ac:spMk id="4" creationId="{74FD045F-C648-7CB4-6897-F3007B11858D}"/>
          </ac:spMkLst>
        </pc:spChg>
        <pc:spChg chg="mod">
          <ac:chgData name="Jiyeon Kim" userId="9ee3df69bcff9992" providerId="LiveId" clId="{39A4C63C-3378-404D-B815-646D52E47573}" dt="2023-11-21T15:03:46.110" v="2559" actId="207"/>
          <ac:spMkLst>
            <pc:docMk/>
            <pc:sldMk cId="1589938336" sldId="274"/>
            <ac:spMk id="5" creationId="{5D8528FA-680E-09F3-C9DC-8064B9B5565C}"/>
          </ac:spMkLst>
        </pc:spChg>
        <pc:spChg chg="mod">
          <ac:chgData name="Jiyeon Kim" userId="9ee3df69bcff9992" providerId="LiveId" clId="{39A4C63C-3378-404D-B815-646D52E47573}" dt="2023-11-21T13:16:29.019" v="1333"/>
          <ac:spMkLst>
            <pc:docMk/>
            <pc:sldMk cId="1589938336" sldId="274"/>
            <ac:spMk id="6" creationId="{0F13D5A0-FCED-88D0-0672-37561386CC7F}"/>
          </ac:spMkLst>
        </pc:spChg>
        <pc:spChg chg="mod">
          <ac:chgData name="Jiyeon Kim" userId="9ee3df69bcff9992" providerId="LiveId" clId="{39A4C63C-3378-404D-B815-646D52E47573}" dt="2023-11-21T05:52:16.304" v="515" actId="14100"/>
          <ac:spMkLst>
            <pc:docMk/>
            <pc:sldMk cId="1589938336" sldId="274"/>
            <ac:spMk id="10" creationId="{6F9F9CE0-5125-56D4-8BF7-7528A13BD710}"/>
          </ac:spMkLst>
        </pc:spChg>
        <pc:spChg chg="mod">
          <ac:chgData name="Jiyeon Kim" userId="9ee3df69bcff9992" providerId="LiveId" clId="{39A4C63C-3378-404D-B815-646D52E47573}" dt="2023-11-21T05:52:13.936" v="514" actId="20577"/>
          <ac:spMkLst>
            <pc:docMk/>
            <pc:sldMk cId="1589938336" sldId="274"/>
            <ac:spMk id="12" creationId="{DA91150B-8D97-978C-4AF5-D1E5C205F9C9}"/>
          </ac:spMkLst>
        </pc:spChg>
        <pc:spChg chg="add del mod">
          <ac:chgData name="Jiyeon Kim" userId="9ee3df69bcff9992" providerId="LiveId" clId="{39A4C63C-3378-404D-B815-646D52E47573}" dt="2023-11-21T05:46:09.039" v="390" actId="11529"/>
          <ac:spMkLst>
            <pc:docMk/>
            <pc:sldMk cId="1589938336" sldId="274"/>
            <ac:spMk id="14" creationId="{0F67744E-505B-DC2E-89E5-F595746BC909}"/>
          </ac:spMkLst>
        </pc:spChg>
        <pc:spChg chg="add mod">
          <ac:chgData name="Jiyeon Kim" userId="9ee3df69bcff9992" providerId="LiveId" clId="{39A4C63C-3378-404D-B815-646D52E47573}" dt="2023-11-21T05:50:34.259" v="421" actId="1037"/>
          <ac:spMkLst>
            <pc:docMk/>
            <pc:sldMk cId="1589938336" sldId="274"/>
            <ac:spMk id="15" creationId="{8A296EEF-2860-661A-1E16-119DB3497746}"/>
          </ac:spMkLst>
        </pc:spChg>
        <pc:spChg chg="mod">
          <ac:chgData name="Jiyeon Kim" userId="9ee3df69bcff9992" providerId="LiveId" clId="{39A4C63C-3378-404D-B815-646D52E47573}" dt="2023-11-21T11:15:18.280" v="557" actId="20577"/>
          <ac:spMkLst>
            <pc:docMk/>
            <pc:sldMk cId="1589938336" sldId="274"/>
            <ac:spMk id="20" creationId="{17BCA6A4-32A7-06B5-2704-62A0A7B2552F}"/>
          </ac:spMkLst>
        </pc:spChg>
        <pc:spChg chg="del mod">
          <ac:chgData name="Jiyeon Kim" userId="9ee3df69bcff9992" providerId="LiveId" clId="{39A4C63C-3378-404D-B815-646D52E47573}" dt="2023-11-21T11:16:38.173" v="652" actId="478"/>
          <ac:spMkLst>
            <pc:docMk/>
            <pc:sldMk cId="1589938336" sldId="274"/>
            <ac:spMk id="21" creationId="{BCA5CB88-0DDB-2D20-2AD4-246D8379E2C3}"/>
          </ac:spMkLst>
        </pc:spChg>
        <pc:spChg chg="mod">
          <ac:chgData name="Jiyeon Kim" userId="9ee3df69bcff9992" providerId="LiveId" clId="{39A4C63C-3378-404D-B815-646D52E47573}" dt="2023-11-21T05:46:56.155" v="394" actId="207"/>
          <ac:spMkLst>
            <pc:docMk/>
            <pc:sldMk cId="1589938336" sldId="274"/>
            <ac:spMk id="28" creationId="{E54FF04C-E185-0D30-A263-54A2B06D4DAC}"/>
          </ac:spMkLst>
        </pc:spChg>
        <pc:spChg chg="add del mod">
          <ac:chgData name="Jiyeon Kim" userId="9ee3df69bcff9992" providerId="LiveId" clId="{39A4C63C-3378-404D-B815-646D52E47573}" dt="2023-11-21T11:15:13.109" v="556" actId="478"/>
          <ac:spMkLst>
            <pc:docMk/>
            <pc:sldMk cId="1589938336" sldId="274"/>
            <ac:spMk id="40" creationId="{10859C39-4159-994D-A4DB-4C477A8A29FF}"/>
          </ac:spMkLst>
        </pc:spChg>
        <pc:spChg chg="add mod">
          <ac:chgData name="Jiyeon Kim" userId="9ee3df69bcff9992" providerId="LiveId" clId="{39A4C63C-3378-404D-B815-646D52E47573}" dt="2023-11-21T11:15:45.702" v="612" actId="14100"/>
          <ac:spMkLst>
            <pc:docMk/>
            <pc:sldMk cId="1589938336" sldId="274"/>
            <ac:spMk id="41" creationId="{B52CB2C6-0472-291C-B70B-99CF9AD9246F}"/>
          </ac:spMkLst>
        </pc:spChg>
        <pc:spChg chg="add mod">
          <ac:chgData name="Jiyeon Kim" userId="9ee3df69bcff9992" providerId="LiveId" clId="{39A4C63C-3378-404D-B815-646D52E47573}" dt="2023-11-21T11:16:25.624" v="649" actId="20577"/>
          <ac:spMkLst>
            <pc:docMk/>
            <pc:sldMk cId="1589938336" sldId="274"/>
            <ac:spMk id="44" creationId="{9C7732B3-DBBB-5AE9-1FC3-15A1320B00C7}"/>
          </ac:spMkLst>
        </pc:spChg>
        <pc:spChg chg="add mod">
          <ac:chgData name="Jiyeon Kim" userId="9ee3df69bcff9992" providerId="LiveId" clId="{39A4C63C-3378-404D-B815-646D52E47573}" dt="2023-11-21T11:16:48.370" v="676" actId="20577"/>
          <ac:spMkLst>
            <pc:docMk/>
            <pc:sldMk cId="1589938336" sldId="274"/>
            <ac:spMk id="45" creationId="{3F3CFF86-9FE0-2087-2701-C5A679C348EC}"/>
          </ac:spMkLst>
        </pc:spChg>
        <pc:spChg chg="add mod">
          <ac:chgData name="Jiyeon Kim" userId="9ee3df69bcff9992" providerId="LiveId" clId="{39A4C63C-3378-404D-B815-646D52E47573}" dt="2023-11-21T11:20:01.578" v="863" actId="1076"/>
          <ac:spMkLst>
            <pc:docMk/>
            <pc:sldMk cId="1589938336" sldId="274"/>
            <ac:spMk id="53" creationId="{90345C98-56B1-E011-51F6-B48E873B6D01}"/>
          </ac:spMkLst>
        </pc:spChg>
        <pc:cxnChg chg="mod">
          <ac:chgData name="Jiyeon Kim" userId="9ee3df69bcff9992" providerId="LiveId" clId="{39A4C63C-3378-404D-B815-646D52E47573}" dt="2023-11-21T15:03:48.793" v="2560" actId="208"/>
          <ac:cxnSpMkLst>
            <pc:docMk/>
            <pc:sldMk cId="1589938336" sldId="274"/>
            <ac:cxnSpMk id="11" creationId="{F0916424-FDB4-01DB-9B44-6A7C1F8E1510}"/>
          </ac:cxnSpMkLst>
        </pc:cxnChg>
        <pc:cxnChg chg="add mod">
          <ac:chgData name="Jiyeon Kim" userId="9ee3df69bcff9992" providerId="LiveId" clId="{39A4C63C-3378-404D-B815-646D52E47573}" dt="2023-11-21T11:19:37.785" v="843" actId="1582"/>
          <ac:cxnSpMkLst>
            <pc:docMk/>
            <pc:sldMk cId="1589938336" sldId="274"/>
            <ac:cxnSpMk id="16" creationId="{96192A02-D085-3DB5-187C-AE28FB4A074D}"/>
          </ac:cxnSpMkLst>
        </pc:cxnChg>
        <pc:cxnChg chg="add mod">
          <ac:chgData name="Jiyeon Kim" userId="9ee3df69bcff9992" providerId="LiveId" clId="{39A4C63C-3378-404D-B815-646D52E47573}" dt="2023-11-21T05:51:01.836" v="424" actId="1582"/>
          <ac:cxnSpMkLst>
            <pc:docMk/>
            <pc:sldMk cId="1589938336" sldId="274"/>
            <ac:cxnSpMk id="18" creationId="{3CD64AAF-BD55-FE92-BB29-2D98A9C4DBE0}"/>
          </ac:cxnSpMkLst>
        </pc:cxnChg>
        <pc:cxnChg chg="add del mod">
          <ac:chgData name="Jiyeon Kim" userId="9ee3df69bcff9992" providerId="LiveId" clId="{39A4C63C-3378-404D-B815-646D52E47573}" dt="2023-11-21T11:18:56.474" v="836" actId="478"/>
          <ac:cxnSpMkLst>
            <pc:docMk/>
            <pc:sldMk cId="1589938336" sldId="274"/>
            <ac:cxnSpMk id="22" creationId="{A5B24262-EA07-A671-CF76-C83BAFB5959C}"/>
          </ac:cxnSpMkLst>
        </pc:cxnChg>
        <pc:cxnChg chg="add del mod">
          <ac:chgData name="Jiyeon Kim" userId="9ee3df69bcff9992" providerId="LiveId" clId="{39A4C63C-3378-404D-B815-646D52E47573}" dt="2023-11-21T11:18:55.638" v="835" actId="478"/>
          <ac:cxnSpMkLst>
            <pc:docMk/>
            <pc:sldMk cId="1589938336" sldId="274"/>
            <ac:cxnSpMk id="27" creationId="{7D576537-6877-1C92-67B1-459553B28F9B}"/>
          </ac:cxnSpMkLst>
        </pc:cxnChg>
        <pc:cxnChg chg="add mod">
          <ac:chgData name="Jiyeon Kim" userId="9ee3df69bcff9992" providerId="LiveId" clId="{39A4C63C-3378-404D-B815-646D52E47573}" dt="2023-11-21T11:19:30.303" v="842" actId="1582"/>
          <ac:cxnSpMkLst>
            <pc:docMk/>
            <pc:sldMk cId="1589938336" sldId="274"/>
            <ac:cxnSpMk id="49" creationId="{9AB73729-804E-780E-B7B1-99A530F1D906}"/>
          </ac:cxnSpMkLst>
        </pc:cxnChg>
        <pc:cxnChg chg="add mod">
          <ac:chgData name="Jiyeon Kim" userId="9ee3df69bcff9992" providerId="LiveId" clId="{39A4C63C-3378-404D-B815-646D52E47573}" dt="2023-11-21T11:19:30.303" v="842" actId="1582"/>
          <ac:cxnSpMkLst>
            <pc:docMk/>
            <pc:sldMk cId="1589938336" sldId="274"/>
            <ac:cxnSpMk id="50" creationId="{9FC095EC-BD65-08DE-E80D-650C3928C5FB}"/>
          </ac:cxnSpMkLst>
        </pc:cxnChg>
      </pc:sldChg>
      <pc:sldChg chg="addSp delSp modSp mod">
        <pc:chgData name="Jiyeon Kim" userId="9ee3df69bcff9992" providerId="LiveId" clId="{39A4C63C-3378-404D-B815-646D52E47573}" dt="2023-11-21T15:03:56.110" v="2562" actId="208"/>
        <pc:sldMkLst>
          <pc:docMk/>
          <pc:sldMk cId="1464925842" sldId="275"/>
        </pc:sldMkLst>
        <pc:spChg chg="mod">
          <ac:chgData name="Jiyeon Kim" userId="9ee3df69bcff9992" providerId="LiveId" clId="{39A4C63C-3378-404D-B815-646D52E47573}" dt="2023-11-21T11:29:56.835" v="989" actId="20577"/>
          <ac:spMkLst>
            <pc:docMk/>
            <pc:sldMk cId="1464925842" sldId="275"/>
            <ac:spMk id="2" creationId="{31263ECE-A75C-BD77-1CD8-E0C4FE5D9165}"/>
          </ac:spMkLst>
        </pc:spChg>
        <pc:spChg chg="mod">
          <ac:chgData name="Jiyeon Kim" userId="9ee3df69bcff9992" providerId="LiveId" clId="{39A4C63C-3378-404D-B815-646D52E47573}" dt="2023-11-21T15:03:54.185" v="2561" actId="207"/>
          <ac:spMkLst>
            <pc:docMk/>
            <pc:sldMk cId="1464925842" sldId="275"/>
            <ac:spMk id="4" creationId="{74FD045F-C648-7CB4-6897-F3007B11858D}"/>
          </ac:spMkLst>
        </pc:spChg>
        <pc:spChg chg="mod">
          <ac:chgData name="Jiyeon Kim" userId="9ee3df69bcff9992" providerId="LiveId" clId="{39A4C63C-3378-404D-B815-646D52E47573}" dt="2023-11-21T15:03:54.185" v="2561" actId="207"/>
          <ac:spMkLst>
            <pc:docMk/>
            <pc:sldMk cId="1464925842" sldId="275"/>
            <ac:spMk id="5" creationId="{5D8528FA-680E-09F3-C9DC-8064B9B5565C}"/>
          </ac:spMkLst>
        </pc:spChg>
        <pc:spChg chg="add mod">
          <ac:chgData name="Jiyeon Kim" userId="9ee3df69bcff9992" providerId="LiveId" clId="{39A4C63C-3378-404D-B815-646D52E47573}" dt="2023-11-21T11:35:09.847" v="1012" actId="20577"/>
          <ac:spMkLst>
            <pc:docMk/>
            <pc:sldMk cId="1464925842" sldId="275"/>
            <ac:spMk id="6" creationId="{675E2650-7F02-3DFC-F761-41500F08D333}"/>
          </ac:spMkLst>
        </pc:spChg>
        <pc:spChg chg="add mod">
          <ac:chgData name="Jiyeon Kim" userId="9ee3df69bcff9992" providerId="LiveId" clId="{39A4C63C-3378-404D-B815-646D52E47573}" dt="2023-11-21T11:36:46.888" v="1297" actId="404"/>
          <ac:spMkLst>
            <pc:docMk/>
            <pc:sldMk cId="1464925842" sldId="275"/>
            <ac:spMk id="7" creationId="{1A8FEBE1-B4CE-840C-6E24-D96EB2AF9E32}"/>
          </ac:spMkLst>
        </pc:spChg>
        <pc:spChg chg="del">
          <ac:chgData name="Jiyeon Kim" userId="9ee3df69bcff9992" providerId="LiveId" clId="{39A4C63C-3378-404D-B815-646D52E47573}" dt="2023-11-21T11:18:24.472" v="786" actId="478"/>
          <ac:spMkLst>
            <pc:docMk/>
            <pc:sldMk cId="1464925842" sldId="275"/>
            <ac:spMk id="8" creationId="{C23BE19C-2957-B665-EC28-52B03EB5631D}"/>
          </ac:spMkLst>
        </pc:spChg>
        <pc:spChg chg="add mod">
          <ac:chgData name="Jiyeon Kim" userId="9ee3df69bcff9992" providerId="LiveId" clId="{39A4C63C-3378-404D-B815-646D52E47573}" dt="2023-11-21T11:35:12.901" v="1020" actId="20577"/>
          <ac:spMkLst>
            <pc:docMk/>
            <pc:sldMk cId="1464925842" sldId="275"/>
            <ac:spMk id="10" creationId="{E48AF590-916E-D7A6-B2DC-A84E4DE5E30C}"/>
          </ac:spMkLst>
        </pc:spChg>
        <pc:spChg chg="add mod">
          <ac:chgData name="Jiyeon Kim" userId="9ee3df69bcff9992" providerId="LiveId" clId="{39A4C63C-3378-404D-B815-646D52E47573}" dt="2023-11-21T11:36:44.456" v="1296" actId="404"/>
          <ac:spMkLst>
            <pc:docMk/>
            <pc:sldMk cId="1464925842" sldId="275"/>
            <ac:spMk id="12" creationId="{48C0CAF5-894E-F00B-78DB-5205F5A2728B}"/>
          </ac:spMkLst>
        </pc:spChg>
        <pc:cxnChg chg="mod">
          <ac:chgData name="Jiyeon Kim" userId="9ee3df69bcff9992" providerId="LiveId" clId="{39A4C63C-3378-404D-B815-646D52E47573}" dt="2023-11-21T15:03:56.110" v="2562" actId="208"/>
          <ac:cxnSpMkLst>
            <pc:docMk/>
            <pc:sldMk cId="1464925842" sldId="275"/>
            <ac:cxnSpMk id="11" creationId="{F0916424-FDB4-01DB-9B44-6A7C1F8E1510}"/>
          </ac:cxnSpMkLst>
        </pc:cxnChg>
      </pc:sldChg>
      <pc:sldChg chg="addSp delSp modSp add mod">
        <pc:chgData name="Jiyeon Kim" userId="9ee3df69bcff9992" providerId="LiveId" clId="{39A4C63C-3378-404D-B815-646D52E47573}" dt="2023-11-21T15:04:03.865" v="2564" actId="208"/>
        <pc:sldMkLst>
          <pc:docMk/>
          <pc:sldMk cId="1302654630" sldId="276"/>
        </pc:sldMkLst>
        <pc:spChg chg="mod">
          <ac:chgData name="Jiyeon Kim" userId="9ee3df69bcff9992" providerId="LiveId" clId="{39A4C63C-3378-404D-B815-646D52E47573}" dt="2023-11-21T15:04:01.138" v="2563" actId="207"/>
          <ac:spMkLst>
            <pc:docMk/>
            <pc:sldMk cId="1302654630" sldId="276"/>
            <ac:spMk id="4" creationId="{74FD045F-C648-7CB4-6897-F3007B11858D}"/>
          </ac:spMkLst>
        </pc:spChg>
        <pc:spChg chg="mod">
          <ac:chgData name="Jiyeon Kim" userId="9ee3df69bcff9992" providerId="LiveId" clId="{39A4C63C-3378-404D-B815-646D52E47573}" dt="2023-11-21T15:04:01.138" v="2563" actId="207"/>
          <ac:spMkLst>
            <pc:docMk/>
            <pc:sldMk cId="1302654630" sldId="276"/>
            <ac:spMk id="5" creationId="{5D8528FA-680E-09F3-C9DC-8064B9B5565C}"/>
          </ac:spMkLst>
        </pc:spChg>
        <pc:spChg chg="del">
          <ac:chgData name="Jiyeon Kim" userId="9ee3df69bcff9992" providerId="LiveId" clId="{39A4C63C-3378-404D-B815-646D52E47573}" dt="2023-11-21T11:51:25.695" v="1319" actId="478"/>
          <ac:spMkLst>
            <pc:docMk/>
            <pc:sldMk cId="1302654630" sldId="276"/>
            <ac:spMk id="6" creationId="{675E2650-7F02-3DFC-F761-41500F08D333}"/>
          </ac:spMkLst>
        </pc:spChg>
        <pc:spChg chg="del">
          <ac:chgData name="Jiyeon Kim" userId="9ee3df69bcff9992" providerId="LiveId" clId="{39A4C63C-3378-404D-B815-646D52E47573}" dt="2023-11-21T11:51:28.993" v="1320" actId="478"/>
          <ac:spMkLst>
            <pc:docMk/>
            <pc:sldMk cId="1302654630" sldId="276"/>
            <ac:spMk id="7" creationId="{1A8FEBE1-B4CE-840C-6E24-D96EB2AF9E32}"/>
          </ac:spMkLst>
        </pc:spChg>
        <pc:spChg chg="add mod">
          <ac:chgData name="Jiyeon Kim" userId="9ee3df69bcff9992" providerId="LiveId" clId="{39A4C63C-3378-404D-B815-646D52E47573}" dt="2023-11-21T13:05:01.806" v="1324" actId="1076"/>
          <ac:spMkLst>
            <pc:docMk/>
            <pc:sldMk cId="1302654630" sldId="276"/>
            <ac:spMk id="8" creationId="{512B5D5B-C027-ACE3-6388-1F4309307245}"/>
          </ac:spMkLst>
        </pc:spChg>
        <pc:spChg chg="add mod">
          <ac:chgData name="Jiyeon Kim" userId="9ee3df69bcff9992" providerId="LiveId" clId="{39A4C63C-3378-404D-B815-646D52E47573}" dt="2023-11-21T13:20:31.973" v="1759" actId="120"/>
          <ac:spMkLst>
            <pc:docMk/>
            <pc:sldMk cId="1302654630" sldId="276"/>
            <ac:spMk id="17" creationId="{77B88D44-481C-81E4-FEDB-46F4884285C9}"/>
          </ac:spMkLst>
        </pc:spChg>
        <pc:spChg chg="add mod">
          <ac:chgData name="Jiyeon Kim" userId="9ee3df69bcff9992" providerId="LiveId" clId="{39A4C63C-3378-404D-B815-646D52E47573}" dt="2023-11-21T13:20:44.847" v="1760" actId="207"/>
          <ac:spMkLst>
            <pc:docMk/>
            <pc:sldMk cId="1302654630" sldId="276"/>
            <ac:spMk id="18" creationId="{1F941EE5-71D1-572F-6CA2-667393B415CC}"/>
          </ac:spMkLst>
        </pc:spChg>
        <pc:cxnChg chg="mod">
          <ac:chgData name="Jiyeon Kim" userId="9ee3df69bcff9992" providerId="LiveId" clId="{39A4C63C-3378-404D-B815-646D52E47573}" dt="2023-11-21T15:04:03.865" v="2564" actId="208"/>
          <ac:cxnSpMkLst>
            <pc:docMk/>
            <pc:sldMk cId="1302654630" sldId="276"/>
            <ac:cxnSpMk id="11" creationId="{F0916424-FDB4-01DB-9B44-6A7C1F8E1510}"/>
          </ac:cxnSpMkLst>
        </pc:cxnChg>
        <pc:cxnChg chg="add mod">
          <ac:chgData name="Jiyeon Kim" userId="9ee3df69bcff9992" providerId="LiveId" clId="{39A4C63C-3378-404D-B815-646D52E47573}" dt="2023-11-21T13:05:13.622" v="1327" actId="1582"/>
          <ac:cxnSpMkLst>
            <pc:docMk/>
            <pc:sldMk cId="1302654630" sldId="276"/>
            <ac:cxnSpMk id="14" creationId="{A292FA3E-C894-C733-E40A-85548E657727}"/>
          </ac:cxnSpMkLst>
        </pc:cxnChg>
      </pc:sldChg>
      <pc:sldChg chg="modSp del mod">
        <pc:chgData name="Jiyeon Kim" userId="9ee3df69bcff9992" providerId="LiveId" clId="{39A4C63C-3378-404D-B815-646D52E47573}" dt="2023-11-21T11:29:58.847" v="990" actId="47"/>
        <pc:sldMkLst>
          <pc:docMk/>
          <pc:sldMk cId="2605410526" sldId="276"/>
        </pc:sldMkLst>
        <pc:spChg chg="mod">
          <ac:chgData name="Jiyeon Kim" userId="9ee3df69bcff9992" providerId="LiveId" clId="{39A4C63C-3378-404D-B815-646D52E47573}" dt="2023-11-21T11:27:58.972" v="973" actId="20577"/>
          <ac:spMkLst>
            <pc:docMk/>
            <pc:sldMk cId="2605410526" sldId="276"/>
            <ac:spMk id="2" creationId="{31263ECE-A75C-BD77-1CD8-E0C4FE5D9165}"/>
          </ac:spMkLst>
        </pc:spChg>
      </pc:sldChg>
      <pc:sldChg chg="addSp delSp modSp add del mod">
        <pc:chgData name="Jiyeon Kim" userId="9ee3df69bcff9992" providerId="LiveId" clId="{39A4C63C-3378-404D-B815-646D52E47573}" dt="2023-11-21T11:51:20.970" v="1317" actId="47"/>
        <pc:sldMkLst>
          <pc:docMk/>
          <pc:sldMk cId="3546661177" sldId="276"/>
        </pc:sldMkLst>
        <pc:spChg chg="mod">
          <ac:chgData name="Jiyeon Kim" userId="9ee3df69bcff9992" providerId="LiveId" clId="{39A4C63C-3378-404D-B815-646D52E47573}" dt="2023-11-21T11:37:31.961" v="1306" actId="20577"/>
          <ac:spMkLst>
            <pc:docMk/>
            <pc:sldMk cId="3546661177" sldId="276"/>
            <ac:spMk id="6" creationId="{675E2650-7F02-3DFC-F761-41500F08D333}"/>
          </ac:spMkLst>
        </pc:spChg>
        <pc:spChg chg="mod">
          <ac:chgData name="Jiyeon Kim" userId="9ee3df69bcff9992" providerId="LiveId" clId="{39A4C63C-3378-404D-B815-646D52E47573}" dt="2023-11-21T11:37:35.480" v="1307"/>
          <ac:spMkLst>
            <pc:docMk/>
            <pc:sldMk cId="3546661177" sldId="276"/>
            <ac:spMk id="7" creationId="{1A8FEBE1-B4CE-840C-6E24-D96EB2AF9E32}"/>
          </ac:spMkLst>
        </pc:spChg>
        <pc:spChg chg="add mod">
          <ac:chgData name="Jiyeon Kim" userId="9ee3df69bcff9992" providerId="LiveId" clId="{39A4C63C-3378-404D-B815-646D52E47573}" dt="2023-11-21T11:41:09.803" v="1314" actId="2085"/>
          <ac:spMkLst>
            <pc:docMk/>
            <pc:sldMk cId="3546661177" sldId="276"/>
            <ac:spMk id="8" creationId="{650876AA-AAE5-7D75-E934-CB33E0562EFB}"/>
          </ac:spMkLst>
        </pc:spChg>
        <pc:spChg chg="del mod">
          <ac:chgData name="Jiyeon Kim" userId="9ee3df69bcff9992" providerId="LiveId" clId="{39A4C63C-3378-404D-B815-646D52E47573}" dt="2023-11-21T11:37:38.249" v="1310" actId="478"/>
          <ac:spMkLst>
            <pc:docMk/>
            <pc:sldMk cId="3546661177" sldId="276"/>
            <ac:spMk id="10" creationId="{E48AF590-916E-D7A6-B2DC-A84E4DE5E30C}"/>
          </ac:spMkLst>
        </pc:spChg>
        <pc:spChg chg="del">
          <ac:chgData name="Jiyeon Kim" userId="9ee3df69bcff9992" providerId="LiveId" clId="{39A4C63C-3378-404D-B815-646D52E47573}" dt="2023-11-21T11:37:37.189" v="1308" actId="478"/>
          <ac:spMkLst>
            <pc:docMk/>
            <pc:sldMk cId="3546661177" sldId="276"/>
            <ac:spMk id="12" creationId="{48C0CAF5-894E-F00B-78DB-5205F5A2728B}"/>
          </ac:spMkLst>
        </pc:spChg>
        <pc:cxnChg chg="add mod">
          <ac:chgData name="Jiyeon Kim" userId="9ee3df69bcff9992" providerId="LiveId" clId="{39A4C63C-3378-404D-B815-646D52E47573}" dt="2023-11-21T11:41:25.826" v="1316" actId="14100"/>
          <ac:cxnSpMkLst>
            <pc:docMk/>
            <pc:sldMk cId="3546661177" sldId="276"/>
            <ac:cxnSpMk id="15" creationId="{A38BEC60-7D65-9402-09E0-165B0A7754C9}"/>
          </ac:cxnSpMkLst>
        </pc:cxnChg>
      </pc:sldChg>
      <pc:sldChg chg="modSp add mod ord">
        <pc:chgData name="Jiyeon Kim" userId="9ee3df69bcff9992" providerId="LiveId" clId="{39A4C63C-3378-404D-B815-646D52E47573}" dt="2023-11-21T15:04:18.846" v="2568" actId="208"/>
        <pc:sldMkLst>
          <pc:docMk/>
          <pc:sldMk cId="1447890872" sldId="277"/>
        </pc:sldMkLst>
        <pc:spChg chg="mod">
          <ac:chgData name="Jiyeon Kim" userId="9ee3df69bcff9992" providerId="LiveId" clId="{39A4C63C-3378-404D-B815-646D52E47573}" dt="2023-11-21T15:04:16.399" v="2567" actId="207"/>
          <ac:spMkLst>
            <pc:docMk/>
            <pc:sldMk cId="1447890872" sldId="277"/>
            <ac:spMk id="4" creationId="{74FD045F-C648-7CB4-6897-F3007B11858D}"/>
          </ac:spMkLst>
        </pc:spChg>
        <pc:spChg chg="mod">
          <ac:chgData name="Jiyeon Kim" userId="9ee3df69bcff9992" providerId="LiveId" clId="{39A4C63C-3378-404D-B815-646D52E47573}" dt="2023-11-21T15:04:16.399" v="2567" actId="207"/>
          <ac:spMkLst>
            <pc:docMk/>
            <pc:sldMk cId="1447890872" sldId="277"/>
            <ac:spMk id="5" creationId="{5D8528FA-680E-09F3-C9DC-8064B9B5565C}"/>
          </ac:spMkLst>
        </pc:spChg>
        <pc:spChg chg="mod">
          <ac:chgData name="Jiyeon Kim" userId="9ee3df69bcff9992" providerId="LiveId" clId="{39A4C63C-3378-404D-B815-646D52E47573}" dt="2023-11-21T13:24:03.827" v="2348" actId="14100"/>
          <ac:spMkLst>
            <pc:docMk/>
            <pc:sldMk cId="1447890872" sldId="277"/>
            <ac:spMk id="8" creationId="{512B5D5B-C027-ACE3-6388-1F4309307245}"/>
          </ac:spMkLst>
        </pc:spChg>
        <pc:spChg chg="mod">
          <ac:chgData name="Jiyeon Kim" userId="9ee3df69bcff9992" providerId="LiveId" clId="{39A4C63C-3378-404D-B815-646D52E47573}" dt="2023-11-21T15:00:09.307" v="2544" actId="1076"/>
          <ac:spMkLst>
            <pc:docMk/>
            <pc:sldMk cId="1447890872" sldId="277"/>
            <ac:spMk id="17" creationId="{77B88D44-481C-81E4-FEDB-46F4884285C9}"/>
          </ac:spMkLst>
        </pc:spChg>
        <pc:spChg chg="mod">
          <ac:chgData name="Jiyeon Kim" userId="9ee3df69bcff9992" providerId="LiveId" clId="{39A4C63C-3378-404D-B815-646D52E47573}" dt="2023-11-21T15:00:09.307" v="2544" actId="1076"/>
          <ac:spMkLst>
            <pc:docMk/>
            <pc:sldMk cId="1447890872" sldId="277"/>
            <ac:spMk id="18" creationId="{1F941EE5-71D1-572F-6CA2-667393B415CC}"/>
          </ac:spMkLst>
        </pc:spChg>
        <pc:cxnChg chg="mod">
          <ac:chgData name="Jiyeon Kim" userId="9ee3df69bcff9992" providerId="LiveId" clId="{39A4C63C-3378-404D-B815-646D52E47573}" dt="2023-11-21T15:04:18.846" v="2568" actId="208"/>
          <ac:cxnSpMkLst>
            <pc:docMk/>
            <pc:sldMk cId="1447890872" sldId="277"/>
            <ac:cxnSpMk id="11" creationId="{F0916424-FDB4-01DB-9B44-6A7C1F8E1510}"/>
          </ac:cxnSpMkLst>
        </pc:cxnChg>
        <pc:cxnChg chg="mod">
          <ac:chgData name="Jiyeon Kim" userId="9ee3df69bcff9992" providerId="LiveId" clId="{39A4C63C-3378-404D-B815-646D52E47573}" dt="2023-11-21T13:24:03.827" v="2348" actId="14100"/>
          <ac:cxnSpMkLst>
            <pc:docMk/>
            <pc:sldMk cId="1447890872" sldId="277"/>
            <ac:cxnSpMk id="14" creationId="{A292FA3E-C894-C733-E40A-85548E657727}"/>
          </ac:cxnSpMkLst>
        </pc:cxnChg>
      </pc:sldChg>
      <pc:sldChg chg="modSp add mod">
        <pc:chgData name="Jiyeon Kim" userId="9ee3df69bcff9992" providerId="LiveId" clId="{39A4C63C-3378-404D-B815-646D52E47573}" dt="2023-11-21T15:04:11.643" v="2566" actId="208"/>
        <pc:sldMkLst>
          <pc:docMk/>
          <pc:sldMk cId="740068560" sldId="278"/>
        </pc:sldMkLst>
        <pc:spChg chg="mod">
          <ac:chgData name="Jiyeon Kim" userId="9ee3df69bcff9992" providerId="LiveId" clId="{39A4C63C-3378-404D-B815-646D52E47573}" dt="2023-11-21T15:04:08.994" v="2565" actId="207"/>
          <ac:spMkLst>
            <pc:docMk/>
            <pc:sldMk cId="740068560" sldId="278"/>
            <ac:spMk id="4" creationId="{74FD045F-C648-7CB4-6897-F3007B11858D}"/>
          </ac:spMkLst>
        </pc:spChg>
        <pc:spChg chg="mod">
          <ac:chgData name="Jiyeon Kim" userId="9ee3df69bcff9992" providerId="LiveId" clId="{39A4C63C-3378-404D-B815-646D52E47573}" dt="2023-11-21T15:04:08.994" v="2565" actId="207"/>
          <ac:spMkLst>
            <pc:docMk/>
            <pc:sldMk cId="740068560" sldId="278"/>
            <ac:spMk id="5" creationId="{5D8528FA-680E-09F3-C9DC-8064B9B5565C}"/>
          </ac:spMkLst>
        </pc:spChg>
        <pc:spChg chg="mod">
          <ac:chgData name="Jiyeon Kim" userId="9ee3df69bcff9992" providerId="LiveId" clId="{39A4C63C-3378-404D-B815-646D52E47573}" dt="2023-11-21T13:23:55.401" v="2347" actId="14100"/>
          <ac:spMkLst>
            <pc:docMk/>
            <pc:sldMk cId="740068560" sldId="278"/>
            <ac:spMk id="8" creationId="{512B5D5B-C027-ACE3-6388-1F4309307245}"/>
          </ac:spMkLst>
        </pc:spChg>
        <pc:spChg chg="mod">
          <ac:chgData name="Jiyeon Kim" userId="9ee3df69bcff9992" providerId="LiveId" clId="{39A4C63C-3378-404D-B815-646D52E47573}" dt="2023-11-21T14:59:59.226" v="2543" actId="20577"/>
          <ac:spMkLst>
            <pc:docMk/>
            <pc:sldMk cId="740068560" sldId="278"/>
            <ac:spMk id="17" creationId="{77B88D44-481C-81E4-FEDB-46F4884285C9}"/>
          </ac:spMkLst>
        </pc:spChg>
        <pc:spChg chg="mod">
          <ac:chgData name="Jiyeon Kim" userId="9ee3df69bcff9992" providerId="LiveId" clId="{39A4C63C-3378-404D-B815-646D52E47573}" dt="2023-11-21T14:59:54.040" v="2542" actId="1076"/>
          <ac:spMkLst>
            <pc:docMk/>
            <pc:sldMk cId="740068560" sldId="278"/>
            <ac:spMk id="18" creationId="{1F941EE5-71D1-572F-6CA2-667393B415CC}"/>
          </ac:spMkLst>
        </pc:spChg>
        <pc:cxnChg chg="mod">
          <ac:chgData name="Jiyeon Kim" userId="9ee3df69bcff9992" providerId="LiveId" clId="{39A4C63C-3378-404D-B815-646D52E47573}" dt="2023-11-21T15:04:11.643" v="2566" actId="208"/>
          <ac:cxnSpMkLst>
            <pc:docMk/>
            <pc:sldMk cId="740068560" sldId="278"/>
            <ac:cxnSpMk id="11" creationId="{F0916424-FDB4-01DB-9B44-6A7C1F8E1510}"/>
          </ac:cxnSpMkLst>
        </pc:cxnChg>
        <pc:cxnChg chg="mod">
          <ac:chgData name="Jiyeon Kim" userId="9ee3df69bcff9992" providerId="LiveId" clId="{39A4C63C-3378-404D-B815-646D52E47573}" dt="2023-11-21T13:23:55.401" v="2347" actId="14100"/>
          <ac:cxnSpMkLst>
            <pc:docMk/>
            <pc:sldMk cId="740068560" sldId="278"/>
            <ac:cxnSpMk id="14" creationId="{A292FA3E-C894-C733-E40A-85548E657727}"/>
          </ac:cxnSpMkLst>
        </pc:cxnChg>
      </pc:sldChg>
      <pc:sldChg chg="modSp add mod ord">
        <pc:chgData name="Jiyeon Kim" userId="9ee3df69bcff9992" providerId="LiveId" clId="{39A4C63C-3378-404D-B815-646D52E47573}" dt="2023-11-29T10:16:45.989" v="4427" actId="20577"/>
        <pc:sldMkLst>
          <pc:docMk/>
          <pc:sldMk cId="1074336290" sldId="279"/>
        </pc:sldMkLst>
        <pc:spChg chg="mod">
          <ac:chgData name="Jiyeon Kim" userId="9ee3df69bcff9992" providerId="LiveId" clId="{39A4C63C-3378-404D-B815-646D52E47573}" dt="2023-11-29T10:16:45.989" v="4427" actId="20577"/>
          <ac:spMkLst>
            <pc:docMk/>
            <pc:sldMk cId="1074336290" sldId="279"/>
            <ac:spMk id="2" creationId="{31263ECE-A75C-BD77-1CD8-E0C4FE5D9165}"/>
          </ac:spMkLst>
        </pc:spChg>
      </pc:sldChg>
      <pc:sldChg chg="addSp delSp modSp add mod">
        <pc:chgData name="Jiyeon Kim" userId="9ee3df69bcff9992" providerId="LiveId" clId="{39A4C63C-3378-404D-B815-646D52E47573}" dt="2023-11-29T10:16:53.091" v="4429"/>
        <pc:sldMkLst>
          <pc:docMk/>
          <pc:sldMk cId="785617028" sldId="280"/>
        </pc:sldMkLst>
        <pc:spChg chg="mod">
          <ac:chgData name="Jiyeon Kim" userId="9ee3df69bcff9992" providerId="LiveId" clId="{39A4C63C-3378-404D-B815-646D52E47573}" dt="2023-11-29T10:16:53.091" v="4429"/>
          <ac:spMkLst>
            <pc:docMk/>
            <pc:sldMk cId="785617028" sldId="280"/>
            <ac:spMk id="2" creationId="{31263ECE-A75C-BD77-1CD8-E0C4FE5D9165}"/>
          </ac:spMkLst>
        </pc:spChg>
        <pc:spChg chg="mod">
          <ac:chgData name="Jiyeon Kim" userId="9ee3df69bcff9992" providerId="LiveId" clId="{39A4C63C-3378-404D-B815-646D52E47573}" dt="2023-11-25T15:15:27.809" v="4359" actId="20577"/>
          <ac:spMkLst>
            <pc:docMk/>
            <pc:sldMk cId="785617028" sldId="280"/>
            <ac:spMk id="10" creationId="{265B6F9C-DE9D-19F1-349A-73C654392F4E}"/>
          </ac:spMkLst>
        </pc:spChg>
        <pc:picChg chg="add del mod">
          <ac:chgData name="Jiyeon Kim" userId="9ee3df69bcff9992" providerId="LiveId" clId="{39A4C63C-3378-404D-B815-646D52E47573}" dt="2023-11-25T14:57:04.263" v="3533" actId="478"/>
          <ac:picMkLst>
            <pc:docMk/>
            <pc:sldMk cId="785617028" sldId="280"/>
            <ac:picMk id="6" creationId="{FC66643A-7BD2-E8A9-2D27-16A28B1A92E5}"/>
          </ac:picMkLst>
        </pc:picChg>
        <pc:picChg chg="add mod">
          <ac:chgData name="Jiyeon Kim" userId="9ee3df69bcff9992" providerId="LiveId" clId="{39A4C63C-3378-404D-B815-646D52E47573}" dt="2023-11-25T15:15:22.438" v="4348" actId="1076"/>
          <ac:picMkLst>
            <pc:docMk/>
            <pc:sldMk cId="785617028" sldId="280"/>
            <ac:picMk id="7" creationId="{CDFAD6FC-8355-6FED-8B28-9515700D7780}"/>
          </ac:picMkLst>
        </pc:picChg>
        <pc:picChg chg="add mod">
          <ac:chgData name="Jiyeon Kim" userId="9ee3df69bcff9992" providerId="LiveId" clId="{39A4C63C-3378-404D-B815-646D52E47573}" dt="2023-11-25T15:15:14.038" v="4345" actId="1076"/>
          <ac:picMkLst>
            <pc:docMk/>
            <pc:sldMk cId="785617028" sldId="280"/>
            <ac:picMk id="8" creationId="{47A77F96-1256-6591-605B-249B2AA6D783}"/>
          </ac:picMkLst>
        </pc:picChg>
        <pc:picChg chg="del">
          <ac:chgData name="Jiyeon Kim" userId="9ee3df69bcff9992" providerId="LiveId" clId="{39A4C63C-3378-404D-B815-646D52E47573}" dt="2023-11-25T14:56:39.042" v="3525" actId="478"/>
          <ac:picMkLst>
            <pc:docMk/>
            <pc:sldMk cId="785617028" sldId="280"/>
            <ac:picMk id="12" creationId="{8827639A-35C8-0637-B631-4151BF87239E}"/>
          </ac:picMkLst>
        </pc:picChg>
        <pc:picChg chg="add mod">
          <ac:chgData name="Jiyeon Kim" userId="9ee3df69bcff9992" providerId="LiveId" clId="{39A4C63C-3378-404D-B815-646D52E47573}" dt="2023-11-25T15:16:09.247" v="4363" actId="1076"/>
          <ac:picMkLst>
            <pc:docMk/>
            <pc:sldMk cId="785617028" sldId="280"/>
            <ac:picMk id="16" creationId="{2CBD441D-DABE-E7BB-6EE3-FA40C0B24181}"/>
          </ac:picMkLst>
        </pc:picChg>
        <pc:picChg chg="del">
          <ac:chgData name="Jiyeon Kim" userId="9ee3df69bcff9992" providerId="LiveId" clId="{39A4C63C-3378-404D-B815-646D52E47573}" dt="2023-11-25T14:56:39.963" v="3526" actId="478"/>
          <ac:picMkLst>
            <pc:docMk/>
            <pc:sldMk cId="785617028" sldId="280"/>
            <ac:picMk id="17" creationId="{B6E3F15C-5C2B-AF56-F9F8-FFC832C7DECC}"/>
          </ac:picMkLst>
        </pc:picChg>
        <pc:picChg chg="del">
          <ac:chgData name="Jiyeon Kim" userId="9ee3df69bcff9992" providerId="LiveId" clId="{39A4C63C-3378-404D-B815-646D52E47573}" dt="2023-11-25T14:56:40.334" v="3527" actId="478"/>
          <ac:picMkLst>
            <pc:docMk/>
            <pc:sldMk cId="785617028" sldId="280"/>
            <ac:picMk id="18" creationId="{BAFF9039-0067-2457-534A-2EC774A7AE3F}"/>
          </ac:picMkLst>
        </pc:picChg>
        <pc:picChg chg="del">
          <ac:chgData name="Jiyeon Kim" userId="9ee3df69bcff9992" providerId="LiveId" clId="{39A4C63C-3378-404D-B815-646D52E47573}" dt="2023-11-25T14:56:40.853" v="3528" actId="478"/>
          <ac:picMkLst>
            <pc:docMk/>
            <pc:sldMk cId="785617028" sldId="280"/>
            <ac:picMk id="19" creationId="{8FDB64CA-315D-03CC-FAEE-FFEA2ADB7894}"/>
          </ac:picMkLst>
        </pc:picChg>
        <pc:picChg chg="del">
          <ac:chgData name="Jiyeon Kim" userId="9ee3df69bcff9992" providerId="LiveId" clId="{39A4C63C-3378-404D-B815-646D52E47573}" dt="2023-11-25T14:56:41.237" v="3529" actId="478"/>
          <ac:picMkLst>
            <pc:docMk/>
            <pc:sldMk cId="785617028" sldId="280"/>
            <ac:picMk id="20" creationId="{8C89E49A-0035-6DED-08FB-F593018E226C}"/>
          </ac:picMkLst>
        </pc:picChg>
      </pc:sldChg>
      <pc:sldChg chg="modSp add del mod">
        <pc:chgData name="Jiyeon Kim" userId="9ee3df69bcff9992" providerId="LiveId" clId="{39A4C63C-3378-404D-B815-646D52E47573}" dt="2023-11-25T15:16:30.074" v="4365" actId="47"/>
        <pc:sldMkLst>
          <pc:docMk/>
          <pc:sldMk cId="3817405162" sldId="281"/>
        </pc:sldMkLst>
        <pc:picChg chg="mod">
          <ac:chgData name="Jiyeon Kim" userId="9ee3df69bcff9992" providerId="LiveId" clId="{39A4C63C-3378-404D-B815-646D52E47573}" dt="2023-11-25T15:16:17.733" v="4364" actId="1076"/>
          <ac:picMkLst>
            <pc:docMk/>
            <pc:sldMk cId="3817405162" sldId="281"/>
            <ac:picMk id="8" creationId="{47A77F96-1256-6591-605B-249B2AA6D783}"/>
          </ac:picMkLst>
        </pc:picChg>
      </pc:sldChg>
      <pc:sldChg chg="modSp add mod ord">
        <pc:chgData name="Jiyeon Kim" userId="9ee3df69bcff9992" providerId="LiveId" clId="{39A4C63C-3378-404D-B815-646D52E47573}" dt="2023-11-25T15:21:00.694" v="4380" actId="20577"/>
        <pc:sldMkLst>
          <pc:docMk/>
          <pc:sldMk cId="3759426762" sldId="282"/>
        </pc:sldMkLst>
        <pc:spChg chg="mod">
          <ac:chgData name="Jiyeon Kim" userId="9ee3df69bcff9992" providerId="LiveId" clId="{39A4C63C-3378-404D-B815-646D52E47573}" dt="2023-11-25T14:57:52.934" v="3578" actId="14100"/>
          <ac:spMkLst>
            <pc:docMk/>
            <pc:sldMk cId="3759426762" sldId="282"/>
            <ac:spMk id="2" creationId="{31263ECE-A75C-BD77-1CD8-E0C4FE5D9165}"/>
          </ac:spMkLst>
        </pc:spChg>
        <pc:spChg chg="mod">
          <ac:chgData name="Jiyeon Kim" userId="9ee3df69bcff9992" providerId="LiveId" clId="{39A4C63C-3378-404D-B815-646D52E47573}" dt="2023-11-25T15:20:28.278" v="4366" actId="2710"/>
          <ac:spMkLst>
            <pc:docMk/>
            <pc:sldMk cId="3759426762" sldId="282"/>
            <ac:spMk id="7" creationId="{1A8FEBE1-B4CE-840C-6E24-D96EB2AF9E32}"/>
          </ac:spMkLst>
        </pc:spChg>
        <pc:spChg chg="mod">
          <ac:chgData name="Jiyeon Kim" userId="9ee3df69bcff9992" providerId="LiveId" clId="{39A4C63C-3378-404D-B815-646D52E47573}" dt="2023-11-25T15:21:00.694" v="4380" actId="20577"/>
          <ac:spMkLst>
            <pc:docMk/>
            <pc:sldMk cId="3759426762" sldId="282"/>
            <ac:spMk id="12" creationId="{48C0CAF5-894E-F00B-78DB-5205F5A2728B}"/>
          </ac:spMkLst>
        </pc:spChg>
        <pc:spChg chg="mod">
          <ac:chgData name="Jiyeon Kim" userId="9ee3df69bcff9992" providerId="LiveId" clId="{39A4C63C-3378-404D-B815-646D52E47573}" dt="2023-11-25T14:57:34.935" v="3542" actId="20577"/>
          <ac:spMkLst>
            <pc:docMk/>
            <pc:sldMk cId="3759426762" sldId="282"/>
            <ac:spMk id="13" creationId="{58C95B92-ED78-4FC8-23BB-912484CB0738}"/>
          </ac:spMkLst>
        </pc:spChg>
      </pc:sldChg>
      <pc:sldChg chg="addSp delSp modSp add mod">
        <pc:chgData name="Jiyeon Kim" userId="9ee3df69bcff9992" providerId="LiveId" clId="{39A4C63C-3378-404D-B815-646D52E47573}" dt="2023-11-29T10:16:13.123" v="4422" actId="14100"/>
        <pc:sldMkLst>
          <pc:docMk/>
          <pc:sldMk cId="708763433" sldId="283"/>
        </pc:sldMkLst>
        <pc:spChg chg="del">
          <ac:chgData name="Jiyeon Kim" userId="9ee3df69bcff9992" providerId="LiveId" clId="{39A4C63C-3378-404D-B815-646D52E47573}" dt="2023-11-25T15:01:53.662" v="3884" actId="478"/>
          <ac:spMkLst>
            <pc:docMk/>
            <pc:sldMk cId="708763433" sldId="283"/>
            <ac:spMk id="6" creationId="{675E2650-7F02-3DFC-F761-41500F08D333}"/>
          </ac:spMkLst>
        </pc:spChg>
        <pc:spChg chg="del">
          <ac:chgData name="Jiyeon Kim" userId="9ee3df69bcff9992" providerId="LiveId" clId="{39A4C63C-3378-404D-B815-646D52E47573}" dt="2023-11-25T15:01:52.437" v="3883" actId="478"/>
          <ac:spMkLst>
            <pc:docMk/>
            <pc:sldMk cId="708763433" sldId="283"/>
            <ac:spMk id="7" creationId="{1A8FEBE1-B4CE-840C-6E24-D96EB2AF9E32}"/>
          </ac:spMkLst>
        </pc:spChg>
        <pc:spChg chg="add mod">
          <ac:chgData name="Jiyeon Kim" userId="9ee3df69bcff9992" providerId="LiveId" clId="{39A4C63C-3378-404D-B815-646D52E47573}" dt="2023-11-29T10:16:13.123" v="4422" actId="14100"/>
          <ac:spMkLst>
            <pc:docMk/>
            <pc:sldMk cId="708763433" sldId="283"/>
            <ac:spMk id="8" creationId="{076621A9-5034-F737-F2B0-12FE2046B359}"/>
          </ac:spMkLst>
        </pc:spChg>
        <pc:spChg chg="mod">
          <ac:chgData name="Jiyeon Kim" userId="9ee3df69bcff9992" providerId="LiveId" clId="{39A4C63C-3378-404D-B815-646D52E47573}" dt="2023-11-29T10:16:09.849" v="4421" actId="20577"/>
          <ac:spMkLst>
            <pc:docMk/>
            <pc:sldMk cId="708763433" sldId="283"/>
            <ac:spMk id="12" creationId="{48C0CAF5-894E-F00B-78DB-5205F5A2728B}"/>
          </ac:spMkLst>
        </pc:spChg>
        <pc:spChg chg="add mod">
          <ac:chgData name="Jiyeon Kim" userId="9ee3df69bcff9992" providerId="LiveId" clId="{39A4C63C-3378-404D-B815-646D52E47573}" dt="2023-11-29T10:15:04.717" v="4403" actId="1076"/>
          <ac:spMkLst>
            <pc:docMk/>
            <pc:sldMk cId="708763433" sldId="283"/>
            <ac:spMk id="18" creationId="{64178A1E-4B04-3C66-6A03-739707567D22}"/>
          </ac:spMkLst>
        </pc:spChg>
        <pc:picChg chg="add mod">
          <ac:chgData name="Jiyeon Kim" userId="9ee3df69bcff9992" providerId="LiveId" clId="{39A4C63C-3378-404D-B815-646D52E47573}" dt="2023-11-29T10:13:40.433" v="4395" actId="1076"/>
          <ac:picMkLst>
            <pc:docMk/>
            <pc:sldMk cId="708763433" sldId="283"/>
            <ac:picMk id="16" creationId="{E71FC851-6830-0341-47F5-7FE1267E143C}"/>
          </ac:picMkLst>
        </pc:picChg>
        <pc:cxnChg chg="add mod">
          <ac:chgData name="Jiyeon Kim" userId="9ee3df69bcff9992" providerId="LiveId" clId="{39A4C63C-3378-404D-B815-646D52E47573}" dt="2023-11-25T15:02:37.199" v="3892" actId="14100"/>
          <ac:cxnSpMkLst>
            <pc:docMk/>
            <pc:sldMk cId="708763433" sldId="283"/>
            <ac:cxnSpMk id="14" creationId="{A1159318-B6F8-797B-3E8E-E39FD2E814FD}"/>
          </ac:cxnSpMkLst>
        </pc:cxnChg>
      </pc:sldChg>
      <pc:sldChg chg="modSp add del mod">
        <pc:chgData name="Jiyeon Kim" userId="9ee3df69bcff9992" providerId="LiveId" clId="{39A4C63C-3378-404D-B815-646D52E47573}" dt="2023-11-25T15:01:45.008" v="3881" actId="47"/>
        <pc:sldMkLst>
          <pc:docMk/>
          <pc:sldMk cId="3816216837" sldId="283"/>
        </pc:sldMkLst>
        <pc:spChg chg="mod">
          <ac:chgData name="Jiyeon Kim" userId="9ee3df69bcff9992" providerId="LiveId" clId="{39A4C63C-3378-404D-B815-646D52E47573}" dt="2023-11-25T15:01:43.095" v="3880" actId="5793"/>
          <ac:spMkLst>
            <pc:docMk/>
            <pc:sldMk cId="3816216837" sldId="283"/>
            <ac:spMk id="12" creationId="{48C0CAF5-894E-F00B-78DB-5205F5A2728B}"/>
          </ac:spMkLst>
        </pc:spChg>
      </pc:sldChg>
      <pc:sldMasterChg chg="add del addSldLayout delSldLayout">
        <pc:chgData name="Jiyeon Kim" userId="9ee3df69bcff9992" providerId="LiveId" clId="{39A4C63C-3378-404D-B815-646D52E47573}" dt="2023-11-19T11:55:55.154" v="16" actId="26606"/>
        <pc:sldMasterMkLst>
          <pc:docMk/>
          <pc:sldMasterMk cId="2860179300" sldId="2147483648"/>
        </pc:sldMasterMkLst>
        <pc:sldLayoutChg chg="add del">
          <pc:chgData name="Jiyeon Kim" userId="9ee3df69bcff9992" providerId="LiveId" clId="{39A4C63C-3378-404D-B815-646D52E47573}" dt="2023-11-19T11:55:55.154" v="16" actId="26606"/>
          <pc:sldLayoutMkLst>
            <pc:docMk/>
            <pc:sldMasterMk cId="2860179300" sldId="2147483648"/>
            <pc:sldLayoutMk cId="411550128" sldId="2147483649"/>
          </pc:sldLayoutMkLst>
        </pc:sldLayoutChg>
        <pc:sldLayoutChg chg="add del">
          <pc:chgData name="Jiyeon Kim" userId="9ee3df69bcff9992" providerId="LiveId" clId="{39A4C63C-3378-404D-B815-646D52E47573}" dt="2023-11-19T11:55:55.154" v="16" actId="26606"/>
          <pc:sldLayoutMkLst>
            <pc:docMk/>
            <pc:sldMasterMk cId="2860179300" sldId="2147483648"/>
            <pc:sldLayoutMk cId="1394010069" sldId="2147483650"/>
          </pc:sldLayoutMkLst>
        </pc:sldLayoutChg>
        <pc:sldLayoutChg chg="add del">
          <pc:chgData name="Jiyeon Kim" userId="9ee3df69bcff9992" providerId="LiveId" clId="{39A4C63C-3378-404D-B815-646D52E47573}" dt="2023-11-19T11:55:55.154" v="16" actId="26606"/>
          <pc:sldLayoutMkLst>
            <pc:docMk/>
            <pc:sldMasterMk cId="2860179300" sldId="2147483648"/>
            <pc:sldLayoutMk cId="2183597219" sldId="2147483651"/>
          </pc:sldLayoutMkLst>
        </pc:sldLayoutChg>
        <pc:sldLayoutChg chg="add del">
          <pc:chgData name="Jiyeon Kim" userId="9ee3df69bcff9992" providerId="LiveId" clId="{39A4C63C-3378-404D-B815-646D52E47573}" dt="2023-11-19T11:55:55.154" v="16" actId="26606"/>
          <pc:sldLayoutMkLst>
            <pc:docMk/>
            <pc:sldMasterMk cId="2860179300" sldId="2147483648"/>
            <pc:sldLayoutMk cId="2577361327" sldId="2147483652"/>
          </pc:sldLayoutMkLst>
        </pc:sldLayoutChg>
        <pc:sldLayoutChg chg="add del">
          <pc:chgData name="Jiyeon Kim" userId="9ee3df69bcff9992" providerId="LiveId" clId="{39A4C63C-3378-404D-B815-646D52E47573}" dt="2023-11-19T11:55:55.154" v="16" actId="26606"/>
          <pc:sldLayoutMkLst>
            <pc:docMk/>
            <pc:sldMasterMk cId="2860179300" sldId="2147483648"/>
            <pc:sldLayoutMk cId="2647092073" sldId="2147483653"/>
          </pc:sldLayoutMkLst>
        </pc:sldLayoutChg>
        <pc:sldLayoutChg chg="add del">
          <pc:chgData name="Jiyeon Kim" userId="9ee3df69bcff9992" providerId="LiveId" clId="{39A4C63C-3378-404D-B815-646D52E47573}" dt="2023-11-19T11:55:55.154" v="16" actId="26606"/>
          <pc:sldLayoutMkLst>
            <pc:docMk/>
            <pc:sldMasterMk cId="2860179300" sldId="2147483648"/>
            <pc:sldLayoutMk cId="3752882226" sldId="2147483654"/>
          </pc:sldLayoutMkLst>
        </pc:sldLayoutChg>
        <pc:sldLayoutChg chg="add del">
          <pc:chgData name="Jiyeon Kim" userId="9ee3df69bcff9992" providerId="LiveId" clId="{39A4C63C-3378-404D-B815-646D52E47573}" dt="2023-11-19T11:55:55.154" v="16" actId="26606"/>
          <pc:sldLayoutMkLst>
            <pc:docMk/>
            <pc:sldMasterMk cId="2860179300" sldId="2147483648"/>
            <pc:sldLayoutMk cId="3497333060" sldId="2147483655"/>
          </pc:sldLayoutMkLst>
        </pc:sldLayoutChg>
        <pc:sldLayoutChg chg="add del">
          <pc:chgData name="Jiyeon Kim" userId="9ee3df69bcff9992" providerId="LiveId" clId="{39A4C63C-3378-404D-B815-646D52E47573}" dt="2023-11-19T11:55:55.154" v="16" actId="26606"/>
          <pc:sldLayoutMkLst>
            <pc:docMk/>
            <pc:sldMasterMk cId="2860179300" sldId="2147483648"/>
            <pc:sldLayoutMk cId="2684756682" sldId="2147483656"/>
          </pc:sldLayoutMkLst>
        </pc:sldLayoutChg>
        <pc:sldLayoutChg chg="add del">
          <pc:chgData name="Jiyeon Kim" userId="9ee3df69bcff9992" providerId="LiveId" clId="{39A4C63C-3378-404D-B815-646D52E47573}" dt="2023-11-19T11:55:55.154" v="16" actId="26606"/>
          <pc:sldLayoutMkLst>
            <pc:docMk/>
            <pc:sldMasterMk cId="2860179300" sldId="2147483648"/>
            <pc:sldLayoutMk cId="1904821670" sldId="2147483657"/>
          </pc:sldLayoutMkLst>
        </pc:sldLayoutChg>
        <pc:sldLayoutChg chg="add del">
          <pc:chgData name="Jiyeon Kim" userId="9ee3df69bcff9992" providerId="LiveId" clId="{39A4C63C-3378-404D-B815-646D52E47573}" dt="2023-11-19T11:55:55.154" v="16" actId="26606"/>
          <pc:sldLayoutMkLst>
            <pc:docMk/>
            <pc:sldMasterMk cId="2860179300" sldId="2147483648"/>
            <pc:sldLayoutMk cId="1797083633" sldId="2147483658"/>
          </pc:sldLayoutMkLst>
        </pc:sldLayoutChg>
        <pc:sldLayoutChg chg="add del">
          <pc:chgData name="Jiyeon Kim" userId="9ee3df69bcff9992" providerId="LiveId" clId="{39A4C63C-3378-404D-B815-646D52E47573}" dt="2023-11-19T11:55:55.154" v="16" actId="26606"/>
          <pc:sldLayoutMkLst>
            <pc:docMk/>
            <pc:sldMasterMk cId="2860179300" sldId="2147483648"/>
            <pc:sldLayoutMk cId="2415918825" sldId="2147483659"/>
          </pc:sldLayoutMkLst>
        </pc:sldLayoutChg>
      </pc:sldMasterChg>
      <pc:sldMasterChg chg="add del replId addSldLayout delSldLayout">
        <pc:chgData name="Jiyeon Kim" userId="9ee3df69bcff9992" providerId="LiveId" clId="{39A4C63C-3378-404D-B815-646D52E47573}" dt="2023-11-19T11:55:55.154" v="16" actId="26606"/>
        <pc:sldMasterMkLst>
          <pc:docMk/>
          <pc:sldMasterMk cId="563091694" sldId="2147483660"/>
        </pc:sldMasterMkLst>
        <pc:sldLayoutChg chg="add del">
          <pc:chgData name="Jiyeon Kim" userId="9ee3df69bcff9992" providerId="LiveId" clId="{39A4C63C-3378-404D-B815-646D52E47573}" dt="2023-11-19T11:55:55.154" v="16" actId="26606"/>
          <pc:sldLayoutMkLst>
            <pc:docMk/>
            <pc:sldMasterMk cId="563091694" sldId="2147483660"/>
            <pc:sldLayoutMk cId="1371355766" sldId="2147483661"/>
          </pc:sldLayoutMkLst>
        </pc:sldLayoutChg>
        <pc:sldLayoutChg chg="add del replId">
          <pc:chgData name="Jiyeon Kim" userId="9ee3df69bcff9992" providerId="LiveId" clId="{39A4C63C-3378-404D-B815-646D52E47573}" dt="2023-11-19T11:55:55.154" v="16" actId="26606"/>
          <pc:sldLayoutMkLst>
            <pc:docMk/>
            <pc:sldMasterMk cId="563091694" sldId="2147483660"/>
            <pc:sldLayoutMk cId="1268774454" sldId="2147483662"/>
          </pc:sldLayoutMkLst>
        </pc:sldLayoutChg>
        <pc:sldLayoutChg chg="add del replId">
          <pc:chgData name="Jiyeon Kim" userId="9ee3df69bcff9992" providerId="LiveId" clId="{39A4C63C-3378-404D-B815-646D52E47573}" dt="2023-11-19T11:55:55.154" v="16" actId="26606"/>
          <pc:sldLayoutMkLst>
            <pc:docMk/>
            <pc:sldMasterMk cId="563091694" sldId="2147483660"/>
            <pc:sldLayoutMk cId="401030324" sldId="2147483663"/>
          </pc:sldLayoutMkLst>
        </pc:sldLayoutChg>
        <pc:sldLayoutChg chg="add del replId">
          <pc:chgData name="Jiyeon Kim" userId="9ee3df69bcff9992" providerId="LiveId" clId="{39A4C63C-3378-404D-B815-646D52E47573}" dt="2023-11-19T11:55:55.154" v="16" actId="26606"/>
          <pc:sldLayoutMkLst>
            <pc:docMk/>
            <pc:sldMasterMk cId="563091694" sldId="2147483660"/>
            <pc:sldLayoutMk cId="1949458681" sldId="2147483664"/>
          </pc:sldLayoutMkLst>
        </pc:sldLayoutChg>
        <pc:sldLayoutChg chg="add del replId">
          <pc:chgData name="Jiyeon Kim" userId="9ee3df69bcff9992" providerId="LiveId" clId="{39A4C63C-3378-404D-B815-646D52E47573}" dt="2023-11-19T11:55:55.154" v="16" actId="26606"/>
          <pc:sldLayoutMkLst>
            <pc:docMk/>
            <pc:sldMasterMk cId="563091694" sldId="2147483660"/>
            <pc:sldLayoutMk cId="3776386242" sldId="2147483665"/>
          </pc:sldLayoutMkLst>
        </pc:sldLayoutChg>
        <pc:sldLayoutChg chg="add del replId">
          <pc:chgData name="Jiyeon Kim" userId="9ee3df69bcff9992" providerId="LiveId" clId="{39A4C63C-3378-404D-B815-646D52E47573}" dt="2023-11-19T11:55:55.154" v="16" actId="26606"/>
          <pc:sldLayoutMkLst>
            <pc:docMk/>
            <pc:sldMasterMk cId="563091694" sldId="2147483660"/>
            <pc:sldLayoutMk cId="2772851340" sldId="2147483666"/>
          </pc:sldLayoutMkLst>
        </pc:sldLayoutChg>
        <pc:sldLayoutChg chg="add del replId">
          <pc:chgData name="Jiyeon Kim" userId="9ee3df69bcff9992" providerId="LiveId" clId="{39A4C63C-3378-404D-B815-646D52E47573}" dt="2023-11-19T11:55:55.154" v="16" actId="26606"/>
          <pc:sldLayoutMkLst>
            <pc:docMk/>
            <pc:sldMasterMk cId="563091694" sldId="2147483660"/>
            <pc:sldLayoutMk cId="1022739905" sldId="2147483667"/>
          </pc:sldLayoutMkLst>
        </pc:sldLayoutChg>
        <pc:sldLayoutChg chg="add del replId">
          <pc:chgData name="Jiyeon Kim" userId="9ee3df69bcff9992" providerId="LiveId" clId="{39A4C63C-3378-404D-B815-646D52E47573}" dt="2023-11-19T11:55:55.154" v="16" actId="26606"/>
          <pc:sldLayoutMkLst>
            <pc:docMk/>
            <pc:sldMasterMk cId="563091694" sldId="2147483660"/>
            <pc:sldLayoutMk cId="1487912825" sldId="2147483668"/>
          </pc:sldLayoutMkLst>
        </pc:sldLayoutChg>
        <pc:sldLayoutChg chg="add del replId">
          <pc:chgData name="Jiyeon Kim" userId="9ee3df69bcff9992" providerId="LiveId" clId="{39A4C63C-3378-404D-B815-646D52E47573}" dt="2023-11-19T11:55:55.154" v="16" actId="26606"/>
          <pc:sldLayoutMkLst>
            <pc:docMk/>
            <pc:sldMasterMk cId="563091694" sldId="2147483660"/>
            <pc:sldLayoutMk cId="1305589682" sldId="2147483669"/>
          </pc:sldLayoutMkLst>
        </pc:sldLayoutChg>
        <pc:sldLayoutChg chg="add del replId">
          <pc:chgData name="Jiyeon Kim" userId="9ee3df69bcff9992" providerId="LiveId" clId="{39A4C63C-3378-404D-B815-646D52E47573}" dt="2023-11-19T11:55:55.154" v="16" actId="26606"/>
          <pc:sldLayoutMkLst>
            <pc:docMk/>
            <pc:sldMasterMk cId="563091694" sldId="2147483660"/>
            <pc:sldLayoutMk cId="1139890994" sldId="2147483670"/>
          </pc:sldLayoutMkLst>
        </pc:sldLayoutChg>
        <pc:sldLayoutChg chg="add del replId">
          <pc:chgData name="Jiyeon Kim" userId="9ee3df69bcff9992" providerId="LiveId" clId="{39A4C63C-3378-404D-B815-646D52E47573}" dt="2023-11-19T11:55:55.154" v="16" actId="26606"/>
          <pc:sldLayoutMkLst>
            <pc:docMk/>
            <pc:sldMasterMk cId="563091694" sldId="2147483660"/>
            <pc:sldLayoutMk cId="3962871829" sldId="214748367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0AC210-A267-8D5D-E682-EAF05F5BEC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FE8450-5B5C-E922-6A93-68A7764103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9550FE-2A04-B4A8-3733-6D9B3DFEA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15A2-1125-4E08-9A67-BF2CDC2E998F}" type="datetimeFigureOut">
              <a:rPr lang="ko-KR" altLang="en-US" smtClean="0"/>
              <a:t>2025. 3. 12.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78CB7D-B763-16B6-0142-C13E4FB99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321DF2-87A1-A468-F39F-8D9BFCFED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7373-D3FB-4F8C-98B3-7DB9BFE8C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50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4B591F-4A1A-9FA5-50A0-F8DA2A4F4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F802E2-49EE-56DB-81C3-F14B360DB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03F2C2-F7AC-4B48-648A-407E53566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15A2-1125-4E08-9A67-BF2CDC2E998F}" type="datetimeFigureOut">
              <a:rPr lang="ko-KR" altLang="en-US" smtClean="0"/>
              <a:t>2025. 3. 12.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49CBBE-574C-2DEA-7E0E-3DE4187FB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7EEA55-490D-9B59-FC89-7A1A84FFC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7373-D3FB-4F8C-98B3-7DB9BFE8C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083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76ACB56-1238-EA0A-110B-58651C9942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4E05D3-9BAB-7D2D-96AD-16AF5B677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02309E-2B05-26E7-31AA-80229DCFC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15A2-1125-4E08-9A67-BF2CDC2E998F}" type="datetimeFigureOut">
              <a:rPr lang="ko-KR" altLang="en-US" smtClean="0"/>
              <a:t>2025. 3. 12.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E4114D-9944-ABEC-56E1-9B1A8634A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1653F8-4A96-2E45-A0DE-7EE08F69A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7373-D3FB-4F8C-98B3-7DB9BFE8C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918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FA2DB0-0B1D-D6DE-F972-9DC93EA5D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BF219C-ECDB-22B4-9BB4-FF9D74C73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CE6762-F702-20B6-8D32-2FE134855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15A2-1125-4E08-9A67-BF2CDC2E998F}" type="datetimeFigureOut">
              <a:rPr lang="ko-KR" altLang="en-US" smtClean="0"/>
              <a:t>2025. 3. 12.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90CF57-ED2A-D662-2426-DD8FF84D4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105A1B-A2A2-505D-C879-365FCFF1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7373-D3FB-4F8C-98B3-7DB9BFE8C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010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DA5438-A9E7-783D-0B30-9B709EA64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924EA0-162A-EB58-7837-A67414CC9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4D0760-D793-A38A-7AF6-D697CE534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15A2-1125-4E08-9A67-BF2CDC2E998F}" type="datetimeFigureOut">
              <a:rPr lang="ko-KR" altLang="en-US" smtClean="0"/>
              <a:t>2025. 3. 12.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5F8A56-5630-888C-BF8E-4CC442252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ED643D-FE45-4494-2535-A7FB45ACD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7373-D3FB-4F8C-98B3-7DB9BFE8C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59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B49A12-E5C1-145B-7EF2-89C97AC16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616BB8-58D5-6CE7-0339-491D7D7B4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9A8A02-6CF9-4E37-F350-A1F3333C3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072B3F-8AF2-9CB1-018A-3F63D308F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15A2-1125-4E08-9A67-BF2CDC2E998F}" type="datetimeFigureOut">
              <a:rPr lang="ko-KR" altLang="en-US" smtClean="0"/>
              <a:t>2025. 3. 12.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99056C-D579-B75A-5308-C989731F5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595B90-450D-EA6A-8021-64A3A502D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7373-D3FB-4F8C-98B3-7DB9BFE8C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361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A51B72-EC9D-296F-DA84-62AF00590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0A1D33-5FE8-B0F7-6779-0769449E8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6A3F22-E773-2441-DEAC-23D73D8AA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3FB01F-4E9C-0241-A1C2-A1F3BAF2B3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F19F65C-3DC2-532C-40EB-67E53F4FA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6D715C3-C457-82F5-15B1-BFBB7BC4B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15A2-1125-4E08-9A67-BF2CDC2E998F}" type="datetimeFigureOut">
              <a:rPr lang="ko-KR" altLang="en-US" smtClean="0"/>
              <a:t>2025. 3. 12.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7646464-9E7A-038E-5FEA-3DB9D9129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D19038F-2A8B-8D97-C207-BB0C6602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7373-D3FB-4F8C-98B3-7DB9BFE8C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092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BFC4A9-E9BE-231F-D801-A290B5170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F53B46-9483-0056-3785-A8320E39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15A2-1125-4E08-9A67-BF2CDC2E998F}" type="datetimeFigureOut">
              <a:rPr lang="ko-KR" altLang="en-US" smtClean="0"/>
              <a:t>2025. 3. 12.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7861CE6-1D91-E624-4148-33C6E7F02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9BCC06-8C74-162B-99DC-636812379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7373-D3FB-4F8C-98B3-7DB9BFE8C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882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C1696D-B3E5-1E08-56B9-DE7518718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15A2-1125-4E08-9A67-BF2CDC2E998F}" type="datetimeFigureOut">
              <a:rPr lang="ko-KR" altLang="en-US" smtClean="0"/>
              <a:t>2025. 3. 12.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40FC258-C48B-D67A-88F1-13CE3E67C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87B89F-AF7D-2BDC-DBAE-C179BB4BC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7373-D3FB-4F8C-98B3-7DB9BFE8C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333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4B79DC-9CDC-01DD-ABE9-E5135250A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A50C76-0164-AA03-3AF5-DAB928EF4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D6F1C4-64FE-F417-7D4E-C76156F24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AF4EE4-ED9E-05DC-5841-F564D84D6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15A2-1125-4E08-9A67-BF2CDC2E998F}" type="datetimeFigureOut">
              <a:rPr lang="ko-KR" altLang="en-US" smtClean="0"/>
              <a:t>2025. 3. 12.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C2E042-508E-06D4-5791-ADEAEBA21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1FAE61-176A-FBA4-6AD9-438A34E9E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7373-D3FB-4F8C-98B3-7DB9BFE8C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756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49225A-0E0C-3E80-0520-355D8AC77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6948C7F-944A-B842-C0D2-803EBA5DA1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FE4380-6724-7ADD-5D19-203F1493F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490D2F-268C-183B-FC60-BA779F5EB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15A2-1125-4E08-9A67-BF2CDC2E998F}" type="datetimeFigureOut">
              <a:rPr lang="ko-KR" altLang="en-US" smtClean="0"/>
              <a:t>2025. 3. 12.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B49543-CBF1-C24E-2DE5-E39BE9A96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85B830-D374-DDA4-83F2-70182E09E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7373-D3FB-4F8C-98B3-7DB9BFE8C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821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08E879C-5F30-4B3B-A9F6-B27F10F26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C3CF40-3E85-BBB8-5BA4-412B804E1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8711EA-D02A-E9C1-084D-7EA45E9BAD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715A2-1125-4E08-9A67-BF2CDC2E998F}" type="datetimeFigureOut">
              <a:rPr lang="ko-KR" altLang="en-US" smtClean="0"/>
              <a:t>2025. 3. 12.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3980DC-941E-6D67-7DC0-591BB7BB0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76B755-04DB-B8CF-4A06-9F192779F0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A7373-D3FB-4F8C-98B3-7DB9BFE8C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179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5EE9169-ABF5-D849-2FFA-9A7A93A35491}"/>
              </a:ext>
            </a:extLst>
          </p:cNvPr>
          <p:cNvSpPr/>
          <p:nvPr/>
        </p:nvSpPr>
        <p:spPr>
          <a:xfrm>
            <a:off x="0" y="-1"/>
            <a:ext cx="12192000" cy="4893469"/>
          </a:xfrm>
          <a:prstGeom prst="rect">
            <a:avLst/>
          </a:prstGeom>
          <a:solidFill>
            <a:schemeClr val="accent5">
              <a:lumMod val="20000"/>
              <a:lumOff val="8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3CE769D-D811-5B50-9DBA-C4D3E3C6030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55260" y="790123"/>
            <a:ext cx="6735216" cy="567241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5DA461-E8DD-F80D-D32D-E9A69253F925}"/>
              </a:ext>
            </a:extLst>
          </p:cNvPr>
          <p:cNvSpPr/>
          <p:nvPr/>
        </p:nvSpPr>
        <p:spPr>
          <a:xfrm>
            <a:off x="3048" y="0"/>
            <a:ext cx="12188952" cy="26125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E2DB8D-7A1D-2305-1EBE-8FD94FBC33B2}"/>
              </a:ext>
            </a:extLst>
          </p:cNvPr>
          <p:cNvSpPr txBox="1"/>
          <p:nvPr/>
        </p:nvSpPr>
        <p:spPr>
          <a:xfrm>
            <a:off x="215765" y="2646699"/>
            <a:ext cx="1020285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How to avoid </a:t>
            </a:r>
          </a:p>
          <a:p>
            <a:r>
              <a:rPr lang="en-US" altLang="ko-KR" sz="3600" b="1" dirty="0"/>
              <a:t>Underfitting and Overfitting</a:t>
            </a:r>
          </a:p>
          <a:p>
            <a:endParaRPr lang="en-US" altLang="ko-KR" sz="3600" b="1" dirty="0"/>
          </a:p>
          <a:p>
            <a:r>
              <a:rPr lang="en-US" altLang="ko-KR" sz="3200" b="1" dirty="0"/>
              <a:t>- Increasing Model Complexity and Early Stopping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6A6B11-1DC9-2916-FF23-913A43A92035}"/>
              </a:ext>
            </a:extLst>
          </p:cNvPr>
          <p:cNvSpPr txBox="1"/>
          <p:nvPr/>
        </p:nvSpPr>
        <p:spPr>
          <a:xfrm>
            <a:off x="4063042" y="6288379"/>
            <a:ext cx="7903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/>
              <a:t>2</a:t>
            </a:r>
            <a:r>
              <a:rPr lang="ko-KR" altLang="en-US" sz="2400" b="1" dirty="0"/>
              <a:t>조 팀원</a:t>
            </a:r>
            <a:r>
              <a:rPr lang="en-US" altLang="ko-KR" sz="2400" b="1" dirty="0"/>
              <a:t>1</a:t>
            </a:r>
            <a:r>
              <a:rPr lang="ko-KR" altLang="en-US" sz="2400" b="1" dirty="0"/>
              <a:t> 팀원</a:t>
            </a:r>
            <a:r>
              <a:rPr lang="en-US" altLang="ko-KR" sz="2400" b="1" dirty="0"/>
              <a:t>2</a:t>
            </a:r>
            <a:r>
              <a:rPr lang="ko-KR" altLang="en-US" sz="2400" b="1" dirty="0"/>
              <a:t> 팀원</a:t>
            </a:r>
            <a:r>
              <a:rPr lang="en-US" altLang="ko-KR" sz="2400" b="1" dirty="0"/>
              <a:t>3</a:t>
            </a:r>
            <a:r>
              <a:rPr lang="ko-KR" altLang="en-US" sz="2400" b="1" dirty="0"/>
              <a:t> 팀원</a:t>
            </a:r>
            <a:r>
              <a:rPr lang="en-US" altLang="ko-KR" sz="2400" b="1" dirty="0"/>
              <a:t>4</a:t>
            </a:r>
            <a:r>
              <a:rPr lang="ko-KR" altLang="en-US" sz="2400" b="1" dirty="0"/>
              <a:t> </a:t>
            </a:r>
            <a:r>
              <a:rPr lang="ko-KR" altLang="en-US" sz="2400" b="1" dirty="0" err="1"/>
              <a:t>주민찬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934708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263ECE-A75C-BD77-1CD8-E0C4FE5D9165}"/>
              </a:ext>
            </a:extLst>
          </p:cNvPr>
          <p:cNvSpPr txBox="1"/>
          <p:nvPr/>
        </p:nvSpPr>
        <p:spPr>
          <a:xfrm>
            <a:off x="892968" y="386132"/>
            <a:ext cx="9508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How to avoid Overfitting – Early Stopping</a:t>
            </a:r>
            <a:endParaRPr lang="ko-KR" altLang="en-US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11B5778-0401-EBB0-EAB2-6C7FB1C85E31}"/>
              </a:ext>
            </a:extLst>
          </p:cNvPr>
          <p:cNvSpPr/>
          <p:nvPr/>
        </p:nvSpPr>
        <p:spPr>
          <a:xfrm>
            <a:off x="-3048" y="0"/>
            <a:ext cx="794083" cy="6858000"/>
          </a:xfrm>
          <a:prstGeom prst="rect">
            <a:avLst/>
          </a:prstGeom>
          <a:solidFill>
            <a:schemeClr val="accent5">
              <a:lumMod val="20000"/>
              <a:lumOff val="8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FD045F-C648-7CB4-6897-F3007B11858D}"/>
              </a:ext>
            </a:extLst>
          </p:cNvPr>
          <p:cNvSpPr/>
          <p:nvPr/>
        </p:nvSpPr>
        <p:spPr>
          <a:xfrm>
            <a:off x="3048" y="0"/>
            <a:ext cx="12188952" cy="26125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D8528FA-680E-09F3-C9DC-8064B9B5565C}"/>
              </a:ext>
            </a:extLst>
          </p:cNvPr>
          <p:cNvSpPr/>
          <p:nvPr/>
        </p:nvSpPr>
        <p:spPr>
          <a:xfrm>
            <a:off x="3048" y="6596743"/>
            <a:ext cx="12188952" cy="26125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0916424-FDB4-01DB-9B44-6A7C1F8E1510}"/>
              </a:ext>
            </a:extLst>
          </p:cNvPr>
          <p:cNvCxnSpPr>
            <a:cxnSpLocks/>
          </p:cNvCxnSpPr>
          <p:nvPr/>
        </p:nvCxnSpPr>
        <p:spPr>
          <a:xfrm>
            <a:off x="-3048" y="971550"/>
            <a:ext cx="121920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8C95B92-ED78-4FC8-23BB-912484CB0738}"/>
              </a:ext>
            </a:extLst>
          </p:cNvPr>
          <p:cNvSpPr txBox="1"/>
          <p:nvPr/>
        </p:nvSpPr>
        <p:spPr>
          <a:xfrm>
            <a:off x="55625" y="463076"/>
            <a:ext cx="67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b="1" dirty="0"/>
              <a:t>002</a:t>
            </a:r>
            <a:endParaRPr lang="ko-KR" altLang="en-US" b="1" dirty="0"/>
          </a:p>
        </p:txBody>
      </p:sp>
      <p:pic>
        <p:nvPicPr>
          <p:cNvPr id="6" name="그림 5" descr="텍스트, 그래프, 라인, 도표이(가) 표시된 사진&#10;&#10;자동 생성된 설명">
            <a:extLst>
              <a:ext uri="{FF2B5EF4-FFF2-40B4-BE49-F238E27FC236}">
                <a16:creationId xmlns:a16="http://schemas.microsoft.com/office/drawing/2014/main" id="{3591C879-96AD-4BFD-EB1C-474ADF5B1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716" y="1529642"/>
            <a:ext cx="4864762" cy="302435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B300699-FF29-C6D4-3ACC-CDAF303D26B7}"/>
              </a:ext>
            </a:extLst>
          </p:cNvPr>
          <p:cNvSpPr/>
          <p:nvPr/>
        </p:nvSpPr>
        <p:spPr>
          <a:xfrm>
            <a:off x="1262126" y="1800057"/>
            <a:ext cx="4993592" cy="7111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Early Stopping </a:t>
            </a:r>
            <a:r>
              <a:rPr lang="ko-KR" altLang="en-US" sz="2400" b="1" dirty="0">
                <a:solidFill>
                  <a:schemeClr val="tx1"/>
                </a:solidFill>
              </a:rPr>
              <a:t>조기종료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E3EC246-57E5-52A8-0329-D23CB517131F}"/>
              </a:ext>
            </a:extLst>
          </p:cNvPr>
          <p:cNvSpPr/>
          <p:nvPr/>
        </p:nvSpPr>
        <p:spPr>
          <a:xfrm>
            <a:off x="1262126" y="2511256"/>
            <a:ext cx="4993592" cy="285515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b="1" dirty="0">
                <a:solidFill>
                  <a:schemeClr val="tx1"/>
                </a:solidFill>
              </a:rPr>
              <a:t>모델이 검증 데이터 셋에서</a:t>
            </a:r>
            <a:endParaRPr lang="en-US" altLang="ko-KR" sz="2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2200" b="1" dirty="0">
                <a:solidFill>
                  <a:schemeClr val="tx1"/>
                </a:solidFill>
              </a:rPr>
              <a:t> </a:t>
            </a:r>
            <a:endParaRPr lang="en-US" altLang="ko-KR" sz="2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2200" b="1" dirty="0">
                <a:solidFill>
                  <a:schemeClr val="tx1"/>
                </a:solidFill>
              </a:rPr>
              <a:t>성능 개선이 보이지 않을 때</a:t>
            </a:r>
            <a:endParaRPr lang="en-US" altLang="ko-KR" sz="2200" b="1" dirty="0">
              <a:solidFill>
                <a:schemeClr val="tx1"/>
              </a:solidFill>
            </a:endParaRPr>
          </a:p>
          <a:p>
            <a:pPr algn="ctr"/>
            <a:endParaRPr lang="en-US" altLang="ko-KR" sz="2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2200" b="1" dirty="0">
                <a:solidFill>
                  <a:schemeClr val="tx1"/>
                </a:solidFill>
              </a:rPr>
              <a:t>학습을 </a:t>
            </a:r>
            <a:r>
              <a:rPr lang="ko-KR" altLang="en-US" sz="2200" b="1" dirty="0">
                <a:solidFill>
                  <a:srgbClr val="FF0000"/>
                </a:solidFill>
              </a:rPr>
              <a:t>중단</a:t>
            </a:r>
            <a:r>
              <a:rPr lang="ko-KR" altLang="en-US" sz="2200" b="1" dirty="0">
                <a:solidFill>
                  <a:schemeClr val="tx1"/>
                </a:solidFill>
              </a:rPr>
              <a:t>하는 방법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807EBB-3BEC-76BC-92E7-AAE8F430B9C2}"/>
              </a:ext>
            </a:extLst>
          </p:cNvPr>
          <p:cNvSpPr txBox="1"/>
          <p:nvPr/>
        </p:nvSpPr>
        <p:spPr>
          <a:xfrm>
            <a:off x="7262723" y="4673821"/>
            <a:ext cx="276056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- Train loss : Training loss</a:t>
            </a:r>
          </a:p>
          <a:p>
            <a:endParaRPr lang="en-US" altLang="ko-KR" sz="1400" b="1" dirty="0"/>
          </a:p>
          <a:p>
            <a:r>
              <a:rPr lang="en-US" altLang="ko-KR" sz="1400" b="1" dirty="0"/>
              <a:t>-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Val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loss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: Validation loss</a:t>
            </a:r>
          </a:p>
          <a:p>
            <a:endParaRPr lang="en-US" altLang="ko-KR" sz="1400" b="1" dirty="0"/>
          </a:p>
          <a:p>
            <a:r>
              <a:rPr lang="en-US" altLang="ko-KR" sz="1400" b="1" dirty="0"/>
              <a:t>- Train acc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: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Training Accuracy</a:t>
            </a:r>
          </a:p>
          <a:p>
            <a:endParaRPr lang="en-US" altLang="ko-KR" sz="1400" b="1" dirty="0"/>
          </a:p>
          <a:p>
            <a:r>
              <a:rPr lang="en-US" altLang="ko-KR" sz="1400" b="1" dirty="0"/>
              <a:t>- Val acc : Validation Accuracy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619949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CEB1E43-CA9F-44D1-D2C5-497C8CAE8520}"/>
              </a:ext>
            </a:extLst>
          </p:cNvPr>
          <p:cNvCxnSpPr>
            <a:cxnSpLocks/>
          </p:cNvCxnSpPr>
          <p:nvPr/>
        </p:nvCxnSpPr>
        <p:spPr>
          <a:xfrm>
            <a:off x="1720471" y="2223086"/>
            <a:ext cx="1046848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263ECE-A75C-BD77-1CD8-E0C4FE5D9165}"/>
              </a:ext>
            </a:extLst>
          </p:cNvPr>
          <p:cNvSpPr txBox="1"/>
          <p:nvPr/>
        </p:nvSpPr>
        <p:spPr>
          <a:xfrm>
            <a:off x="892968" y="386132"/>
            <a:ext cx="9508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How Early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Stopping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works</a:t>
            </a:r>
            <a:endParaRPr lang="ko-KR" altLang="en-US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11B5778-0401-EBB0-EAB2-6C7FB1C85E31}"/>
              </a:ext>
            </a:extLst>
          </p:cNvPr>
          <p:cNvSpPr/>
          <p:nvPr/>
        </p:nvSpPr>
        <p:spPr>
          <a:xfrm>
            <a:off x="-3048" y="0"/>
            <a:ext cx="794083" cy="6858000"/>
          </a:xfrm>
          <a:prstGeom prst="rect">
            <a:avLst/>
          </a:prstGeom>
          <a:solidFill>
            <a:schemeClr val="accent5">
              <a:lumMod val="20000"/>
              <a:lumOff val="8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FD045F-C648-7CB4-6897-F3007B11858D}"/>
              </a:ext>
            </a:extLst>
          </p:cNvPr>
          <p:cNvSpPr/>
          <p:nvPr/>
        </p:nvSpPr>
        <p:spPr>
          <a:xfrm>
            <a:off x="3048" y="0"/>
            <a:ext cx="12188952" cy="26125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D8528FA-680E-09F3-C9DC-8064B9B5565C}"/>
              </a:ext>
            </a:extLst>
          </p:cNvPr>
          <p:cNvSpPr/>
          <p:nvPr/>
        </p:nvSpPr>
        <p:spPr>
          <a:xfrm>
            <a:off x="3048" y="6596743"/>
            <a:ext cx="12188952" cy="26125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0916424-FDB4-01DB-9B44-6A7C1F8E1510}"/>
              </a:ext>
            </a:extLst>
          </p:cNvPr>
          <p:cNvCxnSpPr>
            <a:cxnSpLocks/>
          </p:cNvCxnSpPr>
          <p:nvPr/>
        </p:nvCxnSpPr>
        <p:spPr>
          <a:xfrm>
            <a:off x="-3048" y="971550"/>
            <a:ext cx="121920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8C95B92-ED78-4FC8-23BB-912484CB0738}"/>
              </a:ext>
            </a:extLst>
          </p:cNvPr>
          <p:cNvSpPr txBox="1"/>
          <p:nvPr/>
        </p:nvSpPr>
        <p:spPr>
          <a:xfrm>
            <a:off x="55625" y="463076"/>
            <a:ext cx="67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b="1" dirty="0"/>
              <a:t>002</a:t>
            </a:r>
            <a:endParaRPr lang="ko-KR" altLang="en-US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88A9EB7-B48D-E9CB-4D98-70F34D540504}"/>
              </a:ext>
            </a:extLst>
          </p:cNvPr>
          <p:cNvSpPr/>
          <p:nvPr/>
        </p:nvSpPr>
        <p:spPr>
          <a:xfrm>
            <a:off x="1126746" y="2802166"/>
            <a:ext cx="1797050" cy="91978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3504FD8-52A0-3631-99FE-B3C929E0F84C}"/>
              </a:ext>
            </a:extLst>
          </p:cNvPr>
          <p:cNvSpPr/>
          <p:nvPr/>
        </p:nvSpPr>
        <p:spPr>
          <a:xfrm>
            <a:off x="3797317" y="2802166"/>
            <a:ext cx="1797050" cy="91978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1BEBF06-A016-FFAE-88FE-D0CFDE8F77DC}"/>
              </a:ext>
            </a:extLst>
          </p:cNvPr>
          <p:cNvSpPr/>
          <p:nvPr/>
        </p:nvSpPr>
        <p:spPr>
          <a:xfrm>
            <a:off x="6467888" y="2802166"/>
            <a:ext cx="1797050" cy="91978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5B17B6A-44A6-6DA3-1E74-82110CECE0CD}"/>
              </a:ext>
            </a:extLst>
          </p:cNvPr>
          <p:cNvSpPr/>
          <p:nvPr/>
        </p:nvSpPr>
        <p:spPr>
          <a:xfrm>
            <a:off x="9138459" y="2802166"/>
            <a:ext cx="1797050" cy="91978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026819-B8B8-8661-87C0-DE45A8902ACE}"/>
              </a:ext>
            </a:extLst>
          </p:cNvPr>
          <p:cNvSpPr/>
          <p:nvPr/>
        </p:nvSpPr>
        <p:spPr>
          <a:xfrm>
            <a:off x="1720471" y="1899891"/>
            <a:ext cx="609600" cy="6463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1</a:t>
            </a:r>
            <a:endParaRPr lang="ko-KR" altLang="en-US" b="1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B131E5B-9AA3-52DF-FA59-83B84E337D6C}"/>
              </a:ext>
            </a:extLst>
          </p:cNvPr>
          <p:cNvSpPr/>
          <p:nvPr/>
        </p:nvSpPr>
        <p:spPr>
          <a:xfrm>
            <a:off x="4391042" y="1894128"/>
            <a:ext cx="609600" cy="6463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2</a:t>
            </a:r>
            <a:endParaRPr lang="ko-KR" altLang="en-US" sz="24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5C60272-C78B-36E5-3F22-948977965E22}"/>
              </a:ext>
            </a:extLst>
          </p:cNvPr>
          <p:cNvSpPr/>
          <p:nvPr/>
        </p:nvSpPr>
        <p:spPr>
          <a:xfrm>
            <a:off x="7061613" y="1897892"/>
            <a:ext cx="609600" cy="6463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3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276AEFB8-41DA-9D2B-71C0-273B2397786F}"/>
              </a:ext>
            </a:extLst>
          </p:cNvPr>
          <p:cNvSpPr/>
          <p:nvPr/>
        </p:nvSpPr>
        <p:spPr>
          <a:xfrm>
            <a:off x="9732184" y="1894128"/>
            <a:ext cx="609600" cy="6463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4</a:t>
            </a:r>
            <a:endParaRPr lang="ko-KR" altLang="en-US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06CEB0-ED85-B92D-C288-F08C0DAC30A1}"/>
              </a:ext>
            </a:extLst>
          </p:cNvPr>
          <p:cNvSpPr txBox="1"/>
          <p:nvPr/>
        </p:nvSpPr>
        <p:spPr>
          <a:xfrm>
            <a:off x="1313189" y="3104578"/>
            <a:ext cx="14241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데이터 분할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FBFC2F-6F21-3F9A-B71D-5365CA9DEA9C}"/>
              </a:ext>
            </a:extLst>
          </p:cNvPr>
          <p:cNvSpPr txBox="1"/>
          <p:nvPr/>
        </p:nvSpPr>
        <p:spPr>
          <a:xfrm>
            <a:off x="3983760" y="3104578"/>
            <a:ext cx="14241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모델 훈련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1881EC-0BF0-5A5B-0AAD-3A00F56164C1}"/>
              </a:ext>
            </a:extLst>
          </p:cNvPr>
          <p:cNvSpPr txBox="1"/>
          <p:nvPr/>
        </p:nvSpPr>
        <p:spPr>
          <a:xfrm>
            <a:off x="6654331" y="3112313"/>
            <a:ext cx="14241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성능 평가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873481-FC77-449F-94A9-C08CE1C31AD4}"/>
              </a:ext>
            </a:extLst>
          </p:cNvPr>
          <p:cNvSpPr txBox="1"/>
          <p:nvPr/>
        </p:nvSpPr>
        <p:spPr>
          <a:xfrm>
            <a:off x="9324902" y="3104578"/>
            <a:ext cx="14241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손실 비교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B83EA3-7069-F183-F41B-597DDC1B3CF9}"/>
              </a:ext>
            </a:extLst>
          </p:cNvPr>
          <p:cNvSpPr txBox="1"/>
          <p:nvPr/>
        </p:nvSpPr>
        <p:spPr>
          <a:xfrm>
            <a:off x="1057892" y="4004169"/>
            <a:ext cx="1934758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/>
              <a:t>데이터를 랜덤하게 </a:t>
            </a:r>
            <a:endParaRPr lang="en-US" altLang="ko-KR" sz="1200" b="1" dirty="0"/>
          </a:p>
          <a:p>
            <a:pPr algn="ctr">
              <a:lnSpc>
                <a:spcPct val="150000"/>
              </a:lnSpc>
            </a:pPr>
            <a:r>
              <a:rPr lang="ko-KR" altLang="en-US" sz="1200" b="1" dirty="0"/>
              <a:t>섞은 후 </a:t>
            </a:r>
            <a:r>
              <a:rPr lang="en-US" altLang="ko-KR" sz="1200" b="1" dirty="0"/>
              <a:t>Train Data</a:t>
            </a:r>
            <a:r>
              <a:rPr lang="ko-KR" altLang="en-US" sz="1200" b="1" dirty="0"/>
              <a:t>와 </a:t>
            </a:r>
            <a:r>
              <a:rPr lang="en-US" altLang="ko-KR" sz="1200" b="1" dirty="0"/>
              <a:t>Validation Data</a:t>
            </a:r>
            <a:r>
              <a:rPr lang="ko-KR" altLang="en-US" sz="1200" b="1" dirty="0"/>
              <a:t> 로 분할</a:t>
            </a:r>
            <a:endParaRPr lang="en-US" altLang="ko-KR" sz="12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3B6A85-B50A-9CAC-87E9-8DD5255BD2AC}"/>
              </a:ext>
            </a:extLst>
          </p:cNvPr>
          <p:cNvSpPr txBox="1"/>
          <p:nvPr/>
        </p:nvSpPr>
        <p:spPr>
          <a:xfrm>
            <a:off x="3797317" y="4022913"/>
            <a:ext cx="1797050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/>
              <a:t>Train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Data</a:t>
            </a:r>
            <a:r>
              <a:rPr lang="ko-KR" altLang="en-US" sz="1200" b="1" dirty="0"/>
              <a:t> 로 </a:t>
            </a:r>
            <a:endParaRPr lang="en-US" altLang="ko-KR" sz="1200" b="1" dirty="0"/>
          </a:p>
          <a:p>
            <a:pPr algn="ctr">
              <a:lnSpc>
                <a:spcPct val="150000"/>
              </a:lnSpc>
            </a:pPr>
            <a:r>
              <a:rPr lang="ko-KR" altLang="en-US" sz="1200" b="1" dirty="0"/>
              <a:t>여러 번 모델 학습</a:t>
            </a:r>
            <a:endParaRPr lang="en-US" altLang="ko-KR" sz="12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DFD945-35C9-3802-B9E4-AAEEE8850827}"/>
              </a:ext>
            </a:extLst>
          </p:cNvPr>
          <p:cNvSpPr txBox="1"/>
          <p:nvPr/>
        </p:nvSpPr>
        <p:spPr>
          <a:xfrm>
            <a:off x="6205465" y="4004169"/>
            <a:ext cx="2321896" cy="1164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/>
              <a:t>각 </a:t>
            </a:r>
            <a:r>
              <a:rPr lang="en-US" altLang="ko-KR" sz="1200" b="1" dirty="0"/>
              <a:t>Epoch</a:t>
            </a:r>
            <a:r>
              <a:rPr lang="ko-KR" altLang="en-US" sz="1200" b="1" dirty="0"/>
              <a:t>마다 </a:t>
            </a:r>
            <a:endParaRPr lang="en-US" altLang="ko-KR" sz="1200" b="1" dirty="0"/>
          </a:p>
          <a:p>
            <a:pPr algn="ctr">
              <a:lnSpc>
                <a:spcPct val="150000"/>
              </a:lnSpc>
            </a:pPr>
            <a:r>
              <a:rPr lang="en-US" altLang="ko-KR" sz="1200" b="1" dirty="0"/>
              <a:t>Validation dataset</a:t>
            </a:r>
            <a:r>
              <a:rPr lang="ko-KR" altLang="en-US" sz="1200" b="1" dirty="0"/>
              <a:t>을 활용하여 적절한 지표로</a:t>
            </a:r>
            <a:endParaRPr lang="en-US" altLang="ko-KR" sz="1200" b="1" dirty="0"/>
          </a:p>
          <a:p>
            <a:pPr algn="ctr">
              <a:lnSpc>
                <a:spcPct val="150000"/>
              </a:lnSpc>
            </a:pPr>
            <a:r>
              <a:rPr lang="ko-KR" altLang="en-US" sz="1200" b="1" dirty="0"/>
              <a:t>모델의 </a:t>
            </a:r>
            <a:r>
              <a:rPr lang="en-US" altLang="ko-KR" sz="1200" b="1" dirty="0"/>
              <a:t>Accuracy </a:t>
            </a:r>
            <a:r>
              <a:rPr lang="ko-KR" altLang="en-US" sz="1200" b="1" dirty="0"/>
              <a:t>평가</a:t>
            </a:r>
            <a:endParaRPr lang="en-US" altLang="ko-KR" sz="12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04E7975-9C81-852C-827E-07CD57BCBE55}"/>
              </a:ext>
            </a:extLst>
          </p:cNvPr>
          <p:cNvSpPr txBox="1"/>
          <p:nvPr/>
        </p:nvSpPr>
        <p:spPr>
          <a:xfrm>
            <a:off x="8876036" y="4004169"/>
            <a:ext cx="2321896" cy="1164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/>
              <a:t>Train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loss</a:t>
            </a:r>
            <a:r>
              <a:rPr lang="ko-KR" altLang="en-US" sz="1200" b="1" dirty="0"/>
              <a:t>와 </a:t>
            </a:r>
            <a:r>
              <a:rPr lang="en-US" altLang="ko-KR" sz="1200" b="1" dirty="0"/>
              <a:t>Validation loss</a:t>
            </a:r>
            <a:r>
              <a:rPr lang="ko-KR" altLang="en-US" sz="1200" b="1" dirty="0"/>
              <a:t>를 비교하여 </a:t>
            </a:r>
            <a:r>
              <a:rPr lang="ko-KR" altLang="en-US" sz="1200" b="1" dirty="0" err="1"/>
              <a:t>과적합</a:t>
            </a:r>
            <a:r>
              <a:rPr lang="ko-KR" altLang="en-US" sz="1200" b="1" dirty="0"/>
              <a:t> 징후 감지</a:t>
            </a:r>
            <a:endParaRPr lang="en-US" altLang="ko-KR" sz="1200" b="1" dirty="0"/>
          </a:p>
          <a:p>
            <a:pPr algn="ctr">
              <a:lnSpc>
                <a:spcPct val="150000"/>
              </a:lnSpc>
            </a:pPr>
            <a:r>
              <a:rPr lang="en-US" altLang="ko-KR" sz="1200" b="1" dirty="0"/>
              <a:t>Validation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loss</a:t>
            </a:r>
            <a:r>
              <a:rPr lang="ko-KR" altLang="en-US" sz="1200" b="1" dirty="0"/>
              <a:t>가 멈추거나 </a:t>
            </a:r>
            <a:endParaRPr lang="en-US" altLang="ko-KR" sz="1200" b="1" dirty="0"/>
          </a:p>
          <a:p>
            <a:pPr algn="ctr">
              <a:lnSpc>
                <a:spcPct val="150000"/>
              </a:lnSpc>
            </a:pPr>
            <a:r>
              <a:rPr lang="ko-KR" altLang="en-US" sz="1200" b="1" dirty="0"/>
              <a:t>증가하는 시점 주의</a:t>
            </a:r>
            <a:endParaRPr lang="en-US" altLang="ko-KR" sz="1200" b="1" dirty="0"/>
          </a:p>
        </p:txBody>
      </p:sp>
      <p:pic>
        <p:nvPicPr>
          <p:cNvPr id="15" name="그림 14" descr="텍스트, 그래프, 라인, 도표이(가) 표시된 사진&#10;&#10;자동 생성된 설명">
            <a:extLst>
              <a:ext uri="{FF2B5EF4-FFF2-40B4-BE49-F238E27FC236}">
                <a16:creationId xmlns:a16="http://schemas.microsoft.com/office/drawing/2014/main" id="{4B4BD7CD-74C1-BB47-D485-E3A83EAF7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3617" y="5254992"/>
            <a:ext cx="2066733" cy="1284861"/>
          </a:xfrm>
          <a:prstGeom prst="rect">
            <a:avLst/>
          </a:prstGeom>
        </p:spPr>
      </p:pic>
      <p:sp>
        <p:nvSpPr>
          <p:cNvPr id="20" name="원형: 비어 있음 19">
            <a:extLst>
              <a:ext uri="{FF2B5EF4-FFF2-40B4-BE49-F238E27FC236}">
                <a16:creationId xmlns:a16="http://schemas.microsoft.com/office/drawing/2014/main" id="{30D26368-BE51-5319-FF4A-0F59419369F1}"/>
              </a:ext>
            </a:extLst>
          </p:cNvPr>
          <p:cNvSpPr/>
          <p:nvPr/>
        </p:nvSpPr>
        <p:spPr>
          <a:xfrm>
            <a:off x="9190299" y="5769980"/>
            <a:ext cx="353028" cy="387752"/>
          </a:xfrm>
          <a:prstGeom prst="donut">
            <a:avLst>
              <a:gd name="adj" fmla="val 860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938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263ECE-A75C-BD77-1CD8-E0C4FE5D9165}"/>
              </a:ext>
            </a:extLst>
          </p:cNvPr>
          <p:cNvSpPr txBox="1"/>
          <p:nvPr/>
        </p:nvSpPr>
        <p:spPr>
          <a:xfrm>
            <a:off x="892968" y="386132"/>
            <a:ext cx="9508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How Early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Stopping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works</a:t>
            </a:r>
            <a:endParaRPr lang="ko-KR" altLang="en-US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11B5778-0401-EBB0-EAB2-6C7FB1C85E31}"/>
              </a:ext>
            </a:extLst>
          </p:cNvPr>
          <p:cNvSpPr/>
          <p:nvPr/>
        </p:nvSpPr>
        <p:spPr>
          <a:xfrm>
            <a:off x="-3048" y="0"/>
            <a:ext cx="794083" cy="6858000"/>
          </a:xfrm>
          <a:prstGeom prst="rect">
            <a:avLst/>
          </a:prstGeom>
          <a:solidFill>
            <a:schemeClr val="accent5">
              <a:lumMod val="20000"/>
              <a:lumOff val="8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FD045F-C648-7CB4-6897-F3007B11858D}"/>
              </a:ext>
            </a:extLst>
          </p:cNvPr>
          <p:cNvSpPr/>
          <p:nvPr/>
        </p:nvSpPr>
        <p:spPr>
          <a:xfrm>
            <a:off x="3048" y="0"/>
            <a:ext cx="12188952" cy="26125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D8528FA-680E-09F3-C9DC-8064B9B5565C}"/>
              </a:ext>
            </a:extLst>
          </p:cNvPr>
          <p:cNvSpPr/>
          <p:nvPr/>
        </p:nvSpPr>
        <p:spPr>
          <a:xfrm>
            <a:off x="3048" y="6596743"/>
            <a:ext cx="12188952" cy="26125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0916424-FDB4-01DB-9B44-6A7C1F8E1510}"/>
              </a:ext>
            </a:extLst>
          </p:cNvPr>
          <p:cNvCxnSpPr>
            <a:cxnSpLocks/>
          </p:cNvCxnSpPr>
          <p:nvPr/>
        </p:nvCxnSpPr>
        <p:spPr>
          <a:xfrm>
            <a:off x="-3048" y="971550"/>
            <a:ext cx="121920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8C95B92-ED78-4FC8-23BB-912484CB0738}"/>
              </a:ext>
            </a:extLst>
          </p:cNvPr>
          <p:cNvSpPr txBox="1"/>
          <p:nvPr/>
        </p:nvSpPr>
        <p:spPr>
          <a:xfrm>
            <a:off x="55625" y="463076"/>
            <a:ext cx="67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b="1" dirty="0"/>
              <a:t>002</a:t>
            </a:r>
            <a:endParaRPr lang="ko-KR" altLang="en-US" b="1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053925B-C077-4296-8078-825A5DA73FE3}"/>
              </a:ext>
            </a:extLst>
          </p:cNvPr>
          <p:cNvCxnSpPr>
            <a:cxnSpLocks/>
            <a:endCxn id="7" idx="6"/>
          </p:cNvCxnSpPr>
          <p:nvPr/>
        </p:nvCxnSpPr>
        <p:spPr>
          <a:xfrm>
            <a:off x="791035" y="2213970"/>
            <a:ext cx="608071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8C4D0FFD-63F0-2901-E4CB-33BDCE12A86A}"/>
              </a:ext>
            </a:extLst>
          </p:cNvPr>
          <p:cNvSpPr/>
          <p:nvPr/>
        </p:nvSpPr>
        <p:spPr>
          <a:xfrm>
            <a:off x="2033775" y="1890775"/>
            <a:ext cx="609600" cy="6463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5</a:t>
            </a:r>
            <a:endParaRPr lang="ko-KR" altLang="en-US" b="1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5DAD936-BD64-F448-7E2F-B05FE5490A73}"/>
              </a:ext>
            </a:extLst>
          </p:cNvPr>
          <p:cNvSpPr/>
          <p:nvPr/>
        </p:nvSpPr>
        <p:spPr>
          <a:xfrm>
            <a:off x="1440050" y="2797719"/>
            <a:ext cx="1797050" cy="98186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4FF04C-E185-0D30-A263-54A2B06D4DAC}"/>
              </a:ext>
            </a:extLst>
          </p:cNvPr>
          <p:cNvSpPr txBox="1"/>
          <p:nvPr/>
        </p:nvSpPr>
        <p:spPr>
          <a:xfrm>
            <a:off x="1626493" y="2973845"/>
            <a:ext cx="14241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중단 기준</a:t>
            </a:r>
            <a:endParaRPr lang="en-US" altLang="ko-KR" b="1" dirty="0"/>
          </a:p>
          <a:p>
            <a:pPr algn="ctr"/>
            <a:r>
              <a:rPr lang="ko-KR" altLang="en-US" b="1" dirty="0"/>
              <a:t>설정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13D5A0-FCED-88D0-0672-37561386CC7F}"/>
              </a:ext>
            </a:extLst>
          </p:cNvPr>
          <p:cNvSpPr txBox="1"/>
          <p:nvPr/>
        </p:nvSpPr>
        <p:spPr>
          <a:xfrm>
            <a:off x="5404227" y="4927754"/>
            <a:ext cx="2325439" cy="1164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/>
              <a:t>최적의 모델을 찾은 후</a:t>
            </a:r>
            <a:endParaRPr lang="en-US" altLang="ko-KR" sz="1200" b="1" dirty="0"/>
          </a:p>
          <a:p>
            <a:pPr algn="ctr">
              <a:lnSpc>
                <a:spcPct val="150000"/>
              </a:lnSpc>
            </a:pPr>
            <a:r>
              <a:rPr lang="ko-KR" altLang="en-US" sz="1200" b="1" dirty="0"/>
              <a:t>나중에 재사용하기 위해 저장</a:t>
            </a:r>
            <a:r>
              <a:rPr lang="en-US" altLang="ko-KR" sz="1200" b="1" dirty="0"/>
              <a:t>. </a:t>
            </a:r>
            <a:r>
              <a:rPr lang="ko-KR" altLang="en-US" sz="1200" b="1" dirty="0"/>
              <a:t>시간과 리소스를 절약하고 </a:t>
            </a:r>
            <a:endParaRPr lang="en-US" altLang="ko-KR" sz="1200" b="1" dirty="0"/>
          </a:p>
          <a:p>
            <a:pPr algn="ctr">
              <a:lnSpc>
                <a:spcPct val="150000"/>
              </a:lnSpc>
            </a:pPr>
            <a:r>
              <a:rPr lang="ko-KR" altLang="en-US" sz="1200" b="1" dirty="0"/>
              <a:t>모델의 재현성 보장</a:t>
            </a:r>
            <a:endParaRPr lang="en-US" altLang="ko-KR" sz="1200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01B3D9C-99D6-59DC-56DF-17A00B14DB86}"/>
              </a:ext>
            </a:extLst>
          </p:cNvPr>
          <p:cNvSpPr/>
          <p:nvPr/>
        </p:nvSpPr>
        <p:spPr>
          <a:xfrm>
            <a:off x="6262147" y="1890775"/>
            <a:ext cx="609600" cy="6463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6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F9F9CE0-5125-56D4-8BF7-7528A13BD710}"/>
              </a:ext>
            </a:extLst>
          </p:cNvPr>
          <p:cNvSpPr/>
          <p:nvPr/>
        </p:nvSpPr>
        <p:spPr>
          <a:xfrm>
            <a:off x="5668422" y="2797719"/>
            <a:ext cx="1797050" cy="184630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91150B-8D97-978C-4AF5-D1E5C205F9C9}"/>
              </a:ext>
            </a:extLst>
          </p:cNvPr>
          <p:cNvSpPr txBox="1"/>
          <p:nvPr/>
        </p:nvSpPr>
        <p:spPr>
          <a:xfrm>
            <a:off x="5854865" y="2976247"/>
            <a:ext cx="142416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최적 모델 선택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r>
              <a:rPr lang="ko-KR" altLang="en-US" b="1" dirty="0"/>
              <a:t>모델 저장 및 불러오기</a:t>
            </a:r>
            <a:endParaRPr lang="en-US" altLang="ko-KR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3D0C11-B8E1-6994-87AD-85E6020700BA}"/>
              </a:ext>
            </a:extLst>
          </p:cNvPr>
          <p:cNvSpPr txBox="1"/>
          <p:nvPr/>
        </p:nvSpPr>
        <p:spPr>
          <a:xfrm>
            <a:off x="1440050" y="4040139"/>
            <a:ext cx="1797050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/>
              <a:t>Validation loss </a:t>
            </a:r>
            <a:r>
              <a:rPr lang="ko-KR" altLang="en-US" sz="1200" b="1" dirty="0"/>
              <a:t>가</a:t>
            </a:r>
            <a:endParaRPr lang="en-US" altLang="ko-KR" sz="1200" b="1" dirty="0"/>
          </a:p>
          <a:p>
            <a:pPr algn="ctr">
              <a:lnSpc>
                <a:spcPct val="150000"/>
              </a:lnSpc>
            </a:pPr>
            <a:r>
              <a:rPr lang="ko-KR" altLang="en-US" sz="1200" b="1" dirty="0"/>
              <a:t>일정한 학습 횟수동안 개선되지 않으면 중단</a:t>
            </a:r>
            <a:endParaRPr lang="en-US" altLang="ko-KR" sz="12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BCA6A4-32A7-06B5-2704-62A0A7B2552F}"/>
              </a:ext>
            </a:extLst>
          </p:cNvPr>
          <p:cNvSpPr txBox="1"/>
          <p:nvPr/>
        </p:nvSpPr>
        <p:spPr>
          <a:xfrm>
            <a:off x="3254839" y="2797719"/>
            <a:ext cx="21128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u="sng" dirty="0"/>
              <a:t>Patience</a:t>
            </a:r>
          </a:p>
          <a:p>
            <a:pPr algn="ctr"/>
            <a:endParaRPr lang="en-US" altLang="ko-KR" sz="1400" b="1" dirty="0"/>
          </a:p>
          <a:p>
            <a:pPr algn="ctr"/>
            <a:r>
              <a:rPr lang="ko-KR" altLang="en-US" sz="1400" b="1" dirty="0"/>
              <a:t>성능 개선이 없는 </a:t>
            </a:r>
            <a:endParaRPr lang="en-US" altLang="ko-KR" sz="1400" b="1" dirty="0"/>
          </a:p>
          <a:p>
            <a:pPr algn="ctr"/>
            <a:r>
              <a:rPr lang="ko-KR" altLang="en-US" sz="1400" b="1" dirty="0"/>
              <a:t>최대 </a:t>
            </a:r>
            <a:r>
              <a:rPr lang="ko-KR" altLang="en-US" sz="1400" b="1" dirty="0" err="1"/>
              <a:t>에포크</a:t>
            </a:r>
            <a:r>
              <a:rPr lang="ko-KR" altLang="en-US" sz="1400" b="1" dirty="0"/>
              <a:t> 수를 </a:t>
            </a:r>
            <a:endParaRPr lang="en-US" altLang="ko-KR" sz="1400" b="1" dirty="0"/>
          </a:p>
          <a:p>
            <a:pPr algn="ctr"/>
            <a:r>
              <a:rPr lang="ko-KR" altLang="en-US" sz="1400" b="1" dirty="0"/>
              <a:t>정하는</a:t>
            </a:r>
            <a:endParaRPr lang="en-US" altLang="ko-KR" sz="1400" b="1" dirty="0"/>
          </a:p>
          <a:p>
            <a:pPr algn="ctr"/>
            <a:r>
              <a:rPr lang="ko-KR" altLang="en-US" sz="1400" b="1" dirty="0" err="1"/>
              <a:t>하이퍼</a:t>
            </a:r>
            <a:r>
              <a:rPr lang="ko-KR" altLang="en-US" sz="1400" b="1" dirty="0"/>
              <a:t> 파라미터</a:t>
            </a:r>
            <a:endParaRPr lang="en-US" altLang="ko-KR" sz="1400" b="1" dirty="0"/>
          </a:p>
        </p:txBody>
      </p:sp>
      <p:sp>
        <p:nvSpPr>
          <p:cNvPr id="15" name="원형: 비어 있음 14">
            <a:extLst>
              <a:ext uri="{FF2B5EF4-FFF2-40B4-BE49-F238E27FC236}">
                <a16:creationId xmlns:a16="http://schemas.microsoft.com/office/drawing/2014/main" id="{8A296EEF-2860-661A-1E16-119DB3497746}"/>
              </a:ext>
            </a:extLst>
          </p:cNvPr>
          <p:cNvSpPr/>
          <p:nvPr/>
        </p:nvSpPr>
        <p:spPr>
          <a:xfrm>
            <a:off x="2285817" y="2973845"/>
            <a:ext cx="652069" cy="350180"/>
          </a:xfrm>
          <a:prstGeom prst="donut">
            <a:avLst>
              <a:gd name="adj" fmla="val 648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3CD64AAF-BD55-FE92-BB29-2D98A9C4DBE0}"/>
              </a:ext>
            </a:extLst>
          </p:cNvPr>
          <p:cNvCxnSpPr>
            <a:stCxn id="15" idx="6"/>
            <a:endCxn id="20" idx="0"/>
          </p:cNvCxnSpPr>
          <p:nvPr/>
        </p:nvCxnSpPr>
        <p:spPr>
          <a:xfrm flipV="1">
            <a:off x="2937886" y="2797719"/>
            <a:ext cx="1373360" cy="351216"/>
          </a:xfrm>
          <a:prstGeom prst="bentConnector4">
            <a:avLst>
              <a:gd name="adj1" fmla="val 11539"/>
              <a:gd name="adj2" fmla="val 165088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96192A02-D085-3DB5-187C-AE28FB4A074D}"/>
              </a:ext>
            </a:extLst>
          </p:cNvPr>
          <p:cNvCxnSpPr>
            <a:cxnSpLocks/>
            <a:stCxn id="10" idx="3"/>
            <a:endCxn id="41" idx="1"/>
          </p:cNvCxnSpPr>
          <p:nvPr/>
        </p:nvCxnSpPr>
        <p:spPr>
          <a:xfrm flipV="1">
            <a:off x="7465472" y="2281216"/>
            <a:ext cx="1707395" cy="1439657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52CB2C6-0472-291C-B70B-99CF9AD9246F}"/>
              </a:ext>
            </a:extLst>
          </p:cNvPr>
          <p:cNvSpPr txBox="1"/>
          <p:nvPr/>
        </p:nvSpPr>
        <p:spPr>
          <a:xfrm>
            <a:off x="9172867" y="2096550"/>
            <a:ext cx="1725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u="sng" dirty="0"/>
              <a:t>Check point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7732B3-DBBB-5AE9-1FC3-15A1320B00C7}"/>
              </a:ext>
            </a:extLst>
          </p:cNvPr>
          <p:cNvSpPr txBox="1"/>
          <p:nvPr/>
        </p:nvSpPr>
        <p:spPr>
          <a:xfrm>
            <a:off x="9172866" y="3542630"/>
            <a:ext cx="1725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u="sng"/>
              <a:t>최적 모델 선택</a:t>
            </a:r>
            <a:endParaRPr lang="en-US" altLang="ko-KR" b="1" u="sng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F3CFF86-9FE0-2087-2701-C5A679C348EC}"/>
              </a:ext>
            </a:extLst>
          </p:cNvPr>
          <p:cNvSpPr txBox="1"/>
          <p:nvPr/>
        </p:nvSpPr>
        <p:spPr>
          <a:xfrm>
            <a:off x="9172866" y="4965997"/>
            <a:ext cx="1725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u="sng" dirty="0"/>
              <a:t>모델 불러오기</a:t>
            </a:r>
            <a:endParaRPr lang="en-US" altLang="ko-KR" b="1" u="sng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9AB73729-804E-780E-B7B1-99A530F1D906}"/>
              </a:ext>
            </a:extLst>
          </p:cNvPr>
          <p:cNvCxnSpPr>
            <a:stCxn id="41" idx="2"/>
            <a:endCxn id="44" idx="0"/>
          </p:cNvCxnSpPr>
          <p:nvPr/>
        </p:nvCxnSpPr>
        <p:spPr>
          <a:xfrm flipH="1">
            <a:off x="10035795" y="2465882"/>
            <a:ext cx="1" cy="10767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9FC095EC-BD65-08DE-E80D-650C3928C5FB}"/>
              </a:ext>
            </a:extLst>
          </p:cNvPr>
          <p:cNvCxnSpPr>
            <a:cxnSpLocks/>
            <a:stCxn id="44" idx="2"/>
            <a:endCxn id="45" idx="0"/>
          </p:cNvCxnSpPr>
          <p:nvPr/>
        </p:nvCxnSpPr>
        <p:spPr>
          <a:xfrm>
            <a:off x="10035795" y="3911962"/>
            <a:ext cx="0" cy="10540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0345C98-56B1-E011-51F6-B48E873B6D01}"/>
              </a:ext>
            </a:extLst>
          </p:cNvPr>
          <p:cNvSpPr txBox="1"/>
          <p:nvPr/>
        </p:nvSpPr>
        <p:spPr>
          <a:xfrm>
            <a:off x="8319169" y="1896300"/>
            <a:ext cx="659610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/>
              <a:t>Steps!</a:t>
            </a:r>
          </a:p>
        </p:txBody>
      </p:sp>
    </p:spTree>
    <p:extLst>
      <p:ext uri="{BB962C8B-B14F-4D97-AF65-F5344CB8AC3E}">
        <p14:creationId xmlns:p14="http://schemas.microsoft.com/office/powerpoint/2010/main" val="1589938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263ECE-A75C-BD77-1CD8-E0C4FE5D9165}"/>
              </a:ext>
            </a:extLst>
          </p:cNvPr>
          <p:cNvSpPr txBox="1"/>
          <p:nvPr/>
        </p:nvSpPr>
        <p:spPr>
          <a:xfrm>
            <a:off x="892968" y="386132"/>
            <a:ext cx="9508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Strength and Weakness of Early Stopping</a:t>
            </a:r>
            <a:endParaRPr lang="ko-KR" altLang="en-US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11B5778-0401-EBB0-EAB2-6C7FB1C85E31}"/>
              </a:ext>
            </a:extLst>
          </p:cNvPr>
          <p:cNvSpPr/>
          <p:nvPr/>
        </p:nvSpPr>
        <p:spPr>
          <a:xfrm>
            <a:off x="-3048" y="0"/>
            <a:ext cx="794083" cy="6858000"/>
          </a:xfrm>
          <a:prstGeom prst="rect">
            <a:avLst/>
          </a:prstGeom>
          <a:solidFill>
            <a:schemeClr val="accent5">
              <a:lumMod val="20000"/>
              <a:lumOff val="8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FD045F-C648-7CB4-6897-F3007B11858D}"/>
              </a:ext>
            </a:extLst>
          </p:cNvPr>
          <p:cNvSpPr/>
          <p:nvPr/>
        </p:nvSpPr>
        <p:spPr>
          <a:xfrm>
            <a:off x="3048" y="0"/>
            <a:ext cx="12188952" cy="26125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D8528FA-680E-09F3-C9DC-8064B9B5565C}"/>
              </a:ext>
            </a:extLst>
          </p:cNvPr>
          <p:cNvSpPr/>
          <p:nvPr/>
        </p:nvSpPr>
        <p:spPr>
          <a:xfrm>
            <a:off x="3048" y="6596743"/>
            <a:ext cx="12188952" cy="26125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0916424-FDB4-01DB-9B44-6A7C1F8E1510}"/>
              </a:ext>
            </a:extLst>
          </p:cNvPr>
          <p:cNvCxnSpPr>
            <a:cxnSpLocks/>
          </p:cNvCxnSpPr>
          <p:nvPr/>
        </p:nvCxnSpPr>
        <p:spPr>
          <a:xfrm>
            <a:off x="-3048" y="971550"/>
            <a:ext cx="121920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8C95B92-ED78-4FC8-23BB-912484CB0738}"/>
              </a:ext>
            </a:extLst>
          </p:cNvPr>
          <p:cNvSpPr txBox="1"/>
          <p:nvPr/>
        </p:nvSpPr>
        <p:spPr>
          <a:xfrm>
            <a:off x="55625" y="463076"/>
            <a:ext cx="67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b="1" dirty="0"/>
              <a:t>002</a:t>
            </a:r>
            <a:endParaRPr lang="ko-KR" altLang="en-US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75E2650-7F02-3DFC-F761-41500F08D333}"/>
              </a:ext>
            </a:extLst>
          </p:cNvPr>
          <p:cNvSpPr/>
          <p:nvPr/>
        </p:nvSpPr>
        <p:spPr>
          <a:xfrm>
            <a:off x="1270752" y="1777356"/>
            <a:ext cx="4629716" cy="7111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장점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A8FEBE1-B4CE-840C-6E24-D96EB2AF9E32}"/>
              </a:ext>
            </a:extLst>
          </p:cNvPr>
          <p:cNvSpPr/>
          <p:nvPr/>
        </p:nvSpPr>
        <p:spPr>
          <a:xfrm>
            <a:off x="1270752" y="2488555"/>
            <a:ext cx="4629716" cy="285515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000" b="1" dirty="0" err="1">
                <a:solidFill>
                  <a:schemeClr val="tx1"/>
                </a:solidFill>
              </a:rPr>
              <a:t>과적합</a:t>
            </a:r>
            <a:r>
              <a:rPr lang="ko-KR" altLang="en-US" sz="2000" b="1" dirty="0">
                <a:solidFill>
                  <a:schemeClr val="tx1"/>
                </a:solidFill>
              </a:rPr>
              <a:t> 방지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/>
                </a:solidFill>
              </a:rPr>
              <a:t>학습시간 단축 및 효율성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/>
                </a:solidFill>
              </a:rPr>
              <a:t>최적화된 모델 선택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48AF590-916E-D7A6-B2DC-A84E4DE5E30C}"/>
              </a:ext>
            </a:extLst>
          </p:cNvPr>
          <p:cNvSpPr/>
          <p:nvPr/>
        </p:nvSpPr>
        <p:spPr>
          <a:xfrm>
            <a:off x="6734927" y="1777356"/>
            <a:ext cx="4629716" cy="7111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단점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8C0CAF5-894E-F00B-78DB-5205F5A2728B}"/>
              </a:ext>
            </a:extLst>
          </p:cNvPr>
          <p:cNvSpPr/>
          <p:nvPr/>
        </p:nvSpPr>
        <p:spPr>
          <a:xfrm>
            <a:off x="6734927" y="2488555"/>
            <a:ext cx="4629716" cy="285515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/>
                </a:solidFill>
              </a:rPr>
              <a:t>적절한 중단 시점 설정의 어려움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000" b="1" dirty="0" err="1">
                <a:solidFill>
                  <a:schemeClr val="tx1"/>
                </a:solidFill>
              </a:rPr>
              <a:t>하이퍼</a:t>
            </a:r>
            <a:r>
              <a:rPr lang="ko-KR" altLang="en-US" sz="2000" b="1" dirty="0">
                <a:solidFill>
                  <a:schemeClr val="tx1"/>
                </a:solidFill>
              </a:rPr>
              <a:t> 파라미터의 의존성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/>
                </a:solidFill>
              </a:rPr>
              <a:t>데이터 의존성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/>
                </a:solidFill>
              </a:rPr>
              <a:t>로컬 미니멈</a:t>
            </a:r>
          </a:p>
        </p:txBody>
      </p:sp>
    </p:spTree>
    <p:extLst>
      <p:ext uri="{BB962C8B-B14F-4D97-AF65-F5344CB8AC3E}">
        <p14:creationId xmlns:p14="http://schemas.microsoft.com/office/powerpoint/2010/main" val="1464925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263ECE-A75C-BD77-1CD8-E0C4FE5D9165}"/>
              </a:ext>
            </a:extLst>
          </p:cNvPr>
          <p:cNvSpPr txBox="1"/>
          <p:nvPr/>
        </p:nvSpPr>
        <p:spPr>
          <a:xfrm>
            <a:off x="892968" y="386132"/>
            <a:ext cx="9508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Strength and Weakness of Early Stopping</a:t>
            </a:r>
            <a:endParaRPr lang="ko-KR" altLang="en-US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11B5778-0401-EBB0-EAB2-6C7FB1C85E31}"/>
              </a:ext>
            </a:extLst>
          </p:cNvPr>
          <p:cNvSpPr/>
          <p:nvPr/>
        </p:nvSpPr>
        <p:spPr>
          <a:xfrm>
            <a:off x="-3048" y="0"/>
            <a:ext cx="794083" cy="6858000"/>
          </a:xfrm>
          <a:prstGeom prst="rect">
            <a:avLst/>
          </a:prstGeom>
          <a:solidFill>
            <a:schemeClr val="accent5">
              <a:lumMod val="20000"/>
              <a:lumOff val="8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FD045F-C648-7CB4-6897-F3007B11858D}"/>
              </a:ext>
            </a:extLst>
          </p:cNvPr>
          <p:cNvSpPr/>
          <p:nvPr/>
        </p:nvSpPr>
        <p:spPr>
          <a:xfrm>
            <a:off x="3048" y="0"/>
            <a:ext cx="12188952" cy="26125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D8528FA-680E-09F3-C9DC-8064B9B5565C}"/>
              </a:ext>
            </a:extLst>
          </p:cNvPr>
          <p:cNvSpPr/>
          <p:nvPr/>
        </p:nvSpPr>
        <p:spPr>
          <a:xfrm>
            <a:off x="3048" y="6596743"/>
            <a:ext cx="12188952" cy="26125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0916424-FDB4-01DB-9B44-6A7C1F8E1510}"/>
              </a:ext>
            </a:extLst>
          </p:cNvPr>
          <p:cNvCxnSpPr>
            <a:cxnSpLocks/>
          </p:cNvCxnSpPr>
          <p:nvPr/>
        </p:nvCxnSpPr>
        <p:spPr>
          <a:xfrm>
            <a:off x="-3048" y="971550"/>
            <a:ext cx="121920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8C95B92-ED78-4FC8-23BB-912484CB0738}"/>
              </a:ext>
            </a:extLst>
          </p:cNvPr>
          <p:cNvSpPr txBox="1"/>
          <p:nvPr/>
        </p:nvSpPr>
        <p:spPr>
          <a:xfrm>
            <a:off x="55625" y="463076"/>
            <a:ext cx="67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b="1" dirty="0"/>
              <a:t>002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48AF590-916E-D7A6-B2DC-A84E4DE5E30C}"/>
              </a:ext>
            </a:extLst>
          </p:cNvPr>
          <p:cNvSpPr/>
          <p:nvPr/>
        </p:nvSpPr>
        <p:spPr>
          <a:xfrm>
            <a:off x="6734927" y="1777356"/>
            <a:ext cx="4629716" cy="7111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단점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8C0CAF5-894E-F00B-78DB-5205F5A2728B}"/>
              </a:ext>
            </a:extLst>
          </p:cNvPr>
          <p:cNvSpPr/>
          <p:nvPr/>
        </p:nvSpPr>
        <p:spPr>
          <a:xfrm>
            <a:off x="6734927" y="2488555"/>
            <a:ext cx="4629716" cy="285515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/>
                </a:solidFill>
              </a:rPr>
              <a:t>적절한 중단 시점 설정의 어려움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000" b="1" dirty="0" err="1">
                <a:solidFill>
                  <a:schemeClr val="tx1"/>
                </a:solidFill>
              </a:rPr>
              <a:t>하이퍼</a:t>
            </a:r>
            <a:r>
              <a:rPr lang="ko-KR" altLang="en-US" sz="2000" b="1" dirty="0">
                <a:solidFill>
                  <a:schemeClr val="tx1"/>
                </a:solidFill>
              </a:rPr>
              <a:t> 파라미터의 의존성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/>
                </a:solidFill>
              </a:rPr>
              <a:t>데이터 의존성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/>
                </a:solidFill>
              </a:rPr>
              <a:t>로컬 미니멈</a:t>
            </a:r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512B5D5B-C027-ACE3-6388-1F4309307245}"/>
              </a:ext>
            </a:extLst>
          </p:cNvPr>
          <p:cNvSpPr/>
          <p:nvPr/>
        </p:nvSpPr>
        <p:spPr>
          <a:xfrm>
            <a:off x="7044143" y="2745073"/>
            <a:ext cx="4011283" cy="1112808"/>
          </a:xfrm>
          <a:prstGeom prst="frame">
            <a:avLst>
              <a:gd name="adj1" fmla="val 6298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292FA3E-C894-C733-E40A-85548E657727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647133" y="3301477"/>
            <a:ext cx="139701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7B88D44-481C-81E4-FEDB-46F4884285C9}"/>
              </a:ext>
            </a:extLst>
          </p:cNvPr>
          <p:cNvSpPr txBox="1"/>
          <p:nvPr/>
        </p:nvSpPr>
        <p:spPr>
          <a:xfrm>
            <a:off x="1635120" y="2717215"/>
            <a:ext cx="37783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Patience </a:t>
            </a:r>
            <a:r>
              <a:rPr lang="ko-KR" altLang="en-US" b="1" dirty="0"/>
              <a:t>등의 </a:t>
            </a:r>
            <a:r>
              <a:rPr lang="ko-KR" altLang="en-US" b="1" dirty="0" err="1"/>
              <a:t>하이퍼</a:t>
            </a:r>
            <a:r>
              <a:rPr lang="ko-KR" altLang="en-US" b="1" dirty="0"/>
              <a:t> 파라미터에 크게 의존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ko-KR" altLang="en-US" b="1" dirty="0"/>
              <a:t>반복된 실험을 통해 값을 조정하며 성능 변화를 </a:t>
            </a:r>
            <a:r>
              <a:rPr lang="ko-KR" altLang="en-US" b="1" dirty="0" err="1"/>
              <a:t>확인해야함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Cross Validation(</a:t>
            </a:r>
            <a:r>
              <a:rPr lang="ko-KR" altLang="en-US" b="1" dirty="0"/>
              <a:t>교차검증</a:t>
            </a:r>
            <a:r>
              <a:rPr lang="en-US" altLang="ko-KR" b="1" dirty="0"/>
              <a:t>)</a:t>
            </a:r>
            <a:r>
              <a:rPr lang="ko-KR" altLang="en-US" b="1" dirty="0"/>
              <a:t>과 같은 기법으로 성능 확인</a:t>
            </a:r>
            <a:endParaRPr lang="en-US" altLang="ko-KR" b="1" dirty="0"/>
          </a:p>
        </p:txBody>
      </p:sp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1F941EE5-71D1-572F-6CA2-667393B415CC}"/>
              </a:ext>
            </a:extLst>
          </p:cNvPr>
          <p:cNvSpPr/>
          <p:nvPr/>
        </p:nvSpPr>
        <p:spPr>
          <a:xfrm>
            <a:off x="1635120" y="1971451"/>
            <a:ext cx="1785668" cy="600962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개선 방향</a:t>
            </a:r>
          </a:p>
        </p:txBody>
      </p:sp>
    </p:spTree>
    <p:extLst>
      <p:ext uri="{BB962C8B-B14F-4D97-AF65-F5344CB8AC3E}">
        <p14:creationId xmlns:p14="http://schemas.microsoft.com/office/powerpoint/2010/main" val="1302654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263ECE-A75C-BD77-1CD8-E0C4FE5D9165}"/>
              </a:ext>
            </a:extLst>
          </p:cNvPr>
          <p:cNvSpPr txBox="1"/>
          <p:nvPr/>
        </p:nvSpPr>
        <p:spPr>
          <a:xfrm>
            <a:off x="892968" y="386132"/>
            <a:ext cx="9508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Strength and Weakness of Early Stopping</a:t>
            </a:r>
            <a:endParaRPr lang="ko-KR" altLang="en-US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11B5778-0401-EBB0-EAB2-6C7FB1C85E31}"/>
              </a:ext>
            </a:extLst>
          </p:cNvPr>
          <p:cNvSpPr/>
          <p:nvPr/>
        </p:nvSpPr>
        <p:spPr>
          <a:xfrm>
            <a:off x="-3048" y="0"/>
            <a:ext cx="794083" cy="6858000"/>
          </a:xfrm>
          <a:prstGeom prst="rect">
            <a:avLst/>
          </a:prstGeom>
          <a:solidFill>
            <a:schemeClr val="accent5">
              <a:lumMod val="20000"/>
              <a:lumOff val="8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FD045F-C648-7CB4-6897-F3007B11858D}"/>
              </a:ext>
            </a:extLst>
          </p:cNvPr>
          <p:cNvSpPr/>
          <p:nvPr/>
        </p:nvSpPr>
        <p:spPr>
          <a:xfrm>
            <a:off x="3048" y="0"/>
            <a:ext cx="12188952" cy="26125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D8528FA-680E-09F3-C9DC-8064B9B5565C}"/>
              </a:ext>
            </a:extLst>
          </p:cNvPr>
          <p:cNvSpPr/>
          <p:nvPr/>
        </p:nvSpPr>
        <p:spPr>
          <a:xfrm>
            <a:off x="3048" y="6596743"/>
            <a:ext cx="12188952" cy="26125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0916424-FDB4-01DB-9B44-6A7C1F8E1510}"/>
              </a:ext>
            </a:extLst>
          </p:cNvPr>
          <p:cNvCxnSpPr>
            <a:cxnSpLocks/>
          </p:cNvCxnSpPr>
          <p:nvPr/>
        </p:nvCxnSpPr>
        <p:spPr>
          <a:xfrm>
            <a:off x="-3048" y="971550"/>
            <a:ext cx="121920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8C95B92-ED78-4FC8-23BB-912484CB0738}"/>
              </a:ext>
            </a:extLst>
          </p:cNvPr>
          <p:cNvSpPr txBox="1"/>
          <p:nvPr/>
        </p:nvSpPr>
        <p:spPr>
          <a:xfrm>
            <a:off x="55625" y="463076"/>
            <a:ext cx="67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b="1" dirty="0"/>
              <a:t>002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48AF590-916E-D7A6-B2DC-A84E4DE5E30C}"/>
              </a:ext>
            </a:extLst>
          </p:cNvPr>
          <p:cNvSpPr/>
          <p:nvPr/>
        </p:nvSpPr>
        <p:spPr>
          <a:xfrm>
            <a:off x="6734927" y="1777356"/>
            <a:ext cx="4629716" cy="7111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단점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8C0CAF5-894E-F00B-78DB-5205F5A2728B}"/>
              </a:ext>
            </a:extLst>
          </p:cNvPr>
          <p:cNvSpPr/>
          <p:nvPr/>
        </p:nvSpPr>
        <p:spPr>
          <a:xfrm>
            <a:off x="6734927" y="2488555"/>
            <a:ext cx="4629716" cy="285515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/>
                </a:solidFill>
              </a:rPr>
              <a:t>적절한 중단 시점 설정의 어려움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000" b="1" dirty="0" err="1">
                <a:solidFill>
                  <a:schemeClr val="tx1"/>
                </a:solidFill>
              </a:rPr>
              <a:t>하이퍼</a:t>
            </a:r>
            <a:r>
              <a:rPr lang="ko-KR" altLang="en-US" sz="2000" b="1" dirty="0">
                <a:solidFill>
                  <a:schemeClr val="tx1"/>
                </a:solidFill>
              </a:rPr>
              <a:t> 파라미터의 의존성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/>
                </a:solidFill>
              </a:rPr>
              <a:t>데이터 의존성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/>
                </a:solidFill>
              </a:rPr>
              <a:t>로컬 미니멈</a:t>
            </a:r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512B5D5B-C027-ACE3-6388-1F4309307245}"/>
              </a:ext>
            </a:extLst>
          </p:cNvPr>
          <p:cNvSpPr/>
          <p:nvPr/>
        </p:nvSpPr>
        <p:spPr>
          <a:xfrm>
            <a:off x="7067771" y="3953250"/>
            <a:ext cx="1903701" cy="563520"/>
          </a:xfrm>
          <a:prstGeom prst="frame">
            <a:avLst>
              <a:gd name="adj1" fmla="val 1089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292FA3E-C894-C733-E40A-85548E657727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5662853" y="4234219"/>
            <a:ext cx="1404918" cy="79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7B88D44-481C-81E4-FEDB-46F4884285C9}"/>
              </a:ext>
            </a:extLst>
          </p:cNvPr>
          <p:cNvSpPr txBox="1"/>
          <p:nvPr/>
        </p:nvSpPr>
        <p:spPr>
          <a:xfrm>
            <a:off x="1678704" y="3548993"/>
            <a:ext cx="37783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검증 데이터셋에 편향이 생기지 </a:t>
            </a:r>
            <a:endParaRPr lang="en-US" altLang="ko-KR" b="1" dirty="0"/>
          </a:p>
          <a:p>
            <a:r>
              <a:rPr lang="ko-KR" altLang="en-US" b="1" dirty="0"/>
              <a:t>않도록 데이터 전처리에 주의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여러 검증 데이터셋을 사용하여</a:t>
            </a:r>
            <a:endParaRPr lang="en-US" altLang="ko-KR" b="1" dirty="0"/>
          </a:p>
          <a:p>
            <a:r>
              <a:rPr lang="ko-KR" altLang="en-US" b="1" dirty="0"/>
              <a:t>모델을 평가</a:t>
            </a:r>
            <a:endParaRPr lang="en-US" altLang="ko-KR" b="1" dirty="0"/>
          </a:p>
        </p:txBody>
      </p:sp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1F941EE5-71D1-572F-6CA2-667393B415CC}"/>
              </a:ext>
            </a:extLst>
          </p:cNvPr>
          <p:cNvSpPr/>
          <p:nvPr/>
        </p:nvSpPr>
        <p:spPr>
          <a:xfrm>
            <a:off x="1678704" y="2803229"/>
            <a:ext cx="1785668" cy="600962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개선 방향</a:t>
            </a:r>
          </a:p>
        </p:txBody>
      </p:sp>
    </p:spTree>
    <p:extLst>
      <p:ext uri="{BB962C8B-B14F-4D97-AF65-F5344CB8AC3E}">
        <p14:creationId xmlns:p14="http://schemas.microsoft.com/office/powerpoint/2010/main" val="740068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263ECE-A75C-BD77-1CD8-E0C4FE5D9165}"/>
              </a:ext>
            </a:extLst>
          </p:cNvPr>
          <p:cNvSpPr txBox="1"/>
          <p:nvPr/>
        </p:nvSpPr>
        <p:spPr>
          <a:xfrm>
            <a:off x="892968" y="386132"/>
            <a:ext cx="9508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Strength and Weakness of Early Stopping</a:t>
            </a:r>
            <a:endParaRPr lang="ko-KR" altLang="en-US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11B5778-0401-EBB0-EAB2-6C7FB1C85E31}"/>
              </a:ext>
            </a:extLst>
          </p:cNvPr>
          <p:cNvSpPr/>
          <p:nvPr/>
        </p:nvSpPr>
        <p:spPr>
          <a:xfrm>
            <a:off x="-3048" y="0"/>
            <a:ext cx="794083" cy="6858000"/>
          </a:xfrm>
          <a:prstGeom prst="rect">
            <a:avLst/>
          </a:prstGeom>
          <a:solidFill>
            <a:schemeClr val="accent5">
              <a:lumMod val="20000"/>
              <a:lumOff val="8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FD045F-C648-7CB4-6897-F3007B11858D}"/>
              </a:ext>
            </a:extLst>
          </p:cNvPr>
          <p:cNvSpPr/>
          <p:nvPr/>
        </p:nvSpPr>
        <p:spPr>
          <a:xfrm>
            <a:off x="3048" y="0"/>
            <a:ext cx="12188952" cy="26125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D8528FA-680E-09F3-C9DC-8064B9B5565C}"/>
              </a:ext>
            </a:extLst>
          </p:cNvPr>
          <p:cNvSpPr/>
          <p:nvPr/>
        </p:nvSpPr>
        <p:spPr>
          <a:xfrm>
            <a:off x="3048" y="6596743"/>
            <a:ext cx="12188952" cy="26125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0916424-FDB4-01DB-9B44-6A7C1F8E1510}"/>
              </a:ext>
            </a:extLst>
          </p:cNvPr>
          <p:cNvCxnSpPr>
            <a:cxnSpLocks/>
          </p:cNvCxnSpPr>
          <p:nvPr/>
        </p:nvCxnSpPr>
        <p:spPr>
          <a:xfrm>
            <a:off x="-3048" y="971550"/>
            <a:ext cx="121920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8C95B92-ED78-4FC8-23BB-912484CB0738}"/>
              </a:ext>
            </a:extLst>
          </p:cNvPr>
          <p:cNvSpPr txBox="1"/>
          <p:nvPr/>
        </p:nvSpPr>
        <p:spPr>
          <a:xfrm>
            <a:off x="55625" y="463076"/>
            <a:ext cx="67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b="1" dirty="0"/>
              <a:t>002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48AF590-916E-D7A6-B2DC-A84E4DE5E30C}"/>
              </a:ext>
            </a:extLst>
          </p:cNvPr>
          <p:cNvSpPr/>
          <p:nvPr/>
        </p:nvSpPr>
        <p:spPr>
          <a:xfrm>
            <a:off x="6734927" y="1777356"/>
            <a:ext cx="4629716" cy="7111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단점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8C0CAF5-894E-F00B-78DB-5205F5A2728B}"/>
              </a:ext>
            </a:extLst>
          </p:cNvPr>
          <p:cNvSpPr/>
          <p:nvPr/>
        </p:nvSpPr>
        <p:spPr>
          <a:xfrm>
            <a:off x="6734927" y="2488555"/>
            <a:ext cx="4629716" cy="285515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/>
                </a:solidFill>
              </a:rPr>
              <a:t>적절한 중단 시점 설정의 어려움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000" b="1" dirty="0" err="1">
                <a:solidFill>
                  <a:schemeClr val="tx1"/>
                </a:solidFill>
              </a:rPr>
              <a:t>하이퍼</a:t>
            </a:r>
            <a:r>
              <a:rPr lang="ko-KR" altLang="en-US" sz="2000" b="1" dirty="0">
                <a:solidFill>
                  <a:schemeClr val="tx1"/>
                </a:solidFill>
              </a:rPr>
              <a:t> 파라미터의 의존성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/>
                </a:solidFill>
              </a:rPr>
              <a:t>데이터 의존성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/>
                </a:solidFill>
              </a:rPr>
              <a:t>로컬 미니멈</a:t>
            </a:r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512B5D5B-C027-ACE3-6388-1F4309307245}"/>
              </a:ext>
            </a:extLst>
          </p:cNvPr>
          <p:cNvSpPr/>
          <p:nvPr/>
        </p:nvSpPr>
        <p:spPr>
          <a:xfrm>
            <a:off x="7076397" y="4521374"/>
            <a:ext cx="1575897" cy="563520"/>
          </a:xfrm>
          <a:prstGeom prst="frame">
            <a:avLst>
              <a:gd name="adj1" fmla="val 1089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292FA3E-C894-C733-E40A-85548E657727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5671479" y="4802343"/>
            <a:ext cx="1404918" cy="79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7B88D44-481C-81E4-FEDB-46F4884285C9}"/>
              </a:ext>
            </a:extLst>
          </p:cNvPr>
          <p:cNvSpPr txBox="1"/>
          <p:nvPr/>
        </p:nvSpPr>
        <p:spPr>
          <a:xfrm>
            <a:off x="1678704" y="3843017"/>
            <a:ext cx="37783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성능 개선이 더 이상 일어나지 </a:t>
            </a:r>
            <a:endParaRPr lang="en-US" altLang="ko-KR" b="1" dirty="0"/>
          </a:p>
          <a:p>
            <a:r>
              <a:rPr lang="ko-KR" altLang="en-US" b="1" dirty="0"/>
              <a:t>않아 중단되는 부분이 로컬 미니멈일 수 있음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여러 번 반복하여 더 나은 모델이 존재하는지 확인 필요</a:t>
            </a:r>
            <a:endParaRPr lang="en-US" altLang="ko-KR" b="1" dirty="0"/>
          </a:p>
        </p:txBody>
      </p:sp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1F941EE5-71D1-572F-6CA2-667393B415CC}"/>
              </a:ext>
            </a:extLst>
          </p:cNvPr>
          <p:cNvSpPr/>
          <p:nvPr/>
        </p:nvSpPr>
        <p:spPr>
          <a:xfrm>
            <a:off x="1678704" y="3097253"/>
            <a:ext cx="1785668" cy="600962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개선 방향</a:t>
            </a:r>
          </a:p>
        </p:txBody>
      </p:sp>
    </p:spTree>
    <p:extLst>
      <p:ext uri="{BB962C8B-B14F-4D97-AF65-F5344CB8AC3E}">
        <p14:creationId xmlns:p14="http://schemas.microsoft.com/office/powerpoint/2010/main" val="1447890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263ECE-A75C-BD77-1CD8-E0C4FE5D9165}"/>
              </a:ext>
            </a:extLst>
          </p:cNvPr>
          <p:cNvSpPr txBox="1"/>
          <p:nvPr/>
        </p:nvSpPr>
        <p:spPr>
          <a:xfrm>
            <a:off x="892968" y="386132"/>
            <a:ext cx="9508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Early Stopping - Code</a:t>
            </a:r>
            <a:endParaRPr lang="ko-KR" altLang="en-US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11B5778-0401-EBB0-EAB2-6C7FB1C85E31}"/>
              </a:ext>
            </a:extLst>
          </p:cNvPr>
          <p:cNvSpPr/>
          <p:nvPr/>
        </p:nvSpPr>
        <p:spPr>
          <a:xfrm>
            <a:off x="-3048" y="0"/>
            <a:ext cx="794083" cy="6858000"/>
          </a:xfrm>
          <a:prstGeom prst="rect">
            <a:avLst/>
          </a:prstGeom>
          <a:solidFill>
            <a:schemeClr val="accent5">
              <a:lumMod val="20000"/>
              <a:lumOff val="8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FD045F-C648-7CB4-6897-F3007B11858D}"/>
              </a:ext>
            </a:extLst>
          </p:cNvPr>
          <p:cNvSpPr/>
          <p:nvPr/>
        </p:nvSpPr>
        <p:spPr>
          <a:xfrm>
            <a:off x="3048" y="0"/>
            <a:ext cx="12188952" cy="26125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D8528FA-680E-09F3-C9DC-8064B9B5565C}"/>
              </a:ext>
            </a:extLst>
          </p:cNvPr>
          <p:cNvSpPr/>
          <p:nvPr/>
        </p:nvSpPr>
        <p:spPr>
          <a:xfrm>
            <a:off x="3048" y="6596743"/>
            <a:ext cx="12188952" cy="26125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0916424-FDB4-01DB-9B44-6A7C1F8E1510}"/>
              </a:ext>
            </a:extLst>
          </p:cNvPr>
          <p:cNvCxnSpPr>
            <a:cxnSpLocks/>
          </p:cNvCxnSpPr>
          <p:nvPr/>
        </p:nvCxnSpPr>
        <p:spPr>
          <a:xfrm>
            <a:off x="-3048" y="971550"/>
            <a:ext cx="121920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8C95B92-ED78-4FC8-23BB-912484CB0738}"/>
              </a:ext>
            </a:extLst>
          </p:cNvPr>
          <p:cNvSpPr txBox="1"/>
          <p:nvPr/>
        </p:nvSpPr>
        <p:spPr>
          <a:xfrm>
            <a:off x="55625" y="463076"/>
            <a:ext cx="67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b="1" dirty="0"/>
              <a:t>002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98864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EE49B37-8014-7ADC-10E2-51ADB9AE1CB2}"/>
              </a:ext>
            </a:extLst>
          </p:cNvPr>
          <p:cNvSpPr/>
          <p:nvPr/>
        </p:nvSpPr>
        <p:spPr>
          <a:xfrm>
            <a:off x="-3048" y="0"/>
            <a:ext cx="6039517" cy="6858000"/>
          </a:xfrm>
          <a:prstGeom prst="rect">
            <a:avLst/>
          </a:prstGeom>
          <a:solidFill>
            <a:schemeClr val="accent5">
              <a:lumMod val="20000"/>
              <a:lumOff val="8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729DFC-9259-81A5-EBDB-35CDD60D9CA7}"/>
              </a:ext>
            </a:extLst>
          </p:cNvPr>
          <p:cNvSpPr/>
          <p:nvPr/>
        </p:nvSpPr>
        <p:spPr>
          <a:xfrm>
            <a:off x="3048" y="0"/>
            <a:ext cx="12188952" cy="26125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DD98D45-9EA6-BFB9-528A-1C0F30DA186D}"/>
              </a:ext>
            </a:extLst>
          </p:cNvPr>
          <p:cNvSpPr/>
          <p:nvPr/>
        </p:nvSpPr>
        <p:spPr>
          <a:xfrm>
            <a:off x="3048" y="6596743"/>
            <a:ext cx="12188952" cy="26125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BFDEBD-8AB4-A60D-3A00-50B69C75FDB0}"/>
              </a:ext>
            </a:extLst>
          </p:cNvPr>
          <p:cNvSpPr txBox="1"/>
          <p:nvPr/>
        </p:nvSpPr>
        <p:spPr>
          <a:xfrm>
            <a:off x="1724978" y="3044279"/>
            <a:ext cx="25834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/>
              <a:t>Contents</a:t>
            </a:r>
            <a:endParaRPr lang="en-US" altLang="ko-KR" sz="4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21B986-45FC-8A0E-7B8B-A330243141C1}"/>
              </a:ext>
            </a:extLst>
          </p:cNvPr>
          <p:cNvSpPr txBox="1"/>
          <p:nvPr/>
        </p:nvSpPr>
        <p:spPr>
          <a:xfrm>
            <a:off x="6359662" y="2828834"/>
            <a:ext cx="5507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400" b="1" dirty="0"/>
              <a:t>001. How to avoid Underfitting</a:t>
            </a:r>
          </a:p>
          <a:p>
            <a:pPr marL="342900" indent="-342900">
              <a:buAutoNum type="arabicPeriod"/>
            </a:pPr>
            <a:endParaRPr lang="en-US" altLang="ko-KR" sz="2400" b="1" dirty="0"/>
          </a:p>
          <a:p>
            <a:pPr algn="dist"/>
            <a:r>
              <a:rPr lang="en-US" altLang="ko-KR" sz="2400" b="1" dirty="0"/>
              <a:t>002. How to avoid Overfitting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728144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263ECE-A75C-BD77-1CD8-E0C4FE5D9165}"/>
              </a:ext>
            </a:extLst>
          </p:cNvPr>
          <p:cNvSpPr txBox="1"/>
          <p:nvPr/>
        </p:nvSpPr>
        <p:spPr>
          <a:xfrm>
            <a:off x="892968" y="386132"/>
            <a:ext cx="9508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How to avoid Underfitting</a:t>
            </a:r>
            <a:endParaRPr lang="ko-KR" altLang="en-US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11B5778-0401-EBB0-EAB2-6C7FB1C85E31}"/>
              </a:ext>
            </a:extLst>
          </p:cNvPr>
          <p:cNvSpPr/>
          <p:nvPr/>
        </p:nvSpPr>
        <p:spPr>
          <a:xfrm>
            <a:off x="-3048" y="0"/>
            <a:ext cx="794083" cy="6858000"/>
          </a:xfrm>
          <a:prstGeom prst="rect">
            <a:avLst/>
          </a:prstGeom>
          <a:solidFill>
            <a:schemeClr val="accent5">
              <a:lumMod val="20000"/>
              <a:lumOff val="8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FD045F-C648-7CB4-6897-F3007B11858D}"/>
              </a:ext>
            </a:extLst>
          </p:cNvPr>
          <p:cNvSpPr/>
          <p:nvPr/>
        </p:nvSpPr>
        <p:spPr>
          <a:xfrm>
            <a:off x="3048" y="0"/>
            <a:ext cx="12188952" cy="26125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D8528FA-680E-09F3-C9DC-8064B9B5565C}"/>
              </a:ext>
            </a:extLst>
          </p:cNvPr>
          <p:cNvSpPr/>
          <p:nvPr/>
        </p:nvSpPr>
        <p:spPr>
          <a:xfrm>
            <a:off x="3048" y="6596743"/>
            <a:ext cx="12188952" cy="26125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0916424-FDB4-01DB-9B44-6A7C1F8E1510}"/>
              </a:ext>
            </a:extLst>
          </p:cNvPr>
          <p:cNvCxnSpPr>
            <a:cxnSpLocks/>
          </p:cNvCxnSpPr>
          <p:nvPr/>
        </p:nvCxnSpPr>
        <p:spPr>
          <a:xfrm>
            <a:off x="-3048" y="971550"/>
            <a:ext cx="121920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8C95B92-ED78-4FC8-23BB-912484CB0738}"/>
              </a:ext>
            </a:extLst>
          </p:cNvPr>
          <p:cNvSpPr txBox="1"/>
          <p:nvPr/>
        </p:nvSpPr>
        <p:spPr>
          <a:xfrm>
            <a:off x="55625" y="463076"/>
            <a:ext cx="67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b="1" dirty="0"/>
              <a:t>001</a:t>
            </a:r>
            <a:endParaRPr lang="ko-KR" altLang="en-US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0782DA6-5E54-17BE-9B86-5328782614FC}"/>
              </a:ext>
            </a:extLst>
          </p:cNvPr>
          <p:cNvSpPr/>
          <p:nvPr/>
        </p:nvSpPr>
        <p:spPr>
          <a:xfrm>
            <a:off x="4547604" y="1193660"/>
            <a:ext cx="5095248" cy="5056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ko-KR" sz="2000" b="1" dirty="0">
              <a:solidFill>
                <a:schemeClr val="tx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/>
                </a:solidFill>
              </a:rPr>
              <a:t>더 좋은 </a:t>
            </a:r>
            <a:r>
              <a:rPr lang="ko-KR" altLang="en-US" sz="2000" b="1" dirty="0" err="1">
                <a:solidFill>
                  <a:schemeClr val="tx1"/>
                </a:solidFill>
              </a:rPr>
              <a:t>특성값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/>
                </a:solidFill>
              </a:rPr>
              <a:t>Train</a:t>
            </a:r>
            <a:r>
              <a:rPr lang="ko-KR" altLang="en-US" sz="2000" b="1" dirty="0">
                <a:solidFill>
                  <a:schemeClr val="tx1"/>
                </a:solidFill>
              </a:rPr>
              <a:t> 시간 늘리기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/>
                </a:solidFill>
              </a:rPr>
              <a:t>충분한 데이터 및 데이터 퀄리티 확인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/>
                </a:solidFill>
              </a:rPr>
              <a:t>모델의 제약 줄이기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/>
                </a:solidFill>
              </a:rPr>
              <a:t>모델 복잡도 증가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000" b="1" dirty="0" err="1">
                <a:solidFill>
                  <a:schemeClr val="tx1"/>
                </a:solidFill>
              </a:rPr>
              <a:t>하이퍼</a:t>
            </a:r>
            <a:r>
              <a:rPr lang="ko-KR" altLang="en-US" sz="2000" b="1" dirty="0">
                <a:solidFill>
                  <a:schemeClr val="tx1"/>
                </a:solidFill>
              </a:rPr>
              <a:t> 파라미터 조정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/>
                </a:solidFill>
              </a:rPr>
              <a:t>데이터 퀄리티 확인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just"/>
            <a:endParaRPr lang="en-US" altLang="ko-KR" sz="2000" b="1" dirty="0">
              <a:solidFill>
                <a:schemeClr val="tx1"/>
              </a:solidFill>
            </a:endParaRPr>
          </a:p>
          <a:p>
            <a:pPr algn="just"/>
            <a:r>
              <a:rPr lang="en-US" altLang="ko-KR" sz="2000" b="1" dirty="0">
                <a:solidFill>
                  <a:schemeClr val="tx1"/>
                </a:solidFill>
              </a:rPr>
              <a:t>Etc..</a:t>
            </a: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311EE802-792A-6266-92F1-F2664ECB1E87}"/>
              </a:ext>
            </a:extLst>
          </p:cNvPr>
          <p:cNvSpPr/>
          <p:nvPr/>
        </p:nvSpPr>
        <p:spPr>
          <a:xfrm>
            <a:off x="4546080" y="3895859"/>
            <a:ext cx="2683131" cy="553792"/>
          </a:xfrm>
          <a:prstGeom prst="frame">
            <a:avLst>
              <a:gd name="adj1" fmla="val 924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B04BF3E-8B51-B167-A883-8ABD69CE6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544461">
            <a:off x="7270716" y="3583670"/>
            <a:ext cx="443104" cy="41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261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263ECE-A75C-BD77-1CD8-E0C4FE5D9165}"/>
              </a:ext>
            </a:extLst>
          </p:cNvPr>
          <p:cNvSpPr txBox="1"/>
          <p:nvPr/>
        </p:nvSpPr>
        <p:spPr>
          <a:xfrm>
            <a:off x="892968" y="386132"/>
            <a:ext cx="9508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Increasing Model Complexity</a:t>
            </a:r>
            <a:endParaRPr lang="ko-KR" altLang="en-US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11B5778-0401-EBB0-EAB2-6C7FB1C85E31}"/>
              </a:ext>
            </a:extLst>
          </p:cNvPr>
          <p:cNvSpPr/>
          <p:nvPr/>
        </p:nvSpPr>
        <p:spPr>
          <a:xfrm>
            <a:off x="-3048" y="0"/>
            <a:ext cx="794083" cy="6858000"/>
          </a:xfrm>
          <a:prstGeom prst="rect">
            <a:avLst/>
          </a:prstGeom>
          <a:solidFill>
            <a:schemeClr val="accent5">
              <a:lumMod val="20000"/>
              <a:lumOff val="8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FD045F-C648-7CB4-6897-F3007B11858D}"/>
              </a:ext>
            </a:extLst>
          </p:cNvPr>
          <p:cNvSpPr/>
          <p:nvPr/>
        </p:nvSpPr>
        <p:spPr>
          <a:xfrm>
            <a:off x="3048" y="0"/>
            <a:ext cx="12188952" cy="26125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D8528FA-680E-09F3-C9DC-8064B9B5565C}"/>
              </a:ext>
            </a:extLst>
          </p:cNvPr>
          <p:cNvSpPr/>
          <p:nvPr/>
        </p:nvSpPr>
        <p:spPr>
          <a:xfrm>
            <a:off x="3048" y="6596743"/>
            <a:ext cx="12188952" cy="26125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0916424-FDB4-01DB-9B44-6A7C1F8E1510}"/>
              </a:ext>
            </a:extLst>
          </p:cNvPr>
          <p:cNvCxnSpPr>
            <a:cxnSpLocks/>
          </p:cNvCxnSpPr>
          <p:nvPr/>
        </p:nvCxnSpPr>
        <p:spPr>
          <a:xfrm>
            <a:off x="-3048" y="971550"/>
            <a:ext cx="121920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8C95B92-ED78-4FC8-23BB-912484CB0738}"/>
              </a:ext>
            </a:extLst>
          </p:cNvPr>
          <p:cNvSpPr txBox="1"/>
          <p:nvPr/>
        </p:nvSpPr>
        <p:spPr>
          <a:xfrm>
            <a:off x="55625" y="463076"/>
            <a:ext cx="67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b="1" dirty="0"/>
              <a:t>001</a:t>
            </a:r>
            <a:endParaRPr lang="ko-KR" altLang="en-US" b="1" dirty="0"/>
          </a:p>
        </p:txBody>
      </p:sp>
      <p:pic>
        <p:nvPicPr>
          <p:cNvPr id="7" name="shape1041">
            <a:extLst>
              <a:ext uri="{FF2B5EF4-FFF2-40B4-BE49-F238E27FC236}">
                <a16:creationId xmlns:a16="http://schemas.microsoft.com/office/drawing/2014/main" id="{49232F66-FCFC-09E4-64B6-6676FFD8E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2968" y="2024443"/>
            <a:ext cx="5270500" cy="30924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08ADEE3-B781-A2D0-06D0-8764A66014DB}"/>
              </a:ext>
            </a:extLst>
          </p:cNvPr>
          <p:cNvSpPr/>
          <p:nvPr/>
        </p:nvSpPr>
        <p:spPr>
          <a:xfrm>
            <a:off x="6680176" y="1863620"/>
            <a:ext cx="4993592" cy="7111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모델 복잡도 증가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8DD80DF-E05B-5264-DA4C-ACEFCE897CC9}"/>
              </a:ext>
            </a:extLst>
          </p:cNvPr>
          <p:cNvSpPr/>
          <p:nvPr/>
        </p:nvSpPr>
        <p:spPr>
          <a:xfrm>
            <a:off x="6680176" y="2574819"/>
            <a:ext cx="4993592" cy="285515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b="1" dirty="0">
                <a:solidFill>
                  <a:schemeClr val="tx1"/>
                </a:solidFill>
              </a:rPr>
              <a:t>모델이 충분히 복잡하지 않아</a:t>
            </a:r>
            <a:endParaRPr lang="en-US" altLang="ko-KR" sz="2200" b="1" dirty="0">
              <a:solidFill>
                <a:schemeClr val="tx1"/>
              </a:solidFill>
            </a:endParaRPr>
          </a:p>
          <a:p>
            <a:pPr algn="ctr"/>
            <a:endParaRPr lang="en-US" altLang="ko-KR" sz="2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2200" b="1" dirty="0">
                <a:solidFill>
                  <a:schemeClr val="tx1"/>
                </a:solidFill>
              </a:rPr>
              <a:t>학습 데이터를 특정하지 못하여</a:t>
            </a:r>
            <a:endParaRPr lang="en-US" altLang="ko-KR" sz="2200" b="1" dirty="0">
              <a:solidFill>
                <a:schemeClr val="tx1"/>
              </a:solidFill>
            </a:endParaRPr>
          </a:p>
          <a:p>
            <a:pPr algn="ctr"/>
            <a:endParaRPr lang="en-US" altLang="ko-KR" sz="2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2200" b="1" dirty="0">
                <a:solidFill>
                  <a:schemeClr val="tx1"/>
                </a:solidFill>
              </a:rPr>
              <a:t>생기는 문제를 해결</a:t>
            </a:r>
            <a:endParaRPr lang="en-US" altLang="ko-KR" sz="2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336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263ECE-A75C-BD77-1CD8-E0C4FE5D9165}"/>
              </a:ext>
            </a:extLst>
          </p:cNvPr>
          <p:cNvSpPr txBox="1"/>
          <p:nvPr/>
        </p:nvSpPr>
        <p:spPr>
          <a:xfrm>
            <a:off x="892968" y="386132"/>
            <a:ext cx="9508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Increasing Model Complexity</a:t>
            </a:r>
            <a:endParaRPr lang="ko-KR" altLang="en-US" sz="28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11B5778-0401-EBB0-EAB2-6C7FB1C85E31}"/>
              </a:ext>
            </a:extLst>
          </p:cNvPr>
          <p:cNvSpPr/>
          <p:nvPr/>
        </p:nvSpPr>
        <p:spPr>
          <a:xfrm>
            <a:off x="-3048" y="0"/>
            <a:ext cx="794083" cy="6858000"/>
          </a:xfrm>
          <a:prstGeom prst="rect">
            <a:avLst/>
          </a:prstGeom>
          <a:solidFill>
            <a:schemeClr val="accent5">
              <a:lumMod val="20000"/>
              <a:lumOff val="8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FD045F-C648-7CB4-6897-F3007B11858D}"/>
              </a:ext>
            </a:extLst>
          </p:cNvPr>
          <p:cNvSpPr/>
          <p:nvPr/>
        </p:nvSpPr>
        <p:spPr>
          <a:xfrm>
            <a:off x="3048" y="0"/>
            <a:ext cx="12188952" cy="26125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D8528FA-680E-09F3-C9DC-8064B9B5565C}"/>
              </a:ext>
            </a:extLst>
          </p:cNvPr>
          <p:cNvSpPr/>
          <p:nvPr/>
        </p:nvSpPr>
        <p:spPr>
          <a:xfrm>
            <a:off x="3048" y="6596743"/>
            <a:ext cx="12188952" cy="26125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0916424-FDB4-01DB-9B44-6A7C1F8E1510}"/>
              </a:ext>
            </a:extLst>
          </p:cNvPr>
          <p:cNvCxnSpPr>
            <a:cxnSpLocks/>
          </p:cNvCxnSpPr>
          <p:nvPr/>
        </p:nvCxnSpPr>
        <p:spPr>
          <a:xfrm>
            <a:off x="-3048" y="971550"/>
            <a:ext cx="121920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8C95B92-ED78-4FC8-23BB-912484CB0738}"/>
              </a:ext>
            </a:extLst>
          </p:cNvPr>
          <p:cNvSpPr txBox="1"/>
          <p:nvPr/>
        </p:nvSpPr>
        <p:spPr>
          <a:xfrm>
            <a:off x="55625" y="463076"/>
            <a:ext cx="67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b="1" dirty="0"/>
              <a:t>001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65B6F9C-DE9D-19F1-349A-73C654392F4E}"/>
              </a:ext>
            </a:extLst>
          </p:cNvPr>
          <p:cNvSpPr/>
          <p:nvPr/>
        </p:nvSpPr>
        <p:spPr>
          <a:xfrm>
            <a:off x="892968" y="1125550"/>
            <a:ext cx="5095248" cy="6872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2000" b="1" dirty="0">
                <a:solidFill>
                  <a:schemeClr val="tx1"/>
                </a:solidFill>
              </a:rPr>
              <a:t>- </a:t>
            </a:r>
            <a:r>
              <a:rPr lang="ko-KR" altLang="en-US" sz="2000" b="1" dirty="0">
                <a:solidFill>
                  <a:schemeClr val="tx1"/>
                </a:solidFill>
              </a:rPr>
              <a:t>다항식 기준</a:t>
            </a:r>
            <a:r>
              <a:rPr lang="en-US" altLang="ko-KR" sz="2000" b="1" dirty="0">
                <a:solidFill>
                  <a:schemeClr val="tx1"/>
                </a:solidFill>
              </a:rPr>
              <a:t> : </a:t>
            </a:r>
            <a:r>
              <a:rPr lang="ko-KR" altLang="en-US" sz="2000" b="1" dirty="0">
                <a:solidFill>
                  <a:schemeClr val="tx1"/>
                </a:solidFill>
              </a:rPr>
              <a:t>다항식의 특징을 추가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  <p:pic>
        <p:nvPicPr>
          <p:cNvPr id="12" name="shape1030">
            <a:extLst>
              <a:ext uri="{FF2B5EF4-FFF2-40B4-BE49-F238E27FC236}">
                <a16:creationId xmlns:a16="http://schemas.microsoft.com/office/drawing/2014/main" id="{8827639A-35C8-0637-B631-4151BF8723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83396" y="2190810"/>
            <a:ext cx="2367131" cy="899037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E5D5D3E0-56DB-B7FB-C554-42C381F2C99B}"/>
              </a:ext>
            </a:extLst>
          </p:cNvPr>
          <p:cNvSpPr/>
          <p:nvPr/>
        </p:nvSpPr>
        <p:spPr>
          <a:xfrm>
            <a:off x="4014967" y="2957706"/>
            <a:ext cx="5095248" cy="6872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ko-KR" sz="2000" b="1" dirty="0">
              <a:solidFill>
                <a:schemeClr val="tx1"/>
              </a:solidFill>
            </a:endParaRPr>
          </a:p>
        </p:txBody>
      </p:sp>
      <p:pic>
        <p:nvPicPr>
          <p:cNvPr id="17" name="그래픽 16" descr="오른쪽 화살표 단색으로 채워진">
            <a:extLst>
              <a:ext uri="{FF2B5EF4-FFF2-40B4-BE49-F238E27FC236}">
                <a16:creationId xmlns:a16="http://schemas.microsoft.com/office/drawing/2014/main" id="{B6E3F15C-5C2B-AF56-F9F8-FFC832C7D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78765" y="2372600"/>
            <a:ext cx="571617" cy="580428"/>
          </a:xfrm>
          <a:prstGeom prst="rect">
            <a:avLst/>
          </a:prstGeom>
        </p:spPr>
      </p:pic>
      <p:pic>
        <p:nvPicPr>
          <p:cNvPr id="18" name="shape1032">
            <a:extLst>
              <a:ext uri="{FF2B5EF4-FFF2-40B4-BE49-F238E27FC236}">
                <a16:creationId xmlns:a16="http://schemas.microsoft.com/office/drawing/2014/main" id="{BAFF9039-0067-2457-534A-2EC774A7AE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13847" y="2219707"/>
            <a:ext cx="5113163" cy="841241"/>
          </a:xfrm>
          <a:prstGeom prst="rect">
            <a:avLst/>
          </a:prstGeom>
        </p:spPr>
      </p:pic>
      <p:pic>
        <p:nvPicPr>
          <p:cNvPr id="19" name="shape1031">
            <a:extLst>
              <a:ext uri="{FF2B5EF4-FFF2-40B4-BE49-F238E27FC236}">
                <a16:creationId xmlns:a16="http://schemas.microsoft.com/office/drawing/2014/main" id="{8FDB64CA-315D-03CC-FAEE-FFEA2ADB789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2968" y="3353604"/>
            <a:ext cx="5463540" cy="2865120"/>
          </a:xfrm>
          <a:prstGeom prst="rect">
            <a:avLst/>
          </a:prstGeom>
        </p:spPr>
      </p:pic>
      <p:pic>
        <p:nvPicPr>
          <p:cNvPr id="20" name="shape1033">
            <a:extLst>
              <a:ext uri="{FF2B5EF4-FFF2-40B4-BE49-F238E27FC236}">
                <a16:creationId xmlns:a16="http://schemas.microsoft.com/office/drawing/2014/main" id="{8C89E49A-0035-6DED-08FB-F593018E226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22350" y="3387577"/>
            <a:ext cx="5463540" cy="274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154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263ECE-A75C-BD77-1CD8-E0C4FE5D9165}"/>
              </a:ext>
            </a:extLst>
          </p:cNvPr>
          <p:cNvSpPr txBox="1"/>
          <p:nvPr/>
        </p:nvSpPr>
        <p:spPr>
          <a:xfrm>
            <a:off x="892968" y="386132"/>
            <a:ext cx="9508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Increasing Model Complexity</a:t>
            </a:r>
            <a:endParaRPr lang="ko-KR" altLang="en-US" sz="28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11B5778-0401-EBB0-EAB2-6C7FB1C85E31}"/>
              </a:ext>
            </a:extLst>
          </p:cNvPr>
          <p:cNvSpPr/>
          <p:nvPr/>
        </p:nvSpPr>
        <p:spPr>
          <a:xfrm>
            <a:off x="-3048" y="0"/>
            <a:ext cx="794083" cy="6858000"/>
          </a:xfrm>
          <a:prstGeom prst="rect">
            <a:avLst/>
          </a:prstGeom>
          <a:solidFill>
            <a:schemeClr val="accent5">
              <a:lumMod val="20000"/>
              <a:lumOff val="8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FD045F-C648-7CB4-6897-F3007B11858D}"/>
              </a:ext>
            </a:extLst>
          </p:cNvPr>
          <p:cNvSpPr/>
          <p:nvPr/>
        </p:nvSpPr>
        <p:spPr>
          <a:xfrm>
            <a:off x="3048" y="0"/>
            <a:ext cx="12188952" cy="26125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D8528FA-680E-09F3-C9DC-8064B9B5565C}"/>
              </a:ext>
            </a:extLst>
          </p:cNvPr>
          <p:cNvSpPr/>
          <p:nvPr/>
        </p:nvSpPr>
        <p:spPr>
          <a:xfrm>
            <a:off x="3048" y="6596743"/>
            <a:ext cx="12188952" cy="26125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0916424-FDB4-01DB-9B44-6A7C1F8E1510}"/>
              </a:ext>
            </a:extLst>
          </p:cNvPr>
          <p:cNvCxnSpPr>
            <a:cxnSpLocks/>
          </p:cNvCxnSpPr>
          <p:nvPr/>
        </p:nvCxnSpPr>
        <p:spPr>
          <a:xfrm>
            <a:off x="-3048" y="971550"/>
            <a:ext cx="121920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8C95B92-ED78-4FC8-23BB-912484CB0738}"/>
              </a:ext>
            </a:extLst>
          </p:cNvPr>
          <p:cNvSpPr txBox="1"/>
          <p:nvPr/>
        </p:nvSpPr>
        <p:spPr>
          <a:xfrm>
            <a:off x="55625" y="463076"/>
            <a:ext cx="67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b="1" dirty="0"/>
              <a:t>001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65B6F9C-DE9D-19F1-349A-73C654392F4E}"/>
              </a:ext>
            </a:extLst>
          </p:cNvPr>
          <p:cNvSpPr/>
          <p:nvPr/>
        </p:nvSpPr>
        <p:spPr>
          <a:xfrm>
            <a:off x="892968" y="1125550"/>
            <a:ext cx="5095248" cy="6872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2000" b="1" dirty="0">
                <a:solidFill>
                  <a:schemeClr val="tx1"/>
                </a:solidFill>
              </a:rPr>
              <a:t>- </a:t>
            </a:r>
            <a:r>
              <a:rPr lang="ko-KR" altLang="en-US" sz="2000" b="1" dirty="0">
                <a:solidFill>
                  <a:schemeClr val="tx1"/>
                </a:solidFill>
              </a:rPr>
              <a:t>신경망 모델 기준</a:t>
            </a:r>
            <a:r>
              <a:rPr lang="en-US" altLang="ko-KR" sz="2000" b="1" dirty="0">
                <a:solidFill>
                  <a:schemeClr val="tx1"/>
                </a:solidFill>
              </a:rPr>
              <a:t> :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ko-KR" altLang="en-US" sz="2000" b="1" dirty="0" err="1">
                <a:solidFill>
                  <a:schemeClr val="tx1"/>
                </a:solidFill>
              </a:rPr>
              <a:t>은닉층</a:t>
            </a:r>
            <a:r>
              <a:rPr lang="ko-KR" altLang="en-US" sz="2000" b="1" dirty="0">
                <a:solidFill>
                  <a:schemeClr val="tx1"/>
                </a:solidFill>
              </a:rPr>
              <a:t> 추가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5D5D3E0-56DB-B7FB-C554-42C381F2C99B}"/>
              </a:ext>
            </a:extLst>
          </p:cNvPr>
          <p:cNvSpPr/>
          <p:nvPr/>
        </p:nvSpPr>
        <p:spPr>
          <a:xfrm>
            <a:off x="4014967" y="2957706"/>
            <a:ext cx="5095248" cy="6872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ko-KR" sz="2000" b="1" dirty="0">
              <a:solidFill>
                <a:schemeClr val="tx1"/>
              </a:solidFill>
            </a:endParaRPr>
          </a:p>
        </p:txBody>
      </p:sp>
      <p:pic>
        <p:nvPicPr>
          <p:cNvPr id="7" name="shape1036">
            <a:extLst>
              <a:ext uri="{FF2B5EF4-FFF2-40B4-BE49-F238E27FC236}">
                <a16:creationId xmlns:a16="http://schemas.microsoft.com/office/drawing/2014/main" id="{CDFAD6FC-8355-6FED-8B28-9515700D7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93246" y="3975728"/>
            <a:ext cx="6316772" cy="2346726"/>
          </a:xfrm>
          <a:prstGeom prst="rect">
            <a:avLst/>
          </a:prstGeom>
        </p:spPr>
      </p:pic>
      <p:pic>
        <p:nvPicPr>
          <p:cNvPr id="8" name="shape1035">
            <a:extLst>
              <a:ext uri="{FF2B5EF4-FFF2-40B4-BE49-F238E27FC236}">
                <a16:creationId xmlns:a16="http://schemas.microsoft.com/office/drawing/2014/main" id="{47A77F96-1256-6591-605B-249B2AA6D7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40892" y="1940090"/>
            <a:ext cx="5052060" cy="2191385"/>
          </a:xfrm>
          <a:prstGeom prst="rect">
            <a:avLst/>
          </a:prstGeom>
        </p:spPr>
      </p:pic>
      <p:pic>
        <p:nvPicPr>
          <p:cNvPr id="16" name="그래픽 15" descr="오른쪽으로 굽은 화살표 단색으로 채워진">
            <a:extLst>
              <a:ext uri="{FF2B5EF4-FFF2-40B4-BE49-F238E27FC236}">
                <a16:creationId xmlns:a16="http://schemas.microsoft.com/office/drawing/2014/main" id="{2CBD441D-DABE-E7BB-6EE3-FA40C0B241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62591" y="2402234"/>
            <a:ext cx="1509366" cy="150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617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263ECE-A75C-BD77-1CD8-E0C4FE5D9165}"/>
              </a:ext>
            </a:extLst>
          </p:cNvPr>
          <p:cNvSpPr txBox="1"/>
          <p:nvPr/>
        </p:nvSpPr>
        <p:spPr>
          <a:xfrm>
            <a:off x="892968" y="386132"/>
            <a:ext cx="10190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Strength and Weakness of Increasing Model Complexity</a:t>
            </a:r>
            <a:endParaRPr lang="ko-KR" altLang="en-US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11B5778-0401-EBB0-EAB2-6C7FB1C85E31}"/>
              </a:ext>
            </a:extLst>
          </p:cNvPr>
          <p:cNvSpPr/>
          <p:nvPr/>
        </p:nvSpPr>
        <p:spPr>
          <a:xfrm>
            <a:off x="-3048" y="0"/>
            <a:ext cx="794083" cy="6858000"/>
          </a:xfrm>
          <a:prstGeom prst="rect">
            <a:avLst/>
          </a:prstGeom>
          <a:solidFill>
            <a:schemeClr val="accent5">
              <a:lumMod val="20000"/>
              <a:lumOff val="8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FD045F-C648-7CB4-6897-F3007B11858D}"/>
              </a:ext>
            </a:extLst>
          </p:cNvPr>
          <p:cNvSpPr/>
          <p:nvPr/>
        </p:nvSpPr>
        <p:spPr>
          <a:xfrm>
            <a:off x="3048" y="0"/>
            <a:ext cx="12188952" cy="26125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D8528FA-680E-09F3-C9DC-8064B9B5565C}"/>
              </a:ext>
            </a:extLst>
          </p:cNvPr>
          <p:cNvSpPr/>
          <p:nvPr/>
        </p:nvSpPr>
        <p:spPr>
          <a:xfrm>
            <a:off x="3048" y="6596743"/>
            <a:ext cx="12188952" cy="26125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0916424-FDB4-01DB-9B44-6A7C1F8E1510}"/>
              </a:ext>
            </a:extLst>
          </p:cNvPr>
          <p:cNvCxnSpPr>
            <a:cxnSpLocks/>
          </p:cNvCxnSpPr>
          <p:nvPr/>
        </p:nvCxnSpPr>
        <p:spPr>
          <a:xfrm>
            <a:off x="-3048" y="971550"/>
            <a:ext cx="121920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8C95B92-ED78-4FC8-23BB-912484CB0738}"/>
              </a:ext>
            </a:extLst>
          </p:cNvPr>
          <p:cNvSpPr txBox="1"/>
          <p:nvPr/>
        </p:nvSpPr>
        <p:spPr>
          <a:xfrm>
            <a:off x="55625" y="463076"/>
            <a:ext cx="67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b="1" dirty="0"/>
              <a:t>001</a:t>
            </a:r>
            <a:endParaRPr lang="ko-KR" altLang="en-US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75E2650-7F02-3DFC-F761-41500F08D333}"/>
              </a:ext>
            </a:extLst>
          </p:cNvPr>
          <p:cNvSpPr/>
          <p:nvPr/>
        </p:nvSpPr>
        <p:spPr>
          <a:xfrm>
            <a:off x="1270752" y="1777356"/>
            <a:ext cx="4629716" cy="7111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장점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A8FEBE1-B4CE-840C-6E24-D96EB2AF9E32}"/>
              </a:ext>
            </a:extLst>
          </p:cNvPr>
          <p:cNvSpPr/>
          <p:nvPr/>
        </p:nvSpPr>
        <p:spPr>
          <a:xfrm>
            <a:off x="1270752" y="2488555"/>
            <a:ext cx="4629716" cy="285515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/>
                </a:solidFill>
              </a:rPr>
              <a:t>기준 모델에 비해 편향과 분산이</a:t>
            </a: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br>
              <a:rPr lang="en-US" altLang="ko-KR" sz="2000" b="1" dirty="0">
                <a:solidFill>
                  <a:schemeClr val="tx1"/>
                </a:solidFill>
              </a:rPr>
            </a:br>
            <a:r>
              <a:rPr lang="ko-KR" altLang="en-US" sz="2000" b="1" dirty="0">
                <a:solidFill>
                  <a:schemeClr val="tx1"/>
                </a:solidFill>
              </a:rPr>
              <a:t>낮아져서 학습의 정확도 향상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48AF590-916E-D7A6-B2DC-A84E4DE5E30C}"/>
              </a:ext>
            </a:extLst>
          </p:cNvPr>
          <p:cNvSpPr/>
          <p:nvPr/>
        </p:nvSpPr>
        <p:spPr>
          <a:xfrm>
            <a:off x="6734927" y="1777356"/>
            <a:ext cx="4629716" cy="7111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단점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8C0CAF5-894E-F00B-78DB-5205F5A2728B}"/>
              </a:ext>
            </a:extLst>
          </p:cNvPr>
          <p:cNvSpPr/>
          <p:nvPr/>
        </p:nvSpPr>
        <p:spPr>
          <a:xfrm>
            <a:off x="6734927" y="2488555"/>
            <a:ext cx="4629716" cy="285515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000" b="1" dirty="0" err="1">
                <a:solidFill>
                  <a:schemeClr val="tx1"/>
                </a:solidFill>
              </a:rPr>
              <a:t>오버피팅</a:t>
            </a:r>
            <a:r>
              <a:rPr lang="ko-KR" altLang="en-US" sz="2000" b="1" dirty="0">
                <a:solidFill>
                  <a:schemeClr val="tx1"/>
                </a:solidFill>
              </a:rPr>
              <a:t> 가능성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/>
                </a:solidFill>
              </a:rPr>
              <a:t>학습 및 추론 시간 증가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/>
                </a:solidFill>
              </a:rPr>
              <a:t>Gradient</a:t>
            </a:r>
            <a:r>
              <a:rPr lang="ko-KR" altLang="en-US" sz="2000" b="1" dirty="0">
                <a:solidFill>
                  <a:schemeClr val="tx1"/>
                </a:solidFill>
              </a:rPr>
              <a:t> 소실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426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263ECE-A75C-BD77-1CD8-E0C4FE5D9165}"/>
              </a:ext>
            </a:extLst>
          </p:cNvPr>
          <p:cNvSpPr txBox="1"/>
          <p:nvPr/>
        </p:nvSpPr>
        <p:spPr>
          <a:xfrm>
            <a:off x="892968" y="386132"/>
            <a:ext cx="10190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Strength and Weakness of Increasing Model Complexity</a:t>
            </a:r>
            <a:endParaRPr lang="ko-KR" altLang="en-US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11B5778-0401-EBB0-EAB2-6C7FB1C85E31}"/>
              </a:ext>
            </a:extLst>
          </p:cNvPr>
          <p:cNvSpPr/>
          <p:nvPr/>
        </p:nvSpPr>
        <p:spPr>
          <a:xfrm>
            <a:off x="-3048" y="0"/>
            <a:ext cx="794083" cy="6858000"/>
          </a:xfrm>
          <a:prstGeom prst="rect">
            <a:avLst/>
          </a:prstGeom>
          <a:solidFill>
            <a:schemeClr val="accent5">
              <a:lumMod val="20000"/>
              <a:lumOff val="8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FD045F-C648-7CB4-6897-F3007B11858D}"/>
              </a:ext>
            </a:extLst>
          </p:cNvPr>
          <p:cNvSpPr/>
          <p:nvPr/>
        </p:nvSpPr>
        <p:spPr>
          <a:xfrm>
            <a:off x="3048" y="0"/>
            <a:ext cx="12188952" cy="26125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D8528FA-680E-09F3-C9DC-8064B9B5565C}"/>
              </a:ext>
            </a:extLst>
          </p:cNvPr>
          <p:cNvSpPr/>
          <p:nvPr/>
        </p:nvSpPr>
        <p:spPr>
          <a:xfrm>
            <a:off x="3048" y="6596743"/>
            <a:ext cx="12188952" cy="26125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0916424-FDB4-01DB-9B44-6A7C1F8E1510}"/>
              </a:ext>
            </a:extLst>
          </p:cNvPr>
          <p:cNvCxnSpPr>
            <a:cxnSpLocks/>
          </p:cNvCxnSpPr>
          <p:nvPr/>
        </p:nvCxnSpPr>
        <p:spPr>
          <a:xfrm>
            <a:off x="-3048" y="971550"/>
            <a:ext cx="121920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8C95B92-ED78-4FC8-23BB-912484CB0738}"/>
              </a:ext>
            </a:extLst>
          </p:cNvPr>
          <p:cNvSpPr txBox="1"/>
          <p:nvPr/>
        </p:nvSpPr>
        <p:spPr>
          <a:xfrm>
            <a:off x="55625" y="463076"/>
            <a:ext cx="67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b="1" dirty="0"/>
              <a:t>001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48AF590-916E-D7A6-B2DC-A84E4DE5E30C}"/>
              </a:ext>
            </a:extLst>
          </p:cNvPr>
          <p:cNvSpPr/>
          <p:nvPr/>
        </p:nvSpPr>
        <p:spPr>
          <a:xfrm>
            <a:off x="6734927" y="1777356"/>
            <a:ext cx="4629716" cy="7111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단점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8C0CAF5-894E-F00B-78DB-5205F5A2728B}"/>
              </a:ext>
            </a:extLst>
          </p:cNvPr>
          <p:cNvSpPr/>
          <p:nvPr/>
        </p:nvSpPr>
        <p:spPr>
          <a:xfrm>
            <a:off x="6734927" y="2488555"/>
            <a:ext cx="4629716" cy="285515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000" b="1" dirty="0" err="1">
                <a:solidFill>
                  <a:schemeClr val="tx1"/>
                </a:solidFill>
              </a:rPr>
              <a:t>오버피팅</a:t>
            </a:r>
            <a:r>
              <a:rPr lang="ko-KR" altLang="en-US" sz="2000" b="1" dirty="0">
                <a:solidFill>
                  <a:schemeClr val="tx1"/>
                </a:solidFill>
              </a:rPr>
              <a:t> 가능성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/>
                </a:solidFill>
              </a:rPr>
              <a:t>학습 및 추론 시간 증가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/>
                </a:solidFill>
              </a:rPr>
              <a:t>Gradient</a:t>
            </a:r>
            <a:r>
              <a:rPr lang="ko-KR" altLang="en-US" sz="2000" b="1" dirty="0">
                <a:solidFill>
                  <a:schemeClr val="tx1"/>
                </a:solidFill>
              </a:rPr>
              <a:t> 소실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076621A9-5034-F737-F2B0-12FE2046B359}"/>
              </a:ext>
            </a:extLst>
          </p:cNvPr>
          <p:cNvSpPr/>
          <p:nvPr/>
        </p:nvSpPr>
        <p:spPr>
          <a:xfrm>
            <a:off x="7054363" y="4260889"/>
            <a:ext cx="1902893" cy="563520"/>
          </a:xfrm>
          <a:prstGeom prst="frame">
            <a:avLst>
              <a:gd name="adj1" fmla="val 1089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1159318-B6F8-797B-3E8E-E39FD2E814FD}"/>
              </a:ext>
            </a:extLst>
          </p:cNvPr>
          <p:cNvCxnSpPr>
            <a:cxnSpLocks/>
          </p:cNvCxnSpPr>
          <p:nvPr/>
        </p:nvCxnSpPr>
        <p:spPr>
          <a:xfrm flipH="1">
            <a:off x="6092952" y="4541858"/>
            <a:ext cx="97987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shape1037">
            <a:extLst>
              <a:ext uri="{FF2B5EF4-FFF2-40B4-BE49-F238E27FC236}">
                <a16:creationId xmlns:a16="http://schemas.microsoft.com/office/drawing/2014/main" id="{E71FC851-6830-0341-47F5-7FE1267E14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58090" y="2230109"/>
            <a:ext cx="5475563" cy="172590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64178A1E-4B04-3C66-6A03-739707567D22}"/>
              </a:ext>
            </a:extLst>
          </p:cNvPr>
          <p:cNvSpPr/>
          <p:nvPr/>
        </p:nvSpPr>
        <p:spPr>
          <a:xfrm>
            <a:off x="1215357" y="4080408"/>
            <a:ext cx="5095248" cy="99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000" b="1" dirty="0">
                <a:solidFill>
                  <a:schemeClr val="tx1"/>
                </a:solidFill>
              </a:rPr>
              <a:t>출력층에서 멀어질수록 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just"/>
            <a:r>
              <a:rPr lang="en-US" altLang="ko-KR" sz="2000" b="1" dirty="0">
                <a:solidFill>
                  <a:schemeClr val="tx1"/>
                </a:solidFill>
              </a:rPr>
              <a:t>gradient</a:t>
            </a:r>
            <a:r>
              <a:rPr lang="ko-KR" altLang="en-US" sz="2000" b="1" dirty="0">
                <a:solidFill>
                  <a:schemeClr val="tx1"/>
                </a:solidFill>
              </a:rPr>
              <a:t>값이 매우 작아지는 현상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763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263ECE-A75C-BD77-1CD8-E0C4FE5D9165}"/>
              </a:ext>
            </a:extLst>
          </p:cNvPr>
          <p:cNvSpPr txBox="1"/>
          <p:nvPr/>
        </p:nvSpPr>
        <p:spPr>
          <a:xfrm>
            <a:off x="892968" y="386132"/>
            <a:ext cx="9508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Increasing Model Complexity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- Code</a:t>
            </a:r>
            <a:endParaRPr lang="ko-KR" altLang="en-US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11B5778-0401-EBB0-EAB2-6C7FB1C85E31}"/>
              </a:ext>
            </a:extLst>
          </p:cNvPr>
          <p:cNvSpPr/>
          <p:nvPr/>
        </p:nvSpPr>
        <p:spPr>
          <a:xfrm>
            <a:off x="-3048" y="0"/>
            <a:ext cx="794083" cy="6858000"/>
          </a:xfrm>
          <a:prstGeom prst="rect">
            <a:avLst/>
          </a:prstGeom>
          <a:solidFill>
            <a:schemeClr val="accent5">
              <a:lumMod val="20000"/>
              <a:lumOff val="8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FD045F-C648-7CB4-6897-F3007B11858D}"/>
              </a:ext>
            </a:extLst>
          </p:cNvPr>
          <p:cNvSpPr/>
          <p:nvPr/>
        </p:nvSpPr>
        <p:spPr>
          <a:xfrm>
            <a:off x="3048" y="0"/>
            <a:ext cx="12188952" cy="26125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D8528FA-680E-09F3-C9DC-8064B9B5565C}"/>
              </a:ext>
            </a:extLst>
          </p:cNvPr>
          <p:cNvSpPr/>
          <p:nvPr/>
        </p:nvSpPr>
        <p:spPr>
          <a:xfrm>
            <a:off x="3048" y="6596743"/>
            <a:ext cx="12188952" cy="26125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0916424-FDB4-01DB-9B44-6A7C1F8E1510}"/>
              </a:ext>
            </a:extLst>
          </p:cNvPr>
          <p:cNvCxnSpPr>
            <a:cxnSpLocks/>
          </p:cNvCxnSpPr>
          <p:nvPr/>
        </p:nvCxnSpPr>
        <p:spPr>
          <a:xfrm>
            <a:off x="-3048" y="971550"/>
            <a:ext cx="121920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8C95B92-ED78-4FC8-23BB-912484CB0738}"/>
              </a:ext>
            </a:extLst>
          </p:cNvPr>
          <p:cNvSpPr txBox="1"/>
          <p:nvPr/>
        </p:nvSpPr>
        <p:spPr>
          <a:xfrm>
            <a:off x="55625" y="463076"/>
            <a:ext cx="67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b="1" dirty="0"/>
              <a:t>001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79001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501</Words>
  <Application>Microsoft Macintosh PowerPoint</Application>
  <PresentationFormat>와이드스크린</PresentationFormat>
  <Paragraphs>187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Jiyeon Kim</dc:creator>
  <cp:lastModifiedBy>민찬 주</cp:lastModifiedBy>
  <cp:revision>44</cp:revision>
  <dcterms:created xsi:type="dcterms:W3CDTF">2023-11-19T11:26:11Z</dcterms:created>
  <dcterms:modified xsi:type="dcterms:W3CDTF">2025-03-12T05:18:59Z</dcterms:modified>
</cp:coreProperties>
</file>