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2DFF3-852D-446B-B4E1-47222A1CEA09}" v="624" dt="2023-09-08T20:23:33.5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0752DFF3-852D-446B-B4E1-47222A1CEA09}"/>
    <pc:docChg chg="undo redo custSel addSld modSld">
      <pc:chgData name="주 민찬" userId="737c2c09-c168-46a5-a75a-cf0165fc2f99" providerId="ADAL" clId="{0752DFF3-852D-446B-B4E1-47222A1CEA09}" dt="2023-09-09T17:52:14.434" v="1594" actId="1076"/>
      <pc:docMkLst>
        <pc:docMk/>
      </pc:docMkLst>
      <pc:sldChg chg="addSp delSp modSp new mod setBg addAnim delAnim">
        <pc:chgData name="주 민찬" userId="737c2c09-c168-46a5-a75a-cf0165fc2f99" providerId="ADAL" clId="{0752DFF3-852D-446B-B4E1-47222A1CEA09}" dt="2023-09-09T17:52:14.434" v="1594" actId="1076"/>
        <pc:sldMkLst>
          <pc:docMk/>
          <pc:sldMk cId="2448483521" sldId="256"/>
        </pc:sldMkLst>
        <pc:spChg chg="mod ord">
          <ac:chgData name="주 민찬" userId="737c2c09-c168-46a5-a75a-cf0165fc2f99" providerId="ADAL" clId="{0752DFF3-852D-446B-B4E1-47222A1CEA09}" dt="2023-09-09T17:52:07.066" v="1592" actId="26606"/>
          <ac:spMkLst>
            <pc:docMk/>
            <pc:sldMk cId="2448483521" sldId="256"/>
            <ac:spMk id="2" creationId="{460605C1-0886-2B2D-C0FB-0ECEAAFE21EB}"/>
          </ac:spMkLst>
        </pc:spChg>
        <pc:spChg chg="mod">
          <ac:chgData name="주 민찬" userId="737c2c09-c168-46a5-a75a-cf0165fc2f99" providerId="ADAL" clId="{0752DFF3-852D-446B-B4E1-47222A1CEA09}" dt="2023-09-09T17:52:07.066" v="1592" actId="26606"/>
          <ac:spMkLst>
            <pc:docMk/>
            <pc:sldMk cId="2448483521" sldId="256"/>
            <ac:spMk id="3" creationId="{030E05A5-2E4A-9BF4-0971-4E42609E33E6}"/>
          </ac:spMkLst>
        </pc:spChg>
        <pc:spChg chg="add del">
          <ac:chgData name="주 민찬" userId="737c2c09-c168-46a5-a75a-cf0165fc2f99" providerId="ADAL" clId="{0752DFF3-852D-446B-B4E1-47222A1CEA09}" dt="2023-09-09T17:51:53.916" v="1583" actId="26606"/>
          <ac:spMkLst>
            <pc:docMk/>
            <pc:sldMk cId="2448483521" sldId="256"/>
            <ac:spMk id="8" creationId="{1EE485E7-7D6D-4CB0-A3AD-261D97B2EFEA}"/>
          </ac:spMkLst>
        </pc:spChg>
        <pc:spChg chg="add del">
          <ac:chgData name="주 민찬" userId="737c2c09-c168-46a5-a75a-cf0165fc2f99" providerId="ADAL" clId="{0752DFF3-852D-446B-B4E1-47222A1CEA09}" dt="2023-09-09T17:51:37.582" v="1573" actId="26606"/>
          <ac:spMkLst>
            <pc:docMk/>
            <pc:sldMk cId="2448483521" sldId="256"/>
            <ac:spMk id="9" creationId="{8D095B41-7312-4603-9F0F-93387C353134}"/>
          </ac:spMkLst>
        </pc:spChg>
        <pc:spChg chg="add del">
          <ac:chgData name="주 민찬" userId="737c2c09-c168-46a5-a75a-cf0165fc2f99" providerId="ADAL" clId="{0752DFF3-852D-446B-B4E1-47222A1CEA09}" dt="2023-09-09T17:51:53.916" v="1583" actId="26606"/>
          <ac:spMkLst>
            <pc:docMk/>
            <pc:sldMk cId="2448483521" sldId="256"/>
            <ac:spMk id="10" creationId="{A55E3208-F0C4-4962-8946-065C94F89635}"/>
          </ac:spMkLst>
        </pc:spChg>
        <pc:spChg chg="add del">
          <ac:chgData name="주 민찬" userId="737c2c09-c168-46a5-a75a-cf0165fc2f99" providerId="ADAL" clId="{0752DFF3-852D-446B-B4E1-47222A1CEA09}" dt="2023-09-09T17:51:37.582" v="1573" actId="26606"/>
          <ac:spMkLst>
            <pc:docMk/>
            <pc:sldMk cId="2448483521" sldId="256"/>
            <ac:spMk id="11" creationId="{1042C936-444C-4F0D-9737-291EAFE1E7E4}"/>
          </ac:spMkLst>
        </pc:spChg>
        <pc:spChg chg="add del">
          <ac:chgData name="주 민찬" userId="737c2c09-c168-46a5-a75a-cf0165fc2f99" providerId="ADAL" clId="{0752DFF3-852D-446B-B4E1-47222A1CEA09}" dt="2023-09-09T17:51:46.075" v="1577" actId="26606"/>
          <ac:spMkLst>
            <pc:docMk/>
            <pc:sldMk cId="2448483521" sldId="256"/>
            <ac:spMk id="19" creationId="{4F6621CF-F493-40D5-98AE-24A9D3AD43C4}"/>
          </ac:spMkLst>
        </pc:spChg>
        <pc:spChg chg="add del">
          <ac:chgData name="주 민찬" userId="737c2c09-c168-46a5-a75a-cf0165fc2f99" providerId="ADAL" clId="{0752DFF3-852D-446B-B4E1-47222A1CEA09}" dt="2023-09-09T17:51:46.075" v="1577" actId="26606"/>
          <ac:spMkLst>
            <pc:docMk/>
            <pc:sldMk cId="2448483521" sldId="256"/>
            <ac:spMk id="20" creationId="{CADEE02A-D296-42EA-88F5-7803F69CEE29}"/>
          </ac:spMkLst>
        </pc:spChg>
        <pc:spChg chg="add del">
          <ac:chgData name="주 민찬" userId="737c2c09-c168-46a5-a75a-cf0165fc2f99" providerId="ADAL" clId="{0752DFF3-852D-446B-B4E1-47222A1CEA09}" dt="2023-09-09T17:51:55.251" v="1585" actId="26606"/>
          <ac:spMkLst>
            <pc:docMk/>
            <pc:sldMk cId="2448483521" sldId="256"/>
            <ac:spMk id="22" creationId="{1C69834E-5EEE-4D61-833E-04928896454C}"/>
          </ac:spMkLst>
        </pc:spChg>
        <pc:spChg chg="add del">
          <ac:chgData name="주 민찬" userId="737c2c09-c168-46a5-a75a-cf0165fc2f99" providerId="ADAL" clId="{0752DFF3-852D-446B-B4E1-47222A1CEA09}" dt="2023-09-09T17:51:50.347" v="1581" actId="26606"/>
          <ac:spMkLst>
            <pc:docMk/>
            <pc:sldMk cId="2448483521" sldId="256"/>
            <ac:spMk id="24" creationId="{6A0FFA78-985C-4F50-B21A-77045C7DF657}"/>
          </ac:spMkLst>
        </pc:spChg>
        <pc:spChg chg="add del">
          <ac:chgData name="주 민찬" userId="737c2c09-c168-46a5-a75a-cf0165fc2f99" providerId="ADAL" clId="{0752DFF3-852D-446B-B4E1-47222A1CEA09}" dt="2023-09-09T17:51:55.251" v="1585" actId="26606"/>
          <ac:spMkLst>
            <pc:docMk/>
            <pc:sldMk cId="2448483521" sldId="256"/>
            <ac:spMk id="26" creationId="{58E5D9BA-46E7-4BFA-9C74-75495BF6F54D}"/>
          </ac:spMkLst>
        </pc:spChg>
        <pc:spChg chg="add del">
          <ac:chgData name="주 민찬" userId="737c2c09-c168-46a5-a75a-cf0165fc2f99" providerId="ADAL" clId="{0752DFF3-852D-446B-B4E1-47222A1CEA09}" dt="2023-09-09T17:51:55.251" v="1585" actId="26606"/>
          <ac:spMkLst>
            <pc:docMk/>
            <pc:sldMk cId="2448483521" sldId="256"/>
            <ac:spMk id="27" creationId="{5B033D76-5800-44B6-AFE9-EE2106935115}"/>
          </ac:spMkLst>
        </pc:spChg>
        <pc:spChg chg="add del">
          <ac:chgData name="주 민찬" userId="737c2c09-c168-46a5-a75a-cf0165fc2f99" providerId="ADAL" clId="{0752DFF3-852D-446B-B4E1-47222A1CEA09}" dt="2023-09-09T17:51:55.251" v="1585" actId="26606"/>
          <ac:spMkLst>
            <pc:docMk/>
            <pc:sldMk cId="2448483521" sldId="256"/>
            <ac:spMk id="28" creationId="{522D6F85-FFBA-4F81-AEE5-AAA17CB7AA98}"/>
          </ac:spMkLst>
        </pc:spChg>
        <pc:spChg chg="add del">
          <ac:chgData name="주 민찬" userId="737c2c09-c168-46a5-a75a-cf0165fc2f99" providerId="ADAL" clId="{0752DFF3-852D-446B-B4E1-47222A1CEA09}" dt="2023-09-09T17:51:55.251" v="1585" actId="26606"/>
          <ac:spMkLst>
            <pc:docMk/>
            <pc:sldMk cId="2448483521" sldId="256"/>
            <ac:spMk id="29" creationId="{13B31514-E6DF-4357-9EEA-EFB7983080DA}"/>
          </ac:spMkLst>
        </pc:spChg>
        <pc:spChg chg="add del">
          <ac:chgData name="주 민찬" userId="737c2c09-c168-46a5-a75a-cf0165fc2f99" providerId="ADAL" clId="{0752DFF3-852D-446B-B4E1-47222A1CEA09}" dt="2023-09-09T17:51:58.142" v="1587" actId="26606"/>
          <ac:spMkLst>
            <pc:docMk/>
            <pc:sldMk cId="2448483521" sldId="256"/>
            <ac:spMk id="32" creationId="{1BF0792A-0F2B-4A2E-AB38-0A4F18A3072D}"/>
          </ac:spMkLst>
        </pc:spChg>
        <pc:spChg chg="add del">
          <ac:chgData name="주 민찬" userId="737c2c09-c168-46a5-a75a-cf0165fc2f99" providerId="ADAL" clId="{0752DFF3-852D-446B-B4E1-47222A1CEA09}" dt="2023-09-09T17:51:58.142" v="1587" actId="26606"/>
          <ac:spMkLst>
            <pc:docMk/>
            <pc:sldMk cId="2448483521" sldId="256"/>
            <ac:spMk id="33" creationId="{F57DB18D-C2F1-4C8C-8808-9C01ECE6834E}"/>
          </ac:spMkLst>
        </pc:spChg>
        <pc:spChg chg="add del">
          <ac:chgData name="주 민찬" userId="737c2c09-c168-46a5-a75a-cf0165fc2f99" providerId="ADAL" clId="{0752DFF3-852D-446B-B4E1-47222A1CEA09}" dt="2023-09-09T17:52:01.960" v="1589" actId="26606"/>
          <ac:spMkLst>
            <pc:docMk/>
            <pc:sldMk cId="2448483521" sldId="256"/>
            <ac:spMk id="41" creationId="{50FD0717-BEEE-48D4-8750-E44E166E9787}"/>
          </ac:spMkLst>
        </pc:spChg>
        <pc:spChg chg="add del">
          <ac:chgData name="주 민찬" userId="737c2c09-c168-46a5-a75a-cf0165fc2f99" providerId="ADAL" clId="{0752DFF3-852D-446B-B4E1-47222A1CEA09}" dt="2023-09-09T17:52:01.960" v="1589" actId="26606"/>
          <ac:spMkLst>
            <pc:docMk/>
            <pc:sldMk cId="2448483521" sldId="256"/>
            <ac:spMk id="42" creationId="{E4CBA4EB-F997-4F56-9436-88F607540DE6}"/>
          </ac:spMkLst>
        </pc:spChg>
        <pc:spChg chg="add del">
          <ac:chgData name="주 민찬" userId="737c2c09-c168-46a5-a75a-cf0165fc2f99" providerId="ADAL" clId="{0752DFF3-852D-446B-B4E1-47222A1CEA09}" dt="2023-09-09T17:52:01.960" v="1589" actId="26606"/>
          <ac:spMkLst>
            <pc:docMk/>
            <pc:sldMk cId="2448483521" sldId="256"/>
            <ac:spMk id="46" creationId="{37EE4B41-0C22-468A-BCFF-66786B9C8986}"/>
          </ac:spMkLst>
        </pc:spChg>
        <pc:spChg chg="add del">
          <ac:chgData name="주 민찬" userId="737c2c09-c168-46a5-a75a-cf0165fc2f99" providerId="ADAL" clId="{0752DFF3-852D-446B-B4E1-47222A1CEA09}" dt="2023-09-09T17:52:07.051" v="1591" actId="26606"/>
          <ac:spMkLst>
            <pc:docMk/>
            <pc:sldMk cId="2448483521" sldId="256"/>
            <ac:spMk id="50" creationId="{1EE485E7-7D6D-4CB0-A3AD-261D97B2EFEA}"/>
          </ac:spMkLst>
        </pc:spChg>
        <pc:spChg chg="add del">
          <ac:chgData name="주 민찬" userId="737c2c09-c168-46a5-a75a-cf0165fc2f99" providerId="ADAL" clId="{0752DFF3-852D-446B-B4E1-47222A1CEA09}" dt="2023-09-09T17:52:07.051" v="1591" actId="26606"/>
          <ac:spMkLst>
            <pc:docMk/>
            <pc:sldMk cId="2448483521" sldId="256"/>
            <ac:spMk id="51" creationId="{A55E3208-F0C4-4962-8946-065C94F89635}"/>
          </ac:spMkLst>
        </pc:spChg>
        <pc:spChg chg="add">
          <ac:chgData name="주 민찬" userId="737c2c09-c168-46a5-a75a-cf0165fc2f99" providerId="ADAL" clId="{0752DFF3-852D-446B-B4E1-47222A1CEA09}" dt="2023-09-09T17:52:07.066" v="1592" actId="26606"/>
          <ac:spMkLst>
            <pc:docMk/>
            <pc:sldMk cId="2448483521" sldId="256"/>
            <ac:spMk id="56" creationId="{8D095B41-7312-4603-9F0F-93387C353134}"/>
          </ac:spMkLst>
        </pc:spChg>
        <pc:spChg chg="add">
          <ac:chgData name="주 민찬" userId="737c2c09-c168-46a5-a75a-cf0165fc2f99" providerId="ADAL" clId="{0752DFF3-852D-446B-B4E1-47222A1CEA09}" dt="2023-09-09T17:52:07.066" v="1592" actId="26606"/>
          <ac:spMkLst>
            <pc:docMk/>
            <pc:sldMk cId="2448483521" sldId="256"/>
            <ac:spMk id="58" creationId="{1042C936-444C-4F0D-9737-291EAFE1E7E4}"/>
          </ac:spMkLst>
        </pc:spChg>
        <pc:grpChg chg="add del">
          <ac:chgData name="주 민찬" userId="737c2c09-c168-46a5-a75a-cf0165fc2f99" providerId="ADAL" clId="{0752DFF3-852D-446B-B4E1-47222A1CEA09}" dt="2023-09-09T17:51:58.142" v="1587" actId="26606"/>
          <ac:grpSpMkLst>
            <pc:docMk/>
            <pc:sldMk cId="2448483521" sldId="256"/>
            <ac:grpSpMk id="34" creationId="{E5D935FA-3336-4941-9214-E250A5727F40}"/>
          </ac:grpSpMkLst>
        </pc:grpChg>
        <pc:grpChg chg="add del">
          <ac:chgData name="주 민찬" userId="737c2c09-c168-46a5-a75a-cf0165fc2f99" providerId="ADAL" clId="{0752DFF3-852D-446B-B4E1-47222A1CEA09}" dt="2023-09-09T17:52:01.960" v="1589" actId="26606"/>
          <ac:grpSpMkLst>
            <pc:docMk/>
            <pc:sldMk cId="2448483521" sldId="256"/>
            <ac:grpSpMk id="43" creationId="{C2DA450E-1EDD-4D4A-8257-4808EB93716D}"/>
          </ac:grpSpMkLst>
        </pc:grpChg>
        <pc:picChg chg="add del">
          <ac:chgData name="주 민찬" userId="737c2c09-c168-46a5-a75a-cf0165fc2f99" providerId="ADAL" clId="{0752DFF3-852D-446B-B4E1-47222A1CEA09}" dt="2023-09-09T17:51:37.582" v="1573" actId="26606"/>
          <ac:picMkLst>
            <pc:docMk/>
            <pc:sldMk cId="2448483521" sldId="256"/>
            <ac:picMk id="5" creationId="{2E3B8F7C-E4AB-FBF6-7CD6-ED471F7362ED}"/>
          </ac:picMkLst>
        </pc:picChg>
        <pc:picChg chg="add del">
          <ac:chgData name="주 민찬" userId="737c2c09-c168-46a5-a75a-cf0165fc2f99" providerId="ADAL" clId="{0752DFF3-852D-446B-B4E1-47222A1CEA09}" dt="2023-09-09T17:51:53.916" v="1583" actId="26606"/>
          <ac:picMkLst>
            <pc:docMk/>
            <pc:sldMk cId="2448483521" sldId="256"/>
            <ac:picMk id="14" creationId="{7021C573-B3FF-44B8-A5DE-AB39E9AA6B96}"/>
          </ac:picMkLst>
        </pc:picChg>
        <pc:picChg chg="add del">
          <ac:chgData name="주 민찬" userId="737c2c09-c168-46a5-a75a-cf0165fc2f99" providerId="ADAL" clId="{0752DFF3-852D-446B-B4E1-47222A1CEA09}" dt="2023-09-09T17:51:37.582" v="1573" actId="26606"/>
          <ac:picMkLst>
            <pc:docMk/>
            <pc:sldMk cId="2448483521" sldId="256"/>
            <ac:picMk id="15" creationId="{419FDB25-3050-4009-9806-3000DDD1C083}"/>
          </ac:picMkLst>
        </pc:picChg>
        <pc:picChg chg="add del">
          <ac:chgData name="주 민찬" userId="737c2c09-c168-46a5-a75a-cf0165fc2f99" providerId="ADAL" clId="{0752DFF3-852D-446B-B4E1-47222A1CEA09}" dt="2023-09-09T17:51:55.251" v="1585" actId="26606"/>
          <ac:picMkLst>
            <pc:docMk/>
            <pc:sldMk cId="2448483521" sldId="256"/>
            <ac:picMk id="18" creationId="{4C401D57-600A-4C91-AC9A-14CA1ED6F7D8}"/>
          </ac:picMkLst>
        </pc:picChg>
        <pc:picChg chg="add del">
          <ac:chgData name="주 민찬" userId="737c2c09-c168-46a5-a75a-cf0165fc2f99" providerId="ADAL" clId="{0752DFF3-852D-446B-B4E1-47222A1CEA09}" dt="2023-09-09T17:51:46.075" v="1577" actId="26606"/>
          <ac:picMkLst>
            <pc:docMk/>
            <pc:sldMk cId="2448483521" sldId="256"/>
            <ac:picMk id="21" creationId="{779566DC-81F5-C1E1-7E6A-9284FB3B71A7}"/>
          </ac:picMkLst>
        </pc:picChg>
        <pc:picChg chg="add del">
          <ac:chgData name="주 민찬" userId="737c2c09-c168-46a5-a75a-cf0165fc2f99" providerId="ADAL" clId="{0752DFF3-852D-446B-B4E1-47222A1CEA09}" dt="2023-09-09T17:51:50.347" v="1581" actId="26606"/>
          <ac:picMkLst>
            <pc:docMk/>
            <pc:sldMk cId="2448483521" sldId="256"/>
            <ac:picMk id="23" creationId="{42C39B69-F437-41D7-51D2-C6D18363E061}"/>
          </ac:picMkLst>
        </pc:picChg>
        <pc:picChg chg="add del">
          <ac:chgData name="주 민찬" userId="737c2c09-c168-46a5-a75a-cf0165fc2f99" providerId="ADAL" clId="{0752DFF3-852D-446B-B4E1-47222A1CEA09}" dt="2023-09-09T17:51:58.142" v="1587" actId="26606"/>
          <ac:picMkLst>
            <pc:docMk/>
            <pc:sldMk cId="2448483521" sldId="256"/>
            <ac:picMk id="39" creationId="{75CC23F7-9F20-4C4B-8608-BD4DE9728FA5}"/>
          </ac:picMkLst>
        </pc:picChg>
        <pc:picChg chg="add del">
          <ac:chgData name="주 민찬" userId="737c2c09-c168-46a5-a75a-cf0165fc2f99" providerId="ADAL" clId="{0752DFF3-852D-446B-B4E1-47222A1CEA09}" dt="2023-09-09T17:52:01.960" v="1589" actId="26606"/>
          <ac:picMkLst>
            <pc:docMk/>
            <pc:sldMk cId="2448483521" sldId="256"/>
            <ac:picMk id="47" creationId="{8B060F31-12EA-4404-8435-DA25F36C8961}"/>
          </ac:picMkLst>
        </pc:picChg>
        <pc:picChg chg="add del">
          <ac:chgData name="주 민찬" userId="737c2c09-c168-46a5-a75a-cf0165fc2f99" providerId="ADAL" clId="{0752DFF3-852D-446B-B4E1-47222A1CEA09}" dt="2023-09-09T17:52:07.051" v="1591" actId="26606"/>
          <ac:picMkLst>
            <pc:docMk/>
            <pc:sldMk cId="2448483521" sldId="256"/>
            <ac:picMk id="53" creationId="{7021C573-B3FF-44B8-A5DE-AB39E9AA6B96}"/>
          </ac:picMkLst>
        </pc:picChg>
        <pc:picChg chg="add mod">
          <ac:chgData name="주 민찬" userId="737c2c09-c168-46a5-a75a-cf0165fc2f99" providerId="ADAL" clId="{0752DFF3-852D-446B-B4E1-47222A1CEA09}" dt="2023-09-09T17:52:14.434" v="1594" actId="1076"/>
          <ac:picMkLst>
            <pc:docMk/>
            <pc:sldMk cId="2448483521" sldId="256"/>
            <ac:picMk id="57" creationId="{2E3B8F7C-E4AB-FBF6-7CD6-ED471F7362ED}"/>
          </ac:picMkLst>
        </pc:picChg>
        <pc:picChg chg="add">
          <ac:chgData name="주 민찬" userId="737c2c09-c168-46a5-a75a-cf0165fc2f99" providerId="ADAL" clId="{0752DFF3-852D-446B-B4E1-47222A1CEA09}" dt="2023-09-09T17:52:07.066" v="1592" actId="26606"/>
          <ac:picMkLst>
            <pc:docMk/>
            <pc:sldMk cId="2448483521" sldId="256"/>
            <ac:picMk id="60" creationId="{419FDB25-3050-4009-9806-3000DDD1C083}"/>
          </ac:picMkLst>
        </pc:picChg>
        <pc:cxnChg chg="add del">
          <ac:chgData name="주 민찬" userId="737c2c09-c168-46a5-a75a-cf0165fc2f99" providerId="ADAL" clId="{0752DFF3-852D-446B-B4E1-47222A1CEA09}" dt="2023-09-09T17:51:53.916" v="1583" actId="26606"/>
          <ac:cxnSpMkLst>
            <pc:docMk/>
            <pc:sldMk cId="2448483521" sldId="256"/>
            <ac:cxnSpMk id="12" creationId="{4FAE17D3-C2DC-4665-AF20-33C5BACD5E01}"/>
          </ac:cxnSpMkLst>
        </pc:cxnChg>
        <pc:cxnChg chg="add del">
          <ac:chgData name="주 민찬" userId="737c2c09-c168-46a5-a75a-cf0165fc2f99" providerId="ADAL" clId="{0752DFF3-852D-446B-B4E1-47222A1CEA09}" dt="2023-09-09T17:51:37.582" v="1573" actId="26606"/>
          <ac:cxnSpMkLst>
            <pc:docMk/>
            <pc:sldMk cId="2448483521" sldId="256"/>
            <ac:cxnSpMk id="13" creationId="{B61C4D9F-F4AF-4ED2-9310-56EB2E19C084}"/>
          </ac:cxnSpMkLst>
        </pc:cxnChg>
        <pc:cxnChg chg="add del">
          <ac:chgData name="주 민찬" userId="737c2c09-c168-46a5-a75a-cf0165fc2f99" providerId="ADAL" clId="{0752DFF3-852D-446B-B4E1-47222A1CEA09}" dt="2023-09-09T17:51:53.916" v="1583" actId="26606"/>
          <ac:cxnSpMkLst>
            <pc:docMk/>
            <pc:sldMk cId="2448483521" sldId="256"/>
            <ac:cxnSpMk id="16" creationId="{50B0CCD4-E9B0-43B2-806F-05EDF57A7628}"/>
          </ac:cxnSpMkLst>
        </pc:cxnChg>
        <pc:cxnChg chg="add del">
          <ac:chgData name="주 민찬" userId="737c2c09-c168-46a5-a75a-cf0165fc2f99" providerId="ADAL" clId="{0752DFF3-852D-446B-B4E1-47222A1CEA09}" dt="2023-09-09T17:51:37.582" v="1573" actId="26606"/>
          <ac:cxnSpMkLst>
            <pc:docMk/>
            <pc:sldMk cId="2448483521" sldId="256"/>
            <ac:cxnSpMk id="17" creationId="{8063EF0F-7BC0-4CFB-AB98-20A8DD91D70F}"/>
          </ac:cxnSpMkLst>
        </pc:cxnChg>
        <pc:cxnChg chg="add del">
          <ac:chgData name="주 민찬" userId="737c2c09-c168-46a5-a75a-cf0165fc2f99" providerId="ADAL" clId="{0752DFF3-852D-446B-B4E1-47222A1CEA09}" dt="2023-09-09T17:51:50.347" v="1581" actId="26606"/>
          <ac:cxnSpMkLst>
            <pc:docMk/>
            <pc:sldMk cId="2448483521" sldId="256"/>
            <ac:cxnSpMk id="25" creationId="{65409EC7-69B1-45CC-8FB7-1964C1AB6720}"/>
          </ac:cxnSpMkLst>
        </pc:cxnChg>
        <pc:cxnChg chg="add del">
          <ac:chgData name="주 민찬" userId="737c2c09-c168-46a5-a75a-cf0165fc2f99" providerId="ADAL" clId="{0752DFF3-852D-446B-B4E1-47222A1CEA09}" dt="2023-09-09T17:51:55.251" v="1585" actId="26606"/>
          <ac:cxnSpMkLst>
            <pc:docMk/>
            <pc:sldMk cId="2448483521" sldId="256"/>
            <ac:cxnSpMk id="30" creationId="{412BDC66-00FA-4A3F-9BC7-BE05FF7705F8}"/>
          </ac:cxnSpMkLst>
        </pc:cxnChg>
        <pc:cxnChg chg="add del">
          <ac:chgData name="주 민찬" userId="737c2c09-c168-46a5-a75a-cf0165fc2f99" providerId="ADAL" clId="{0752DFF3-852D-446B-B4E1-47222A1CEA09}" dt="2023-09-09T17:51:58.142" v="1587" actId="26606"/>
          <ac:cxnSpMkLst>
            <pc:docMk/>
            <pc:sldMk cId="2448483521" sldId="256"/>
            <ac:cxnSpMk id="37" creationId="{87F797D1-251E-41FE-9FF8-AD487DEF28AC}"/>
          </ac:cxnSpMkLst>
        </pc:cxnChg>
        <pc:cxnChg chg="add del">
          <ac:chgData name="주 민찬" userId="737c2c09-c168-46a5-a75a-cf0165fc2f99" providerId="ADAL" clId="{0752DFF3-852D-446B-B4E1-47222A1CEA09}" dt="2023-09-09T17:51:58.142" v="1587" actId="26606"/>
          <ac:cxnSpMkLst>
            <pc:docMk/>
            <pc:sldMk cId="2448483521" sldId="256"/>
            <ac:cxnSpMk id="38" creationId="{09A0CE28-0E59-4F4D-9855-8A8DCE9A8EFE}"/>
          </ac:cxnSpMkLst>
        </pc:cxnChg>
        <pc:cxnChg chg="add del">
          <ac:chgData name="주 민찬" userId="737c2c09-c168-46a5-a75a-cf0165fc2f99" providerId="ADAL" clId="{0752DFF3-852D-446B-B4E1-47222A1CEA09}" dt="2023-09-09T17:52:01.960" v="1589" actId="26606"/>
          <ac:cxnSpMkLst>
            <pc:docMk/>
            <pc:sldMk cId="2448483521" sldId="256"/>
            <ac:cxnSpMk id="48" creationId="{E4F1CB68-9DEB-4A71-8E7C-DE9278F0359E}"/>
          </ac:cxnSpMkLst>
        </pc:cxnChg>
        <pc:cxnChg chg="add del">
          <ac:chgData name="주 민찬" userId="737c2c09-c168-46a5-a75a-cf0165fc2f99" providerId="ADAL" clId="{0752DFF3-852D-446B-B4E1-47222A1CEA09}" dt="2023-09-09T17:52:07.051" v="1591" actId="26606"/>
          <ac:cxnSpMkLst>
            <pc:docMk/>
            <pc:sldMk cId="2448483521" sldId="256"/>
            <ac:cxnSpMk id="52" creationId="{4FAE17D3-C2DC-4665-AF20-33C5BACD5E01}"/>
          </ac:cxnSpMkLst>
        </pc:cxnChg>
        <pc:cxnChg chg="add del">
          <ac:chgData name="주 민찬" userId="737c2c09-c168-46a5-a75a-cf0165fc2f99" providerId="ADAL" clId="{0752DFF3-852D-446B-B4E1-47222A1CEA09}" dt="2023-09-09T17:52:07.051" v="1591" actId="26606"/>
          <ac:cxnSpMkLst>
            <pc:docMk/>
            <pc:sldMk cId="2448483521" sldId="256"/>
            <ac:cxnSpMk id="54" creationId="{50B0CCD4-E9B0-43B2-806F-05EDF57A7628}"/>
          </ac:cxnSpMkLst>
        </pc:cxnChg>
        <pc:cxnChg chg="add">
          <ac:chgData name="주 민찬" userId="737c2c09-c168-46a5-a75a-cf0165fc2f99" providerId="ADAL" clId="{0752DFF3-852D-446B-B4E1-47222A1CEA09}" dt="2023-09-09T17:52:07.066" v="1592" actId="26606"/>
          <ac:cxnSpMkLst>
            <pc:docMk/>
            <pc:sldMk cId="2448483521" sldId="256"/>
            <ac:cxnSpMk id="59" creationId="{B61C4D9F-F4AF-4ED2-9310-56EB2E19C084}"/>
          </ac:cxnSpMkLst>
        </pc:cxnChg>
        <pc:cxnChg chg="add">
          <ac:chgData name="주 민찬" userId="737c2c09-c168-46a5-a75a-cf0165fc2f99" providerId="ADAL" clId="{0752DFF3-852D-446B-B4E1-47222A1CEA09}" dt="2023-09-09T17:52:07.066" v="1592" actId="26606"/>
          <ac:cxnSpMkLst>
            <pc:docMk/>
            <pc:sldMk cId="2448483521" sldId="256"/>
            <ac:cxnSpMk id="61" creationId="{8063EF0F-7BC0-4CFB-AB98-20A8DD91D70F}"/>
          </ac:cxnSpMkLst>
        </pc:cxnChg>
      </pc:sldChg>
      <pc:sldChg chg="addSp modSp new mod">
        <pc:chgData name="주 민찬" userId="737c2c09-c168-46a5-a75a-cf0165fc2f99" providerId="ADAL" clId="{0752DFF3-852D-446B-B4E1-47222A1CEA09}" dt="2023-09-08T20:18:59.878" v="1503" actId="20577"/>
        <pc:sldMkLst>
          <pc:docMk/>
          <pc:sldMk cId="295825469" sldId="257"/>
        </pc:sldMkLst>
        <pc:spChg chg="mod">
          <ac:chgData name="주 민찬" userId="737c2c09-c168-46a5-a75a-cf0165fc2f99" providerId="ADAL" clId="{0752DFF3-852D-446B-B4E1-47222A1CEA09}" dt="2023-09-08T18:16:56.850" v="171"/>
          <ac:spMkLst>
            <pc:docMk/>
            <pc:sldMk cId="295825469" sldId="257"/>
            <ac:spMk id="2" creationId="{AC39752E-329B-82CB-9B6D-6EB44614FCC4}"/>
          </ac:spMkLst>
        </pc:spChg>
        <pc:spChg chg="mod">
          <ac:chgData name="주 민찬" userId="737c2c09-c168-46a5-a75a-cf0165fc2f99" providerId="ADAL" clId="{0752DFF3-852D-446B-B4E1-47222A1CEA09}" dt="2023-09-08T20:18:59.878" v="1503" actId="20577"/>
          <ac:spMkLst>
            <pc:docMk/>
            <pc:sldMk cId="295825469" sldId="257"/>
            <ac:spMk id="3" creationId="{44C52B26-6473-4E98-F958-131ED970BF24}"/>
          </ac:spMkLst>
        </pc:spChg>
        <pc:spChg chg="add mod">
          <ac:chgData name="주 민찬" userId="737c2c09-c168-46a5-a75a-cf0165fc2f99" providerId="ADAL" clId="{0752DFF3-852D-446B-B4E1-47222A1CEA09}" dt="2023-09-08T20:14:37.927" v="1485" actId="207"/>
          <ac:spMkLst>
            <pc:docMk/>
            <pc:sldMk cId="295825469" sldId="257"/>
            <ac:spMk id="4" creationId="{A438D477-CAF5-6B5E-B34A-CF42FA33088B}"/>
          </ac:spMkLst>
        </pc:spChg>
        <pc:picChg chg="add mod">
          <ac:chgData name="주 민찬" userId="737c2c09-c168-46a5-a75a-cf0165fc2f99" providerId="ADAL" clId="{0752DFF3-852D-446B-B4E1-47222A1CEA09}" dt="2023-09-08T18:20:49.428" v="282" actId="14100"/>
          <ac:picMkLst>
            <pc:docMk/>
            <pc:sldMk cId="295825469" sldId="257"/>
            <ac:picMk id="1026" creationId="{D6306B63-87C1-A924-EA11-E952A9031550}"/>
          </ac:picMkLst>
        </pc:picChg>
      </pc:sldChg>
      <pc:sldChg chg="addSp delSp modSp new mod">
        <pc:chgData name="주 민찬" userId="737c2c09-c168-46a5-a75a-cf0165fc2f99" providerId="ADAL" clId="{0752DFF3-852D-446B-B4E1-47222A1CEA09}" dt="2023-09-08T20:14:56.227" v="1487"/>
        <pc:sldMkLst>
          <pc:docMk/>
          <pc:sldMk cId="1500909037" sldId="258"/>
        </pc:sldMkLst>
        <pc:spChg chg="mod">
          <ac:chgData name="주 민찬" userId="737c2c09-c168-46a5-a75a-cf0165fc2f99" providerId="ADAL" clId="{0752DFF3-852D-446B-B4E1-47222A1CEA09}" dt="2023-09-08T18:50:52.762" v="587" actId="14100"/>
          <ac:spMkLst>
            <pc:docMk/>
            <pc:sldMk cId="1500909037" sldId="258"/>
            <ac:spMk id="2" creationId="{3A829D27-E592-FAD6-0029-EFC7A8CA9348}"/>
          </ac:spMkLst>
        </pc:spChg>
        <pc:spChg chg="add mod">
          <ac:chgData name="주 민찬" userId="737c2c09-c168-46a5-a75a-cf0165fc2f99" providerId="ADAL" clId="{0752DFF3-852D-446B-B4E1-47222A1CEA09}" dt="2023-09-08T19:36:16.347" v="1075" actId="20577"/>
          <ac:spMkLst>
            <pc:docMk/>
            <pc:sldMk cId="1500909037" sldId="258"/>
            <ac:spMk id="3" creationId="{3385018A-C3C2-B7E9-30E4-D3879B12E5C3}"/>
          </ac:spMkLst>
        </pc:spChg>
        <pc:spChg chg="del">
          <ac:chgData name="주 민찬" userId="737c2c09-c168-46a5-a75a-cf0165fc2f99" providerId="ADAL" clId="{0752DFF3-852D-446B-B4E1-47222A1CEA09}" dt="2023-09-08T18:35:20.360" v="285" actId="3680"/>
          <ac:spMkLst>
            <pc:docMk/>
            <pc:sldMk cId="1500909037" sldId="258"/>
            <ac:spMk id="3" creationId="{92BE2669-53DC-03F5-FD35-C8833E802A89}"/>
          </ac:spMkLst>
        </pc:spChg>
        <pc:spChg chg="add del mod">
          <ac:chgData name="주 민찬" userId="737c2c09-c168-46a5-a75a-cf0165fc2f99" providerId="ADAL" clId="{0752DFF3-852D-446B-B4E1-47222A1CEA09}" dt="2023-09-08T20:14:56.227" v="1487"/>
          <ac:spMkLst>
            <pc:docMk/>
            <pc:sldMk cId="1500909037" sldId="258"/>
            <ac:spMk id="5" creationId="{8F79E9A3-E442-9B23-A830-F8FD3EB4811E}"/>
          </ac:spMkLst>
        </pc:spChg>
        <pc:spChg chg="add del">
          <ac:chgData name="주 민찬" userId="737c2c09-c168-46a5-a75a-cf0165fc2f99" providerId="ADAL" clId="{0752DFF3-852D-446B-B4E1-47222A1CEA09}" dt="2023-09-08T18:36:03.878" v="292" actId="22"/>
          <ac:spMkLst>
            <pc:docMk/>
            <pc:sldMk cId="1500909037" sldId="258"/>
            <ac:spMk id="6" creationId="{05CD7662-A783-6093-49A8-296673AE6DC5}"/>
          </ac:spMkLst>
        </pc:spChg>
        <pc:spChg chg="add del mod">
          <ac:chgData name="주 민찬" userId="737c2c09-c168-46a5-a75a-cf0165fc2f99" providerId="ADAL" clId="{0752DFF3-852D-446B-B4E1-47222A1CEA09}" dt="2023-09-08T18:40:22.042" v="339" actId="22"/>
          <ac:spMkLst>
            <pc:docMk/>
            <pc:sldMk cId="1500909037" sldId="258"/>
            <ac:spMk id="9" creationId="{D7C8BE86-5205-D354-A81F-805FBD9FD742}"/>
          </ac:spMkLst>
        </pc:spChg>
        <pc:spChg chg="add mod">
          <ac:chgData name="주 민찬" userId="737c2c09-c168-46a5-a75a-cf0165fc2f99" providerId="ADAL" clId="{0752DFF3-852D-446B-B4E1-47222A1CEA09}" dt="2023-09-08T18:48:38.896" v="513" actId="1076"/>
          <ac:spMkLst>
            <pc:docMk/>
            <pc:sldMk cId="1500909037" sldId="258"/>
            <ac:spMk id="11" creationId="{82A1C93E-959F-B971-D713-3FE1DB5D646A}"/>
          </ac:spMkLst>
        </pc:spChg>
        <pc:spChg chg="add del">
          <ac:chgData name="주 민찬" userId="737c2c09-c168-46a5-a75a-cf0165fc2f99" providerId="ADAL" clId="{0752DFF3-852D-446B-B4E1-47222A1CEA09}" dt="2023-09-08T19:15:38.811" v="841" actId="22"/>
          <ac:spMkLst>
            <pc:docMk/>
            <pc:sldMk cId="1500909037" sldId="258"/>
            <ac:spMk id="13" creationId="{D0F11E13-7CBF-1D00-BEBE-25F3541DBEA1}"/>
          </ac:spMkLst>
        </pc:spChg>
        <pc:graphicFrameChg chg="add mod ord modGraphic">
          <ac:chgData name="주 민찬" userId="737c2c09-c168-46a5-a75a-cf0165fc2f99" providerId="ADAL" clId="{0752DFF3-852D-446B-B4E1-47222A1CEA09}" dt="2023-09-08T19:15:41.179" v="842"/>
          <ac:graphicFrameMkLst>
            <pc:docMk/>
            <pc:sldMk cId="1500909037" sldId="258"/>
            <ac:graphicFrameMk id="4" creationId="{70DB2CA3-AFB8-D2A8-694F-2D8E424D8903}"/>
          </ac:graphicFrameMkLst>
        </pc:graphicFrameChg>
        <pc:graphicFrameChg chg="add mod modGraphic">
          <ac:chgData name="주 민찬" userId="737c2c09-c168-46a5-a75a-cf0165fc2f99" providerId="ADAL" clId="{0752DFF3-852D-446B-B4E1-47222A1CEA09}" dt="2023-09-08T18:50:00.029" v="561" actId="20577"/>
          <ac:graphicFrameMkLst>
            <pc:docMk/>
            <pc:sldMk cId="1500909037" sldId="258"/>
            <ac:graphicFrameMk id="7" creationId="{B960BBA7-F387-ACD8-67C0-EA2748947EF7}"/>
          </ac:graphicFrameMkLst>
        </pc:graphicFrameChg>
        <pc:graphicFrameChg chg="add del mod">
          <ac:chgData name="주 민찬" userId="737c2c09-c168-46a5-a75a-cf0165fc2f99" providerId="ADAL" clId="{0752DFF3-852D-446B-B4E1-47222A1CEA09}" dt="2023-09-08T19:16:31.241" v="846"/>
          <ac:graphicFrameMkLst>
            <pc:docMk/>
            <pc:sldMk cId="1500909037" sldId="258"/>
            <ac:graphicFrameMk id="14" creationId="{37FAC512-1282-11C7-6F02-9FECFE62E9E4}"/>
          </ac:graphicFrameMkLst>
        </pc:graphicFrameChg>
      </pc:sldChg>
      <pc:sldChg chg="addSp delSp modSp new mod">
        <pc:chgData name="주 민찬" userId="737c2c09-c168-46a5-a75a-cf0165fc2f99" providerId="ADAL" clId="{0752DFF3-852D-446B-B4E1-47222A1CEA09}" dt="2023-09-08T19:42:09.067" v="1145" actId="20577"/>
        <pc:sldMkLst>
          <pc:docMk/>
          <pc:sldMk cId="679016287" sldId="259"/>
        </pc:sldMkLst>
        <pc:spChg chg="mod">
          <ac:chgData name="주 민찬" userId="737c2c09-c168-46a5-a75a-cf0165fc2f99" providerId="ADAL" clId="{0752DFF3-852D-446B-B4E1-47222A1CEA09}" dt="2023-09-08T19:20:01.968" v="911" actId="20577"/>
          <ac:spMkLst>
            <pc:docMk/>
            <pc:sldMk cId="679016287" sldId="259"/>
            <ac:spMk id="2" creationId="{C9A25E3C-E55A-734A-EF63-4F759E001EE3}"/>
          </ac:spMkLst>
        </pc:spChg>
        <pc:spChg chg="mod">
          <ac:chgData name="주 민찬" userId="737c2c09-c168-46a5-a75a-cf0165fc2f99" providerId="ADAL" clId="{0752DFF3-852D-446B-B4E1-47222A1CEA09}" dt="2023-09-08T18:55:55.599" v="653"/>
          <ac:spMkLst>
            <pc:docMk/>
            <pc:sldMk cId="679016287" sldId="259"/>
            <ac:spMk id="3" creationId="{1946838A-3939-8423-FC8D-17BA8AA819FB}"/>
          </ac:spMkLst>
        </pc:spChg>
        <pc:spChg chg="add mod">
          <ac:chgData name="주 민찬" userId="737c2c09-c168-46a5-a75a-cf0165fc2f99" providerId="ADAL" clId="{0752DFF3-852D-446B-B4E1-47222A1CEA09}" dt="2023-09-08T19:01:32.755" v="706" actId="1076"/>
          <ac:spMkLst>
            <pc:docMk/>
            <pc:sldMk cId="679016287" sldId="259"/>
            <ac:spMk id="7" creationId="{2863A0EF-04A8-BF7A-912F-3C9F96D64499}"/>
          </ac:spMkLst>
        </pc:spChg>
        <pc:spChg chg="add mod">
          <ac:chgData name="주 민찬" userId="737c2c09-c168-46a5-a75a-cf0165fc2f99" providerId="ADAL" clId="{0752DFF3-852D-446B-B4E1-47222A1CEA09}" dt="2023-09-08T19:06:02.098" v="839" actId="1076"/>
          <ac:spMkLst>
            <pc:docMk/>
            <pc:sldMk cId="679016287" sldId="259"/>
            <ac:spMk id="9" creationId="{48F3584D-EF3D-B645-D257-BDF7CD2B176C}"/>
          </ac:spMkLst>
        </pc:spChg>
        <pc:spChg chg="add del mod">
          <ac:chgData name="주 민찬" userId="737c2c09-c168-46a5-a75a-cf0165fc2f99" providerId="ADAL" clId="{0752DFF3-852D-446B-B4E1-47222A1CEA09}" dt="2023-09-08T19:20:26.791" v="919"/>
          <ac:spMkLst>
            <pc:docMk/>
            <pc:sldMk cId="679016287" sldId="259"/>
            <ac:spMk id="11" creationId="{F61E1735-F3F2-04B6-8302-B588FBA2D76B}"/>
          </ac:spMkLst>
        </pc:spChg>
        <pc:spChg chg="add mod">
          <ac:chgData name="주 민찬" userId="737c2c09-c168-46a5-a75a-cf0165fc2f99" providerId="ADAL" clId="{0752DFF3-852D-446B-B4E1-47222A1CEA09}" dt="2023-09-08T19:42:09.067" v="1145" actId="20577"/>
          <ac:spMkLst>
            <pc:docMk/>
            <pc:sldMk cId="679016287" sldId="259"/>
            <ac:spMk id="12" creationId="{1B405D5F-5E9F-036E-8FB7-1B1D9F62F016}"/>
          </ac:spMkLst>
        </pc:spChg>
        <pc:spChg chg="add mod">
          <ac:chgData name="주 민찬" userId="737c2c09-c168-46a5-a75a-cf0165fc2f99" providerId="ADAL" clId="{0752DFF3-852D-446B-B4E1-47222A1CEA09}" dt="2023-09-08T19:20:34.194" v="925" actId="767"/>
          <ac:spMkLst>
            <pc:docMk/>
            <pc:sldMk cId="679016287" sldId="259"/>
            <ac:spMk id="13" creationId="{757E689E-F197-E49A-212C-061A3A3F87DA}"/>
          </ac:spMkLst>
        </pc:spChg>
        <pc:graphicFrameChg chg="add del">
          <ac:chgData name="주 민찬" userId="737c2c09-c168-46a5-a75a-cf0165fc2f99" providerId="ADAL" clId="{0752DFF3-852D-446B-B4E1-47222A1CEA09}" dt="2023-09-08T18:52:03.083" v="596" actId="3680"/>
          <ac:graphicFrameMkLst>
            <pc:docMk/>
            <pc:sldMk cId="679016287" sldId="259"/>
            <ac:graphicFrameMk id="4" creationId="{9CBB6FF9-EA61-4BBD-6CF8-FAC5018ED5BA}"/>
          </ac:graphicFrameMkLst>
        </pc:graphicFrameChg>
        <pc:graphicFrameChg chg="add mod modGraphic">
          <ac:chgData name="주 민찬" userId="737c2c09-c168-46a5-a75a-cf0165fc2f99" providerId="ADAL" clId="{0752DFF3-852D-446B-B4E1-47222A1CEA09}" dt="2023-09-08T19:01:32.755" v="706" actId="1076"/>
          <ac:graphicFrameMkLst>
            <pc:docMk/>
            <pc:sldMk cId="679016287" sldId="259"/>
            <ac:graphicFrameMk id="5" creationId="{B477F96D-3922-B70B-3FA2-618330039B07}"/>
          </ac:graphicFrameMkLst>
        </pc:graphicFrameChg>
        <pc:graphicFrameChg chg="add mod modGraphic">
          <ac:chgData name="주 민찬" userId="737c2c09-c168-46a5-a75a-cf0165fc2f99" providerId="ADAL" clId="{0752DFF3-852D-446B-B4E1-47222A1CEA09}" dt="2023-09-08T19:01:32.755" v="706" actId="1076"/>
          <ac:graphicFrameMkLst>
            <pc:docMk/>
            <pc:sldMk cId="679016287" sldId="259"/>
            <ac:graphicFrameMk id="6" creationId="{80FE58F9-5080-4E4C-77C0-5ADC096E0823}"/>
          </ac:graphicFrameMkLst>
        </pc:graphicFrameChg>
        <pc:graphicFrameChg chg="add mod modGraphic">
          <ac:chgData name="주 민찬" userId="737c2c09-c168-46a5-a75a-cf0165fc2f99" providerId="ADAL" clId="{0752DFF3-852D-446B-B4E1-47222A1CEA09}" dt="2023-09-08T19:05:43.454" v="835" actId="14100"/>
          <ac:graphicFrameMkLst>
            <pc:docMk/>
            <pc:sldMk cId="679016287" sldId="259"/>
            <ac:graphicFrameMk id="8" creationId="{8D35E82E-EA25-149E-F4F7-49EA373FB297}"/>
          </ac:graphicFrameMkLst>
        </pc:graphicFrameChg>
        <pc:graphicFrameChg chg="add mod modGraphic">
          <ac:chgData name="주 민찬" userId="737c2c09-c168-46a5-a75a-cf0165fc2f99" providerId="ADAL" clId="{0752DFF3-852D-446B-B4E1-47222A1CEA09}" dt="2023-09-08T19:19:39.728" v="880" actId="20577"/>
          <ac:graphicFrameMkLst>
            <pc:docMk/>
            <pc:sldMk cId="679016287" sldId="259"/>
            <ac:graphicFrameMk id="10" creationId="{63F39EEC-91C2-3AA9-7721-E607C3675D1C}"/>
          </ac:graphicFrameMkLst>
        </pc:graphicFrameChg>
      </pc:sldChg>
      <pc:sldChg chg="addSp delSp modSp new mod">
        <pc:chgData name="주 민찬" userId="737c2c09-c168-46a5-a75a-cf0165fc2f99" providerId="ADAL" clId="{0752DFF3-852D-446B-B4E1-47222A1CEA09}" dt="2023-09-08T20:18:30.972" v="1494" actId="20577"/>
        <pc:sldMkLst>
          <pc:docMk/>
          <pc:sldMk cId="4129067607" sldId="260"/>
        </pc:sldMkLst>
        <pc:spChg chg="mod">
          <ac:chgData name="주 민찬" userId="737c2c09-c168-46a5-a75a-cf0165fc2f99" providerId="ADAL" clId="{0752DFF3-852D-446B-B4E1-47222A1CEA09}" dt="2023-09-08T20:04:15.061" v="1429" actId="20577"/>
          <ac:spMkLst>
            <pc:docMk/>
            <pc:sldMk cId="4129067607" sldId="260"/>
            <ac:spMk id="2" creationId="{C6524851-3CA2-C43C-41DF-2DD8B4F50BE3}"/>
          </ac:spMkLst>
        </pc:spChg>
        <pc:spChg chg="mod">
          <ac:chgData name="주 민찬" userId="737c2c09-c168-46a5-a75a-cf0165fc2f99" providerId="ADAL" clId="{0752DFF3-852D-446B-B4E1-47222A1CEA09}" dt="2023-09-08T20:18:30.972" v="1494" actId="20577"/>
          <ac:spMkLst>
            <pc:docMk/>
            <pc:sldMk cId="4129067607" sldId="260"/>
            <ac:spMk id="3" creationId="{66836C2F-7D0E-14D0-2F44-36DA23E61559}"/>
          </ac:spMkLst>
        </pc:spChg>
        <pc:graphicFrameChg chg="add del mod modGraphic">
          <ac:chgData name="주 민찬" userId="737c2c09-c168-46a5-a75a-cf0165fc2f99" providerId="ADAL" clId="{0752DFF3-852D-446B-B4E1-47222A1CEA09}" dt="2023-09-08T19:44:58.870" v="1187"/>
          <ac:graphicFrameMkLst>
            <pc:docMk/>
            <pc:sldMk cId="4129067607" sldId="260"/>
            <ac:graphicFrameMk id="4" creationId="{F105CB82-EEEE-D364-9E7A-23B32424F154}"/>
          </ac:graphicFrameMkLst>
        </pc:graphicFrameChg>
      </pc:sldChg>
      <pc:sldChg chg="addSp modSp new mod">
        <pc:chgData name="주 민찬" userId="737c2c09-c168-46a5-a75a-cf0165fc2f99" providerId="ADAL" clId="{0752DFF3-852D-446B-B4E1-47222A1CEA09}" dt="2023-09-08T20:24:23.517" v="1570" actId="20577"/>
        <pc:sldMkLst>
          <pc:docMk/>
          <pc:sldMk cId="2297386333" sldId="261"/>
        </pc:sldMkLst>
        <pc:spChg chg="mod">
          <ac:chgData name="주 민찬" userId="737c2c09-c168-46a5-a75a-cf0165fc2f99" providerId="ADAL" clId="{0752DFF3-852D-446B-B4E1-47222A1CEA09}" dt="2023-09-08T20:12:14.224" v="1455" actId="20577"/>
          <ac:spMkLst>
            <pc:docMk/>
            <pc:sldMk cId="2297386333" sldId="261"/>
            <ac:spMk id="2" creationId="{D843D80A-4123-AD76-857C-C9560FEF2626}"/>
          </ac:spMkLst>
        </pc:spChg>
        <pc:spChg chg="mod">
          <ac:chgData name="주 민찬" userId="737c2c09-c168-46a5-a75a-cf0165fc2f99" providerId="ADAL" clId="{0752DFF3-852D-446B-B4E1-47222A1CEA09}" dt="2023-09-08T20:24:23.517" v="1570" actId="20577"/>
          <ac:spMkLst>
            <pc:docMk/>
            <pc:sldMk cId="2297386333" sldId="261"/>
            <ac:spMk id="3" creationId="{E826D2FE-76C8-FE84-3AE8-61BAFBBBB476}"/>
          </ac:spMkLst>
        </pc:spChg>
        <pc:spChg chg="add mod">
          <ac:chgData name="주 민찬" userId="737c2c09-c168-46a5-a75a-cf0165fc2f99" providerId="ADAL" clId="{0752DFF3-852D-446B-B4E1-47222A1CEA09}" dt="2023-09-08T20:15:01.269" v="1488"/>
          <ac:spMkLst>
            <pc:docMk/>
            <pc:sldMk cId="2297386333" sldId="261"/>
            <ac:spMk id="4" creationId="{89999422-89B1-F29F-962F-36DB1CFECB74}"/>
          </ac:spMkLst>
        </pc:spChg>
        <pc:picChg chg="add mod">
          <ac:chgData name="주 민찬" userId="737c2c09-c168-46a5-a75a-cf0165fc2f99" providerId="ADAL" clId="{0752DFF3-852D-446B-B4E1-47222A1CEA09}" dt="2023-09-08T20:22:04.683" v="1505" actId="1076"/>
          <ac:picMkLst>
            <pc:docMk/>
            <pc:sldMk cId="2297386333" sldId="261"/>
            <ac:picMk id="1026" creationId="{3DADFFA3-F8DC-5F79-50CC-F1060E71AFA4}"/>
          </ac:picMkLst>
        </pc:picChg>
      </pc:sldChg>
      <pc:sldMasterChg chg="addSldLayout">
        <pc:chgData name="주 민찬" userId="737c2c09-c168-46a5-a75a-cf0165fc2f99" providerId="ADAL" clId="{0752DFF3-852D-446B-B4E1-47222A1CEA09}" dt="2023-09-08T18:10:22.703" v="0" actId="680"/>
        <pc:sldMasterMkLst>
          <pc:docMk/>
          <pc:sldMasterMk cId="3515980856" sldId="2147483648"/>
        </pc:sldMasterMkLst>
        <pc:sldLayoutChg chg="add">
          <pc:chgData name="주 민찬" userId="737c2c09-c168-46a5-a75a-cf0165fc2f99" providerId="ADAL" clId="{0752DFF3-852D-446B-B4E1-47222A1CEA09}" dt="2023-09-08T18:10:22.703" v="0" actId="680"/>
          <pc:sldLayoutMkLst>
            <pc:docMk/>
            <pc:sldMasterMk cId="3515980856" sldId="2147483648"/>
            <pc:sldLayoutMk cId="187180211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68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3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17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9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3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2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44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20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2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846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1948D-7ADB-47A0-8325-CDECE7B7CB06}" type="datetimeFigureOut">
              <a:rPr lang="en-US" smtClean="0"/>
              <a:t>9/10/2023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60A6572-22DC-412B-A744-72BDB4F39F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95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4">
            <a:extLst>
              <a:ext uri="{FF2B5EF4-FFF2-40B4-BE49-F238E27FC236}">
                <a16:creationId xmlns:a16="http://schemas.microsoft.com/office/drawing/2014/main" id="{2E3B8F7C-E4AB-FBF6-7CD6-ED471F7362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3"/>
          <a:stretch/>
        </p:blipFill>
        <p:spPr>
          <a:xfrm>
            <a:off x="-301" y="11440"/>
            <a:ext cx="12191695" cy="6857990"/>
          </a:xfrm>
          <a:prstGeom prst="rect">
            <a:avLst/>
          </a:prstGeom>
        </p:spPr>
      </p:pic>
      <p:sp>
        <p:nvSpPr>
          <p:cNvPr id="58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60605C1-0886-2B2D-C0FB-0ECEAAFE2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머신러닝</a:t>
            </a:r>
            <a:r>
              <a:rPr lang="ko-KR" altLang="en-US" dirty="0"/>
              <a:t> 차원축소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0E05A5-2E4A-9BF4-0971-4E42609E3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ko-KR" altLang="en-US" dirty="0"/>
              <a:t>선형대수학 응용 예제</a:t>
            </a:r>
            <a:endParaRPr lang="en-US" altLang="ko-KR" dirty="0"/>
          </a:p>
          <a:p>
            <a:r>
              <a:rPr lang="en-US" altLang="ko-KR" dirty="0"/>
              <a:t>							202021224 </a:t>
            </a:r>
            <a:r>
              <a:rPr lang="ko-KR" altLang="en-US" dirty="0"/>
              <a:t>주민찬</a:t>
            </a:r>
          </a:p>
        </p:txBody>
      </p:sp>
      <p:cxnSp>
        <p:nvCxnSpPr>
          <p:cNvPr id="59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0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48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9752E-329B-82CB-9B6D-6EB44614F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주성분분석</a:t>
            </a:r>
            <a:r>
              <a:rPr lang="en-US" altLang="ko-KR" dirty="0"/>
              <a:t>(PCA)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52B26-6473-4E98-F958-131ED970B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29560"/>
            <a:ext cx="9603275" cy="4136786"/>
          </a:xfrm>
        </p:spPr>
        <p:txBody>
          <a:bodyPr/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Principal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C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omponent 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A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nalysis</a:t>
            </a: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가장 기본적인 차원 축소 기법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데이터를 축에 사영했을 때 가장 높은 분산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정보 손실 최소화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을 가지는 데이터의 축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(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주성분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)</a:t>
            </a:r>
            <a:r>
              <a:rPr lang="ko-KR" altLang="en-US" dirty="0">
                <a:solidFill>
                  <a:srgbClr val="202122"/>
                </a:solidFill>
                <a:latin typeface="Arial" panose="020B0604020202020204" pitchFamily="34" charset="0"/>
              </a:rPr>
              <a:t>을 찾아 그 축으로 차원을 축소하는 것</a:t>
            </a: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457200" indent="-457200">
              <a:buAutoNum type="arabicPeriod"/>
            </a:pPr>
            <a:endParaRPr lang="en-US" altLang="ko-KR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306B63-87C1-A924-EA11-E952A9031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693" y="3132716"/>
            <a:ext cx="4822628" cy="209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8D477-CAF5-6B5E-B34A-CF42FA33088B}"/>
              </a:ext>
            </a:extLst>
          </p:cNvPr>
          <p:cNvSpPr txBox="1"/>
          <p:nvPr/>
        </p:nvSpPr>
        <p:spPr>
          <a:xfrm>
            <a:off x="8271642" y="6375976"/>
            <a:ext cx="399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출처</a:t>
            </a:r>
            <a:r>
              <a:rPr lang="en-US" altLang="ko-KR" dirty="0">
                <a:solidFill>
                  <a:schemeClr val="bg2"/>
                </a:solidFill>
              </a:rPr>
              <a:t>: https://casa-de-feel.tistory.com/19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829D27-E592-FAD6-0029-EFC7A8CA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19481"/>
          </a:xfrm>
        </p:spPr>
        <p:txBody>
          <a:bodyPr/>
          <a:lstStyle/>
          <a:p>
            <a:r>
              <a:rPr lang="ko-KR" altLang="en-US"/>
              <a:t>데이터 정규화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0DB2CA3-AFB8-D2A8-694F-2D8E424D8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091421"/>
              </p:ext>
            </p:extLst>
          </p:nvPr>
        </p:nvGraphicFramePr>
        <p:xfrm>
          <a:off x="1450975" y="2016124"/>
          <a:ext cx="4066956" cy="1412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652">
                  <a:extLst>
                    <a:ext uri="{9D8B030D-6E8A-4147-A177-3AD203B41FA5}">
                      <a16:colId xmlns:a16="http://schemas.microsoft.com/office/drawing/2014/main" val="4160727014"/>
                    </a:ext>
                  </a:extLst>
                </a:gridCol>
                <a:gridCol w="1355652">
                  <a:extLst>
                    <a:ext uri="{9D8B030D-6E8A-4147-A177-3AD203B41FA5}">
                      <a16:colId xmlns:a16="http://schemas.microsoft.com/office/drawing/2014/main" val="377781375"/>
                    </a:ext>
                  </a:extLst>
                </a:gridCol>
                <a:gridCol w="1355652">
                  <a:extLst>
                    <a:ext uri="{9D8B030D-6E8A-4147-A177-3AD203B41FA5}">
                      <a16:colId xmlns:a16="http://schemas.microsoft.com/office/drawing/2014/main" val="52752519"/>
                    </a:ext>
                  </a:extLst>
                </a:gridCol>
              </a:tblGrid>
              <a:tr h="47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8938"/>
                  </a:ext>
                </a:extLst>
              </a:tr>
              <a:tr h="47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95135"/>
                  </a:ext>
                </a:extLst>
              </a:tr>
              <a:tr h="4709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5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4">
                <a:extLst>
                  <a:ext uri="{FF2B5EF4-FFF2-40B4-BE49-F238E27FC236}">
                    <a16:creationId xmlns:a16="http://schemas.microsoft.com/office/drawing/2014/main" id="{B960BBA7-F387-ACD8-67C0-EA2748947EF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9672186"/>
                  </p:ext>
                </p:extLst>
              </p:nvPr>
            </p:nvGraphicFramePr>
            <p:xfrm>
              <a:off x="6768936" y="2016124"/>
              <a:ext cx="4151313" cy="219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3771">
                      <a:extLst>
                        <a:ext uri="{9D8B030D-6E8A-4147-A177-3AD203B41FA5}">
                          <a16:colId xmlns:a16="http://schemas.microsoft.com/office/drawing/2014/main" val="4160727014"/>
                        </a:ext>
                      </a:extLst>
                    </a:gridCol>
                    <a:gridCol w="1383771">
                      <a:extLst>
                        <a:ext uri="{9D8B030D-6E8A-4147-A177-3AD203B41FA5}">
                          <a16:colId xmlns:a16="http://schemas.microsoft.com/office/drawing/2014/main" val="377781375"/>
                        </a:ext>
                      </a:extLst>
                    </a:gridCol>
                    <a:gridCol w="1383771">
                      <a:extLst>
                        <a:ext uri="{9D8B030D-6E8A-4147-A177-3AD203B41FA5}">
                          <a16:colId xmlns:a16="http://schemas.microsoft.com/office/drawing/2014/main" val="52752519"/>
                        </a:ext>
                      </a:extLst>
                    </a:gridCol>
                  </a:tblGrid>
                  <a:tr h="7310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𝟏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√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𝟐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√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𝟑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√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968938"/>
                      </a:ext>
                    </a:extLst>
                  </a:tr>
                  <a:tr h="7310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√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𝟓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√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√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895135"/>
                      </a:ext>
                    </a:extLst>
                  </a:tr>
                  <a:tr h="73109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𝟕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𝟒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√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𝟖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√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𝟗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√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𝟔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895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4">
                <a:extLst>
                  <a:ext uri="{FF2B5EF4-FFF2-40B4-BE49-F238E27FC236}">
                    <a16:creationId xmlns:a16="http://schemas.microsoft.com/office/drawing/2014/main" id="{B960BBA7-F387-ACD8-67C0-EA2748947EF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9672186"/>
                  </p:ext>
                </p:extLst>
              </p:nvPr>
            </p:nvGraphicFramePr>
            <p:xfrm>
              <a:off x="6768936" y="2016124"/>
              <a:ext cx="4151313" cy="219327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3771">
                      <a:extLst>
                        <a:ext uri="{9D8B030D-6E8A-4147-A177-3AD203B41FA5}">
                          <a16:colId xmlns:a16="http://schemas.microsoft.com/office/drawing/2014/main" val="4160727014"/>
                        </a:ext>
                      </a:extLst>
                    </a:gridCol>
                    <a:gridCol w="1383771">
                      <a:extLst>
                        <a:ext uri="{9D8B030D-6E8A-4147-A177-3AD203B41FA5}">
                          <a16:colId xmlns:a16="http://schemas.microsoft.com/office/drawing/2014/main" val="377781375"/>
                        </a:ext>
                      </a:extLst>
                    </a:gridCol>
                    <a:gridCol w="1383771">
                      <a:extLst>
                        <a:ext uri="{9D8B030D-6E8A-4147-A177-3AD203B41FA5}">
                          <a16:colId xmlns:a16="http://schemas.microsoft.com/office/drawing/2014/main" val="52752519"/>
                        </a:ext>
                      </a:extLst>
                    </a:gridCol>
                  </a:tblGrid>
                  <a:tr h="731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1" t="-833" r="-201322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33" r="-100439" b="-20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81" t="-833" r="-881" b="-20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968938"/>
                      </a:ext>
                    </a:extLst>
                  </a:tr>
                  <a:tr h="731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1" t="-100000" r="-201322" b="-100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0000" r="-100439" b="-100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81" t="-100000" r="-881" b="-100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895135"/>
                      </a:ext>
                    </a:extLst>
                  </a:tr>
                  <a:tr h="73109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1" t="-201667" r="-201322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1667" r="-100439" b="-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81" t="-201667" r="-881" b="-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8956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A1C93E-959F-B971-D713-3FE1DB5D646A}"/>
                  </a:ext>
                </a:extLst>
              </p:cNvPr>
              <p:cNvSpPr txBox="1"/>
              <p:nvPr/>
            </p:nvSpPr>
            <p:spPr>
              <a:xfrm>
                <a:off x="1376618" y="3538819"/>
                <a:ext cx="6101366" cy="15034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+mn-ea"/>
                  </a:rPr>
                  <a:t>m_1 = 4		m_2 = 5		m_3 = 6</a:t>
                </a:r>
              </a:p>
              <a:p>
                <a:r>
                  <a:rPr lang="en-US" altLang="ko-KR" dirty="0">
                    <a:latin typeface="+mn-ea"/>
                  </a:rPr>
                  <a:t>Sd_1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ko-KR" b="0" dirty="0">
                    <a:latin typeface="+mn-ea"/>
                    <a:ea typeface="Cambria Math" panose="02040503050406030204" pitchFamily="18" charset="0"/>
                  </a:rPr>
                  <a:t>	</a:t>
                </a:r>
                <a:r>
                  <a:rPr lang="en-US" altLang="ko-KR" dirty="0">
                    <a:latin typeface="+mn-ea"/>
                  </a:rPr>
                  <a:t>Sd_2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ko-KR" dirty="0">
                    <a:latin typeface="+mn-ea"/>
                    <a:ea typeface="Cambria Math" panose="02040503050406030204" pitchFamily="18" charset="0"/>
                  </a:rPr>
                  <a:t>	</a:t>
                </a:r>
                <a:r>
                  <a:rPr lang="en-US" altLang="ko-KR" dirty="0">
                    <a:latin typeface="+mn-ea"/>
                  </a:rPr>
                  <a:t>Sd_3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e>
                    </m:rad>
                  </m:oMath>
                </a14:m>
                <a:endParaRPr lang="en-US" altLang="ko-KR" dirty="0">
                  <a:latin typeface="+mn-ea"/>
                  <a:ea typeface="Cambria Math" panose="02040503050406030204" pitchFamily="18" charset="0"/>
                </a:endParaRPr>
              </a:p>
              <a:p>
                <a:endParaRPr lang="en-US" altLang="ko-KR" dirty="0">
                  <a:latin typeface="+mn-ea"/>
                  <a:ea typeface="Cambria Math" panose="02040503050406030204" pitchFamily="18" charset="0"/>
                </a:endParaRPr>
              </a:p>
              <a:p>
                <a:endParaRPr lang="en-US" altLang="ko-KR" b="0" dirty="0">
                  <a:latin typeface="+mn-ea"/>
                  <a:ea typeface="Cambria Math" panose="02040503050406030204" pitchFamily="18" charset="0"/>
                </a:endParaRPr>
              </a:p>
              <a:p>
                <a:endParaRPr lang="en-US" altLang="ko-KR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A1C93E-959F-B971-D713-3FE1DB5D6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618" y="3538819"/>
                <a:ext cx="6101366" cy="1503425"/>
              </a:xfrm>
              <a:prstGeom prst="rect">
                <a:avLst/>
              </a:prstGeom>
              <a:blipFill>
                <a:blip r:embed="rId3"/>
                <a:stretch>
                  <a:fillRect l="-899" t="-24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85018A-C3C2-B7E9-30E4-D3879B12E5C3}"/>
                  </a:ext>
                </a:extLst>
              </p:cNvPr>
              <p:cNvSpPr txBox="1"/>
              <p:nvPr/>
            </p:nvSpPr>
            <p:spPr>
              <a:xfrm>
                <a:off x="6201103" y="3111062"/>
                <a:ext cx="538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385018A-C3C2-B7E9-30E4-D3879B12E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03" y="3111062"/>
                <a:ext cx="538161" cy="369332"/>
              </a:xfrm>
              <a:prstGeom prst="rect">
                <a:avLst/>
              </a:prstGeom>
              <a:blipFill>
                <a:blip r:embed="rId4"/>
                <a:stretch>
                  <a:fillRect t="-8197" r="-7865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909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25E3C-E55A-734A-EF63-4F759E00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공분산 행렬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946838A-3939-8423-FC8D-17BA8AA81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dirty="0"/>
                  <a:t>   =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dirty="0"/>
                  <a:t> =</a:t>
                </a: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946838A-3939-8423-FC8D-17BA8AA81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77F96D-3922-B70B-3FA2-618330039B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7064613"/>
              </p:ext>
            </p:extLst>
          </p:nvPr>
        </p:nvGraphicFramePr>
        <p:xfrm>
          <a:off x="2191954" y="2199663"/>
          <a:ext cx="1607535" cy="110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160727014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7778137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52752519"/>
                    </a:ext>
                  </a:extLst>
                </a:gridCol>
              </a:tblGrid>
              <a:tr h="36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8938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95135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560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0FE58F9-5080-4E4C-77C0-5ADC096E0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044744"/>
              </p:ext>
            </p:extLst>
          </p:nvPr>
        </p:nvGraphicFramePr>
        <p:xfrm>
          <a:off x="2191953" y="3686876"/>
          <a:ext cx="1607535" cy="110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845">
                  <a:extLst>
                    <a:ext uri="{9D8B030D-6E8A-4147-A177-3AD203B41FA5}">
                      <a16:colId xmlns:a16="http://schemas.microsoft.com/office/drawing/2014/main" val="4160727014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377781375"/>
                    </a:ext>
                  </a:extLst>
                </a:gridCol>
                <a:gridCol w="535845">
                  <a:extLst>
                    <a:ext uri="{9D8B030D-6E8A-4147-A177-3AD203B41FA5}">
                      <a16:colId xmlns:a16="http://schemas.microsoft.com/office/drawing/2014/main" val="52752519"/>
                    </a:ext>
                  </a:extLst>
                </a:gridCol>
              </a:tblGrid>
              <a:tr h="36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8938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95135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5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63A0EF-04A8-BF7A-912F-3C9F96D64499}"/>
                  </a:ext>
                </a:extLst>
              </p:cNvPr>
              <p:cNvSpPr txBox="1"/>
              <p:nvPr/>
            </p:nvSpPr>
            <p:spPr>
              <a:xfrm>
                <a:off x="3930263" y="2515468"/>
                <a:ext cx="12192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ko-KR" b="0" dirty="0"/>
                  <a:t>  =</a:t>
                </a: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63A0EF-04A8-BF7A-912F-3C9F96D64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263" y="2515468"/>
                <a:ext cx="1219201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8D35E82E-EA25-149E-F4F7-49EA373FB29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2685860"/>
                  </p:ext>
                </p:extLst>
              </p:nvPr>
            </p:nvGraphicFramePr>
            <p:xfrm>
              <a:off x="4810067" y="2147112"/>
              <a:ext cx="6244788" cy="1100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1596">
                      <a:extLst>
                        <a:ext uri="{9D8B030D-6E8A-4147-A177-3AD203B41FA5}">
                          <a16:colId xmlns:a16="http://schemas.microsoft.com/office/drawing/2014/main" val="4160727014"/>
                        </a:ext>
                      </a:extLst>
                    </a:gridCol>
                    <a:gridCol w="2081596">
                      <a:extLst>
                        <a:ext uri="{9D8B030D-6E8A-4147-A177-3AD203B41FA5}">
                          <a16:colId xmlns:a16="http://schemas.microsoft.com/office/drawing/2014/main" val="377781375"/>
                        </a:ext>
                      </a:extLst>
                    </a:gridCol>
                    <a:gridCol w="2081596">
                      <a:extLst>
                        <a:ext uri="{9D8B030D-6E8A-4147-A177-3AD203B41FA5}">
                          <a16:colId xmlns:a16="http://schemas.microsoft.com/office/drawing/2014/main" val="52752519"/>
                        </a:ext>
                      </a:extLst>
                    </a:gridCol>
                  </a:tblGrid>
                  <a:tr h="36673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𝟕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968938"/>
                      </a:ext>
                    </a:extLst>
                  </a:tr>
                  <a:tr h="366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𝟓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𝟓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𝟓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895135"/>
                      </a:ext>
                    </a:extLst>
                  </a:tr>
                  <a:tr h="3667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𝟔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𝟔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𝟔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ko-KR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lang="en-US" altLang="ko-KR" b="1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8956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8D35E82E-EA25-149E-F4F7-49EA373FB29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2685860"/>
                  </p:ext>
                </p:extLst>
              </p:nvPr>
            </p:nvGraphicFramePr>
            <p:xfrm>
              <a:off x="4810067" y="2147112"/>
              <a:ext cx="6244788" cy="11001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81596">
                      <a:extLst>
                        <a:ext uri="{9D8B030D-6E8A-4147-A177-3AD203B41FA5}">
                          <a16:colId xmlns:a16="http://schemas.microsoft.com/office/drawing/2014/main" val="4160727014"/>
                        </a:ext>
                      </a:extLst>
                    </a:gridCol>
                    <a:gridCol w="2081596">
                      <a:extLst>
                        <a:ext uri="{9D8B030D-6E8A-4147-A177-3AD203B41FA5}">
                          <a16:colId xmlns:a16="http://schemas.microsoft.com/office/drawing/2014/main" val="377781375"/>
                        </a:ext>
                      </a:extLst>
                    </a:gridCol>
                    <a:gridCol w="2081596">
                      <a:extLst>
                        <a:ext uri="{9D8B030D-6E8A-4147-A177-3AD203B41FA5}">
                          <a16:colId xmlns:a16="http://schemas.microsoft.com/office/drawing/2014/main" val="52752519"/>
                        </a:ext>
                      </a:extLst>
                    </a:gridCol>
                  </a:tblGrid>
                  <a:tr h="3667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2" t="-1667" r="-200292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87" t="-1667" r="-100880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667" r="-585" b="-2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968938"/>
                      </a:ext>
                    </a:extLst>
                  </a:tr>
                  <a:tr h="3667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2" t="-100000" r="-200292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87" t="-100000" r="-10088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00000" r="-585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9895135"/>
                      </a:ext>
                    </a:extLst>
                  </a:tr>
                  <a:tr h="366731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2" t="-203333" r="-20029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587" t="-203333" r="-100880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3333" r="-585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689560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8F3584D-EF3D-B645-D257-BDF7CD2B176C}"/>
              </a:ext>
            </a:extLst>
          </p:cNvPr>
          <p:cNvSpPr txBox="1"/>
          <p:nvPr/>
        </p:nvSpPr>
        <p:spPr>
          <a:xfrm>
            <a:off x="4487311" y="381865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=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3F39EEC-91C2-3AA9-7721-E607C3675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1729527"/>
              </p:ext>
            </p:extLst>
          </p:nvPr>
        </p:nvGraphicFramePr>
        <p:xfrm>
          <a:off x="4810066" y="3429000"/>
          <a:ext cx="1816704" cy="1100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568">
                  <a:extLst>
                    <a:ext uri="{9D8B030D-6E8A-4147-A177-3AD203B41FA5}">
                      <a16:colId xmlns:a16="http://schemas.microsoft.com/office/drawing/2014/main" val="4160727014"/>
                    </a:ext>
                  </a:extLst>
                </a:gridCol>
                <a:gridCol w="605568">
                  <a:extLst>
                    <a:ext uri="{9D8B030D-6E8A-4147-A177-3AD203B41FA5}">
                      <a16:colId xmlns:a16="http://schemas.microsoft.com/office/drawing/2014/main" val="377781375"/>
                    </a:ext>
                  </a:extLst>
                </a:gridCol>
                <a:gridCol w="605568">
                  <a:extLst>
                    <a:ext uri="{9D8B030D-6E8A-4147-A177-3AD203B41FA5}">
                      <a16:colId xmlns:a16="http://schemas.microsoft.com/office/drawing/2014/main" val="52752519"/>
                    </a:ext>
                  </a:extLst>
                </a:gridCol>
              </a:tblGrid>
              <a:tr h="36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68938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93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108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9895135"/>
                  </a:ext>
                </a:extLst>
              </a:tr>
              <a:tr h="366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90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108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126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895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405D5F-5E9F-036E-8FB7-1B1D9F62F016}"/>
                  </a:ext>
                </a:extLst>
              </p:cNvPr>
              <p:cNvSpPr txBox="1"/>
              <p:nvPr/>
            </p:nvSpPr>
            <p:spPr>
              <a:xfrm>
                <a:off x="6760857" y="3517431"/>
                <a:ext cx="478475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e.value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r>
                  <a:rPr lang="en-US" altLang="ko-KR" dirty="0" err="1"/>
                  <a:t>e.vector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B405D5F-5E9F-036E-8FB7-1B1D9F62F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857" y="3517431"/>
                <a:ext cx="4784757" cy="923330"/>
              </a:xfrm>
              <a:prstGeom prst="rect">
                <a:avLst/>
              </a:prstGeom>
              <a:blipFill>
                <a:blip r:embed="rId5"/>
                <a:stretch>
                  <a:fillRect l="-1019" t="-3311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57E689E-F197-E49A-212C-061A3A3F87DA}"/>
              </a:ext>
            </a:extLst>
          </p:cNvPr>
          <p:cNvSpPr txBox="1"/>
          <p:nvPr/>
        </p:nvSpPr>
        <p:spPr>
          <a:xfrm>
            <a:off x="6294984" y="324730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01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524851-3CA2-C43C-41DF-2DD8B4F50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주성분 선택 및 주성분으로 투영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836C2F-7D0E-14D0-2F44-36DA23E61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ko-KR" altLang="en-US" dirty="0"/>
                  <a:t>원본 데이터</a:t>
                </a:r>
                <a:r>
                  <a:rPr lang="en-US" altLang="ko-KR" dirty="0"/>
                  <a:t>		</a:t>
                </a:r>
                <a:r>
                  <a:rPr lang="en-US" altLang="ko-KR" dirty="0" err="1"/>
                  <a:t>e.vector</a:t>
                </a:r>
                <a:r>
                  <a:rPr lang="en-US" altLang="ko-KR" dirty="0"/>
                  <a:t>			2</a:t>
                </a:r>
                <a:r>
                  <a:rPr lang="ko-KR" altLang="en-US" dirty="0"/>
                  <a:t>차원으로 변환</a:t>
                </a:r>
                <a:endParaRPr lang="en-US" altLang="ko-K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[  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altLang="ko-KR" dirty="0"/>
                  <a:t>		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dirty="0"/>
                  <a:t>			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[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𝑝𝑟𝑜𝑗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𝑝𝑟𝑜𝑗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𝑝𝑟𝑜𝑗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𝑝𝑟𝑜𝑗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𝑝𝑟𝑜𝑗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𝑝𝑟𝑜𝑗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mr>
                    </m:m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836C2F-7D0E-14D0-2F44-36DA23E61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5" t="-3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06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3D80A-4123-AD76-857C-C9560FEF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의 한계점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26D2FE-76C8-FE84-3AE8-61BAFBBBB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PCA</a:t>
            </a:r>
            <a:r>
              <a:rPr lang="ko-KR" altLang="en-US" dirty="0"/>
              <a:t>의 주요 한계점으로 최대의 분산의 각 축이 반드시 클래스 간의 구별을 잘하는 좋은 피처를 뽑아준다는 보장이 없다는 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/>
              <a:t>그 차원을 </a:t>
            </a:r>
            <a:r>
              <a:rPr lang="ko-KR" altLang="en-US" dirty="0"/>
              <a:t>축소하는 데 있어 클래스 간의 차별성을 최대화할 수 있는 방향으로 수행하는 것이 </a:t>
            </a:r>
            <a:r>
              <a:rPr lang="en-US" altLang="ko-KR" dirty="0"/>
              <a:t>LDA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ADFFA3-F8DC-5F79-50CC-F1060E71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91" y="2850943"/>
            <a:ext cx="5666215" cy="1780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999422-89B1-F29F-962F-36DB1CFECB74}"/>
              </a:ext>
            </a:extLst>
          </p:cNvPr>
          <p:cNvSpPr txBox="1"/>
          <p:nvPr/>
        </p:nvSpPr>
        <p:spPr>
          <a:xfrm>
            <a:off x="8271642" y="6375976"/>
            <a:ext cx="399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2"/>
                </a:solidFill>
              </a:rPr>
              <a:t>출처</a:t>
            </a:r>
            <a:r>
              <a:rPr lang="en-US" altLang="ko-KR" dirty="0">
                <a:solidFill>
                  <a:schemeClr val="bg2"/>
                </a:solidFill>
              </a:rPr>
              <a:t>: https://casa-de-feel.tistory.com/19</a:t>
            </a:r>
            <a:endParaRPr lang="ko-KR" alt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86333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127</TotalTime>
  <Words>373</Words>
  <Application>Microsoft Office PowerPoint</Application>
  <PresentationFormat>와이드스크린</PresentationFormat>
  <Paragraphs>90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Gill Sans MT</vt:lpstr>
      <vt:lpstr>갤러리</vt:lpstr>
      <vt:lpstr>머신러닝 차원축소</vt:lpstr>
      <vt:lpstr>주성분분석(PCA) </vt:lpstr>
      <vt:lpstr>데이터 정규화</vt:lpstr>
      <vt:lpstr>공분산 행렬</vt:lpstr>
      <vt:lpstr>주성분 선택 및 주성분으로 투영</vt:lpstr>
      <vt:lpstr>PCA의 한계점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 차원축소</dc:title>
  <dc:creator>주 민찬</dc:creator>
  <cp:lastModifiedBy>주 민찬</cp:lastModifiedBy>
  <cp:revision>1</cp:revision>
  <dcterms:created xsi:type="dcterms:W3CDTF">2023-09-08T18:10:18Z</dcterms:created>
  <dcterms:modified xsi:type="dcterms:W3CDTF">2023-09-09T17:52:17Z</dcterms:modified>
</cp:coreProperties>
</file>