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31238-1437-4B33-97B6-D6DFFAEEFED7}" v="1" dt="2023-09-19T03:34:27.963"/>
    <p1510:client id="{BF4A770C-522E-4B50-8AD0-F8B37382F22D}" v="157" dt="2023-09-17T11:56:07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 민찬" userId="737c2c09-c168-46a5-a75a-cf0165fc2f99" providerId="ADAL" clId="{BF4A770C-522E-4B50-8AD0-F8B37382F22D}"/>
    <pc:docChg chg="undo custSel addSld modSld">
      <pc:chgData name="주 민찬" userId="737c2c09-c168-46a5-a75a-cf0165fc2f99" providerId="ADAL" clId="{BF4A770C-522E-4B50-8AD0-F8B37382F22D}" dt="2023-09-17T11:56:13.173" v="623" actId="20577"/>
      <pc:docMkLst>
        <pc:docMk/>
      </pc:docMkLst>
      <pc:sldChg chg="modSp new mod">
        <pc:chgData name="주 민찬" userId="737c2c09-c168-46a5-a75a-cf0165fc2f99" providerId="ADAL" clId="{BF4A770C-522E-4B50-8AD0-F8B37382F22D}" dt="2023-09-17T11:55:15.702" v="585" actId="20577"/>
        <pc:sldMkLst>
          <pc:docMk/>
          <pc:sldMk cId="2142299223" sldId="256"/>
        </pc:sldMkLst>
        <pc:spChg chg="mod">
          <ac:chgData name="주 민찬" userId="737c2c09-c168-46a5-a75a-cf0165fc2f99" providerId="ADAL" clId="{BF4A770C-522E-4B50-8AD0-F8B37382F22D}" dt="2023-09-17T11:55:15.702" v="585" actId="20577"/>
          <ac:spMkLst>
            <pc:docMk/>
            <pc:sldMk cId="2142299223" sldId="256"/>
            <ac:spMk id="2" creationId="{9EC4F877-E91D-6FD7-815D-7A5A85D06967}"/>
          </ac:spMkLst>
        </pc:spChg>
        <pc:spChg chg="mod">
          <ac:chgData name="주 민찬" userId="737c2c09-c168-46a5-a75a-cf0165fc2f99" providerId="ADAL" clId="{BF4A770C-522E-4B50-8AD0-F8B37382F22D}" dt="2023-09-17T11:30:45.112" v="108" actId="20577"/>
          <ac:spMkLst>
            <pc:docMk/>
            <pc:sldMk cId="2142299223" sldId="256"/>
            <ac:spMk id="3" creationId="{AF96CE2C-6643-33B5-AA40-FA9B8CF78887}"/>
          </ac:spMkLst>
        </pc:spChg>
      </pc:sldChg>
      <pc:sldChg chg="modSp new mod">
        <pc:chgData name="주 민찬" userId="737c2c09-c168-46a5-a75a-cf0165fc2f99" providerId="ADAL" clId="{BF4A770C-522E-4B50-8AD0-F8B37382F22D}" dt="2023-09-17T11:56:13.173" v="623" actId="20577"/>
        <pc:sldMkLst>
          <pc:docMk/>
          <pc:sldMk cId="3548284007" sldId="257"/>
        </pc:sldMkLst>
        <pc:spChg chg="mod">
          <ac:chgData name="주 민찬" userId="737c2c09-c168-46a5-a75a-cf0165fc2f99" providerId="ADAL" clId="{BF4A770C-522E-4B50-8AD0-F8B37382F22D}" dt="2023-09-17T11:32:10.453" v="171" actId="14100"/>
          <ac:spMkLst>
            <pc:docMk/>
            <pc:sldMk cId="3548284007" sldId="257"/>
            <ac:spMk id="2" creationId="{E847C8EC-51D3-5034-5119-168B5E02AC85}"/>
          </ac:spMkLst>
        </pc:spChg>
        <pc:spChg chg="mod">
          <ac:chgData name="주 민찬" userId="737c2c09-c168-46a5-a75a-cf0165fc2f99" providerId="ADAL" clId="{BF4A770C-522E-4B50-8AD0-F8B37382F22D}" dt="2023-09-17T11:56:13.173" v="623" actId="20577"/>
          <ac:spMkLst>
            <pc:docMk/>
            <pc:sldMk cId="3548284007" sldId="257"/>
            <ac:spMk id="3" creationId="{1A105D6E-5422-4D07-BF6C-2A7F25B90773}"/>
          </ac:spMkLst>
        </pc:spChg>
      </pc:sldChg>
      <pc:sldChg chg="addSp delSp modSp new mod">
        <pc:chgData name="주 민찬" userId="737c2c09-c168-46a5-a75a-cf0165fc2f99" providerId="ADAL" clId="{BF4A770C-522E-4B50-8AD0-F8B37382F22D}" dt="2023-09-17T11:37:50.824" v="243" actId="1076"/>
        <pc:sldMkLst>
          <pc:docMk/>
          <pc:sldMk cId="892988977" sldId="258"/>
        </pc:sldMkLst>
        <pc:spChg chg="mod">
          <ac:chgData name="주 민찬" userId="737c2c09-c168-46a5-a75a-cf0165fc2f99" providerId="ADAL" clId="{BF4A770C-522E-4B50-8AD0-F8B37382F22D}" dt="2023-09-17T11:33:24.114" v="183" actId="14100"/>
          <ac:spMkLst>
            <pc:docMk/>
            <pc:sldMk cId="892988977" sldId="258"/>
            <ac:spMk id="2" creationId="{F2C7D3F9-2AAD-84ED-2D68-3534F585B8EA}"/>
          </ac:spMkLst>
        </pc:spChg>
        <pc:spChg chg="mod">
          <ac:chgData name="주 민찬" userId="737c2c09-c168-46a5-a75a-cf0165fc2f99" providerId="ADAL" clId="{BF4A770C-522E-4B50-8AD0-F8B37382F22D}" dt="2023-09-17T11:34:58.292" v="204" actId="20577"/>
          <ac:spMkLst>
            <pc:docMk/>
            <pc:sldMk cId="892988977" sldId="258"/>
            <ac:spMk id="3" creationId="{67F97876-380F-AB13-B225-21409F01601F}"/>
          </ac:spMkLst>
        </pc:spChg>
        <pc:spChg chg="add mod">
          <ac:chgData name="주 민찬" userId="737c2c09-c168-46a5-a75a-cf0165fc2f99" providerId="ADAL" clId="{BF4A770C-522E-4B50-8AD0-F8B37382F22D}" dt="2023-09-17T11:36:42.408" v="216" actId="1076"/>
          <ac:spMkLst>
            <pc:docMk/>
            <pc:sldMk cId="892988977" sldId="258"/>
            <ac:spMk id="6" creationId="{9A2AE4C2-3BFA-0069-63D1-A8C87713A967}"/>
          </ac:spMkLst>
        </pc:spChg>
        <pc:spChg chg="add mod">
          <ac:chgData name="주 민찬" userId="737c2c09-c168-46a5-a75a-cf0165fc2f99" providerId="ADAL" clId="{BF4A770C-522E-4B50-8AD0-F8B37382F22D}" dt="2023-09-17T11:37:21.726" v="231" actId="20577"/>
          <ac:spMkLst>
            <pc:docMk/>
            <pc:sldMk cId="892988977" sldId="258"/>
            <ac:spMk id="9" creationId="{B972FA07-1D30-DF38-2BDB-3694CA7C211C}"/>
          </ac:spMkLst>
        </pc:spChg>
        <pc:spChg chg="add mod">
          <ac:chgData name="주 민찬" userId="737c2c09-c168-46a5-a75a-cf0165fc2f99" providerId="ADAL" clId="{BF4A770C-522E-4B50-8AD0-F8B37382F22D}" dt="2023-09-17T11:37:37.755" v="239" actId="20577"/>
          <ac:spMkLst>
            <pc:docMk/>
            <pc:sldMk cId="892988977" sldId="258"/>
            <ac:spMk id="10" creationId="{A1AE5808-9C75-2476-9BBC-666FC3965EBF}"/>
          </ac:spMkLst>
        </pc:spChg>
        <pc:spChg chg="add mod">
          <ac:chgData name="주 민찬" userId="737c2c09-c168-46a5-a75a-cf0165fc2f99" providerId="ADAL" clId="{BF4A770C-522E-4B50-8AD0-F8B37382F22D}" dt="2023-09-17T11:37:14.509" v="229" actId="20577"/>
          <ac:spMkLst>
            <pc:docMk/>
            <pc:sldMk cId="892988977" sldId="258"/>
            <ac:spMk id="11" creationId="{99975C7D-3D8E-62D2-B87C-0D4D236C1162}"/>
          </ac:spMkLst>
        </pc:spChg>
        <pc:picChg chg="add mod">
          <ac:chgData name="주 민찬" userId="737c2c09-c168-46a5-a75a-cf0165fc2f99" providerId="ADAL" clId="{BF4A770C-522E-4B50-8AD0-F8B37382F22D}" dt="2023-09-17T11:37:50.824" v="243" actId="1076"/>
          <ac:picMkLst>
            <pc:docMk/>
            <pc:sldMk cId="892988977" sldId="258"/>
            <ac:picMk id="5" creationId="{BAF47937-96BF-62BA-50FC-C3F6C450941E}"/>
          </ac:picMkLst>
        </pc:picChg>
        <pc:picChg chg="add del">
          <ac:chgData name="주 민찬" userId="737c2c09-c168-46a5-a75a-cf0165fc2f99" providerId="ADAL" clId="{BF4A770C-522E-4B50-8AD0-F8B37382F22D}" dt="2023-09-17T11:36:47.962" v="218" actId="22"/>
          <ac:picMkLst>
            <pc:docMk/>
            <pc:sldMk cId="892988977" sldId="258"/>
            <ac:picMk id="8" creationId="{BF5055A6-0019-F646-46CA-9E77AA45E788}"/>
          </ac:picMkLst>
        </pc:picChg>
      </pc:sldChg>
      <pc:sldChg chg="addSp delSp modSp new mod">
        <pc:chgData name="주 민찬" userId="737c2c09-c168-46a5-a75a-cf0165fc2f99" providerId="ADAL" clId="{BF4A770C-522E-4B50-8AD0-F8B37382F22D}" dt="2023-09-17T11:47:03.945" v="433" actId="20577"/>
        <pc:sldMkLst>
          <pc:docMk/>
          <pc:sldMk cId="290167692" sldId="259"/>
        </pc:sldMkLst>
        <pc:spChg chg="mod">
          <ac:chgData name="주 민찬" userId="737c2c09-c168-46a5-a75a-cf0165fc2f99" providerId="ADAL" clId="{BF4A770C-522E-4B50-8AD0-F8B37382F22D}" dt="2023-09-17T11:38:26.758" v="262" actId="14100"/>
          <ac:spMkLst>
            <pc:docMk/>
            <pc:sldMk cId="290167692" sldId="259"/>
            <ac:spMk id="2" creationId="{9C25028B-4FBE-4BB6-E297-C3F468D2B116}"/>
          </ac:spMkLst>
        </pc:spChg>
        <pc:spChg chg="add del mod">
          <ac:chgData name="주 민찬" userId="737c2c09-c168-46a5-a75a-cf0165fc2f99" providerId="ADAL" clId="{BF4A770C-522E-4B50-8AD0-F8B37382F22D}" dt="2023-09-17T11:40:02.862" v="289" actId="20577"/>
          <ac:spMkLst>
            <pc:docMk/>
            <pc:sldMk cId="290167692" sldId="259"/>
            <ac:spMk id="3" creationId="{5E57777D-7912-A295-9907-72DC3CC108FE}"/>
          </ac:spMkLst>
        </pc:spChg>
        <pc:spChg chg="add mod">
          <ac:chgData name="주 민찬" userId="737c2c09-c168-46a5-a75a-cf0165fc2f99" providerId="ADAL" clId="{BF4A770C-522E-4B50-8AD0-F8B37382F22D}" dt="2023-09-17T11:41:15.857" v="312" actId="20577"/>
          <ac:spMkLst>
            <pc:docMk/>
            <pc:sldMk cId="290167692" sldId="259"/>
            <ac:spMk id="8" creationId="{1D73A537-52C7-E65C-5C91-A686AE2E0519}"/>
          </ac:spMkLst>
        </pc:spChg>
        <pc:spChg chg="add mod">
          <ac:chgData name="주 민찬" userId="737c2c09-c168-46a5-a75a-cf0165fc2f99" providerId="ADAL" clId="{BF4A770C-522E-4B50-8AD0-F8B37382F22D}" dt="2023-09-17T11:46:57.719" v="429" actId="20577"/>
          <ac:spMkLst>
            <pc:docMk/>
            <pc:sldMk cId="290167692" sldId="259"/>
            <ac:spMk id="9" creationId="{F28DB3DF-3BDA-BF8E-C3EC-14CC7E09606F}"/>
          </ac:spMkLst>
        </pc:spChg>
        <pc:spChg chg="add mod">
          <ac:chgData name="주 민찬" userId="737c2c09-c168-46a5-a75a-cf0165fc2f99" providerId="ADAL" clId="{BF4A770C-522E-4B50-8AD0-F8B37382F22D}" dt="2023-09-17T11:47:03.945" v="433" actId="20577"/>
          <ac:spMkLst>
            <pc:docMk/>
            <pc:sldMk cId="290167692" sldId="259"/>
            <ac:spMk id="10" creationId="{7E35F527-86E0-2314-4C24-3CCBFF7FDE54}"/>
          </ac:spMkLst>
        </pc:spChg>
        <pc:spChg chg="add mod">
          <ac:chgData name="주 민찬" userId="737c2c09-c168-46a5-a75a-cf0165fc2f99" providerId="ADAL" clId="{BF4A770C-522E-4B50-8AD0-F8B37382F22D}" dt="2023-09-17T11:47:00.597" v="431" actId="20577"/>
          <ac:spMkLst>
            <pc:docMk/>
            <pc:sldMk cId="290167692" sldId="259"/>
            <ac:spMk id="11" creationId="{A3C6BA15-E113-C4B7-61B3-AC71D942535A}"/>
          </ac:spMkLst>
        </pc:spChg>
        <pc:spChg chg="add del mod">
          <ac:chgData name="주 민찬" userId="737c2c09-c168-46a5-a75a-cf0165fc2f99" providerId="ADAL" clId="{BF4A770C-522E-4B50-8AD0-F8B37382F22D}" dt="2023-09-17T11:46:54.037" v="427" actId="478"/>
          <ac:spMkLst>
            <pc:docMk/>
            <pc:sldMk cId="290167692" sldId="259"/>
            <ac:spMk id="12" creationId="{BAD83D5C-13C8-AED3-66F9-AE4E59D40D32}"/>
          </ac:spMkLst>
        </pc:spChg>
        <pc:spChg chg="add del mod">
          <ac:chgData name="주 민찬" userId="737c2c09-c168-46a5-a75a-cf0165fc2f99" providerId="ADAL" clId="{BF4A770C-522E-4B50-8AD0-F8B37382F22D}" dt="2023-09-17T11:46:53.043" v="426" actId="478"/>
          <ac:spMkLst>
            <pc:docMk/>
            <pc:sldMk cId="290167692" sldId="259"/>
            <ac:spMk id="13" creationId="{6D16DD60-A6E3-4DCB-9486-251B436F774B}"/>
          </ac:spMkLst>
        </pc:spChg>
        <pc:picChg chg="add del mod ord">
          <ac:chgData name="주 민찬" userId="737c2c09-c168-46a5-a75a-cf0165fc2f99" providerId="ADAL" clId="{BF4A770C-522E-4B50-8AD0-F8B37382F22D}" dt="2023-09-17T11:38:52.578" v="264" actId="22"/>
          <ac:picMkLst>
            <pc:docMk/>
            <pc:sldMk cId="290167692" sldId="259"/>
            <ac:picMk id="5" creationId="{D33C9A28-A26B-0237-E392-1AFEF84663DB}"/>
          </ac:picMkLst>
        </pc:picChg>
        <pc:picChg chg="add mod">
          <ac:chgData name="주 민찬" userId="737c2c09-c168-46a5-a75a-cf0165fc2f99" providerId="ADAL" clId="{BF4A770C-522E-4B50-8AD0-F8B37382F22D}" dt="2023-09-17T11:42:32.008" v="337" actId="1076"/>
          <ac:picMkLst>
            <pc:docMk/>
            <pc:sldMk cId="290167692" sldId="259"/>
            <ac:picMk id="7" creationId="{A7E7ACEF-E850-499C-41CC-518523886C18}"/>
          </ac:picMkLst>
        </pc:picChg>
      </pc:sldChg>
      <pc:sldChg chg="modSp new mod">
        <pc:chgData name="주 민찬" userId="737c2c09-c168-46a5-a75a-cf0165fc2f99" providerId="ADAL" clId="{BF4A770C-522E-4B50-8AD0-F8B37382F22D}" dt="2023-09-17T11:53:34.413" v="526" actId="20577"/>
        <pc:sldMkLst>
          <pc:docMk/>
          <pc:sldMk cId="3149158763" sldId="260"/>
        </pc:sldMkLst>
        <pc:spChg chg="mod">
          <ac:chgData name="주 민찬" userId="737c2c09-c168-46a5-a75a-cf0165fc2f99" providerId="ADAL" clId="{BF4A770C-522E-4B50-8AD0-F8B37382F22D}" dt="2023-09-17T11:52:02.428" v="458" actId="14100"/>
          <ac:spMkLst>
            <pc:docMk/>
            <pc:sldMk cId="3149158763" sldId="260"/>
            <ac:spMk id="2" creationId="{D84BFDA3-26FC-3C2D-5559-C87868CC8742}"/>
          </ac:spMkLst>
        </pc:spChg>
        <pc:spChg chg="mod">
          <ac:chgData name="주 민찬" userId="737c2c09-c168-46a5-a75a-cf0165fc2f99" providerId="ADAL" clId="{BF4A770C-522E-4B50-8AD0-F8B37382F22D}" dt="2023-09-17T11:53:34.413" v="526" actId="20577"/>
          <ac:spMkLst>
            <pc:docMk/>
            <pc:sldMk cId="3149158763" sldId="260"/>
            <ac:spMk id="3" creationId="{D87F5FE4-5E2A-ABF7-749D-426E7A73F3B4}"/>
          </ac:spMkLst>
        </pc:spChg>
      </pc:sldChg>
      <pc:sldMasterChg chg="addSldLayout">
        <pc:chgData name="주 민찬" userId="737c2c09-c168-46a5-a75a-cf0165fc2f99" providerId="ADAL" clId="{BF4A770C-522E-4B50-8AD0-F8B37382F22D}" dt="2023-09-17T11:23:55.505" v="0" actId="680"/>
        <pc:sldMasterMkLst>
          <pc:docMk/>
          <pc:sldMasterMk cId="4219916107" sldId="2147483648"/>
        </pc:sldMasterMkLst>
        <pc:sldLayoutChg chg="add">
          <pc:chgData name="주 민찬" userId="737c2c09-c168-46a5-a75a-cf0165fc2f99" providerId="ADAL" clId="{BF4A770C-522E-4B50-8AD0-F8B37382F22D}" dt="2023-09-17T11:23:55.505" v="0" actId="680"/>
          <pc:sldLayoutMkLst>
            <pc:docMk/>
            <pc:sldMasterMk cId="4219916107" sldId="2147483648"/>
            <pc:sldLayoutMk cId="4239793137" sldId="2147483649"/>
          </pc:sldLayoutMkLst>
        </pc:sldLayoutChg>
      </pc:sldMasterChg>
    </pc:docChg>
  </pc:docChgLst>
  <pc:docChgLst>
    <pc:chgData clId="Web-{30A31238-1437-4B33-97B6-D6DFFAEEFED7}"/>
    <pc:docChg chg="modSld">
      <pc:chgData name="" userId="" providerId="" clId="Web-{30A31238-1437-4B33-97B6-D6DFFAEEFED7}" dt="2023-09-19T03:34:27.963" v="0" actId="1076"/>
      <pc:docMkLst>
        <pc:docMk/>
      </pc:docMkLst>
      <pc:sldChg chg="modSp">
        <pc:chgData name="" userId="" providerId="" clId="Web-{30A31238-1437-4B33-97B6-D6DFFAEEFED7}" dt="2023-09-19T03:34:27.963" v="0" actId="1076"/>
        <pc:sldMkLst>
          <pc:docMk/>
          <pc:sldMk cId="2142299223" sldId="256"/>
        </pc:sldMkLst>
        <pc:spChg chg="mod">
          <ac:chgData name="" userId="" providerId="" clId="Web-{30A31238-1437-4B33-97B6-D6DFFAEEFED7}" dt="2023-09-19T03:34:27.963" v="0" actId="1076"/>
          <ac:spMkLst>
            <pc:docMk/>
            <pc:sldMk cId="2142299223" sldId="256"/>
            <ac:spMk id="2" creationId="{9EC4F877-E91D-6FD7-815D-7A5A85D069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8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1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95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7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5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4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7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3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1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4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4F877-E91D-6FD7-815D-7A5A85D06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280" y="-2103048"/>
            <a:ext cx="10058400" cy="3566160"/>
          </a:xfrm>
        </p:spPr>
        <p:txBody>
          <a:bodyPr>
            <a:normAutofit/>
          </a:bodyPr>
          <a:lstStyle/>
          <a:p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br>
              <a:rPr lang="en-US" altLang="ko-KR" dirty="0"/>
            </a:br>
            <a:r>
              <a:rPr lang="en-US" altLang="ko-KR" sz="3600" dirty="0"/>
              <a:t>Word Embedding</a:t>
            </a:r>
            <a:br>
              <a:rPr lang="en-US" altLang="ko-KR" sz="3600" dirty="0"/>
            </a:br>
            <a:r>
              <a:rPr lang="en-US" altLang="ko-KR" sz="3600" dirty="0"/>
              <a:t>.</a:t>
            </a:r>
            <a:br>
              <a:rPr lang="en-US" altLang="ko-KR" dirty="0"/>
            </a:br>
            <a:r>
              <a:rPr lang="ko-KR" altLang="en-US" sz="3200" dirty="0"/>
              <a:t>잠재 의미 분석</a:t>
            </a:r>
            <a:r>
              <a:rPr lang="en-US" altLang="ko-KR" sz="3200" dirty="0"/>
              <a:t>(Latent Semantic Analysis)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96CE2C-6643-33B5-AA40-FA9B8CF78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202021224 </a:t>
            </a:r>
            <a:r>
              <a:rPr lang="ko-KR" altLang="en-US" dirty="0"/>
              <a:t>주민찬</a:t>
            </a:r>
          </a:p>
        </p:txBody>
      </p:sp>
    </p:spTree>
    <p:extLst>
      <p:ext uri="{BB962C8B-B14F-4D97-AF65-F5344CB8AC3E}">
        <p14:creationId xmlns:p14="http://schemas.microsoft.com/office/powerpoint/2010/main" val="214229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7C8EC-51D3-5034-5119-168B5E02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377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잠재 의미 분석</a:t>
            </a:r>
            <a:r>
              <a:rPr lang="en-US" altLang="ko-KR" sz="4000" dirty="0"/>
              <a:t>(Latent Semantic Analysis)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05D6E-5422-4D07-BF6C-2A7F25B90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TF-IDF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행렬은 단어의 의미를 전혀 고려하지 못한다는 단점을 갖고 있었습니다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LSA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는 기본적으로 절단된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SVD(truncated SVD)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를 사용하여 차원을 축소시키고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단어들의 잠재적인 </a:t>
            </a:r>
            <a:r>
              <a:rPr lang="ko-KR" altLang="en-US" b="0" i="0">
                <a:solidFill>
                  <a:srgbClr val="24292F"/>
                </a:solidFill>
                <a:effectLst/>
                <a:latin typeface="Noto Sans KR"/>
              </a:rPr>
              <a:t>의미를 </a:t>
            </a:r>
            <a:r>
              <a:rPr lang="ko-KR" altLang="en-US">
                <a:solidFill>
                  <a:srgbClr val="24292F"/>
                </a:solidFill>
                <a:latin typeface="Noto Sans KR"/>
              </a:rPr>
              <a:t>이</a:t>
            </a:r>
            <a:r>
              <a:rPr lang="ko-KR" altLang="en-US" b="0" i="0">
                <a:solidFill>
                  <a:srgbClr val="24292F"/>
                </a:solidFill>
                <a:effectLst/>
                <a:latin typeface="Noto Sans KR"/>
              </a:rPr>
              <a:t>끌어낼 수 있습니다</a:t>
            </a:r>
            <a:r>
              <a:rPr lang="en-US" altLang="ko-KR" b="0" i="0">
                <a:solidFill>
                  <a:srgbClr val="24292F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28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7D3F9-2AAD-84ED-2D68-3534F585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99756"/>
          </a:xfrm>
        </p:spPr>
        <p:txBody>
          <a:bodyPr/>
          <a:lstStyle/>
          <a:p>
            <a:r>
              <a:rPr lang="en-US" altLang="ko-KR" dirty="0"/>
              <a:t>Full SVD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7F97876-380F-AB13-B225-21409F0160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𝑈𝑆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3200" dirty="0"/>
              </a:p>
              <a:p>
                <a:endParaRPr lang="ko-KR" altLang="en-US" sz="3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7F97876-380F-AB13-B225-21409F0160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AF47937-96BF-62BA-50FC-C3F6C4509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358075"/>
            <a:ext cx="5614873" cy="2399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2AE4C2-3BFA-0069-63D1-A8C87713A967}"/>
                  </a:ext>
                </a:extLst>
              </p:cNvPr>
              <p:cNvSpPr txBox="1"/>
              <p:nvPr/>
            </p:nvSpPr>
            <p:spPr>
              <a:xfrm>
                <a:off x="4623661" y="2905780"/>
                <a:ext cx="32546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2AE4C2-3BFA-0069-63D1-A8C87713A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661" y="2905780"/>
                <a:ext cx="3254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72FA07-1D30-DF38-2BDB-3694CA7C211C}"/>
                  </a:ext>
                </a:extLst>
              </p:cNvPr>
              <p:cNvSpPr txBox="1"/>
              <p:nvPr/>
            </p:nvSpPr>
            <p:spPr>
              <a:xfrm>
                <a:off x="3446306" y="2896739"/>
                <a:ext cx="32546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72FA07-1D30-DF38-2BDB-3694CA7C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306" y="2896739"/>
                <a:ext cx="3254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AE5808-9C75-2476-9BBC-666FC3965EBF}"/>
                  </a:ext>
                </a:extLst>
              </p:cNvPr>
              <p:cNvSpPr txBox="1"/>
              <p:nvPr/>
            </p:nvSpPr>
            <p:spPr>
              <a:xfrm>
                <a:off x="5801016" y="2905780"/>
                <a:ext cx="39830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AE5808-9C75-2476-9BBC-666FC3965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016" y="2905780"/>
                <a:ext cx="398306" cy="523220"/>
              </a:xfrm>
              <a:prstGeom prst="rect">
                <a:avLst/>
              </a:prstGeom>
              <a:blipFill>
                <a:blip r:embed="rId6"/>
                <a:stretch>
                  <a:fillRect r="-2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975C7D-3D8E-62D2-B87C-0D4D236C1162}"/>
                  </a:ext>
                </a:extLst>
              </p:cNvPr>
              <p:cNvSpPr txBox="1"/>
              <p:nvPr/>
            </p:nvSpPr>
            <p:spPr>
              <a:xfrm>
                <a:off x="1707397" y="2905780"/>
                <a:ext cx="32546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975C7D-3D8E-62D2-B87C-0D4D236C1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397" y="2905780"/>
                <a:ext cx="32546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98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5028B-4FBE-4BB6-E297-C3F468D2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18577"/>
          </a:xfrm>
        </p:spPr>
        <p:txBody>
          <a:bodyPr/>
          <a:lstStyle/>
          <a:p>
            <a:r>
              <a:rPr lang="en-US" altLang="ko-KR" dirty="0"/>
              <a:t>Truncated SVD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57777D-7912-A295-9907-72DC3CC108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57777D-7912-A295-9907-72DC3CC10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7E7ACEF-E850-499C-41CC-518523886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69" y="2357672"/>
            <a:ext cx="5840019" cy="2317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73A537-52C7-E65C-5C91-A686AE2E0519}"/>
                  </a:ext>
                </a:extLst>
              </p:cNvPr>
              <p:cNvSpPr txBox="1"/>
              <p:nvPr/>
            </p:nvSpPr>
            <p:spPr>
              <a:xfrm>
                <a:off x="1846882" y="2776627"/>
                <a:ext cx="32546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73A537-52C7-E65C-5C91-A686AE2E0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882" y="2776627"/>
                <a:ext cx="325464" cy="523220"/>
              </a:xfrm>
              <a:prstGeom prst="rect">
                <a:avLst/>
              </a:prstGeom>
              <a:blipFill>
                <a:blip r:embed="rId4"/>
                <a:stretch>
                  <a:fillRect r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8DB3DF-3BDA-BF8E-C3EC-14CC7E09606F}"/>
                  </a:ext>
                </a:extLst>
              </p:cNvPr>
              <p:cNvSpPr txBox="1"/>
              <p:nvPr/>
            </p:nvSpPr>
            <p:spPr>
              <a:xfrm>
                <a:off x="4812225" y="2796000"/>
                <a:ext cx="32546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8DB3DF-3BDA-BF8E-C3EC-14CC7E096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225" y="2796000"/>
                <a:ext cx="325464" cy="523220"/>
              </a:xfrm>
              <a:prstGeom prst="rect">
                <a:avLst/>
              </a:prstGeom>
              <a:blipFill>
                <a:blip r:embed="rId5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35F527-86E0-2314-4C24-3CCBFF7FDE54}"/>
                  </a:ext>
                </a:extLst>
              </p:cNvPr>
              <p:cNvSpPr txBox="1"/>
              <p:nvPr/>
            </p:nvSpPr>
            <p:spPr>
              <a:xfrm>
                <a:off x="3559444" y="2803749"/>
                <a:ext cx="39601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35F527-86E0-2314-4C24-3CCBFF7FD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444" y="2803749"/>
                <a:ext cx="396010" cy="523220"/>
              </a:xfrm>
              <a:prstGeom prst="rect">
                <a:avLst/>
              </a:prstGeom>
              <a:blipFill>
                <a:blip r:embed="rId6"/>
                <a:stretch>
                  <a:fillRect r="-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C6BA15-E113-C4B7-61B3-AC71D942535A}"/>
                  </a:ext>
                </a:extLst>
              </p:cNvPr>
              <p:cNvSpPr txBox="1"/>
              <p:nvPr/>
            </p:nvSpPr>
            <p:spPr>
              <a:xfrm>
                <a:off x="5994459" y="2803749"/>
                <a:ext cx="396009" cy="5262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C6BA15-E113-C4B7-61B3-AC71D9425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59" y="2803749"/>
                <a:ext cx="396009" cy="526298"/>
              </a:xfrm>
              <a:prstGeom prst="rect">
                <a:avLst/>
              </a:prstGeom>
              <a:blipFill>
                <a:blip r:embed="rId7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6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BFDA3-26FC-3C2D-5559-C87868CC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49573"/>
          </a:xfrm>
        </p:spPr>
        <p:txBody>
          <a:bodyPr/>
          <a:lstStyle/>
          <a:p>
            <a:r>
              <a:rPr lang="en-US" altLang="ko-KR" dirty="0"/>
              <a:t>LSA</a:t>
            </a:r>
            <a:r>
              <a:rPr lang="ko-KR" altLang="en-US" dirty="0"/>
              <a:t>의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F5FE4-5E2A-ABF7-749D-426E7A73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24292F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정리해보면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LSA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는 쉽고 빠르게 구현이 가능할 뿐만 아니라 단어의 잠재적인 의미를 이끌어낼 수 있어 문서의 유사도 계산 등에서 좋은 성능을 보여준다는 장점을 갖고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</a:p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하지만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SVD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의 특성상 이미 계산된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LSA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에 새로운 데이터를 추가하여 계산하려고 하면 보통 처음부터 다시 계산해야 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즉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새로운 정보에 대해 업데이트가 어렵습니다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이를 해결하기 위해 대신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Word2Vec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등 단어의 의미를 벡터화 할 수 있는 또 다른 방법론인 인공 신경망 기반의 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방법론이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15876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156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추억</vt:lpstr>
      <vt:lpstr>단어 임베딩 Word Embedding . 잠재 의미 분석(Latent Semantic Analysis)</vt:lpstr>
      <vt:lpstr>잠재 의미 분석(Latent Semantic Analysis)</vt:lpstr>
      <vt:lpstr>Full SVD</vt:lpstr>
      <vt:lpstr>Truncated SVD</vt:lpstr>
      <vt:lpstr>LSA의 장단점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단어 임베딩 Word Embedding . 잠재 의미 분석(Latent Semantic Analysis)</dc:title>
  <dc:creator>주 민찬</dc:creator>
  <cp:lastModifiedBy>주 민찬</cp:lastModifiedBy>
  <cp:revision>2</cp:revision>
  <dcterms:created xsi:type="dcterms:W3CDTF">2023-09-17T11:23:53Z</dcterms:created>
  <dcterms:modified xsi:type="dcterms:W3CDTF">2023-09-19T03:34:28Z</dcterms:modified>
</cp:coreProperties>
</file>