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050ADAE6-BA18-419C-B21E-6B4DB234E9D6}"/>
    <pc:docChg chg="custSel addSld modSld">
      <pc:chgData name="주 민찬" userId="737c2c09-c168-46a5-a75a-cf0165fc2f99" providerId="ADAL" clId="{050ADAE6-BA18-419C-B21E-6B4DB234E9D6}" dt="2023-09-23T17:00:05.921" v="456" actId="20577"/>
      <pc:docMkLst>
        <pc:docMk/>
      </pc:docMkLst>
      <pc:sldChg chg="modSp new mod">
        <pc:chgData name="주 민찬" userId="737c2c09-c168-46a5-a75a-cf0165fc2f99" providerId="ADAL" clId="{050ADAE6-BA18-419C-B21E-6B4DB234E9D6}" dt="2023-09-23T16:10:01.594" v="43"/>
        <pc:sldMkLst>
          <pc:docMk/>
          <pc:sldMk cId="4104517332" sldId="256"/>
        </pc:sldMkLst>
        <pc:spChg chg="mod">
          <ac:chgData name="주 민찬" userId="737c2c09-c168-46a5-a75a-cf0165fc2f99" providerId="ADAL" clId="{050ADAE6-BA18-419C-B21E-6B4DB234E9D6}" dt="2023-09-23T16:09:51.569" v="14"/>
          <ac:spMkLst>
            <pc:docMk/>
            <pc:sldMk cId="4104517332" sldId="256"/>
            <ac:spMk id="2" creationId="{040ABD46-6417-3D67-A431-4044576C25F5}"/>
          </ac:spMkLst>
        </pc:spChg>
        <pc:spChg chg="mod">
          <ac:chgData name="주 민찬" userId="737c2c09-c168-46a5-a75a-cf0165fc2f99" providerId="ADAL" clId="{050ADAE6-BA18-419C-B21E-6B4DB234E9D6}" dt="2023-09-23T16:10:01.594" v="43"/>
          <ac:spMkLst>
            <pc:docMk/>
            <pc:sldMk cId="4104517332" sldId="256"/>
            <ac:spMk id="3" creationId="{D592C87C-2E26-9E87-BC75-A8919425D48F}"/>
          </ac:spMkLst>
        </pc:spChg>
      </pc:sldChg>
      <pc:sldChg chg="modSp new mod">
        <pc:chgData name="주 민찬" userId="737c2c09-c168-46a5-a75a-cf0165fc2f99" providerId="ADAL" clId="{050ADAE6-BA18-419C-B21E-6B4DB234E9D6}" dt="2023-09-23T16:28:40.406" v="257" actId="20577"/>
        <pc:sldMkLst>
          <pc:docMk/>
          <pc:sldMk cId="1079709068" sldId="257"/>
        </pc:sldMkLst>
        <pc:spChg chg="mod">
          <ac:chgData name="주 민찬" userId="737c2c09-c168-46a5-a75a-cf0165fc2f99" providerId="ADAL" clId="{050ADAE6-BA18-419C-B21E-6B4DB234E9D6}" dt="2023-09-23T16:11:00.775" v="58"/>
          <ac:spMkLst>
            <pc:docMk/>
            <pc:sldMk cId="1079709068" sldId="257"/>
            <ac:spMk id="2" creationId="{D60F598A-B81C-88EB-70DB-29C91A2DE5C5}"/>
          </ac:spMkLst>
        </pc:spChg>
        <pc:spChg chg="mod">
          <ac:chgData name="주 민찬" userId="737c2c09-c168-46a5-a75a-cf0165fc2f99" providerId="ADAL" clId="{050ADAE6-BA18-419C-B21E-6B4DB234E9D6}" dt="2023-09-23T16:28:40.406" v="257" actId="20577"/>
          <ac:spMkLst>
            <pc:docMk/>
            <pc:sldMk cId="1079709068" sldId="257"/>
            <ac:spMk id="3" creationId="{22665DC7-8F34-A792-26E8-E251EB928C57}"/>
          </ac:spMkLst>
        </pc:spChg>
      </pc:sldChg>
      <pc:sldChg chg="addSp delSp modSp new mod">
        <pc:chgData name="주 민찬" userId="737c2c09-c168-46a5-a75a-cf0165fc2f99" providerId="ADAL" clId="{050ADAE6-BA18-419C-B21E-6B4DB234E9D6}" dt="2023-09-23T16:48:31.869" v="364" actId="21"/>
        <pc:sldMkLst>
          <pc:docMk/>
          <pc:sldMk cId="1325880665" sldId="258"/>
        </pc:sldMkLst>
        <pc:spChg chg="mod">
          <ac:chgData name="주 민찬" userId="737c2c09-c168-46a5-a75a-cf0165fc2f99" providerId="ADAL" clId="{050ADAE6-BA18-419C-B21E-6B4DB234E9D6}" dt="2023-09-23T16:33:48.937" v="347" actId="20577"/>
          <ac:spMkLst>
            <pc:docMk/>
            <pc:sldMk cId="1325880665" sldId="258"/>
            <ac:spMk id="2" creationId="{9DEF97A9-8BAF-7EF6-E75C-22ADF3321653}"/>
          </ac:spMkLst>
        </pc:spChg>
        <pc:spChg chg="mod">
          <ac:chgData name="주 민찬" userId="737c2c09-c168-46a5-a75a-cf0165fc2f99" providerId="ADAL" clId="{050ADAE6-BA18-419C-B21E-6B4DB234E9D6}" dt="2023-09-23T16:33:44.829" v="346" actId="20577"/>
          <ac:spMkLst>
            <pc:docMk/>
            <pc:sldMk cId="1325880665" sldId="258"/>
            <ac:spMk id="3" creationId="{CC32DCC8-109D-D2BD-3CF8-0E273A0BF4BA}"/>
          </ac:spMkLst>
        </pc:spChg>
        <pc:picChg chg="add mod">
          <ac:chgData name="주 민찬" userId="737c2c09-c168-46a5-a75a-cf0165fc2f99" providerId="ADAL" clId="{050ADAE6-BA18-419C-B21E-6B4DB234E9D6}" dt="2023-09-23T16:47:21.441" v="356" actId="14100"/>
          <ac:picMkLst>
            <pc:docMk/>
            <pc:sldMk cId="1325880665" sldId="258"/>
            <ac:picMk id="5" creationId="{01B978E8-F50B-D362-5ED3-B2FFC1EB4944}"/>
          </ac:picMkLst>
        </pc:picChg>
        <pc:picChg chg="add mod">
          <ac:chgData name="주 민찬" userId="737c2c09-c168-46a5-a75a-cf0165fc2f99" providerId="ADAL" clId="{050ADAE6-BA18-419C-B21E-6B4DB234E9D6}" dt="2023-09-23T16:47:26.863" v="357" actId="14100"/>
          <ac:picMkLst>
            <pc:docMk/>
            <pc:sldMk cId="1325880665" sldId="258"/>
            <ac:picMk id="7" creationId="{A6169C79-64DB-3C87-68D2-1DB5B543062A}"/>
          </ac:picMkLst>
        </pc:picChg>
        <pc:picChg chg="add del mod">
          <ac:chgData name="주 민찬" userId="737c2c09-c168-46a5-a75a-cf0165fc2f99" providerId="ADAL" clId="{050ADAE6-BA18-419C-B21E-6B4DB234E9D6}" dt="2023-09-23T16:48:31.869" v="364" actId="21"/>
          <ac:picMkLst>
            <pc:docMk/>
            <pc:sldMk cId="1325880665" sldId="258"/>
            <ac:picMk id="9" creationId="{D9B12FF5-37C9-4410-E1A4-D6991A7353B5}"/>
          </ac:picMkLst>
        </pc:picChg>
      </pc:sldChg>
      <pc:sldChg chg="addSp modSp new mod">
        <pc:chgData name="주 민찬" userId="737c2c09-c168-46a5-a75a-cf0165fc2f99" providerId="ADAL" clId="{050ADAE6-BA18-419C-B21E-6B4DB234E9D6}" dt="2023-09-23T17:00:05.921" v="456" actId="20577"/>
        <pc:sldMkLst>
          <pc:docMk/>
          <pc:sldMk cId="2172874120" sldId="259"/>
        </pc:sldMkLst>
        <pc:spChg chg="mod">
          <ac:chgData name="주 민찬" userId="737c2c09-c168-46a5-a75a-cf0165fc2f99" providerId="ADAL" clId="{050ADAE6-BA18-419C-B21E-6B4DB234E9D6}" dt="2023-09-23T16:52:16.346" v="381"/>
          <ac:spMkLst>
            <pc:docMk/>
            <pc:sldMk cId="2172874120" sldId="259"/>
            <ac:spMk id="2" creationId="{AD6F3155-9518-2522-B568-5DE2F88BE283}"/>
          </ac:spMkLst>
        </pc:spChg>
        <pc:spChg chg="mod">
          <ac:chgData name="주 민찬" userId="737c2c09-c168-46a5-a75a-cf0165fc2f99" providerId="ADAL" clId="{050ADAE6-BA18-419C-B21E-6B4DB234E9D6}" dt="2023-09-23T17:00:05.921" v="456" actId="20577"/>
          <ac:spMkLst>
            <pc:docMk/>
            <pc:sldMk cId="2172874120" sldId="259"/>
            <ac:spMk id="3" creationId="{EC927DCE-1778-14D5-8258-568F152997D3}"/>
          </ac:spMkLst>
        </pc:spChg>
        <pc:picChg chg="add mod">
          <ac:chgData name="주 민찬" userId="737c2c09-c168-46a5-a75a-cf0165fc2f99" providerId="ADAL" clId="{050ADAE6-BA18-419C-B21E-6B4DB234E9D6}" dt="2023-09-23T16:48:43.040" v="367" actId="14100"/>
          <ac:picMkLst>
            <pc:docMk/>
            <pc:sldMk cId="2172874120" sldId="259"/>
            <ac:picMk id="4" creationId="{F858E348-7856-0057-D6C1-2335E04F88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1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0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1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1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1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6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50520-5B79-4FDE-AC6A-054451B32950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DB4936-0AF3-451C-AFB5-0D24971E4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BD46-6417-3D67-A431-4044576C2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노이즈 제거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2C87C-2E26-9E87-BC75-A8919425D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수학과 </a:t>
            </a:r>
            <a:r>
              <a:rPr lang="en-US" altLang="ko-KR" dirty="0"/>
              <a:t>202021224 </a:t>
            </a:r>
            <a:r>
              <a:rPr lang="ko-KR" altLang="en-US" dirty="0"/>
              <a:t>주민찬</a:t>
            </a:r>
          </a:p>
        </p:txBody>
      </p:sp>
    </p:spTree>
    <p:extLst>
      <p:ext uri="{BB962C8B-B14F-4D97-AF65-F5344CB8AC3E}">
        <p14:creationId xmlns:p14="http://schemas.microsoft.com/office/powerpoint/2010/main" val="410451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F598A-B81C-88EB-70DB-29C91A2D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9481"/>
          </a:xfrm>
        </p:spPr>
        <p:txBody>
          <a:bodyPr/>
          <a:lstStyle/>
          <a:p>
            <a:r>
              <a:rPr lang="ko-KR" altLang="en-US" dirty="0"/>
              <a:t>노이즈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65DC7-8F34-A792-26E8-E251EB92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푸리에 변환을 통해 </a:t>
            </a:r>
            <a:r>
              <a:rPr lang="ko-KR" altLang="en-US" dirty="0" err="1"/>
              <a:t>임계값</a:t>
            </a:r>
            <a:r>
              <a:rPr lang="ko-KR" altLang="en-US" dirty="0"/>
              <a:t> 이하의 값들을 제거한 뒤</a:t>
            </a:r>
            <a:r>
              <a:rPr lang="en-US" altLang="ko-KR" dirty="0"/>
              <a:t> </a:t>
            </a:r>
            <a:r>
              <a:rPr lang="ko-KR" altLang="en-US" dirty="0" err="1"/>
              <a:t>역푸리에</a:t>
            </a:r>
            <a:r>
              <a:rPr lang="ko-KR" altLang="en-US" dirty="0"/>
              <a:t> 변환을 하여 노이즈 제거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노이즈 제거는 노이즈로 인식되는 영역을 제거하거나 조정함으로써 선명함을 증가시키나 노이즈 판별 능력에 따라 일부 디테일이 희생될 수도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또한 노이즈 제거에 시간과 컴퓨팅 자원이 소모되므로 다양한 요소를 고려하여 어느 정도로 노이즈를 제거할지도 고민해 보아야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0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97A9-8BAF-7EF6-E75C-22ADF332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2DCC8-109D-D2BD-3CF8-0E273A0B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978E8-F50B-D362-5ED3-B2FFC1EB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4636"/>
            <a:ext cx="5506773" cy="1454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169C79-64DB-3C87-68D2-1DB5B543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461861"/>
            <a:ext cx="5506773" cy="20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F3155-9518-2522-B568-5DE2F88B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27DCE-1778-14D5-8258-568F1529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노이즈는 파일을 전달하거나 압축하고 복원할 때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58E348-7856-0057-D6C1-2335E04F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704871" cy="15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7412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69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Arial</vt:lpstr>
      <vt:lpstr>Gill Sans MT</vt:lpstr>
      <vt:lpstr>갤러리</vt:lpstr>
      <vt:lpstr>노이즈 제거</vt:lpstr>
      <vt:lpstr>노이즈 제거</vt:lpstr>
      <vt:lpstr>음성 파일</vt:lpstr>
      <vt:lpstr>음성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노이즈 제거</dc:title>
  <dc:creator>주 민찬</dc:creator>
  <cp:lastModifiedBy>주 민찬</cp:lastModifiedBy>
  <cp:revision>1</cp:revision>
  <dcterms:created xsi:type="dcterms:W3CDTF">2023-09-23T16:08:58Z</dcterms:created>
  <dcterms:modified xsi:type="dcterms:W3CDTF">2023-09-23T17:01:55Z</dcterms:modified>
</cp:coreProperties>
</file>