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4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2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주 민찬" userId="737c2c09-c168-46a5-a75a-cf0165fc2f99" providerId="ADAL" clId="{B813B55C-0539-42FD-A819-595FD68E0E04}"/>
    <pc:docChg chg="custSel delSld modSld">
      <pc:chgData name="주 민찬" userId="737c2c09-c168-46a5-a75a-cf0165fc2f99" providerId="ADAL" clId="{B813B55C-0539-42FD-A819-595FD68E0E04}" dt="2023-11-30T04:52:40.434" v="59" actId="2696"/>
      <pc:docMkLst>
        <pc:docMk/>
      </pc:docMkLst>
      <pc:sldChg chg="addSp modSp mod">
        <pc:chgData name="주 민찬" userId="737c2c09-c168-46a5-a75a-cf0165fc2f99" providerId="ADAL" clId="{B813B55C-0539-42FD-A819-595FD68E0E04}" dt="2023-11-30T03:46:14.429" v="12" actId="1076"/>
        <pc:sldMkLst>
          <pc:docMk/>
          <pc:sldMk cId="3384010897" sldId="256"/>
        </pc:sldMkLst>
        <pc:spChg chg="mod">
          <ac:chgData name="주 민찬" userId="737c2c09-c168-46a5-a75a-cf0165fc2f99" providerId="ADAL" clId="{B813B55C-0539-42FD-A819-595FD68E0E04}" dt="2023-11-30T03:41:10.481" v="3" actId="14100"/>
          <ac:spMkLst>
            <pc:docMk/>
            <pc:sldMk cId="3384010897" sldId="256"/>
            <ac:spMk id="2" creationId="{C569F6E2-186E-8EE1-9C98-A42E39920227}"/>
          </ac:spMkLst>
        </pc:spChg>
        <pc:picChg chg="add mod">
          <ac:chgData name="주 민찬" userId="737c2c09-c168-46a5-a75a-cf0165fc2f99" providerId="ADAL" clId="{B813B55C-0539-42FD-A819-595FD68E0E04}" dt="2023-11-30T03:45:45.421" v="7" actId="14100"/>
          <ac:picMkLst>
            <pc:docMk/>
            <pc:sldMk cId="3384010897" sldId="256"/>
            <ac:picMk id="4" creationId="{9B543498-4DB4-ABB2-02C1-5E0CFDB1EA2B}"/>
          </ac:picMkLst>
        </pc:picChg>
        <pc:picChg chg="add mod">
          <ac:chgData name="주 민찬" userId="737c2c09-c168-46a5-a75a-cf0165fc2f99" providerId="ADAL" clId="{B813B55C-0539-42FD-A819-595FD68E0E04}" dt="2023-11-30T03:46:14.429" v="12" actId="1076"/>
          <ac:picMkLst>
            <pc:docMk/>
            <pc:sldMk cId="3384010897" sldId="256"/>
            <ac:picMk id="6" creationId="{8310EA9F-92CB-B019-402B-BE59DC3D71F6}"/>
          </ac:picMkLst>
        </pc:picChg>
      </pc:sldChg>
      <pc:sldChg chg="addSp modSp mod">
        <pc:chgData name="주 민찬" userId="737c2c09-c168-46a5-a75a-cf0165fc2f99" providerId="ADAL" clId="{B813B55C-0539-42FD-A819-595FD68E0E04}" dt="2023-11-30T03:47:28.952" v="19" actId="1076"/>
        <pc:sldMkLst>
          <pc:docMk/>
          <pc:sldMk cId="1188809684" sldId="257"/>
        </pc:sldMkLst>
        <pc:spChg chg="mod">
          <ac:chgData name="주 민찬" userId="737c2c09-c168-46a5-a75a-cf0165fc2f99" providerId="ADAL" clId="{B813B55C-0539-42FD-A819-595FD68E0E04}" dt="2023-11-30T03:46:20.434" v="16" actId="14100"/>
          <ac:spMkLst>
            <pc:docMk/>
            <pc:sldMk cId="1188809684" sldId="257"/>
            <ac:spMk id="2" creationId="{C569F6E2-186E-8EE1-9C98-A42E39920227}"/>
          </ac:spMkLst>
        </pc:spChg>
        <pc:picChg chg="add mod">
          <ac:chgData name="주 민찬" userId="737c2c09-c168-46a5-a75a-cf0165fc2f99" providerId="ADAL" clId="{B813B55C-0539-42FD-A819-595FD68E0E04}" dt="2023-11-30T03:47:28.952" v="19" actId="1076"/>
          <ac:picMkLst>
            <pc:docMk/>
            <pc:sldMk cId="1188809684" sldId="257"/>
            <ac:picMk id="4" creationId="{0D7BAD50-9B58-0F77-B9DE-2157F1D58BE3}"/>
          </ac:picMkLst>
        </pc:picChg>
      </pc:sldChg>
      <pc:sldChg chg="addSp modSp mod">
        <pc:chgData name="주 민찬" userId="737c2c09-c168-46a5-a75a-cf0165fc2f99" providerId="ADAL" clId="{B813B55C-0539-42FD-A819-595FD68E0E04}" dt="2023-11-30T04:25:09.510" v="34" actId="1076"/>
        <pc:sldMkLst>
          <pc:docMk/>
          <pc:sldMk cId="4102142262" sldId="258"/>
        </pc:sldMkLst>
        <pc:spChg chg="mod">
          <ac:chgData name="주 민찬" userId="737c2c09-c168-46a5-a75a-cf0165fc2f99" providerId="ADAL" clId="{B813B55C-0539-42FD-A819-595FD68E0E04}" dt="2023-11-30T03:47:33.607" v="23" actId="14100"/>
          <ac:spMkLst>
            <pc:docMk/>
            <pc:sldMk cId="4102142262" sldId="258"/>
            <ac:spMk id="2" creationId="{C569F6E2-186E-8EE1-9C98-A42E39920227}"/>
          </ac:spMkLst>
        </pc:spChg>
        <pc:picChg chg="add mod">
          <ac:chgData name="주 민찬" userId="737c2c09-c168-46a5-a75a-cf0165fc2f99" providerId="ADAL" clId="{B813B55C-0539-42FD-A819-595FD68E0E04}" dt="2023-11-30T04:25:05.202" v="32" actId="1076"/>
          <ac:picMkLst>
            <pc:docMk/>
            <pc:sldMk cId="4102142262" sldId="258"/>
            <ac:picMk id="4" creationId="{F49F08E5-4DF0-F97C-7181-F20644A822FA}"/>
          </ac:picMkLst>
        </pc:picChg>
        <pc:picChg chg="add mod">
          <ac:chgData name="주 민찬" userId="737c2c09-c168-46a5-a75a-cf0165fc2f99" providerId="ADAL" clId="{B813B55C-0539-42FD-A819-595FD68E0E04}" dt="2023-11-30T04:25:09.510" v="34" actId="1076"/>
          <ac:picMkLst>
            <pc:docMk/>
            <pc:sldMk cId="4102142262" sldId="258"/>
            <ac:picMk id="6" creationId="{2AFCDF2C-AB31-5C37-E691-AEF42720C097}"/>
          </ac:picMkLst>
        </pc:picChg>
      </pc:sldChg>
      <pc:sldChg chg="addSp modSp mod">
        <pc:chgData name="주 민찬" userId="737c2c09-c168-46a5-a75a-cf0165fc2f99" providerId="ADAL" clId="{B813B55C-0539-42FD-A819-595FD68E0E04}" dt="2023-11-30T04:26:06.068" v="41" actId="1076"/>
        <pc:sldMkLst>
          <pc:docMk/>
          <pc:sldMk cId="3449052637" sldId="259"/>
        </pc:sldMkLst>
        <pc:spChg chg="mod">
          <ac:chgData name="주 민찬" userId="737c2c09-c168-46a5-a75a-cf0165fc2f99" providerId="ADAL" clId="{B813B55C-0539-42FD-A819-595FD68E0E04}" dt="2023-11-30T04:25:16.700" v="38" actId="14100"/>
          <ac:spMkLst>
            <pc:docMk/>
            <pc:sldMk cId="3449052637" sldId="259"/>
            <ac:spMk id="2" creationId="{C569F6E2-186E-8EE1-9C98-A42E39920227}"/>
          </ac:spMkLst>
        </pc:spChg>
        <pc:picChg chg="add mod">
          <ac:chgData name="주 민찬" userId="737c2c09-c168-46a5-a75a-cf0165fc2f99" providerId="ADAL" clId="{B813B55C-0539-42FD-A819-595FD68E0E04}" dt="2023-11-30T04:26:06.068" v="41" actId="1076"/>
          <ac:picMkLst>
            <pc:docMk/>
            <pc:sldMk cId="3449052637" sldId="259"/>
            <ac:picMk id="4" creationId="{5CCBF2EC-CD9B-3A04-59AD-27D3D1776763}"/>
          </ac:picMkLst>
        </pc:picChg>
      </pc:sldChg>
      <pc:sldChg chg="addSp modSp mod">
        <pc:chgData name="주 민찬" userId="737c2c09-c168-46a5-a75a-cf0165fc2f99" providerId="ADAL" clId="{B813B55C-0539-42FD-A819-595FD68E0E04}" dt="2023-11-30T04:52:06.332" v="49" actId="1076"/>
        <pc:sldMkLst>
          <pc:docMk/>
          <pc:sldMk cId="246139220" sldId="260"/>
        </pc:sldMkLst>
        <pc:spChg chg="mod">
          <ac:chgData name="주 민찬" userId="737c2c09-c168-46a5-a75a-cf0165fc2f99" providerId="ADAL" clId="{B813B55C-0539-42FD-A819-595FD68E0E04}" dt="2023-11-30T04:52:01.365" v="46" actId="27636"/>
          <ac:spMkLst>
            <pc:docMk/>
            <pc:sldMk cId="246139220" sldId="260"/>
            <ac:spMk id="2" creationId="{C569F6E2-186E-8EE1-9C98-A42E39920227}"/>
          </ac:spMkLst>
        </pc:spChg>
        <pc:picChg chg="add mod">
          <ac:chgData name="주 민찬" userId="737c2c09-c168-46a5-a75a-cf0165fc2f99" providerId="ADAL" clId="{B813B55C-0539-42FD-A819-595FD68E0E04}" dt="2023-11-30T04:52:06.332" v="49" actId="1076"/>
          <ac:picMkLst>
            <pc:docMk/>
            <pc:sldMk cId="246139220" sldId="260"/>
            <ac:picMk id="4" creationId="{DB5F646D-BD92-25C4-A673-1EEFC46D6031}"/>
          </ac:picMkLst>
        </pc:picChg>
      </pc:sldChg>
      <pc:sldChg chg="addSp modSp mod">
        <pc:chgData name="주 민찬" userId="737c2c09-c168-46a5-a75a-cf0165fc2f99" providerId="ADAL" clId="{B813B55C-0539-42FD-A819-595FD68E0E04}" dt="2023-11-30T04:52:34.973" v="57" actId="1076"/>
        <pc:sldMkLst>
          <pc:docMk/>
          <pc:sldMk cId="3848024902" sldId="261"/>
        </pc:sldMkLst>
        <pc:spChg chg="mod">
          <ac:chgData name="주 민찬" userId="737c2c09-c168-46a5-a75a-cf0165fc2f99" providerId="ADAL" clId="{B813B55C-0539-42FD-A819-595FD68E0E04}" dt="2023-11-30T04:52:11.220" v="54" actId="27636"/>
          <ac:spMkLst>
            <pc:docMk/>
            <pc:sldMk cId="3848024902" sldId="261"/>
            <ac:spMk id="2" creationId="{C569F6E2-186E-8EE1-9C98-A42E39920227}"/>
          </ac:spMkLst>
        </pc:spChg>
        <pc:picChg chg="add mod">
          <ac:chgData name="주 민찬" userId="737c2c09-c168-46a5-a75a-cf0165fc2f99" providerId="ADAL" clId="{B813B55C-0539-42FD-A819-595FD68E0E04}" dt="2023-11-30T04:52:34.973" v="57" actId="1076"/>
          <ac:picMkLst>
            <pc:docMk/>
            <pc:sldMk cId="3848024902" sldId="261"/>
            <ac:picMk id="4" creationId="{0D8A9A52-86D4-DF41-7BA3-DB9C507347C6}"/>
          </ac:picMkLst>
        </pc:picChg>
      </pc:sldChg>
      <pc:sldChg chg="del">
        <pc:chgData name="주 민찬" userId="737c2c09-c168-46a5-a75a-cf0165fc2f99" providerId="ADAL" clId="{B813B55C-0539-42FD-A819-595FD68E0E04}" dt="2023-11-30T04:52:38.434" v="58" actId="2696"/>
        <pc:sldMkLst>
          <pc:docMk/>
          <pc:sldMk cId="350239330" sldId="262"/>
        </pc:sldMkLst>
      </pc:sldChg>
      <pc:sldChg chg="del">
        <pc:chgData name="주 민찬" userId="737c2c09-c168-46a5-a75a-cf0165fc2f99" providerId="ADAL" clId="{B813B55C-0539-42FD-A819-595FD68E0E04}" dt="2023-11-30T04:52:40.434" v="59" actId="2696"/>
        <pc:sldMkLst>
          <pc:docMk/>
          <pc:sldMk cId="1876752552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4F298-1467-689E-5F8A-ECF00E378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58755D-6826-B413-73EC-346994DDB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CB584-FEC6-955D-114D-C0298CB1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4CF7A-73F3-519F-EB3B-CB74DCEF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7461AB-D143-9085-B269-88A08641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6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40A3A-FE57-55E1-0765-CFD64E29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839DA9-C793-F53A-8EAC-CD103B90A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358EF-CCE2-1764-1970-BF989F3B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3744D-68A6-D1DA-02BE-C653FA59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F7342B-8B8D-0A54-5AF0-656F9550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6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834778-D181-317E-89F2-238197BC8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8CDC41-6A6D-396E-D856-75170FEFC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24DBB-0207-ACE2-0EFD-8B314753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893A18-4433-B8BA-010B-9C4E43A8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B1543-33A9-D19F-1378-2A657F93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78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BEE24-B10C-E422-73FB-867584C11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70390-D425-5400-4898-A94246ADD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7CF46-70FB-B632-BC9F-2B96DCE3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8F4815-C62B-9EF8-7A8F-6AE7FB35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BB892-570F-696A-258F-32713CA54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66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057C6-895D-6963-7306-DF4D2E14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AB8FB5-9184-031A-CAA8-0DAC24C04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058033-5D06-8EDF-D0A1-7EA8D9D6E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E08A1-CB3F-6DAB-326B-507D9E08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BF889E-DCBE-2AD9-07DF-1CD89D8E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67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A8E61-7A30-6A39-EBBE-B645352D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B61056-28BB-716C-A329-84AB30FA4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8AEE5C-B559-D485-9009-C22DB44B1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3F06FA-054A-267F-1FF4-18DE360A2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B80F5D-27C2-A9BF-14D5-20D41B7BA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29357C-892C-B2B5-35FA-D7B2F1A5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56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93C7C-DDA6-37A9-7EDB-D6FA3626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E15EBB-0C66-1392-92FD-C8027FA0B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EB8EE3-3F0E-1728-2F6E-4581900E0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2A6F69-E0FD-DAB6-C440-28C213311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D2D440-6C99-7690-4839-2CC70F5D7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6D153D-6742-1DD6-2DCD-F60DE179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0B39C2-E603-4BD6-03A1-6FC404638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665F49-98EC-3C05-A8A4-532A43E7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82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BE208-7D0E-395B-45AF-91E86CD4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FA13F7-689A-8083-FF59-56F28B13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3D967C-C2CF-0C43-4F83-7CCA742B6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21A180-7485-E65B-0E47-A691BFEE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63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996776-4907-9EE2-B045-B6BD19DE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B2F38E-6F16-2A8F-0B7F-FC8508E8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C54AFE-90A8-D2E7-C1E4-BFDBC6110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90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21489-D557-90CB-F7EB-011D5EDC4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DE17F-DFDC-18C5-D2DC-FAFF58EF9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CB35CE-BDA5-AC7E-8CAB-0F92EC7E0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579DAD-F95F-6C9E-477B-9101FD4A1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118751-2A9E-08DE-B165-A2777A8CD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04D89C-343F-E68A-A478-0BCB49DD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3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28216-D892-3BFC-62BF-001E5A26C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BE0D87-0EAA-32CC-2086-87DC68F99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2C7A5A-7A39-C9AB-C195-62006B762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DF8348-81D0-6EC0-8943-276C7466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E0E57D-0539-3F88-FD47-BE9CDA99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089990-E84A-036C-6CD0-9B767B68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42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77D490-AE34-5D8F-AE77-5DA82E7C2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882F72-F4B1-8139-2509-BC455BB56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A059EC-6367-A819-E7CE-F76C713E6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5E2E5-1E8D-40E1-80C1-16991CC95A60}" type="datetimeFigureOut">
              <a:rPr lang="ko-KR" altLang="en-US" smtClean="0"/>
              <a:t>2023-11-30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3F02B-82AC-7E5D-7216-76BC6DE58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D2223C-D846-8A20-1895-5E7BC3AD0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75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9F6E2-186E-8EE1-9C98-A42E39920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522352" cy="676159"/>
          </a:xfrm>
        </p:spPr>
        <p:txBody>
          <a:bodyPr>
            <a:normAutofit fontScale="90000"/>
          </a:bodyPr>
          <a:lstStyle/>
          <a:p>
            <a:r>
              <a:rPr lang="en-US" altLang="ko-KR" sz="4000" dirty="0"/>
              <a:t>10-1.c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543498-4DB4-ABB2-02C1-5E0CFDB1E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2" y="625033"/>
            <a:ext cx="6088333" cy="60246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310EA9F-92CB-B019-402B-BE59DC3D7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143" y="2703212"/>
            <a:ext cx="6508454" cy="306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1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9F6E2-186E-8EE1-9C98-A42E39920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512467" cy="676159"/>
          </a:xfrm>
        </p:spPr>
        <p:txBody>
          <a:bodyPr>
            <a:normAutofit fontScale="90000"/>
          </a:bodyPr>
          <a:lstStyle/>
          <a:p>
            <a:r>
              <a:rPr lang="en-US" altLang="ko-KR" sz="4000" dirty="0"/>
              <a:t>10-1.c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7BAD50-9B58-0F77-B9DE-2157F1D58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466" y="185195"/>
            <a:ext cx="10380176" cy="648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09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9F6E2-186E-8EE1-9C98-A42E39920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522071" cy="676159"/>
          </a:xfrm>
        </p:spPr>
        <p:txBody>
          <a:bodyPr>
            <a:normAutofit fontScale="90000"/>
          </a:bodyPr>
          <a:lstStyle/>
          <a:p>
            <a:r>
              <a:rPr lang="en-US" altLang="ko-KR" sz="4000" dirty="0"/>
              <a:t>10-2.c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9F08E5-4DF0-F97C-7181-F20644A82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34033"/>
            <a:ext cx="6184482" cy="57989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AFCDF2C-AB31-5C37-E691-AEF42720C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120" y="2717151"/>
            <a:ext cx="5887880" cy="3052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4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9F6E2-186E-8EE1-9C98-A42E39920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527858" cy="676159"/>
          </a:xfrm>
        </p:spPr>
        <p:txBody>
          <a:bodyPr>
            <a:normAutofit fontScale="90000"/>
          </a:bodyPr>
          <a:lstStyle/>
          <a:p>
            <a:r>
              <a:rPr lang="en-US" altLang="ko-KR" sz="4000" dirty="0"/>
              <a:t>10-2.c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CBF2EC-CD9B-3A04-59AD-27D3D1776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289" y="179408"/>
            <a:ext cx="10028306" cy="626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52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9F6E2-186E-8EE1-9C98-A42E39920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591519" cy="676159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10-3.c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5F646D-BD92-25C4-A673-1EEFC46D6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518" y="86810"/>
            <a:ext cx="10565371" cy="660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9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9F6E2-186E-8EE1-9C98-A42E39920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614668" cy="676159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10-3.c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8A9A52-86D4-DF41-7BA3-DB9C50734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668" y="202557"/>
            <a:ext cx="10482034" cy="655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024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18</Words>
  <Application>Microsoft Office PowerPoint</Application>
  <PresentationFormat>와이드스크린</PresentationFormat>
  <Paragraphs>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10-1.c</vt:lpstr>
      <vt:lpstr>10-1.c</vt:lpstr>
      <vt:lpstr>10-2.c</vt:lpstr>
      <vt:lpstr>10-2.c</vt:lpstr>
      <vt:lpstr>10-3.c</vt:lpstr>
      <vt:lpstr>10-3.c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6-1.c</dc:title>
  <dc:creator>민찬 주</dc:creator>
  <cp:lastModifiedBy>민찬 주</cp:lastModifiedBy>
  <cp:revision>3</cp:revision>
  <dcterms:created xsi:type="dcterms:W3CDTF">2023-11-02T04:24:36Z</dcterms:created>
  <dcterms:modified xsi:type="dcterms:W3CDTF">2023-11-30T04:52:51Z</dcterms:modified>
</cp:coreProperties>
</file>