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B2FFA6B2-8A47-4FDE-B16D-ACD31CCBB609}"/>
    <pc:docChg chg="custSel addSld modSld">
      <pc:chgData name="주 민찬" userId="737c2c09-c168-46a5-a75a-cf0165fc2f99" providerId="ADAL" clId="{B2FFA6B2-8A47-4FDE-B16D-ACD31CCBB609}" dt="2023-12-01T17:10:10.455" v="82" actId="1076"/>
      <pc:docMkLst>
        <pc:docMk/>
      </pc:docMkLst>
      <pc:sldChg chg="addSp modSp mod">
        <pc:chgData name="주 민찬" userId="737c2c09-c168-46a5-a75a-cf0165fc2f99" providerId="ADAL" clId="{B2FFA6B2-8A47-4FDE-B16D-ACD31CCBB609}" dt="2023-12-01T17:05:18.296" v="23" actId="1076"/>
        <pc:sldMkLst>
          <pc:docMk/>
          <pc:sldMk cId="350239330" sldId="262"/>
        </pc:sldMkLst>
        <pc:picChg chg="add mod">
          <ac:chgData name="주 민찬" userId="737c2c09-c168-46a5-a75a-cf0165fc2f99" providerId="ADAL" clId="{B2FFA6B2-8A47-4FDE-B16D-ACD31CCBB609}" dt="2023-12-01T17:04:17.739" v="7" actId="14100"/>
          <ac:picMkLst>
            <pc:docMk/>
            <pc:sldMk cId="350239330" sldId="262"/>
            <ac:picMk id="4" creationId="{AA564F01-0099-F798-D2F3-6BD614608B5E}"/>
          </ac:picMkLst>
        </pc:picChg>
        <pc:picChg chg="add mod">
          <ac:chgData name="주 민찬" userId="737c2c09-c168-46a5-a75a-cf0165fc2f99" providerId="ADAL" clId="{B2FFA6B2-8A47-4FDE-B16D-ACD31CCBB609}" dt="2023-12-01T17:04:21.210" v="9" actId="1076"/>
          <ac:picMkLst>
            <pc:docMk/>
            <pc:sldMk cId="350239330" sldId="262"/>
            <ac:picMk id="6" creationId="{A09448C9-5484-7AD2-AB4D-DFC7D2F49135}"/>
          </ac:picMkLst>
        </pc:picChg>
        <pc:picChg chg="add mod">
          <ac:chgData name="주 민찬" userId="737c2c09-c168-46a5-a75a-cf0165fc2f99" providerId="ADAL" clId="{B2FFA6B2-8A47-4FDE-B16D-ACD31CCBB609}" dt="2023-12-01T17:05:14.385" v="21" actId="14100"/>
          <ac:picMkLst>
            <pc:docMk/>
            <pc:sldMk cId="350239330" sldId="262"/>
            <ac:picMk id="8" creationId="{BB5B5D05-7FF8-FE0D-9820-D91B7FB13263}"/>
          </ac:picMkLst>
        </pc:picChg>
        <pc:picChg chg="add mod">
          <ac:chgData name="주 민찬" userId="737c2c09-c168-46a5-a75a-cf0165fc2f99" providerId="ADAL" clId="{B2FFA6B2-8A47-4FDE-B16D-ACD31CCBB609}" dt="2023-12-01T17:05:18.296" v="23" actId="1076"/>
          <ac:picMkLst>
            <pc:docMk/>
            <pc:sldMk cId="350239330" sldId="262"/>
            <ac:picMk id="10" creationId="{63B401BC-E1C9-C685-1FBB-173E31F37D54}"/>
          </ac:picMkLst>
        </pc:picChg>
      </pc:sldChg>
      <pc:sldChg chg="addSp modSp mod">
        <pc:chgData name="주 민찬" userId="737c2c09-c168-46a5-a75a-cf0165fc2f99" providerId="ADAL" clId="{B2FFA6B2-8A47-4FDE-B16D-ACD31CCBB609}" dt="2023-12-01T17:06:43.687" v="38" actId="14100"/>
        <pc:sldMkLst>
          <pc:docMk/>
          <pc:sldMk cId="4036390567" sldId="263"/>
        </pc:sldMkLst>
        <pc:picChg chg="add mod">
          <ac:chgData name="주 민찬" userId="737c2c09-c168-46a5-a75a-cf0165fc2f99" providerId="ADAL" clId="{B2FFA6B2-8A47-4FDE-B16D-ACD31CCBB609}" dt="2023-12-01T17:05:46.708" v="27" actId="14100"/>
          <ac:picMkLst>
            <pc:docMk/>
            <pc:sldMk cId="4036390567" sldId="263"/>
            <ac:picMk id="4" creationId="{BF185D33-375E-1FA3-6EEE-CD2D745D38BE}"/>
          </ac:picMkLst>
        </pc:picChg>
        <pc:picChg chg="add mod">
          <ac:chgData name="주 민찬" userId="737c2c09-c168-46a5-a75a-cf0165fc2f99" providerId="ADAL" clId="{B2FFA6B2-8A47-4FDE-B16D-ACD31CCBB609}" dt="2023-12-01T17:06:17.553" v="31" actId="14100"/>
          <ac:picMkLst>
            <pc:docMk/>
            <pc:sldMk cId="4036390567" sldId="263"/>
            <ac:picMk id="6" creationId="{7983D75E-EF05-07F5-E43A-3B4C6C54AC36}"/>
          </ac:picMkLst>
        </pc:picChg>
        <pc:picChg chg="add mod">
          <ac:chgData name="주 민찬" userId="737c2c09-c168-46a5-a75a-cf0165fc2f99" providerId="ADAL" clId="{B2FFA6B2-8A47-4FDE-B16D-ACD31CCBB609}" dt="2023-12-01T17:06:43.687" v="38" actId="14100"/>
          <ac:picMkLst>
            <pc:docMk/>
            <pc:sldMk cId="4036390567" sldId="263"/>
            <ac:picMk id="8" creationId="{0D11F801-49B4-0C46-6055-EE0DD9AD9FE6}"/>
          </ac:picMkLst>
        </pc:picChg>
      </pc:sldChg>
      <pc:sldChg chg="addSp delSp modSp add mod">
        <pc:chgData name="주 민찬" userId="737c2c09-c168-46a5-a75a-cf0165fc2f99" providerId="ADAL" clId="{B2FFA6B2-8A47-4FDE-B16D-ACD31CCBB609}" dt="2023-12-01T17:09:38.878" v="79" actId="1076"/>
        <pc:sldMkLst>
          <pc:docMk/>
          <pc:sldMk cId="2828261277" sldId="264"/>
        </pc:sldMkLst>
        <pc:picChg chg="del">
          <ac:chgData name="주 민찬" userId="737c2c09-c168-46a5-a75a-cf0165fc2f99" providerId="ADAL" clId="{B2FFA6B2-8A47-4FDE-B16D-ACD31CCBB609}" dt="2023-12-01T17:06:57.065" v="41" actId="21"/>
          <ac:picMkLst>
            <pc:docMk/>
            <pc:sldMk cId="2828261277" sldId="264"/>
            <ac:picMk id="4" creationId="{BF185D33-375E-1FA3-6EEE-CD2D745D38BE}"/>
          </ac:picMkLst>
        </pc:picChg>
        <pc:picChg chg="add mod">
          <ac:chgData name="주 민찬" userId="737c2c09-c168-46a5-a75a-cf0165fc2f99" providerId="ADAL" clId="{B2FFA6B2-8A47-4FDE-B16D-ACD31CCBB609}" dt="2023-12-01T17:08:36.765" v="66" actId="14100"/>
          <ac:picMkLst>
            <pc:docMk/>
            <pc:sldMk cId="2828261277" sldId="264"/>
            <ac:picMk id="5" creationId="{5F635302-3E4B-A8E4-8A0A-6EEF65928076}"/>
          </ac:picMkLst>
        </pc:picChg>
        <pc:picChg chg="del">
          <ac:chgData name="주 민찬" userId="737c2c09-c168-46a5-a75a-cf0165fc2f99" providerId="ADAL" clId="{B2FFA6B2-8A47-4FDE-B16D-ACD31CCBB609}" dt="2023-12-01T17:06:59.254" v="42" actId="21"/>
          <ac:picMkLst>
            <pc:docMk/>
            <pc:sldMk cId="2828261277" sldId="264"/>
            <ac:picMk id="6" creationId="{7983D75E-EF05-07F5-E43A-3B4C6C54AC36}"/>
          </ac:picMkLst>
        </pc:picChg>
        <pc:picChg chg="del">
          <ac:chgData name="주 민찬" userId="737c2c09-c168-46a5-a75a-cf0165fc2f99" providerId="ADAL" clId="{B2FFA6B2-8A47-4FDE-B16D-ACD31CCBB609}" dt="2023-12-01T17:07:00.635" v="43" actId="21"/>
          <ac:picMkLst>
            <pc:docMk/>
            <pc:sldMk cId="2828261277" sldId="264"/>
            <ac:picMk id="8" creationId="{0D11F801-49B4-0C46-6055-EE0DD9AD9FE6}"/>
          </ac:picMkLst>
        </pc:picChg>
        <pc:picChg chg="add del mod">
          <ac:chgData name="주 민찬" userId="737c2c09-c168-46a5-a75a-cf0165fc2f99" providerId="ADAL" clId="{B2FFA6B2-8A47-4FDE-B16D-ACD31CCBB609}" dt="2023-12-01T17:08:06.774" v="58" actId="21"/>
          <ac:picMkLst>
            <pc:docMk/>
            <pc:sldMk cId="2828261277" sldId="264"/>
            <ac:picMk id="9" creationId="{DA324A98-A72C-84E2-26EB-502486398845}"/>
          </ac:picMkLst>
        </pc:picChg>
        <pc:picChg chg="add mod">
          <ac:chgData name="주 민찬" userId="737c2c09-c168-46a5-a75a-cf0165fc2f99" providerId="ADAL" clId="{B2FFA6B2-8A47-4FDE-B16D-ACD31CCBB609}" dt="2023-12-01T17:08:39.951" v="68" actId="1076"/>
          <ac:picMkLst>
            <pc:docMk/>
            <pc:sldMk cId="2828261277" sldId="264"/>
            <ac:picMk id="11" creationId="{CD7E7721-5B15-96A1-D589-96E38C317954}"/>
          </ac:picMkLst>
        </pc:picChg>
        <pc:picChg chg="add mod">
          <ac:chgData name="주 민찬" userId="737c2c09-c168-46a5-a75a-cf0165fc2f99" providerId="ADAL" clId="{B2FFA6B2-8A47-4FDE-B16D-ACD31CCBB609}" dt="2023-12-01T17:09:35.530" v="78" actId="1076"/>
          <ac:picMkLst>
            <pc:docMk/>
            <pc:sldMk cId="2828261277" sldId="264"/>
            <ac:picMk id="13" creationId="{547034B1-0FCB-1923-6219-E577C0EBEA92}"/>
          </ac:picMkLst>
        </pc:picChg>
        <pc:picChg chg="add mod">
          <ac:chgData name="주 민찬" userId="737c2c09-c168-46a5-a75a-cf0165fc2f99" providerId="ADAL" clId="{B2FFA6B2-8A47-4FDE-B16D-ACD31CCBB609}" dt="2023-12-01T17:09:38.878" v="79" actId="1076"/>
          <ac:picMkLst>
            <pc:docMk/>
            <pc:sldMk cId="2828261277" sldId="264"/>
            <ac:picMk id="15" creationId="{102DBF93-1D1A-3B82-7731-CE976DE2A6B7}"/>
          </ac:picMkLst>
        </pc:picChg>
      </pc:sldChg>
      <pc:sldChg chg="addSp delSp modSp add mod">
        <pc:chgData name="주 민찬" userId="737c2c09-c168-46a5-a75a-cf0165fc2f99" providerId="ADAL" clId="{B2FFA6B2-8A47-4FDE-B16D-ACD31CCBB609}" dt="2023-12-01T17:10:10.455" v="82" actId="1076"/>
        <pc:sldMkLst>
          <pc:docMk/>
          <pc:sldMk cId="2242841270" sldId="265"/>
        </pc:sldMkLst>
        <pc:picChg chg="del">
          <ac:chgData name="주 민찬" userId="737c2c09-c168-46a5-a75a-cf0165fc2f99" providerId="ADAL" clId="{B2FFA6B2-8A47-4FDE-B16D-ACD31CCBB609}" dt="2023-12-01T17:07:02.829" v="44" actId="21"/>
          <ac:picMkLst>
            <pc:docMk/>
            <pc:sldMk cId="2242841270" sldId="265"/>
            <ac:picMk id="4" creationId="{BF185D33-375E-1FA3-6EEE-CD2D745D38BE}"/>
          </ac:picMkLst>
        </pc:picChg>
        <pc:picChg chg="add mod">
          <ac:chgData name="주 민찬" userId="737c2c09-c168-46a5-a75a-cf0165fc2f99" providerId="ADAL" clId="{B2FFA6B2-8A47-4FDE-B16D-ACD31CCBB609}" dt="2023-12-01T17:10:10.455" v="82" actId="1076"/>
          <ac:picMkLst>
            <pc:docMk/>
            <pc:sldMk cId="2242841270" sldId="265"/>
            <ac:picMk id="5" creationId="{E04D9D62-C19C-4FB1-FEE6-7C29054C875A}"/>
          </ac:picMkLst>
        </pc:picChg>
        <pc:picChg chg="del">
          <ac:chgData name="주 민찬" userId="737c2c09-c168-46a5-a75a-cf0165fc2f99" providerId="ADAL" clId="{B2FFA6B2-8A47-4FDE-B16D-ACD31CCBB609}" dt="2023-12-01T17:07:04.858" v="45" actId="21"/>
          <ac:picMkLst>
            <pc:docMk/>
            <pc:sldMk cId="2242841270" sldId="265"/>
            <ac:picMk id="6" creationId="{7983D75E-EF05-07F5-E43A-3B4C6C54AC36}"/>
          </ac:picMkLst>
        </pc:picChg>
        <pc:picChg chg="del">
          <ac:chgData name="주 민찬" userId="737c2c09-c168-46a5-a75a-cf0165fc2f99" providerId="ADAL" clId="{B2FFA6B2-8A47-4FDE-B16D-ACD31CCBB609}" dt="2023-12-01T17:07:06.440" v="46" actId="21"/>
          <ac:picMkLst>
            <pc:docMk/>
            <pc:sldMk cId="2242841270" sldId="265"/>
            <ac:picMk id="8" creationId="{0D11F801-49B4-0C46-6055-EE0DD9AD9F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F298-1467-689E-5F8A-ECF00E37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8755D-6826-B413-73EC-346994DD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B584-FEC6-955D-114D-C0298CB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CF7A-73F3-519F-EB3B-CB74DCE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61AB-D143-9085-B269-88A08641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0A3A-FE57-55E1-0765-CFD64E2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39DA9-C793-F53A-8EAC-CD103B90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358EF-CCE2-1764-1970-BF989F3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744D-68A6-D1DA-02BE-C653FA5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342B-8B8D-0A54-5AF0-656F955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34778-D181-317E-89F2-238197BC8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CDC41-6A6D-396E-D856-75170FEF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4DBB-0207-ACE2-0EFD-8B31475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93A18-4433-B8BA-010B-9C4E43A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B1543-33A9-D19F-1378-2A657F9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24-B10C-E422-73FB-867584C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70390-D425-5400-4898-A94246AD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7CF46-70FB-B632-BC9F-2B96DCE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F4815-C62B-9EF8-7A8F-6AE7FB35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B892-570F-696A-258F-32713CA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57C6-895D-6963-7306-DF4D2E14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8FB5-9184-031A-CAA8-0DAC24C0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8033-5D06-8EDF-D0A1-7EA8D9D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08A1-CB3F-6DAB-326B-507D9E0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889E-DCBE-2AD9-07DF-1CD89D8E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8E61-7A30-6A39-EBBE-B645352D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61056-28BB-716C-A329-84AB30FA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EE5C-B559-D485-9009-C22DB44B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06FA-054A-267F-1FF4-18DE360A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80F5D-27C2-A9BF-14D5-20D41B7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357C-892C-B2B5-35FA-D7B2F1A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3C7C-DDA6-37A9-7EDB-D6FA3626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15EBB-0C66-1392-92FD-C8027FA0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8EE3-3F0E-1728-2F6E-4581900E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A6F69-E0FD-DAB6-C440-28C21331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D2D440-6C99-7690-4839-2CC70F5D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D153D-6742-1DD6-2DCD-F60DE179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B39C2-E603-4BD6-03A1-6FC40463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65F49-98EC-3C05-A8A4-532A43E7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BE208-7D0E-395B-45AF-91E86CD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A13F7-689A-8083-FF59-56F28B1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D967C-C2CF-0C43-4F83-7CCA742B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1A180-7485-E65B-0E47-A691BFE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776-4907-9EE2-B045-B6BD19DE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2F38E-6F16-2A8F-0B7F-FC8508E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54AFE-90A8-D2E7-C1E4-BFDBC61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1489-D557-90CB-F7EB-011D5ED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DE17F-DFDC-18C5-D2DC-FAFF58EF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35CE-BDA5-AC7E-8CAB-0F92EC7E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9DAD-F95F-6C9E-477B-9101FD4A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18751-2A9E-08DE-B165-A2777A8C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D89C-343F-E68A-A478-0BCB49D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8216-D892-3BFC-62BF-001E5A2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0D87-0EAA-32CC-2086-87DC68F9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C7A5A-7A39-C9AB-C195-62006B7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F8348-81D0-6EC0-8943-276C7466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E57D-0539-3F88-FD47-BE9CDA9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9990-E84A-036C-6CD0-9B767B6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D490-AE34-5D8F-AE77-5DA82E7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82F72-F4B1-8139-2509-BC455BB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59EC-6367-A819-E7CE-F76C713E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E2E5-1E8D-40E1-80C1-16991CC95A60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F02B-82AC-7E5D-7216-76BC6DE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2223C-D846-8A20-1895-5E7BC3AD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675577" cy="790832"/>
          </a:xfrm>
        </p:spPr>
        <p:txBody>
          <a:bodyPr>
            <a:normAutofit fontScale="90000"/>
          </a:bodyPr>
          <a:lstStyle/>
          <a:p>
            <a:r>
              <a:rPr lang="en-US" altLang="ko-KR" sz="2700" dirty="0"/>
              <a:t>Chat GPT</a:t>
            </a:r>
            <a:br>
              <a:rPr lang="en-US" altLang="ko-KR" sz="2700" dirty="0"/>
            </a:br>
            <a:r>
              <a:rPr lang="en-US" altLang="ko-KR" sz="2700" dirty="0"/>
              <a:t>prompt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564F01-0099-F798-D2F3-6BD614608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64" y="57873"/>
            <a:ext cx="5127781" cy="53938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9448C9-5484-7AD2-AB4D-DFC7D2F49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64" y="5451676"/>
            <a:ext cx="5127781" cy="13626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5B5D05-7FF8-FE0D-9820-D91B7FB13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26" y="57873"/>
            <a:ext cx="4987395" cy="48324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B401BC-E1C9-C685-1FBB-173E31F37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226" y="4890304"/>
            <a:ext cx="4987395" cy="19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675577" cy="790832"/>
          </a:xfrm>
        </p:spPr>
        <p:txBody>
          <a:bodyPr>
            <a:normAutofit fontScale="90000"/>
          </a:bodyPr>
          <a:lstStyle/>
          <a:p>
            <a:r>
              <a:rPr lang="en-US" altLang="ko-KR" sz="2700" dirty="0"/>
              <a:t>Chat GPT</a:t>
            </a:r>
            <a:br>
              <a:rPr lang="en-US" altLang="ko-KR" sz="2700" dirty="0"/>
            </a:br>
            <a:r>
              <a:rPr lang="en-US" altLang="ko-KR" sz="2700" dirty="0"/>
              <a:t>prompt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185D33-375E-1FA3-6EEE-CD2D745D3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89" y="94156"/>
            <a:ext cx="5088553" cy="44825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83D75E-EF05-07F5-E43A-3B4C6C54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89" y="4576725"/>
            <a:ext cx="5088553" cy="16238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11F801-49B4-0C46-6055-EE0DD9AD9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262" y="94156"/>
            <a:ext cx="5251522" cy="47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9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675577" cy="790832"/>
          </a:xfrm>
        </p:spPr>
        <p:txBody>
          <a:bodyPr>
            <a:normAutofit fontScale="90000"/>
          </a:bodyPr>
          <a:lstStyle/>
          <a:p>
            <a:r>
              <a:rPr lang="en-US" altLang="ko-KR" sz="2700" dirty="0"/>
              <a:t>Chat GPT</a:t>
            </a:r>
            <a:br>
              <a:rPr lang="en-US" altLang="ko-KR" sz="2700" dirty="0"/>
            </a:br>
            <a:r>
              <a:rPr lang="en-US" altLang="ko-KR" sz="2700" dirty="0"/>
              <a:t>prompt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635302-3E4B-A8E4-8A0A-6EEF6592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76" y="43249"/>
            <a:ext cx="4768784" cy="46869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7E7721-5B15-96A1-D589-96E38C317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576" y="4730166"/>
            <a:ext cx="4768784" cy="20105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7034B1-0FCB-1923-6219-E577C0EBE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030" y="43250"/>
            <a:ext cx="4987638" cy="45633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2DBF93-1D1A-3B82-7731-CE976DE2A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30" y="4606600"/>
            <a:ext cx="4987638" cy="21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6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675577" cy="790832"/>
          </a:xfrm>
        </p:spPr>
        <p:txBody>
          <a:bodyPr>
            <a:normAutofit fontScale="90000"/>
          </a:bodyPr>
          <a:lstStyle/>
          <a:p>
            <a:r>
              <a:rPr lang="en-US" altLang="ko-KR" sz="2700" dirty="0"/>
              <a:t>Chat GPT</a:t>
            </a:r>
            <a:br>
              <a:rPr lang="en-US" altLang="ko-KR" sz="2700" dirty="0"/>
            </a:br>
            <a:r>
              <a:rPr lang="en-US" altLang="ko-KR" sz="2700" dirty="0"/>
              <a:t>prompt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4D9D62-C19C-4FB1-FEE6-7C29054C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21" y="252077"/>
            <a:ext cx="5582576" cy="61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4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Chat GPT prompt</vt:lpstr>
      <vt:lpstr>Chat GPT prompt</vt:lpstr>
      <vt:lpstr>Chat GPT prompt</vt:lpstr>
      <vt:lpstr>Chat GPT prompt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6-1.c</dc:title>
  <dc:creator>민찬 주</dc:creator>
  <cp:lastModifiedBy>민찬 주</cp:lastModifiedBy>
  <cp:revision>4</cp:revision>
  <dcterms:created xsi:type="dcterms:W3CDTF">2023-11-02T04:24:36Z</dcterms:created>
  <dcterms:modified xsi:type="dcterms:W3CDTF">2023-12-01T17:10:15Z</dcterms:modified>
</cp:coreProperties>
</file>