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주 민찬" userId="737c2c09-c168-46a5-a75a-cf0165fc2f99" providerId="ADAL" clId="{F2E10626-AD97-4AA0-A9F9-F1086E25106B}"/>
    <pc:docChg chg="custSel delSld modSld">
      <pc:chgData name="주 민찬" userId="737c2c09-c168-46a5-a75a-cf0165fc2f99" providerId="ADAL" clId="{F2E10626-AD97-4AA0-A9F9-F1086E25106B}" dt="2023-12-07T04:24:55.153" v="63" actId="2696"/>
      <pc:docMkLst>
        <pc:docMk/>
      </pc:docMkLst>
      <pc:sldChg chg="addSp delSp modSp mod">
        <pc:chgData name="주 민찬" userId="737c2c09-c168-46a5-a75a-cf0165fc2f99" providerId="ADAL" clId="{F2E10626-AD97-4AA0-A9F9-F1086E25106B}" dt="2023-12-07T03:54:59.546" v="41" actId="1076"/>
        <pc:sldMkLst>
          <pc:docMk/>
          <pc:sldMk cId="3384010897" sldId="256"/>
        </pc:sldMkLst>
        <pc:spChg chg="mod">
          <ac:chgData name="주 민찬" userId="737c2c09-c168-46a5-a75a-cf0165fc2f99" providerId="ADAL" clId="{F2E10626-AD97-4AA0-A9F9-F1086E25106B}" dt="2023-12-07T03:14:00.626" v="3" actId="14100"/>
          <ac:spMkLst>
            <pc:docMk/>
            <pc:sldMk cId="3384010897" sldId="256"/>
            <ac:spMk id="2" creationId="{C569F6E2-186E-8EE1-9C98-A42E39920227}"/>
          </ac:spMkLst>
        </pc:spChg>
        <pc:picChg chg="add del mod">
          <ac:chgData name="주 민찬" userId="737c2c09-c168-46a5-a75a-cf0165fc2f99" providerId="ADAL" clId="{F2E10626-AD97-4AA0-A9F9-F1086E25106B}" dt="2023-12-07T03:54:54.960" v="39" actId="21"/>
          <ac:picMkLst>
            <pc:docMk/>
            <pc:sldMk cId="3384010897" sldId="256"/>
            <ac:picMk id="4" creationId="{0FCD2EBF-40E4-4C0D-C704-741064614568}"/>
          </ac:picMkLst>
        </pc:picChg>
        <pc:picChg chg="add mod">
          <ac:chgData name="주 민찬" userId="737c2c09-c168-46a5-a75a-cf0165fc2f99" providerId="ADAL" clId="{F2E10626-AD97-4AA0-A9F9-F1086E25106B}" dt="2023-12-07T03:54:59.546" v="41" actId="1076"/>
          <ac:picMkLst>
            <pc:docMk/>
            <pc:sldMk cId="3384010897" sldId="256"/>
            <ac:picMk id="6" creationId="{E5B50C69-AC95-08F4-9EDC-855DF9BA6D37}"/>
          </ac:picMkLst>
        </pc:picChg>
      </pc:sldChg>
      <pc:sldChg chg="addSp delSp modSp mod">
        <pc:chgData name="주 민찬" userId="737c2c09-c168-46a5-a75a-cf0165fc2f99" providerId="ADAL" clId="{F2E10626-AD97-4AA0-A9F9-F1086E25106B}" dt="2023-12-07T03:55:27.550" v="46" actId="14100"/>
        <pc:sldMkLst>
          <pc:docMk/>
          <pc:sldMk cId="1188809684" sldId="257"/>
        </pc:sldMkLst>
        <pc:spChg chg="mod">
          <ac:chgData name="주 민찬" userId="737c2c09-c168-46a5-a75a-cf0165fc2f99" providerId="ADAL" clId="{F2E10626-AD97-4AA0-A9F9-F1086E25106B}" dt="2023-12-07T03:14:17.908" v="13" actId="14100"/>
          <ac:spMkLst>
            <pc:docMk/>
            <pc:sldMk cId="1188809684" sldId="257"/>
            <ac:spMk id="2" creationId="{C569F6E2-186E-8EE1-9C98-A42E39920227}"/>
          </ac:spMkLst>
        </pc:spChg>
        <pc:picChg chg="add del mod">
          <ac:chgData name="주 민찬" userId="737c2c09-c168-46a5-a75a-cf0165fc2f99" providerId="ADAL" clId="{F2E10626-AD97-4AA0-A9F9-F1086E25106B}" dt="2023-12-07T03:55:04.124" v="42" actId="21"/>
          <ac:picMkLst>
            <pc:docMk/>
            <pc:sldMk cId="1188809684" sldId="257"/>
            <ac:picMk id="4" creationId="{72C79526-31E6-7337-6420-55AF0A30F605}"/>
          </ac:picMkLst>
        </pc:picChg>
        <pc:picChg chg="add mod">
          <ac:chgData name="주 민찬" userId="737c2c09-c168-46a5-a75a-cf0165fc2f99" providerId="ADAL" clId="{F2E10626-AD97-4AA0-A9F9-F1086E25106B}" dt="2023-12-07T03:55:27.550" v="46" actId="14100"/>
          <ac:picMkLst>
            <pc:docMk/>
            <pc:sldMk cId="1188809684" sldId="257"/>
            <ac:picMk id="6" creationId="{FEDFBF38-177A-DD3E-CCAF-05A6B68DFF9B}"/>
          </ac:picMkLst>
        </pc:picChg>
      </pc:sldChg>
      <pc:sldChg chg="addSp delSp modSp mod">
        <pc:chgData name="주 민찬" userId="737c2c09-c168-46a5-a75a-cf0165fc2f99" providerId="ADAL" clId="{F2E10626-AD97-4AA0-A9F9-F1086E25106B}" dt="2023-12-07T03:52:28.221" v="34" actId="14100"/>
        <pc:sldMkLst>
          <pc:docMk/>
          <pc:sldMk cId="4102142262" sldId="258"/>
        </pc:sldMkLst>
        <pc:spChg chg="mod">
          <ac:chgData name="주 민찬" userId="737c2c09-c168-46a5-a75a-cf0165fc2f99" providerId="ADAL" clId="{F2E10626-AD97-4AA0-A9F9-F1086E25106B}" dt="2023-12-07T03:14:46.532" v="20" actId="14100"/>
          <ac:spMkLst>
            <pc:docMk/>
            <pc:sldMk cId="4102142262" sldId="258"/>
            <ac:spMk id="2" creationId="{C569F6E2-186E-8EE1-9C98-A42E39920227}"/>
          </ac:spMkLst>
        </pc:spChg>
        <pc:picChg chg="add del mod">
          <ac:chgData name="주 민찬" userId="737c2c09-c168-46a5-a75a-cf0165fc2f99" providerId="ADAL" clId="{F2E10626-AD97-4AA0-A9F9-F1086E25106B}" dt="2023-12-07T03:52:20.207" v="30" actId="21"/>
          <ac:picMkLst>
            <pc:docMk/>
            <pc:sldMk cId="4102142262" sldId="258"/>
            <ac:picMk id="4" creationId="{499C1AEE-627D-A763-810E-B9E981932058}"/>
          </ac:picMkLst>
        </pc:picChg>
        <pc:picChg chg="add mod">
          <ac:chgData name="주 민찬" userId="737c2c09-c168-46a5-a75a-cf0165fc2f99" providerId="ADAL" clId="{F2E10626-AD97-4AA0-A9F9-F1086E25106B}" dt="2023-12-07T03:52:28.221" v="34" actId="14100"/>
          <ac:picMkLst>
            <pc:docMk/>
            <pc:sldMk cId="4102142262" sldId="258"/>
            <ac:picMk id="6" creationId="{888ACAA1-C08A-98FC-B33A-0FFA7E2B8680}"/>
          </ac:picMkLst>
        </pc:picChg>
      </pc:sldChg>
      <pc:sldChg chg="addSp modSp mod">
        <pc:chgData name="주 민찬" userId="737c2c09-c168-46a5-a75a-cf0165fc2f99" providerId="ADAL" clId="{F2E10626-AD97-4AA0-A9F9-F1086E25106B}" dt="2023-12-07T03:52:54.680" v="37" actId="1076"/>
        <pc:sldMkLst>
          <pc:docMk/>
          <pc:sldMk cId="3449052637" sldId="259"/>
        </pc:sldMkLst>
        <pc:spChg chg="mod">
          <ac:chgData name="주 민찬" userId="737c2c09-c168-46a5-a75a-cf0165fc2f99" providerId="ADAL" clId="{F2E10626-AD97-4AA0-A9F9-F1086E25106B}" dt="2023-12-07T03:49:03.446" v="27" actId="14100"/>
          <ac:spMkLst>
            <pc:docMk/>
            <pc:sldMk cId="3449052637" sldId="259"/>
            <ac:spMk id="2" creationId="{C569F6E2-186E-8EE1-9C98-A42E39920227}"/>
          </ac:spMkLst>
        </pc:spChg>
        <pc:picChg chg="add mod">
          <ac:chgData name="주 민찬" userId="737c2c09-c168-46a5-a75a-cf0165fc2f99" providerId="ADAL" clId="{F2E10626-AD97-4AA0-A9F9-F1086E25106B}" dt="2023-12-07T03:52:54.680" v="37" actId="1076"/>
          <ac:picMkLst>
            <pc:docMk/>
            <pc:sldMk cId="3449052637" sldId="259"/>
            <ac:picMk id="4" creationId="{700FF46B-690C-89BC-D00F-9948E7DB8EEF}"/>
          </ac:picMkLst>
        </pc:picChg>
      </pc:sldChg>
      <pc:sldChg chg="addSp modSp mod">
        <pc:chgData name="주 민찬" userId="737c2c09-c168-46a5-a75a-cf0165fc2f99" providerId="ADAL" clId="{F2E10626-AD97-4AA0-A9F9-F1086E25106B}" dt="2023-12-07T04:24:01.370" v="54" actId="1076"/>
        <pc:sldMkLst>
          <pc:docMk/>
          <pc:sldMk cId="246139220" sldId="260"/>
        </pc:sldMkLst>
        <pc:spChg chg="mod">
          <ac:chgData name="주 민찬" userId="737c2c09-c168-46a5-a75a-cf0165fc2f99" providerId="ADAL" clId="{F2E10626-AD97-4AA0-A9F9-F1086E25106B}" dt="2023-12-07T03:55:33.297" v="51" actId="27636"/>
          <ac:spMkLst>
            <pc:docMk/>
            <pc:sldMk cId="246139220" sldId="260"/>
            <ac:spMk id="2" creationId="{C569F6E2-186E-8EE1-9C98-A42E39920227}"/>
          </ac:spMkLst>
        </pc:spChg>
        <pc:picChg chg="add mod">
          <ac:chgData name="주 민찬" userId="737c2c09-c168-46a5-a75a-cf0165fc2f99" providerId="ADAL" clId="{F2E10626-AD97-4AA0-A9F9-F1086E25106B}" dt="2023-12-07T04:24:01.370" v="54" actId="1076"/>
          <ac:picMkLst>
            <pc:docMk/>
            <pc:sldMk cId="246139220" sldId="260"/>
            <ac:picMk id="4" creationId="{DB24EDDA-3B2B-865A-23A3-D6AEBC8E49FD}"/>
          </ac:picMkLst>
        </pc:picChg>
      </pc:sldChg>
      <pc:sldChg chg="addSp modSp mod">
        <pc:chgData name="주 민찬" userId="737c2c09-c168-46a5-a75a-cf0165fc2f99" providerId="ADAL" clId="{F2E10626-AD97-4AA0-A9F9-F1086E25106B}" dt="2023-12-07T04:24:47.075" v="61" actId="1076"/>
        <pc:sldMkLst>
          <pc:docMk/>
          <pc:sldMk cId="3848024902" sldId="261"/>
        </pc:sldMkLst>
        <pc:spChg chg="mod">
          <ac:chgData name="주 민찬" userId="737c2c09-c168-46a5-a75a-cf0165fc2f99" providerId="ADAL" clId="{F2E10626-AD97-4AA0-A9F9-F1086E25106B}" dt="2023-12-07T04:24:17.567" v="58" actId="14100"/>
          <ac:spMkLst>
            <pc:docMk/>
            <pc:sldMk cId="3848024902" sldId="261"/>
            <ac:spMk id="2" creationId="{C569F6E2-186E-8EE1-9C98-A42E39920227}"/>
          </ac:spMkLst>
        </pc:spChg>
        <pc:picChg chg="add mod">
          <ac:chgData name="주 민찬" userId="737c2c09-c168-46a5-a75a-cf0165fc2f99" providerId="ADAL" clId="{F2E10626-AD97-4AA0-A9F9-F1086E25106B}" dt="2023-12-07T04:24:47.075" v="61" actId="1076"/>
          <ac:picMkLst>
            <pc:docMk/>
            <pc:sldMk cId="3848024902" sldId="261"/>
            <ac:picMk id="4" creationId="{79ADFA5E-E0A2-2B4E-5793-DE5F64B2D549}"/>
          </ac:picMkLst>
        </pc:picChg>
      </pc:sldChg>
      <pc:sldChg chg="del">
        <pc:chgData name="주 민찬" userId="737c2c09-c168-46a5-a75a-cf0165fc2f99" providerId="ADAL" clId="{F2E10626-AD97-4AA0-A9F9-F1086E25106B}" dt="2023-12-07T04:24:53.553" v="62" actId="2696"/>
        <pc:sldMkLst>
          <pc:docMk/>
          <pc:sldMk cId="350239330" sldId="262"/>
        </pc:sldMkLst>
      </pc:sldChg>
      <pc:sldChg chg="del">
        <pc:chgData name="주 민찬" userId="737c2c09-c168-46a5-a75a-cf0165fc2f99" providerId="ADAL" clId="{F2E10626-AD97-4AA0-A9F9-F1086E25106B}" dt="2023-12-07T04:24:55.153" v="63" actId="2696"/>
        <pc:sldMkLst>
          <pc:docMk/>
          <pc:sldMk cId="1876752552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4F298-1467-689E-5F8A-ECF00E378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58755D-6826-B413-73EC-346994DDB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ACB584-FEC6-955D-114D-C0298CB1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F4CF7A-73F3-519F-EB3B-CB74DCEFB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7461AB-D143-9085-B269-88A086413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7168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40A3A-FE57-55E1-0765-CFD64E297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839DA9-C793-F53A-8EAC-CD103B90AB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358EF-CCE2-1764-1970-BF989F3B8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F3744D-68A6-D1DA-02BE-C653FA59B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F7342B-8B8D-0A54-5AF0-656F95500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0166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2834778-D181-317E-89F2-238197BC87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8CDC41-6A6D-396E-D856-75170FEFC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24DBB-0207-ACE2-0EFD-8B314753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93A18-4433-B8BA-010B-9C4E43A82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5B1543-33A9-D19F-1378-2A657F93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78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EE24-B10C-E422-73FB-867584C1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070390-D425-5400-4898-A94246ADD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7CF46-70FB-B632-BC9F-2B96DCE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8F4815-C62B-9EF8-7A8F-6AE7FB35B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EBB892-570F-696A-258F-32713CA54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4664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3057C6-895D-6963-7306-DF4D2E14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B8FB5-9184-031A-CAA8-0DAC24C04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58033-5D06-8EDF-D0A1-7EA8D9D6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DE08A1-CB3F-6DAB-326B-507D9E08E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BF889E-DCBE-2AD9-07DF-1CD89D8E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67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EA8E61-7A30-6A39-EBBE-B645352D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DB61056-28BB-716C-A329-84AB30FA46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8AEE5C-B559-D485-9009-C22DB44B1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3F06FA-054A-267F-1FF4-18DE360A2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B80F5D-27C2-A9BF-14D5-20D41B7BA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29357C-892C-B2B5-35FA-D7B2F1A5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62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593C7C-DDA6-37A9-7EDB-D6FA36269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E15EBB-0C66-1392-92FD-C8027FA0B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EB8EE3-3F0E-1728-2F6E-4581900E0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42A6F69-E0FD-DAB6-C440-28C2133118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4D2D440-6C99-7690-4839-2CC70F5D75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6D153D-6742-1DD6-2DCD-F60DE1792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C0B39C2-E603-4BD6-03A1-6FC4046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6665F49-98EC-3C05-A8A4-532A43E75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29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8BE208-7D0E-395B-45AF-91E86CD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FA13F7-689A-8083-FF59-56F28B13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D3D967C-C2CF-0C43-4F83-7CCA742B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1A180-7485-E65B-0E47-A691BFEE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363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3996776-4907-9EE2-B045-B6BD19DED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B2F38E-6F16-2A8F-0B7F-FC8508E8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C54AFE-90A8-D2E7-C1E4-BFDBC611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90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921489-D557-90CB-F7EB-011D5EDC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8DE17F-DFDC-18C5-D2DC-FAFF58EF9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B35CE-BDA5-AC7E-8CAB-0F92EC7E08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579DAD-F95F-6C9E-477B-9101FD4A1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118751-2A9E-08DE-B165-A2777A8CD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04D89C-343F-E68A-A478-0BCB49DD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730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28216-D892-3BFC-62BF-001E5A26C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1BE0D87-0EAA-32CC-2086-87DC68F993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2C7A5A-7A39-C9AB-C195-62006B762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DF8348-81D0-6EC0-8943-276C7466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E0E57D-0539-3F88-FD47-BE9CDA993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089990-E84A-036C-6CD0-9B767B680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42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77D490-AE34-5D8F-AE77-5DA82E7C2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82F72-F4B1-8139-2509-BC455BB56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A059EC-6367-A819-E7CE-F76C713E61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5E2E5-1E8D-40E1-80C1-16991CC95A60}" type="datetimeFigureOut">
              <a:rPr lang="ko-KR" altLang="en-US" smtClean="0"/>
              <a:t>2023-12-07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93F02B-82AC-7E5D-7216-76BC6DE58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D2223C-D846-8A20-1895-5E7BC3AD0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EC556-AC39-4727-A7F6-506CB2AF2F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752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547066" cy="67615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11-1.c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5B50C69-AC95-08F4-9EDC-855DF9BA6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066" y="137160"/>
            <a:ext cx="10533888" cy="6583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10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574157" cy="67615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11-1.c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EDFBF38-177A-DD3E-CCAF-05A6B68DF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156" y="148281"/>
            <a:ext cx="10454804" cy="6534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80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551008" cy="67615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11-2.c</a:t>
            </a:r>
            <a:endParaRPr lang="ko-KR" altLang="en-US" sz="4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8ACAA1-C08A-98FC-B33A-0FFA7E2B8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262" y="172003"/>
            <a:ext cx="10424759" cy="6515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21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516284" cy="67615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11-2.c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0FF46B-690C-89BC-D00F-9948E7DB8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284" y="142102"/>
            <a:ext cx="10518072" cy="657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05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0"/>
            <a:ext cx="1626149" cy="676159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11-3.c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24EDDA-3B2B-865A-23A3-D6AEBC8E4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177" y="248371"/>
            <a:ext cx="10178013" cy="6361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39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69F6E2-186E-8EE1-9C98-A42E39920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477868" cy="676159"/>
          </a:xfrm>
        </p:spPr>
        <p:txBody>
          <a:bodyPr>
            <a:normAutofit fontScale="90000"/>
          </a:bodyPr>
          <a:lstStyle/>
          <a:p>
            <a:r>
              <a:rPr lang="en-US" altLang="ko-KR" sz="4000" dirty="0"/>
              <a:t>11-3.c</a:t>
            </a:r>
            <a:endParaRPr lang="ko-KR" altLang="en-US" sz="4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ADFA5E-E0A2-2B4E-5793-DE5F64B2D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644" y="212536"/>
            <a:ext cx="10423171" cy="651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024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18</Words>
  <Application>Microsoft Office PowerPoint</Application>
  <PresentationFormat>와이드스크린</PresentationFormat>
  <Paragraphs>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11-1.c</vt:lpstr>
      <vt:lpstr>11-1.c</vt:lpstr>
      <vt:lpstr>11-2.c</vt:lpstr>
      <vt:lpstr>11-2.c</vt:lpstr>
      <vt:lpstr>11-3.c</vt:lpstr>
      <vt:lpstr>11-3.c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6-1.c</dc:title>
  <dc:creator>민찬 주</dc:creator>
  <cp:lastModifiedBy>민찬 주</cp:lastModifiedBy>
  <cp:revision>3</cp:revision>
  <dcterms:created xsi:type="dcterms:W3CDTF">2023-11-02T04:24:36Z</dcterms:created>
  <dcterms:modified xsi:type="dcterms:W3CDTF">2023-12-07T04:25:03Z</dcterms:modified>
</cp:coreProperties>
</file>