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주 민찬" userId="737c2c09-c168-46a5-a75a-cf0165fc2f99" providerId="ADAL" clId="{2CAB235E-B6F6-4F99-BDD1-C335F6AC7E8C}"/>
    <pc:docChg chg="modSld">
      <pc:chgData name="주 민찬" userId="737c2c09-c168-46a5-a75a-cf0165fc2f99" providerId="ADAL" clId="{2CAB235E-B6F6-4F99-BDD1-C335F6AC7E8C}" dt="2023-12-07T05:00:56.320" v="5" actId="1076"/>
      <pc:docMkLst>
        <pc:docMk/>
      </pc:docMkLst>
      <pc:sldChg chg="addSp modSp mod">
        <pc:chgData name="주 민찬" userId="737c2c09-c168-46a5-a75a-cf0165fc2f99" providerId="ADAL" clId="{2CAB235E-B6F6-4F99-BDD1-C335F6AC7E8C}" dt="2023-12-07T05:00:56.320" v="5" actId="1076"/>
        <pc:sldMkLst>
          <pc:docMk/>
          <pc:sldMk cId="1188809684" sldId="257"/>
        </pc:sldMkLst>
        <pc:picChg chg="add mod">
          <ac:chgData name="주 민찬" userId="737c2c09-c168-46a5-a75a-cf0165fc2f99" providerId="ADAL" clId="{2CAB235E-B6F6-4F99-BDD1-C335F6AC7E8C}" dt="2023-12-07T05:00:56.320" v="5" actId="1076"/>
          <ac:picMkLst>
            <pc:docMk/>
            <pc:sldMk cId="1188809684" sldId="257"/>
            <ac:picMk id="5" creationId="{1F1F82B7-A615-80B0-6467-8653851F0C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F298-1467-689E-5F8A-ECF00E378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58755D-6826-B413-73EC-346994DDB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CB584-FEC6-955D-114D-C0298CB1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4CF7A-73F3-519F-EB3B-CB74DCEF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461AB-D143-9085-B269-88A08641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6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40A3A-FE57-55E1-0765-CFD64E29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39DA9-C793-F53A-8EAC-CD103B90A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358EF-CCE2-1764-1970-BF989F3B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3744D-68A6-D1DA-02BE-C653FA59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7342B-8B8D-0A54-5AF0-656F9550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834778-D181-317E-89F2-238197BC8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CDC41-6A6D-396E-D856-75170FEFC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24DBB-0207-ACE2-0EFD-8B314753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93A18-4433-B8BA-010B-9C4E43A8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B1543-33A9-D19F-1378-2A657F93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8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BEE24-B10C-E422-73FB-867584C1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70390-D425-5400-4898-A94246ADD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7CF46-70FB-B632-BC9F-2B96DCE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F4815-C62B-9EF8-7A8F-6AE7FB35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BB892-570F-696A-258F-32713CA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6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057C6-895D-6963-7306-DF4D2E14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B8FB5-9184-031A-CAA8-0DAC24C0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58033-5D06-8EDF-D0A1-7EA8D9D6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E08A1-CB3F-6DAB-326B-507D9E08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F889E-DCBE-2AD9-07DF-1CD89D8E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A8E61-7A30-6A39-EBBE-B645352D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61056-28BB-716C-A329-84AB30FA4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AEE5C-B559-D485-9009-C22DB44B1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F06FA-054A-267F-1FF4-18DE360A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80F5D-27C2-A9BF-14D5-20D41B7B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9357C-892C-B2B5-35FA-D7B2F1A5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6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93C7C-DDA6-37A9-7EDB-D6FA3626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15EBB-0C66-1392-92FD-C8027FA0B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B8EE3-3F0E-1728-2F6E-4581900E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2A6F69-E0FD-DAB6-C440-28C213311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D2D440-6C99-7690-4839-2CC70F5D7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6D153D-6742-1DD6-2DCD-F60DE179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0B39C2-E603-4BD6-03A1-6FC40463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665F49-98EC-3C05-A8A4-532A43E7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2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BE208-7D0E-395B-45AF-91E86CD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FA13F7-689A-8083-FF59-56F28B13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3D967C-C2CF-0C43-4F83-7CCA742B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21A180-7485-E65B-0E47-A691BFEE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3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96776-4907-9EE2-B045-B6BD19DE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2F38E-6F16-2A8F-0B7F-FC8508E8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54AFE-90A8-D2E7-C1E4-BFDBC611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0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21489-D557-90CB-F7EB-011D5EDC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DE17F-DFDC-18C5-D2DC-FAFF58EF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B35CE-BDA5-AC7E-8CAB-0F92EC7E0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79DAD-F95F-6C9E-477B-9101FD4A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18751-2A9E-08DE-B165-A2777A8C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4D89C-343F-E68A-A478-0BCB49DD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3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8216-D892-3BFC-62BF-001E5A26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BE0D87-0EAA-32CC-2086-87DC68F99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C7A5A-7A39-C9AB-C195-62006B762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DF8348-81D0-6EC0-8943-276C7466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0E57D-0539-3F88-FD47-BE9CDA99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89990-E84A-036C-6CD0-9B767B68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2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77D490-AE34-5D8F-AE77-5DA82E7C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82F72-F4B1-8139-2509-BC455BB5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059EC-6367-A819-E7CE-F76C713E6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3F02B-82AC-7E5D-7216-76BC6DE58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2223C-D846-8A20-1895-5E7BC3AD0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5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D68BBB4-D422-DB2B-47FC-048934E6DDA3}"/>
              </a:ext>
            </a:extLst>
          </p:cNvPr>
          <p:cNvSpPr txBox="1">
            <a:spLocks/>
          </p:cNvSpPr>
          <p:nvPr/>
        </p:nvSpPr>
        <p:spPr>
          <a:xfrm>
            <a:off x="49426" y="59312"/>
            <a:ext cx="1616265" cy="8600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11-4.c</a:t>
            </a:r>
            <a:br>
              <a:rPr lang="en-US" altLang="ko-KR" sz="4000" dirty="0"/>
            </a:br>
            <a:r>
              <a:rPr lang="en-US" altLang="ko-KR" sz="2000" dirty="0"/>
              <a:t>ChatGPT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1F82B7-A615-80B0-6467-8653851F0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91" y="177319"/>
            <a:ext cx="10405379" cy="650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0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6-1.c</dc:title>
  <dc:creator>민찬 주</dc:creator>
  <cp:lastModifiedBy>민찬 주</cp:lastModifiedBy>
  <cp:revision>5</cp:revision>
  <dcterms:created xsi:type="dcterms:W3CDTF">2023-11-02T04:24:36Z</dcterms:created>
  <dcterms:modified xsi:type="dcterms:W3CDTF">2023-12-07T05:00:57Z</dcterms:modified>
</cp:coreProperties>
</file>