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94F9F-E9C1-4B5C-B172-DCADA3B71C5E}" v="31" dt="2023-11-02T04:30:1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88894F9F-E9C1-4B5C-B172-DCADA3B71C5E}"/>
    <pc:docChg chg="undo custSel addSld delSld modSld">
      <pc:chgData name="주 민찬" userId="737c2c09-c168-46a5-a75a-cf0165fc2f99" providerId="ADAL" clId="{88894F9F-E9C1-4B5C-B172-DCADA3B71C5E}" dt="2023-11-02T10:46:44.571" v="125" actId="2696"/>
      <pc:docMkLst>
        <pc:docMk/>
      </pc:docMkLst>
      <pc:sldChg chg="addSp delSp modSp new mod">
        <pc:chgData name="주 민찬" userId="737c2c09-c168-46a5-a75a-cf0165fc2f99" providerId="ADAL" clId="{88894F9F-E9C1-4B5C-B172-DCADA3B71C5E}" dt="2023-11-02T04:27:28.456" v="73" actId="1076"/>
        <pc:sldMkLst>
          <pc:docMk/>
          <pc:sldMk cId="3384010897" sldId="256"/>
        </pc:sldMkLst>
        <pc:spChg chg="add del mod">
          <ac:chgData name="주 민찬" userId="737c2c09-c168-46a5-a75a-cf0165fc2f99" providerId="ADAL" clId="{88894F9F-E9C1-4B5C-B172-DCADA3B71C5E}" dt="2023-11-02T04:27:28.456" v="73" actId="1076"/>
          <ac:spMkLst>
            <pc:docMk/>
            <pc:sldMk cId="3384010897" sldId="256"/>
            <ac:spMk id="2" creationId="{C569F6E2-186E-8EE1-9C98-A42E39920227}"/>
          </ac:spMkLst>
        </pc:spChg>
        <pc:spChg chg="add del">
          <ac:chgData name="주 민찬" userId="737c2c09-c168-46a5-a75a-cf0165fc2f99" providerId="ADAL" clId="{88894F9F-E9C1-4B5C-B172-DCADA3B71C5E}" dt="2023-11-02T04:26:40.923" v="55" actId="21"/>
          <ac:spMkLst>
            <pc:docMk/>
            <pc:sldMk cId="3384010897" sldId="256"/>
            <ac:spMk id="3" creationId="{33FD3993-BF13-98B2-2B7D-16CB1FA48CBC}"/>
          </ac:spMkLst>
        </pc:spChg>
        <pc:spChg chg="add del mod">
          <ac:chgData name="주 민찬" userId="737c2c09-c168-46a5-a75a-cf0165fc2f99" providerId="ADAL" clId="{88894F9F-E9C1-4B5C-B172-DCADA3B71C5E}" dt="2023-11-02T04:26:11.975" v="36"/>
          <ac:spMkLst>
            <pc:docMk/>
            <pc:sldMk cId="3384010897" sldId="256"/>
            <ac:spMk id="5" creationId="{6A829680-853F-8BD7-1E9B-A5D83436A57B}"/>
          </ac:spMkLst>
        </pc:spChg>
        <pc:picChg chg="add del mod">
          <ac:chgData name="주 민찬" userId="737c2c09-c168-46a5-a75a-cf0165fc2f99" providerId="ADAL" clId="{88894F9F-E9C1-4B5C-B172-DCADA3B71C5E}" dt="2023-11-02T04:27:24.376" v="72" actId="1076"/>
          <ac:picMkLst>
            <pc:docMk/>
            <pc:sldMk cId="3384010897" sldId="256"/>
            <ac:picMk id="4" creationId="{6DB9A444-4536-A453-672D-1B75E5A8CF78}"/>
          </ac:picMkLst>
        </pc:picChg>
        <pc:picChg chg="add del mod">
          <ac:chgData name="주 민찬" userId="737c2c09-c168-46a5-a75a-cf0165fc2f99" providerId="ADAL" clId="{88894F9F-E9C1-4B5C-B172-DCADA3B71C5E}" dt="2023-11-02T04:26:54.763" v="60" actId="22"/>
          <ac:picMkLst>
            <pc:docMk/>
            <pc:sldMk cId="3384010897" sldId="256"/>
            <ac:picMk id="7" creationId="{759C98A1-4C40-FE70-5B88-726F3089A621}"/>
          </ac:picMkLst>
        </pc:picChg>
      </pc:sldChg>
      <pc:sldChg chg="addSp delSp modSp add del mod setBg">
        <pc:chgData name="주 민찬" userId="737c2c09-c168-46a5-a75a-cf0165fc2f99" providerId="ADAL" clId="{88894F9F-E9C1-4B5C-B172-DCADA3B71C5E}" dt="2023-11-02T10:46:44.571" v="125" actId="2696"/>
        <pc:sldMkLst>
          <pc:docMk/>
          <pc:sldMk cId="1506364965" sldId="257"/>
        </pc:sldMkLst>
        <pc:spChg chg="mod">
          <ac:chgData name="주 민찬" userId="737c2c09-c168-46a5-a75a-cf0165fc2f99" providerId="ADAL" clId="{88894F9F-E9C1-4B5C-B172-DCADA3B71C5E}" dt="2023-11-02T04:28:38.091" v="93" actId="26606"/>
          <ac:spMkLst>
            <pc:docMk/>
            <pc:sldMk cId="1506364965" sldId="257"/>
            <ac:spMk id="2" creationId="{C569F6E2-186E-8EE1-9C98-A42E39920227}"/>
          </ac:spMkLst>
        </pc:spChg>
        <pc:spChg chg="add del mod ord">
          <ac:chgData name="주 민찬" userId="737c2c09-c168-46a5-a75a-cf0165fc2f99" providerId="ADAL" clId="{88894F9F-E9C1-4B5C-B172-DCADA3B71C5E}" dt="2023-11-02T04:28:44.543" v="94" actId="1076"/>
          <ac:spMkLst>
            <pc:docMk/>
            <pc:sldMk cId="1506364965" sldId="257"/>
            <ac:spMk id="3" creationId="{56D8E85C-BB95-13BD-C75A-A9D5687FCB9B}"/>
          </ac:spMkLst>
        </pc:spChg>
        <pc:spChg chg="add del">
          <ac:chgData name="주 민찬" userId="737c2c09-c168-46a5-a75a-cf0165fc2f99" providerId="ADAL" clId="{88894F9F-E9C1-4B5C-B172-DCADA3B71C5E}" dt="2023-11-02T04:28:38.091" v="93" actId="26606"/>
          <ac:spMkLst>
            <pc:docMk/>
            <pc:sldMk cId="1506364965" sldId="257"/>
            <ac:spMk id="1030" creationId="{D4771268-CB57-404A-9271-370EB28F6090}"/>
          </ac:spMkLst>
        </pc:spChg>
        <pc:picChg chg="del">
          <ac:chgData name="주 민찬" userId="737c2c09-c168-46a5-a75a-cf0165fc2f99" providerId="ADAL" clId="{88894F9F-E9C1-4B5C-B172-DCADA3B71C5E}" dt="2023-11-02T04:28:09.281" v="86" actId="21"/>
          <ac:picMkLst>
            <pc:docMk/>
            <pc:sldMk cId="1506364965" sldId="257"/>
            <ac:picMk id="4" creationId="{6DB9A444-4536-A453-672D-1B75E5A8CF78}"/>
          </ac:picMkLst>
        </pc:picChg>
        <pc:picChg chg="add del mod">
          <ac:chgData name="주 민찬" userId="737c2c09-c168-46a5-a75a-cf0165fc2f99" providerId="ADAL" clId="{88894F9F-E9C1-4B5C-B172-DCADA3B71C5E}" dt="2023-11-02T04:28:44.543" v="94" actId="1076"/>
          <ac:picMkLst>
            <pc:docMk/>
            <pc:sldMk cId="1506364965" sldId="257"/>
            <ac:picMk id="1025" creationId="{641749B4-6EC6-B42F-19E3-F30054A6E815}"/>
          </ac:picMkLst>
        </pc:picChg>
      </pc:sldChg>
      <pc:sldChg chg="addSp delSp modSp add del mod">
        <pc:chgData name="주 민찬" userId="737c2c09-c168-46a5-a75a-cf0165fc2f99" providerId="ADAL" clId="{88894F9F-E9C1-4B5C-B172-DCADA3B71C5E}" dt="2023-11-02T10:46:44.228" v="124" actId="2696"/>
        <pc:sldMkLst>
          <pc:docMk/>
          <pc:sldMk cId="2277833423" sldId="258"/>
        </pc:sldMkLst>
        <pc:spChg chg="mod">
          <ac:chgData name="주 민찬" userId="737c2c09-c168-46a5-a75a-cf0165fc2f99" providerId="ADAL" clId="{88894F9F-E9C1-4B5C-B172-DCADA3B71C5E}" dt="2023-11-02T04:27:48.929" v="79" actId="20577"/>
          <ac:spMkLst>
            <pc:docMk/>
            <pc:sldMk cId="2277833423" sldId="258"/>
            <ac:spMk id="2" creationId="{C569F6E2-186E-8EE1-9C98-A42E39920227}"/>
          </ac:spMkLst>
        </pc:spChg>
        <pc:spChg chg="add mod">
          <ac:chgData name="주 민찬" userId="737c2c09-c168-46a5-a75a-cf0165fc2f99" providerId="ADAL" clId="{88894F9F-E9C1-4B5C-B172-DCADA3B71C5E}" dt="2023-11-02T04:29:07.034" v="97" actId="1076"/>
          <ac:spMkLst>
            <pc:docMk/>
            <pc:sldMk cId="2277833423" sldId="258"/>
            <ac:spMk id="3" creationId="{F476DD17-34C6-5DBD-5CE4-44E2543FD425}"/>
          </ac:spMkLst>
        </pc:spChg>
        <pc:picChg chg="del mod">
          <ac:chgData name="주 민찬" userId="737c2c09-c168-46a5-a75a-cf0165fc2f99" providerId="ADAL" clId="{88894F9F-E9C1-4B5C-B172-DCADA3B71C5E}" dt="2023-11-02T04:29:10.774" v="99" actId="21"/>
          <ac:picMkLst>
            <pc:docMk/>
            <pc:sldMk cId="2277833423" sldId="258"/>
            <ac:picMk id="4" creationId="{6DB9A444-4536-A453-672D-1B75E5A8CF78}"/>
          </ac:picMkLst>
        </pc:picChg>
        <pc:picChg chg="add mod">
          <ac:chgData name="주 민찬" userId="737c2c09-c168-46a5-a75a-cf0165fc2f99" providerId="ADAL" clId="{88894F9F-E9C1-4B5C-B172-DCADA3B71C5E}" dt="2023-11-02T04:29:17.593" v="101" actId="14100"/>
          <ac:picMkLst>
            <pc:docMk/>
            <pc:sldMk cId="2277833423" sldId="258"/>
            <ac:picMk id="2049" creationId="{9F104C54-744C-1256-21EE-AB1482431B96}"/>
          </ac:picMkLst>
        </pc:picChg>
      </pc:sldChg>
      <pc:sldChg chg="addSp delSp modSp add del mod">
        <pc:chgData name="주 민찬" userId="737c2c09-c168-46a5-a75a-cf0165fc2f99" providerId="ADAL" clId="{88894F9F-E9C1-4B5C-B172-DCADA3B71C5E}" dt="2023-11-02T10:46:44.082" v="123" actId="2696"/>
        <pc:sldMkLst>
          <pc:docMk/>
          <pc:sldMk cId="1811698714" sldId="259"/>
        </pc:sldMkLst>
        <pc:spChg chg="mod">
          <ac:chgData name="주 민찬" userId="737c2c09-c168-46a5-a75a-cf0165fc2f99" providerId="ADAL" clId="{88894F9F-E9C1-4B5C-B172-DCADA3B71C5E}" dt="2023-11-02T04:27:51.911" v="81" actId="20577"/>
          <ac:spMkLst>
            <pc:docMk/>
            <pc:sldMk cId="1811698714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88894F9F-E9C1-4B5C-B172-DCADA3B71C5E}" dt="2023-11-02T04:29:41.888" v="108" actId="14100"/>
          <ac:picMkLst>
            <pc:docMk/>
            <pc:sldMk cId="1811698714" sldId="259"/>
            <ac:picMk id="3" creationId="{784A8B5D-DE63-C592-1742-48DEC33C39FE}"/>
          </ac:picMkLst>
        </pc:picChg>
        <pc:picChg chg="del">
          <ac:chgData name="주 민찬" userId="737c2c09-c168-46a5-a75a-cf0165fc2f99" providerId="ADAL" clId="{88894F9F-E9C1-4B5C-B172-DCADA3B71C5E}" dt="2023-11-02T04:29:23.952" v="102" actId="21"/>
          <ac:picMkLst>
            <pc:docMk/>
            <pc:sldMk cId="1811698714" sldId="259"/>
            <ac:picMk id="4" creationId="{6DB9A444-4536-A453-672D-1B75E5A8CF78}"/>
          </ac:picMkLst>
        </pc:picChg>
      </pc:sldChg>
      <pc:sldChg chg="addSp delSp modSp add del mod">
        <pc:chgData name="주 민찬" userId="737c2c09-c168-46a5-a75a-cf0165fc2f99" providerId="ADAL" clId="{88894F9F-E9C1-4B5C-B172-DCADA3B71C5E}" dt="2023-11-02T10:46:43.846" v="122" actId="2696"/>
        <pc:sldMkLst>
          <pc:docMk/>
          <pc:sldMk cId="3790538770" sldId="260"/>
        </pc:sldMkLst>
        <pc:spChg chg="mod">
          <ac:chgData name="주 민찬" userId="737c2c09-c168-46a5-a75a-cf0165fc2f99" providerId="ADAL" clId="{88894F9F-E9C1-4B5C-B172-DCADA3B71C5E}" dt="2023-11-02T04:27:54.521" v="83" actId="20577"/>
          <ac:spMkLst>
            <pc:docMk/>
            <pc:sldMk cId="3790538770" sldId="260"/>
            <ac:spMk id="2" creationId="{C569F6E2-186E-8EE1-9C98-A42E39920227}"/>
          </ac:spMkLst>
        </pc:spChg>
        <pc:spChg chg="add mod">
          <ac:chgData name="주 민찬" userId="737c2c09-c168-46a5-a75a-cf0165fc2f99" providerId="ADAL" clId="{88894F9F-E9C1-4B5C-B172-DCADA3B71C5E}" dt="2023-11-02T04:29:52.434" v="110" actId="1076"/>
          <ac:spMkLst>
            <pc:docMk/>
            <pc:sldMk cId="3790538770" sldId="260"/>
            <ac:spMk id="3" creationId="{3BAA6084-C8D1-44C6-BECF-535531019F55}"/>
          </ac:spMkLst>
        </pc:spChg>
        <pc:picChg chg="del">
          <ac:chgData name="주 민찬" userId="737c2c09-c168-46a5-a75a-cf0165fc2f99" providerId="ADAL" clId="{88894F9F-E9C1-4B5C-B172-DCADA3B71C5E}" dt="2023-11-02T04:29:26.653" v="103" actId="21"/>
          <ac:picMkLst>
            <pc:docMk/>
            <pc:sldMk cId="3790538770" sldId="260"/>
            <ac:picMk id="4" creationId="{6DB9A444-4536-A453-672D-1B75E5A8CF78}"/>
          </ac:picMkLst>
        </pc:picChg>
        <pc:picChg chg="add mod">
          <ac:chgData name="주 민찬" userId="737c2c09-c168-46a5-a75a-cf0165fc2f99" providerId="ADAL" clId="{88894F9F-E9C1-4B5C-B172-DCADA3B71C5E}" dt="2023-11-02T04:29:58.016" v="111" actId="14100"/>
          <ac:picMkLst>
            <pc:docMk/>
            <pc:sldMk cId="3790538770" sldId="260"/>
            <ac:picMk id="3073" creationId="{1770531E-45DF-0E92-5912-27CAD8032DA4}"/>
          </ac:picMkLst>
        </pc:picChg>
      </pc:sldChg>
      <pc:sldChg chg="addSp delSp modSp add del mod">
        <pc:chgData name="주 민찬" userId="737c2c09-c168-46a5-a75a-cf0165fc2f99" providerId="ADAL" clId="{88894F9F-E9C1-4B5C-B172-DCADA3B71C5E}" dt="2023-11-02T10:46:43.467" v="121" actId="2696"/>
        <pc:sldMkLst>
          <pc:docMk/>
          <pc:sldMk cId="1127122742" sldId="261"/>
        </pc:sldMkLst>
        <pc:spChg chg="mod">
          <ac:chgData name="주 민찬" userId="737c2c09-c168-46a5-a75a-cf0165fc2f99" providerId="ADAL" clId="{88894F9F-E9C1-4B5C-B172-DCADA3B71C5E}" dt="2023-11-02T04:27:57.426" v="85" actId="20577"/>
          <ac:spMkLst>
            <pc:docMk/>
            <pc:sldMk cId="1127122742" sldId="261"/>
            <ac:spMk id="2" creationId="{C569F6E2-186E-8EE1-9C98-A42E39920227}"/>
          </ac:spMkLst>
        </pc:spChg>
        <pc:spChg chg="add mod">
          <ac:chgData name="주 민찬" userId="737c2c09-c168-46a5-a75a-cf0165fc2f99" providerId="ADAL" clId="{88894F9F-E9C1-4B5C-B172-DCADA3B71C5E}" dt="2023-11-02T04:30:10.884" v="113" actId="1076"/>
          <ac:spMkLst>
            <pc:docMk/>
            <pc:sldMk cId="1127122742" sldId="261"/>
            <ac:spMk id="3" creationId="{B5B26060-CFE2-611F-FCE7-E7B3AB383D61}"/>
          </ac:spMkLst>
        </pc:spChg>
        <pc:picChg chg="del mod">
          <ac:chgData name="주 민찬" userId="737c2c09-c168-46a5-a75a-cf0165fc2f99" providerId="ADAL" clId="{88894F9F-E9C1-4B5C-B172-DCADA3B71C5E}" dt="2023-11-02T04:29:29.115" v="105" actId="21"/>
          <ac:picMkLst>
            <pc:docMk/>
            <pc:sldMk cId="1127122742" sldId="261"/>
            <ac:picMk id="4" creationId="{6DB9A444-4536-A453-672D-1B75E5A8CF78}"/>
          </ac:picMkLst>
        </pc:picChg>
        <pc:picChg chg="add mod">
          <ac:chgData name="주 민찬" userId="737c2c09-c168-46a5-a75a-cf0165fc2f99" providerId="ADAL" clId="{88894F9F-E9C1-4B5C-B172-DCADA3B71C5E}" dt="2023-11-02T04:30:18.929" v="115" actId="14100"/>
          <ac:picMkLst>
            <pc:docMk/>
            <pc:sldMk cId="1127122742" sldId="261"/>
            <ac:picMk id="4097" creationId="{E9AF024A-9FFC-0BBE-2E3F-A786AC2C603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6-1.c</a:t>
            </a:r>
            <a:endParaRPr lang="ko-KR" altLang="en-US" sz="4000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DB9A444-4536-A453-672D-1B75E5A8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11" y="86841"/>
            <a:ext cx="10696260" cy="668431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/>
              <a:t>6-1.c</a:t>
            </a:r>
            <a:endParaRPr lang="ko-KR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D8E85C-BB95-13BD-C75A-A9D5687F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46" y="-359580"/>
            <a:ext cx="17970119" cy="719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26335280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41749B4-6EC6-B42F-19E3-F30054A6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6" y="97620"/>
            <a:ext cx="10759939" cy="672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36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6-2.c</a:t>
            </a:r>
            <a:endParaRPr lang="ko-KR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6DD17-34C6-5DBD-5CE4-44E2543FD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6761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26161784">
            <a:extLst>
              <a:ext uri="{FF2B5EF4-FFF2-40B4-BE49-F238E27FC236}">
                <a16:creationId xmlns:a16="http://schemas.microsoft.com/office/drawing/2014/main" id="{9F104C54-744C-1256-21EE-AB148243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6" y="66558"/>
            <a:ext cx="10744884" cy="671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3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6-2.c</a:t>
            </a:r>
            <a:endParaRPr lang="ko-KR" altLang="en-US" sz="4000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84A8B5D-DE63-C592-1742-48DEC33C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46" y="65616"/>
            <a:ext cx="10768254" cy="672930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1169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6-3.c</a:t>
            </a:r>
            <a:endParaRPr lang="ko-KR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A6084-C8D1-44C6-BECF-535531019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146" y="-374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55840280">
            <a:extLst>
              <a:ext uri="{FF2B5EF4-FFF2-40B4-BE49-F238E27FC236}">
                <a16:creationId xmlns:a16="http://schemas.microsoft.com/office/drawing/2014/main" id="{1770531E-45DF-0E92-5912-27CAD8032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6" y="82550"/>
            <a:ext cx="10698976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538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6-3.c</a:t>
            </a:r>
            <a:endParaRPr lang="ko-KR" alt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B26060-CFE2-611F-FCE7-E7B3AB38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444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26162432">
            <a:extLst>
              <a:ext uri="{FF2B5EF4-FFF2-40B4-BE49-F238E27FC236}">
                <a16:creationId xmlns:a16="http://schemas.microsoft.com/office/drawing/2014/main" id="{E9AF024A-9FFC-0BBE-2E3F-A786AC2C6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46" y="44450"/>
            <a:ext cx="10749778" cy="67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2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6-1.c</vt:lpstr>
      <vt:lpstr>6-1.c</vt:lpstr>
      <vt:lpstr>6-2.c</vt:lpstr>
      <vt:lpstr>6-2.c</vt:lpstr>
      <vt:lpstr>6-3.c</vt:lpstr>
      <vt:lpstr>6-3.c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1</cp:revision>
  <dcterms:created xsi:type="dcterms:W3CDTF">2023-11-02T04:24:36Z</dcterms:created>
  <dcterms:modified xsi:type="dcterms:W3CDTF">2023-11-02T10:46:52Z</dcterms:modified>
</cp:coreProperties>
</file>