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DD431A98-1AD8-41EC-8BAB-E9C456A99A8D}"/>
    <pc:docChg chg="undo custSel delSld modSld">
      <pc:chgData name="주 민찬" userId="737c2c09-c168-46a5-a75a-cf0165fc2f99" providerId="ADAL" clId="{DD431A98-1AD8-41EC-8BAB-E9C456A99A8D}" dt="2023-11-09T04:28:38.567" v="36" actId="1076"/>
      <pc:docMkLst>
        <pc:docMk/>
      </pc:docMkLst>
      <pc:sldChg chg="addSp modSp mod">
        <pc:chgData name="주 민찬" userId="737c2c09-c168-46a5-a75a-cf0165fc2f99" providerId="ADAL" clId="{DD431A98-1AD8-41EC-8BAB-E9C456A99A8D}" dt="2023-11-09T03:21:51.923" v="3" actId="1076"/>
        <pc:sldMkLst>
          <pc:docMk/>
          <pc:sldMk cId="3384010897" sldId="256"/>
        </pc:sldMkLst>
        <pc:spChg chg="mod">
          <ac:chgData name="주 민찬" userId="737c2c09-c168-46a5-a75a-cf0165fc2f99" providerId="ADAL" clId="{DD431A98-1AD8-41EC-8BAB-E9C456A99A8D}" dt="2023-11-09T03:21:37.092" v="0" actId="20577"/>
          <ac:spMkLst>
            <pc:docMk/>
            <pc:sldMk cId="3384010897" sldId="256"/>
            <ac:spMk id="2" creationId="{C569F6E2-186E-8EE1-9C98-A42E39920227}"/>
          </ac:spMkLst>
        </pc:spChg>
        <pc:picChg chg="add mod">
          <ac:chgData name="주 민찬" userId="737c2c09-c168-46a5-a75a-cf0165fc2f99" providerId="ADAL" clId="{DD431A98-1AD8-41EC-8BAB-E9C456A99A8D}" dt="2023-11-09T03:21:51.923" v="3" actId="1076"/>
          <ac:picMkLst>
            <pc:docMk/>
            <pc:sldMk cId="3384010897" sldId="256"/>
            <ac:picMk id="4" creationId="{732F2D32-9216-657F-0459-07D711E7E51C}"/>
          </ac:picMkLst>
        </pc:picChg>
      </pc:sldChg>
      <pc:sldChg chg="addSp modSp mod">
        <pc:chgData name="주 민찬" userId="737c2c09-c168-46a5-a75a-cf0165fc2f99" providerId="ADAL" clId="{DD431A98-1AD8-41EC-8BAB-E9C456A99A8D}" dt="2023-11-09T03:22:37.196" v="9" actId="1076"/>
        <pc:sldMkLst>
          <pc:docMk/>
          <pc:sldMk cId="1188809684" sldId="257"/>
        </pc:sldMkLst>
        <pc:spChg chg="mod">
          <ac:chgData name="주 민찬" userId="737c2c09-c168-46a5-a75a-cf0165fc2f99" providerId="ADAL" clId="{DD431A98-1AD8-41EC-8BAB-E9C456A99A8D}" dt="2023-11-09T03:21:56.249" v="6" actId="20577"/>
          <ac:spMkLst>
            <pc:docMk/>
            <pc:sldMk cId="1188809684" sldId="257"/>
            <ac:spMk id="2" creationId="{C569F6E2-186E-8EE1-9C98-A42E39920227}"/>
          </ac:spMkLst>
        </pc:spChg>
        <pc:picChg chg="add mod">
          <ac:chgData name="주 민찬" userId="737c2c09-c168-46a5-a75a-cf0165fc2f99" providerId="ADAL" clId="{DD431A98-1AD8-41EC-8BAB-E9C456A99A8D}" dt="2023-11-09T03:22:37.196" v="9" actId="1076"/>
          <ac:picMkLst>
            <pc:docMk/>
            <pc:sldMk cId="1188809684" sldId="257"/>
            <ac:picMk id="4" creationId="{346E9689-2FED-730B-48E2-F4E9B1C6E292}"/>
          </ac:picMkLst>
        </pc:picChg>
      </pc:sldChg>
      <pc:sldChg chg="addSp modSp mod">
        <pc:chgData name="주 민찬" userId="737c2c09-c168-46a5-a75a-cf0165fc2f99" providerId="ADAL" clId="{DD431A98-1AD8-41EC-8BAB-E9C456A99A8D}" dt="2023-11-09T03:40:50.253" v="13" actId="1076"/>
        <pc:sldMkLst>
          <pc:docMk/>
          <pc:sldMk cId="4102142262" sldId="258"/>
        </pc:sldMkLst>
        <pc:spChg chg="mod">
          <ac:chgData name="주 민찬" userId="737c2c09-c168-46a5-a75a-cf0165fc2f99" providerId="ADAL" clId="{DD431A98-1AD8-41EC-8BAB-E9C456A99A8D}" dt="2023-11-09T03:22:43.139" v="10" actId="20577"/>
          <ac:spMkLst>
            <pc:docMk/>
            <pc:sldMk cId="4102142262" sldId="258"/>
            <ac:spMk id="2" creationId="{C569F6E2-186E-8EE1-9C98-A42E39920227}"/>
          </ac:spMkLst>
        </pc:spChg>
        <pc:picChg chg="add mod">
          <ac:chgData name="주 민찬" userId="737c2c09-c168-46a5-a75a-cf0165fc2f99" providerId="ADAL" clId="{DD431A98-1AD8-41EC-8BAB-E9C456A99A8D}" dt="2023-11-09T03:40:50.253" v="13" actId="1076"/>
          <ac:picMkLst>
            <pc:docMk/>
            <pc:sldMk cId="4102142262" sldId="258"/>
            <ac:picMk id="4" creationId="{4DCFB972-210A-0EA1-51ED-E99F42441BD0}"/>
          </ac:picMkLst>
        </pc:picChg>
      </pc:sldChg>
      <pc:sldChg chg="addSp modSp mod">
        <pc:chgData name="주 민찬" userId="737c2c09-c168-46a5-a75a-cf0165fc2f99" providerId="ADAL" clId="{DD431A98-1AD8-41EC-8BAB-E9C456A99A8D}" dt="2023-11-09T03:41:20.325" v="18" actId="1076"/>
        <pc:sldMkLst>
          <pc:docMk/>
          <pc:sldMk cId="3449052637" sldId="259"/>
        </pc:sldMkLst>
        <pc:spChg chg="mod">
          <ac:chgData name="주 민찬" userId="737c2c09-c168-46a5-a75a-cf0165fc2f99" providerId="ADAL" clId="{DD431A98-1AD8-41EC-8BAB-E9C456A99A8D}" dt="2023-11-09T03:41:11.660" v="14" actId="20577"/>
          <ac:spMkLst>
            <pc:docMk/>
            <pc:sldMk cId="3449052637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DD431A98-1AD8-41EC-8BAB-E9C456A99A8D}" dt="2023-11-09T03:41:20.325" v="18" actId="1076"/>
          <ac:picMkLst>
            <pc:docMk/>
            <pc:sldMk cId="3449052637" sldId="259"/>
            <ac:picMk id="4" creationId="{B6E2736C-D8FB-F7F3-1C64-A92E139C85A7}"/>
          </ac:picMkLst>
        </pc:picChg>
      </pc:sldChg>
      <pc:sldChg chg="addSp delSp modSp mod">
        <pc:chgData name="주 민찬" userId="737c2c09-c168-46a5-a75a-cf0165fc2f99" providerId="ADAL" clId="{DD431A98-1AD8-41EC-8BAB-E9C456A99A8D}" dt="2023-11-09T04:27:53.225" v="33" actId="1076"/>
        <pc:sldMkLst>
          <pc:docMk/>
          <pc:sldMk cId="246139220" sldId="260"/>
        </pc:sldMkLst>
        <pc:spChg chg="mod">
          <ac:chgData name="주 민찬" userId="737c2c09-c168-46a5-a75a-cf0165fc2f99" providerId="ADAL" clId="{DD431A98-1AD8-41EC-8BAB-E9C456A99A8D}" dt="2023-11-09T03:41:24.872" v="19" actId="20577"/>
          <ac:spMkLst>
            <pc:docMk/>
            <pc:sldMk cId="246139220" sldId="260"/>
            <ac:spMk id="2" creationId="{C569F6E2-186E-8EE1-9C98-A42E39920227}"/>
          </ac:spMkLst>
        </pc:spChg>
        <pc:picChg chg="add del mod">
          <ac:chgData name="주 민찬" userId="737c2c09-c168-46a5-a75a-cf0165fc2f99" providerId="ADAL" clId="{DD431A98-1AD8-41EC-8BAB-E9C456A99A8D}" dt="2023-11-09T04:27:41.777" v="30" actId="22"/>
          <ac:picMkLst>
            <pc:docMk/>
            <pc:sldMk cId="246139220" sldId="260"/>
            <ac:picMk id="4" creationId="{E22ADADE-BC2A-2377-4D11-EAE52C3D34CD}"/>
          </ac:picMkLst>
        </pc:picChg>
        <pc:picChg chg="add mod">
          <ac:chgData name="주 민찬" userId="737c2c09-c168-46a5-a75a-cf0165fc2f99" providerId="ADAL" clId="{DD431A98-1AD8-41EC-8BAB-E9C456A99A8D}" dt="2023-11-09T04:27:53.225" v="33" actId="1076"/>
          <ac:picMkLst>
            <pc:docMk/>
            <pc:sldMk cId="246139220" sldId="260"/>
            <ac:picMk id="6" creationId="{8D1273F4-CFEC-AB4A-AF36-14AF1B75B558}"/>
          </ac:picMkLst>
        </pc:picChg>
      </pc:sldChg>
      <pc:sldChg chg="addSp modSp mod">
        <pc:chgData name="주 민찬" userId="737c2c09-c168-46a5-a75a-cf0165fc2f99" providerId="ADAL" clId="{DD431A98-1AD8-41EC-8BAB-E9C456A99A8D}" dt="2023-11-09T04:28:38.567" v="36" actId="1076"/>
        <pc:sldMkLst>
          <pc:docMk/>
          <pc:sldMk cId="3848024902" sldId="261"/>
        </pc:sldMkLst>
        <pc:spChg chg="mod">
          <ac:chgData name="주 민찬" userId="737c2c09-c168-46a5-a75a-cf0165fc2f99" providerId="ADAL" clId="{DD431A98-1AD8-41EC-8BAB-E9C456A99A8D}" dt="2023-11-09T03:41:28.189" v="20" actId="20577"/>
          <ac:spMkLst>
            <pc:docMk/>
            <pc:sldMk cId="3848024902" sldId="261"/>
            <ac:spMk id="2" creationId="{C569F6E2-186E-8EE1-9C98-A42E39920227}"/>
          </ac:spMkLst>
        </pc:spChg>
        <pc:picChg chg="add mod">
          <ac:chgData name="주 민찬" userId="737c2c09-c168-46a5-a75a-cf0165fc2f99" providerId="ADAL" clId="{DD431A98-1AD8-41EC-8BAB-E9C456A99A8D}" dt="2023-11-09T04:28:38.567" v="36" actId="1076"/>
          <ac:picMkLst>
            <pc:docMk/>
            <pc:sldMk cId="3848024902" sldId="261"/>
            <ac:picMk id="4" creationId="{325A3327-6D04-89F3-C211-7F636C5598C1}"/>
          </ac:picMkLst>
        </pc:picChg>
      </pc:sldChg>
      <pc:sldChg chg="del">
        <pc:chgData name="주 민찬" userId="737c2c09-c168-46a5-a75a-cf0165fc2f99" providerId="ADAL" clId="{DD431A98-1AD8-41EC-8BAB-E9C456A99A8D}" dt="2023-11-09T03:41:32.516" v="21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DD431A98-1AD8-41EC-8BAB-E9C456A99A8D}" dt="2023-11-09T03:41:34.311" v="22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F2D32-9216-657F-0459-07D711E7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41" y="86810"/>
            <a:ext cx="10695008" cy="66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E9689-2FED-730B-48E2-F4E9B1C6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51" y="116349"/>
            <a:ext cx="10600481" cy="66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FB972-210A-0EA1-51ED-E99F4244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62093"/>
            <a:ext cx="10774101" cy="67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2736C-D8FB-F7F3-1C64-A92E139C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18" y="83916"/>
            <a:ext cx="10704267" cy="66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7-3.c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273F4-CFEC-AB4A-AF36-14AF1B75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07" y="34965"/>
            <a:ext cx="10860911" cy="67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A3327-6D04-89F3-C211-7F636C55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51242"/>
            <a:ext cx="10808825" cy="67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7-1.c</vt:lpstr>
      <vt:lpstr>7-1.c</vt:lpstr>
      <vt:lpstr>7-2.c</vt:lpstr>
      <vt:lpstr>7-2.c</vt:lpstr>
      <vt:lpstr>7-3.c</vt:lpstr>
      <vt:lpstr>7-3.c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2023-11-09T04:28:40Z</dcterms:modified>
</cp:coreProperties>
</file>