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35351-736A-4F50-B957-43B82C86F2B5}" v="1" dt="2023-11-09T14:52:58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57835351-736A-4F50-B957-43B82C86F2B5}"/>
    <pc:docChg chg="custSel addSld modSld">
      <pc:chgData name="주 민찬" userId="737c2c09-c168-46a5-a75a-cf0165fc2f99" providerId="ADAL" clId="{57835351-736A-4F50-B957-43B82C86F2B5}" dt="2023-11-09T14:53:41.470" v="34" actId="1076"/>
      <pc:docMkLst>
        <pc:docMk/>
      </pc:docMkLst>
      <pc:sldChg chg="addSp delSp modSp mod">
        <pc:chgData name="주 민찬" userId="737c2c09-c168-46a5-a75a-cf0165fc2f99" providerId="ADAL" clId="{57835351-736A-4F50-B957-43B82C86F2B5}" dt="2023-11-09T14:53:41.470" v="34" actId="1076"/>
        <pc:sldMkLst>
          <pc:docMk/>
          <pc:sldMk cId="481991150" sldId="256"/>
        </pc:sldMkLst>
        <pc:spChg chg="del">
          <ac:chgData name="주 민찬" userId="737c2c09-c168-46a5-a75a-cf0165fc2f99" providerId="ADAL" clId="{57835351-736A-4F50-B957-43B82C86F2B5}" dt="2023-11-09T14:53:18.474" v="26" actId="21"/>
          <ac:spMkLst>
            <pc:docMk/>
            <pc:sldMk cId="481991150" sldId="256"/>
            <ac:spMk id="2" creationId="{C5345825-95BD-87CC-4D0C-EA9BC9213D26}"/>
          </ac:spMkLst>
        </pc:spChg>
        <pc:spChg chg="del">
          <ac:chgData name="주 민찬" userId="737c2c09-c168-46a5-a75a-cf0165fc2f99" providerId="ADAL" clId="{57835351-736A-4F50-B957-43B82C86F2B5}" dt="2023-11-09T14:53:21.285" v="27" actId="21"/>
          <ac:spMkLst>
            <pc:docMk/>
            <pc:sldMk cId="481991150" sldId="256"/>
            <ac:spMk id="3" creationId="{B8B304B5-BFDA-CA00-7616-9507280D1C9F}"/>
          </ac:spMkLst>
        </pc:spChg>
        <pc:picChg chg="del">
          <ac:chgData name="주 민찬" userId="737c2c09-c168-46a5-a75a-cf0165fc2f99" providerId="ADAL" clId="{57835351-736A-4F50-B957-43B82C86F2B5}" dt="2023-11-09T14:50:52.809" v="0" actId="21"/>
          <ac:picMkLst>
            <pc:docMk/>
            <pc:sldMk cId="481991150" sldId="256"/>
            <ac:picMk id="5" creationId="{37D34BB4-DA93-C610-EE09-21CD52A51060}"/>
          </ac:picMkLst>
        </pc:picChg>
        <pc:picChg chg="add mod">
          <ac:chgData name="주 민찬" userId="737c2c09-c168-46a5-a75a-cf0165fc2f99" providerId="ADAL" clId="{57835351-736A-4F50-B957-43B82C86F2B5}" dt="2023-11-09T14:53:37.470" v="33" actId="1076"/>
          <ac:picMkLst>
            <pc:docMk/>
            <pc:sldMk cId="481991150" sldId="256"/>
            <ac:picMk id="6" creationId="{5BD5C1E3-B2FF-3214-0188-A7C922E3C63A}"/>
          </ac:picMkLst>
        </pc:picChg>
        <pc:picChg chg="add mod">
          <ac:chgData name="주 민찬" userId="737c2c09-c168-46a5-a75a-cf0165fc2f99" providerId="ADAL" clId="{57835351-736A-4F50-B957-43B82C86F2B5}" dt="2023-11-09T14:53:41.470" v="34" actId="1076"/>
          <ac:picMkLst>
            <pc:docMk/>
            <pc:sldMk cId="481991150" sldId="256"/>
            <ac:picMk id="8" creationId="{25C29CAB-A4D4-1918-4009-F02033B2EDDC}"/>
          </ac:picMkLst>
        </pc:picChg>
        <pc:picChg chg="add del mod">
          <ac:chgData name="주 민찬" userId="737c2c09-c168-46a5-a75a-cf0165fc2f99" providerId="ADAL" clId="{57835351-736A-4F50-B957-43B82C86F2B5}" dt="2023-11-09T14:52:57.586" v="19" actId="21"/>
          <ac:picMkLst>
            <pc:docMk/>
            <pc:sldMk cId="481991150" sldId="256"/>
            <ac:picMk id="10" creationId="{7867038E-6BBB-8E48-12CF-BA120B201907}"/>
          </ac:picMkLst>
        </pc:picChg>
      </pc:sldChg>
      <pc:sldChg chg="addSp delSp modSp new mod">
        <pc:chgData name="주 민찬" userId="737c2c09-c168-46a5-a75a-cf0165fc2f99" providerId="ADAL" clId="{57835351-736A-4F50-B957-43B82C86F2B5}" dt="2023-11-09T14:53:13.069" v="24" actId="14100"/>
        <pc:sldMkLst>
          <pc:docMk/>
          <pc:sldMk cId="4231016539" sldId="257"/>
        </pc:sldMkLst>
        <pc:spChg chg="del">
          <ac:chgData name="주 민찬" userId="737c2c09-c168-46a5-a75a-cf0165fc2f99" providerId="ADAL" clId="{57835351-736A-4F50-B957-43B82C86F2B5}" dt="2023-11-09T14:53:04.542" v="21" actId="21"/>
          <ac:spMkLst>
            <pc:docMk/>
            <pc:sldMk cId="4231016539" sldId="257"/>
            <ac:spMk id="2" creationId="{28ACF223-E216-DB5C-785A-EF9030A59C9F}"/>
          </ac:spMkLst>
        </pc:spChg>
        <pc:spChg chg="del">
          <ac:chgData name="주 민찬" userId="737c2c09-c168-46a5-a75a-cf0165fc2f99" providerId="ADAL" clId="{57835351-736A-4F50-B957-43B82C86F2B5}" dt="2023-11-09T14:53:07.646" v="22" actId="21"/>
          <ac:spMkLst>
            <pc:docMk/>
            <pc:sldMk cId="4231016539" sldId="257"/>
            <ac:spMk id="3" creationId="{968843CF-7D6B-EF21-55A5-C722CA7E3B93}"/>
          </ac:spMkLst>
        </pc:spChg>
        <pc:picChg chg="add mod">
          <ac:chgData name="주 민찬" userId="737c2c09-c168-46a5-a75a-cf0165fc2f99" providerId="ADAL" clId="{57835351-736A-4F50-B957-43B82C86F2B5}" dt="2023-11-09T14:53:13.069" v="24" actId="14100"/>
          <ac:picMkLst>
            <pc:docMk/>
            <pc:sldMk cId="4231016539" sldId="257"/>
            <ac:picMk id="4" creationId="{AEE59D15-90BB-0450-BB40-3A523607BB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435E-390A-E1D3-36AC-561596FC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E02C2-7CB1-C735-1DB7-C70340B6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0C974-DB6A-2309-3124-5A0F5FBE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C9C69-33D1-C8AA-2B64-0BB0EBF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589CA-3F04-BBFE-03F7-3E325871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5454-D21F-DF31-7246-443D3EF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57114-43F8-260F-E85C-51E818F4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70531-D7A5-7B99-51D6-CD503CE1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84C7C-4795-6A03-CA41-7FEC2CDB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4307-1FE5-A7EE-06EF-03686EC4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3CF998-24DA-6EC0-0AF1-B2C8D9E5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3C472-1E8E-D051-0700-BB49B31D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B6198-906A-E777-116B-C832C3AC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56441-2558-DCAB-1A5D-06747F30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33970-332D-40D0-E0DA-C40FCE73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8352D-E70A-F8EF-1F90-86D4BF73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F1119-01C3-8301-07EE-20FA8FB4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7218E-06A0-90AE-C328-2E5DEB3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31C41-A4AC-A9CF-B241-8D670B09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86082-C016-7BAA-021E-35D1997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5C9C-1FC2-8F73-CFCF-13470A53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D5F5A-2FC6-BF04-3900-5519B2D1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0155A-F332-D96E-D1F1-6CA93BA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ED6E-B6C9-326E-0646-531FC9A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03EDB-CA8E-07AE-3AB1-4F7ECCC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3A74F-BA70-4F14-30D9-D758EF28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8B723-C662-EB42-9C73-B75455B5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CBC44-D679-9572-E3B1-15DAD057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25ACE-8B6D-314E-8A45-A224DBA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46862-938B-7934-2BC9-E35E60F7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6A324-EE1B-AAF4-546A-1E0DBCE1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2478-A622-7FD9-6BFE-1E3C456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E2C29-452E-CD5B-9F4D-C18EB40F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8CCB9-09CC-CBBA-D3E3-BA2AC84E0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7396B5-DD0E-5E27-E86D-5A0E6363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FEB0F4-8859-20EF-2D93-EF0637C5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3F8F8-303B-CCD6-FDEC-BADC08EB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1854F-2AA3-A6AB-B154-71D33349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6E79A-2063-A629-F7E7-A88B67AD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FC29-AADB-6FDB-A2EB-41036D3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F35D2-D31D-B4B5-2651-47A4E375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B4958-AE5C-5519-8D6E-FED30E3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E1E2B-3FB4-5BBB-5517-7375517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D619CD-CADC-3CB5-6DEB-B9394EC9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77E320-E621-5B0B-E27C-5AFC5BB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8AF97-FA6A-1C6C-6417-6173E7C3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CD42-0A45-08DA-4CFD-C34A42A3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D87D1-81AB-82D8-BF60-FE36C7FE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199EA-507C-7EDA-6731-12A12B18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11C05-08B6-8600-2B3C-4C233D89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75EC-5C83-6914-6060-4EFD8AE4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C753F-7ABD-2027-AC45-717D8B8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E871-AA67-0E1F-F10D-8616BF22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FB83FA-0531-4D67-890A-10386F71A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4FB9C-F0DB-162D-5745-D546517E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1321-FBDD-08AD-09A9-D00E33C9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A1883-AEA5-5798-851E-B960F2D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67D08-59B5-7D26-5D18-CF36CF47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C9C16-0D8B-358F-7629-2CC2E3D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500A-E356-E17C-BB60-1072075C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E3E66-4B46-E90A-B621-1447DC4AD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ACA7-CC94-4A70-A2C3-7CFDD9BED81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DC74-ABAA-BB5E-4287-F2C9D6CF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5323B-317D-DD4A-0102-231AFBAB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82DA-130A-4A20-91A0-F4E05059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D5C1E3-B2FF-3214-0188-A7C922E3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" y="306626"/>
            <a:ext cx="5912190" cy="6050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C29CAB-A4D4-1918-4009-F02033B2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626"/>
            <a:ext cx="6021697" cy="60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E59D15-90BB-0450-BB40-3A523607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9" y="170357"/>
            <a:ext cx="6579516" cy="66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민찬 주</dc:creator>
  <cp:lastModifiedBy>민찬 주</cp:lastModifiedBy>
  <cp:revision>1</cp:revision>
  <dcterms:created xsi:type="dcterms:W3CDTF">2023-11-09T14:47:40Z</dcterms:created>
  <dcterms:modified xsi:type="dcterms:W3CDTF">2023-11-09T14:53:42Z</dcterms:modified>
</cp:coreProperties>
</file>