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A2384E7-3469-4149-B664-F9D41EEE9A2A}" v="2" dt="2023-11-16T03:29:08.0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343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12" y="6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주 민찬" userId="737c2c09-c168-46a5-a75a-cf0165fc2f99" providerId="ADAL" clId="{5A2384E7-3469-4149-B664-F9D41EEE9A2A}"/>
    <pc:docChg chg="undo custSel delSld modSld">
      <pc:chgData name="주 민찬" userId="737c2c09-c168-46a5-a75a-cf0165fc2f99" providerId="ADAL" clId="{5A2384E7-3469-4149-B664-F9D41EEE9A2A}" dt="2023-11-16T04:42:26.187" v="48" actId="2696"/>
      <pc:docMkLst>
        <pc:docMk/>
      </pc:docMkLst>
      <pc:sldChg chg="addSp delSp modSp mod">
        <pc:chgData name="주 민찬" userId="737c2c09-c168-46a5-a75a-cf0165fc2f99" providerId="ADAL" clId="{5A2384E7-3469-4149-B664-F9D41EEE9A2A}" dt="2023-11-16T03:29:21.624" v="14" actId="1076"/>
        <pc:sldMkLst>
          <pc:docMk/>
          <pc:sldMk cId="3384010897" sldId="256"/>
        </pc:sldMkLst>
        <pc:spChg chg="mod">
          <ac:chgData name="주 민찬" userId="737c2c09-c168-46a5-a75a-cf0165fc2f99" providerId="ADAL" clId="{5A2384E7-3469-4149-B664-F9D41EEE9A2A}" dt="2023-11-16T03:21:03.296" v="0" actId="20577"/>
          <ac:spMkLst>
            <pc:docMk/>
            <pc:sldMk cId="3384010897" sldId="256"/>
            <ac:spMk id="2" creationId="{C569F6E2-186E-8EE1-9C98-A42E39920227}"/>
          </ac:spMkLst>
        </pc:spChg>
        <pc:picChg chg="add del mod">
          <ac:chgData name="주 민찬" userId="737c2c09-c168-46a5-a75a-cf0165fc2f99" providerId="ADAL" clId="{5A2384E7-3469-4149-B664-F9D41EEE9A2A}" dt="2023-11-16T03:29:04.386" v="9" actId="21"/>
          <ac:picMkLst>
            <pc:docMk/>
            <pc:sldMk cId="3384010897" sldId="256"/>
            <ac:picMk id="4" creationId="{875A1DF0-D813-D035-44AC-4DC21D60EADC}"/>
          </ac:picMkLst>
        </pc:picChg>
        <pc:picChg chg="add del mod">
          <ac:chgData name="주 민찬" userId="737c2c09-c168-46a5-a75a-cf0165fc2f99" providerId="ADAL" clId="{5A2384E7-3469-4149-B664-F9D41EEE9A2A}" dt="2023-11-16T03:29:08.063" v="11"/>
          <ac:picMkLst>
            <pc:docMk/>
            <pc:sldMk cId="3384010897" sldId="256"/>
            <ac:picMk id="5" creationId="{1C0CBFAD-FA84-2AB5-C931-7BDAE5FA8370}"/>
          </ac:picMkLst>
        </pc:picChg>
        <pc:picChg chg="add mod">
          <ac:chgData name="주 민찬" userId="737c2c09-c168-46a5-a75a-cf0165fc2f99" providerId="ADAL" clId="{5A2384E7-3469-4149-B664-F9D41EEE9A2A}" dt="2023-11-16T03:29:21.624" v="14" actId="1076"/>
          <ac:picMkLst>
            <pc:docMk/>
            <pc:sldMk cId="3384010897" sldId="256"/>
            <ac:picMk id="7" creationId="{2D33DAD3-C4D3-C51E-3BD0-FC0E7D01EEFC}"/>
          </ac:picMkLst>
        </pc:picChg>
      </pc:sldChg>
      <pc:sldChg chg="addSp delSp modSp mod">
        <pc:chgData name="주 민찬" userId="737c2c09-c168-46a5-a75a-cf0165fc2f99" providerId="ADAL" clId="{5A2384E7-3469-4149-B664-F9D41EEE9A2A}" dt="2023-11-16T03:30:27.589" v="18" actId="1076"/>
        <pc:sldMkLst>
          <pc:docMk/>
          <pc:sldMk cId="1188809684" sldId="257"/>
        </pc:sldMkLst>
        <pc:spChg chg="mod">
          <ac:chgData name="주 민찬" userId="737c2c09-c168-46a5-a75a-cf0165fc2f99" providerId="ADAL" clId="{5A2384E7-3469-4149-B664-F9D41EEE9A2A}" dt="2023-11-16T03:23:07.501" v="4" actId="20577"/>
          <ac:spMkLst>
            <pc:docMk/>
            <pc:sldMk cId="1188809684" sldId="257"/>
            <ac:spMk id="2" creationId="{C569F6E2-186E-8EE1-9C98-A42E39920227}"/>
          </ac:spMkLst>
        </pc:spChg>
        <pc:picChg chg="add del mod">
          <ac:chgData name="주 민찬" userId="737c2c09-c168-46a5-a75a-cf0165fc2f99" providerId="ADAL" clId="{5A2384E7-3469-4149-B664-F9D41EEE9A2A}" dt="2023-11-16T03:29:27.641" v="15" actId="21"/>
          <ac:picMkLst>
            <pc:docMk/>
            <pc:sldMk cId="1188809684" sldId="257"/>
            <ac:picMk id="4" creationId="{ACA66738-53C2-019E-133C-22727DC3C96E}"/>
          </ac:picMkLst>
        </pc:picChg>
        <pc:picChg chg="add mod">
          <ac:chgData name="주 민찬" userId="737c2c09-c168-46a5-a75a-cf0165fc2f99" providerId="ADAL" clId="{5A2384E7-3469-4149-B664-F9D41EEE9A2A}" dt="2023-11-16T03:30:27.589" v="18" actId="1076"/>
          <ac:picMkLst>
            <pc:docMk/>
            <pc:sldMk cId="1188809684" sldId="257"/>
            <ac:picMk id="6" creationId="{52AD5FCC-CC19-E086-A8AE-AB2461492F0D}"/>
          </ac:picMkLst>
        </pc:picChg>
      </pc:sldChg>
      <pc:sldChg chg="addSp modSp mod">
        <pc:chgData name="주 민찬" userId="737c2c09-c168-46a5-a75a-cf0165fc2f99" providerId="ADAL" clId="{5A2384E7-3469-4149-B664-F9D41EEE9A2A}" dt="2023-11-16T03:47:15.902" v="22" actId="1076"/>
        <pc:sldMkLst>
          <pc:docMk/>
          <pc:sldMk cId="4102142262" sldId="258"/>
        </pc:sldMkLst>
        <pc:spChg chg="mod">
          <ac:chgData name="주 민찬" userId="737c2c09-c168-46a5-a75a-cf0165fc2f99" providerId="ADAL" clId="{5A2384E7-3469-4149-B664-F9D41EEE9A2A}" dt="2023-11-16T03:30:30.572" v="19" actId="20577"/>
          <ac:spMkLst>
            <pc:docMk/>
            <pc:sldMk cId="4102142262" sldId="258"/>
            <ac:spMk id="2" creationId="{C569F6E2-186E-8EE1-9C98-A42E39920227}"/>
          </ac:spMkLst>
        </pc:spChg>
        <pc:picChg chg="add mod">
          <ac:chgData name="주 민찬" userId="737c2c09-c168-46a5-a75a-cf0165fc2f99" providerId="ADAL" clId="{5A2384E7-3469-4149-B664-F9D41EEE9A2A}" dt="2023-11-16T03:47:15.902" v="22" actId="1076"/>
          <ac:picMkLst>
            <pc:docMk/>
            <pc:sldMk cId="4102142262" sldId="258"/>
            <ac:picMk id="4" creationId="{4B583AFA-0418-1148-92CA-CE92A0F71486}"/>
          </ac:picMkLst>
        </pc:picChg>
      </pc:sldChg>
      <pc:sldChg chg="addSp modSp mod">
        <pc:chgData name="주 민찬" userId="737c2c09-c168-46a5-a75a-cf0165fc2f99" providerId="ADAL" clId="{5A2384E7-3469-4149-B664-F9D41EEE9A2A}" dt="2023-11-16T03:47:57.547" v="26" actId="1076"/>
        <pc:sldMkLst>
          <pc:docMk/>
          <pc:sldMk cId="3449052637" sldId="259"/>
        </pc:sldMkLst>
        <pc:spChg chg="mod">
          <ac:chgData name="주 민찬" userId="737c2c09-c168-46a5-a75a-cf0165fc2f99" providerId="ADAL" clId="{5A2384E7-3469-4149-B664-F9D41EEE9A2A}" dt="2023-11-16T03:47:19.406" v="23" actId="20577"/>
          <ac:spMkLst>
            <pc:docMk/>
            <pc:sldMk cId="3449052637" sldId="259"/>
            <ac:spMk id="2" creationId="{C569F6E2-186E-8EE1-9C98-A42E39920227}"/>
          </ac:spMkLst>
        </pc:spChg>
        <pc:picChg chg="add mod">
          <ac:chgData name="주 민찬" userId="737c2c09-c168-46a5-a75a-cf0165fc2f99" providerId="ADAL" clId="{5A2384E7-3469-4149-B664-F9D41EEE9A2A}" dt="2023-11-16T03:47:57.547" v="26" actId="1076"/>
          <ac:picMkLst>
            <pc:docMk/>
            <pc:sldMk cId="3449052637" sldId="259"/>
            <ac:picMk id="4" creationId="{C2CD31BC-E956-B224-19B1-DA1FC6805A75}"/>
          </ac:picMkLst>
        </pc:picChg>
      </pc:sldChg>
      <pc:sldChg chg="addSp delSp modSp mod">
        <pc:chgData name="주 민찬" userId="737c2c09-c168-46a5-a75a-cf0165fc2f99" providerId="ADAL" clId="{5A2384E7-3469-4149-B664-F9D41EEE9A2A}" dt="2023-11-16T04:41:11.250" v="42" actId="1076"/>
        <pc:sldMkLst>
          <pc:docMk/>
          <pc:sldMk cId="246139220" sldId="260"/>
        </pc:sldMkLst>
        <pc:spChg chg="mod">
          <ac:chgData name="주 민찬" userId="737c2c09-c168-46a5-a75a-cf0165fc2f99" providerId="ADAL" clId="{5A2384E7-3469-4149-B664-F9D41EEE9A2A}" dt="2023-11-16T03:48:00.829" v="27" actId="20577"/>
          <ac:spMkLst>
            <pc:docMk/>
            <pc:sldMk cId="246139220" sldId="260"/>
            <ac:spMk id="2" creationId="{C569F6E2-186E-8EE1-9C98-A42E39920227}"/>
          </ac:spMkLst>
        </pc:spChg>
        <pc:picChg chg="add del mod">
          <ac:chgData name="주 민찬" userId="737c2c09-c168-46a5-a75a-cf0165fc2f99" providerId="ADAL" clId="{5A2384E7-3469-4149-B664-F9D41EEE9A2A}" dt="2023-11-16T04:36:41.465" v="33" actId="22"/>
          <ac:picMkLst>
            <pc:docMk/>
            <pc:sldMk cId="246139220" sldId="260"/>
            <ac:picMk id="4" creationId="{F8F456CD-98C0-05FA-3DBD-504045A6FC2D}"/>
          </ac:picMkLst>
        </pc:picChg>
        <pc:picChg chg="add del mod">
          <ac:chgData name="주 민찬" userId="737c2c09-c168-46a5-a75a-cf0165fc2f99" providerId="ADAL" clId="{5A2384E7-3469-4149-B664-F9D41EEE9A2A}" dt="2023-11-16T04:41:04.667" v="39" actId="22"/>
          <ac:picMkLst>
            <pc:docMk/>
            <pc:sldMk cId="246139220" sldId="260"/>
            <ac:picMk id="6" creationId="{4F98F567-65D9-F4AC-2B4C-7A56184E6163}"/>
          </ac:picMkLst>
        </pc:picChg>
        <pc:picChg chg="add mod">
          <ac:chgData name="주 민찬" userId="737c2c09-c168-46a5-a75a-cf0165fc2f99" providerId="ADAL" clId="{5A2384E7-3469-4149-B664-F9D41EEE9A2A}" dt="2023-11-16T04:41:11.250" v="42" actId="1076"/>
          <ac:picMkLst>
            <pc:docMk/>
            <pc:sldMk cId="246139220" sldId="260"/>
            <ac:picMk id="8" creationId="{4B35BF94-53DF-7866-AE6B-233A8FCFFA51}"/>
          </ac:picMkLst>
        </pc:picChg>
      </pc:sldChg>
      <pc:sldChg chg="addSp modSp mod">
        <pc:chgData name="주 민찬" userId="737c2c09-c168-46a5-a75a-cf0165fc2f99" providerId="ADAL" clId="{5A2384E7-3469-4149-B664-F9D41EEE9A2A}" dt="2023-11-16T04:42:18.188" v="46" actId="1076"/>
        <pc:sldMkLst>
          <pc:docMk/>
          <pc:sldMk cId="3848024902" sldId="261"/>
        </pc:sldMkLst>
        <pc:spChg chg="mod">
          <ac:chgData name="주 민찬" userId="737c2c09-c168-46a5-a75a-cf0165fc2f99" providerId="ADAL" clId="{5A2384E7-3469-4149-B664-F9D41EEE9A2A}" dt="2023-11-16T04:42:11.406" v="43" actId="20577"/>
          <ac:spMkLst>
            <pc:docMk/>
            <pc:sldMk cId="3848024902" sldId="261"/>
            <ac:spMk id="2" creationId="{C569F6E2-186E-8EE1-9C98-A42E39920227}"/>
          </ac:spMkLst>
        </pc:spChg>
        <pc:picChg chg="add mod">
          <ac:chgData name="주 민찬" userId="737c2c09-c168-46a5-a75a-cf0165fc2f99" providerId="ADAL" clId="{5A2384E7-3469-4149-B664-F9D41EEE9A2A}" dt="2023-11-16T04:42:18.188" v="46" actId="1076"/>
          <ac:picMkLst>
            <pc:docMk/>
            <pc:sldMk cId="3848024902" sldId="261"/>
            <ac:picMk id="4" creationId="{4E34AA87-E7B9-AFEC-39CB-F97C7D9B910E}"/>
          </ac:picMkLst>
        </pc:picChg>
      </pc:sldChg>
      <pc:sldChg chg="del">
        <pc:chgData name="주 민찬" userId="737c2c09-c168-46a5-a75a-cf0165fc2f99" providerId="ADAL" clId="{5A2384E7-3469-4149-B664-F9D41EEE9A2A}" dt="2023-11-16T04:42:24.396" v="47" actId="2696"/>
        <pc:sldMkLst>
          <pc:docMk/>
          <pc:sldMk cId="350239330" sldId="262"/>
        </pc:sldMkLst>
      </pc:sldChg>
      <pc:sldChg chg="del">
        <pc:chgData name="주 민찬" userId="737c2c09-c168-46a5-a75a-cf0165fc2f99" providerId="ADAL" clId="{5A2384E7-3469-4149-B664-F9D41EEE9A2A}" dt="2023-11-16T04:42:26.187" v="48" actId="2696"/>
        <pc:sldMkLst>
          <pc:docMk/>
          <pc:sldMk cId="1876752552" sldId="263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04F298-1467-689E-5F8A-ECF00E378E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958755D-6826-B413-73EC-346994DDB6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ACB584-FEC6-955D-114D-C0298CB14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5E2E5-1E8D-40E1-80C1-16991CC95A60}" type="datetimeFigureOut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F4CF7A-73F3-519F-EB3B-CB74DCEFB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7461AB-D143-9085-B269-88A086413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EC556-AC39-4727-A7F6-506CB2AF2F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7168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740A3A-FE57-55E1-0765-CFD64E297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7839DA9-C793-F53A-8EAC-CD103B90AB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5358EF-CCE2-1764-1970-BF989F3B8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5E2E5-1E8D-40E1-80C1-16991CC95A60}" type="datetimeFigureOut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F3744D-68A6-D1DA-02BE-C653FA59B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F7342B-8B8D-0A54-5AF0-656F95500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EC556-AC39-4727-A7F6-506CB2AF2F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0166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2834778-D181-317E-89F2-238197BC87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E8CDC41-6A6D-396E-D856-75170FEFC3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C24DBB-0207-ACE2-0EFD-8B314753C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5E2E5-1E8D-40E1-80C1-16991CC95A60}" type="datetimeFigureOut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893A18-4433-B8BA-010B-9C4E43A82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5B1543-33A9-D19F-1378-2A657F931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EC556-AC39-4727-A7F6-506CB2AF2F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7782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CBEE24-B10C-E422-73FB-867584C11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070390-D425-5400-4898-A94246ADD7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A7CF46-70FB-B632-BC9F-2B96DCE3E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5E2E5-1E8D-40E1-80C1-16991CC95A60}" type="datetimeFigureOut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8F4815-C62B-9EF8-7A8F-6AE7FB35B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EBB892-570F-696A-258F-32713CA54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EC556-AC39-4727-A7F6-506CB2AF2F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4664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3057C6-895D-6963-7306-DF4D2E149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3AB8FB5-9184-031A-CAA8-0DAC24C044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058033-5D06-8EDF-D0A1-7EA8D9D6E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5E2E5-1E8D-40E1-80C1-16991CC95A60}" type="datetimeFigureOut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DE08A1-CB3F-6DAB-326B-507D9E08E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BF889E-DCBE-2AD9-07DF-1CD89D8E5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EC556-AC39-4727-A7F6-506CB2AF2F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8675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EA8E61-7A30-6A39-EBBE-B645352DB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B61056-28BB-716C-A329-84AB30FA46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D8AEE5C-B559-D485-9009-C22DB44B1D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03F06FA-054A-267F-1FF4-18DE360A2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5E2E5-1E8D-40E1-80C1-16991CC95A60}" type="datetimeFigureOut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7B80F5D-27C2-A9BF-14D5-20D41B7BA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529357C-892C-B2B5-35FA-D7B2F1A5A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EC556-AC39-4727-A7F6-506CB2AF2F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3562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593C7C-DDA6-37A9-7EDB-D6FA36269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E15EBB-0C66-1392-92FD-C8027FA0BE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EB8EE3-3F0E-1728-2F6E-4581900E06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42A6F69-E0FD-DAB6-C440-28C2133118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4D2D440-6C99-7690-4839-2CC70F5D75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16D153D-6742-1DD6-2DCD-F60DE1792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5E2E5-1E8D-40E1-80C1-16991CC95A60}" type="datetimeFigureOut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C0B39C2-E603-4BD6-03A1-6FC404638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6665F49-98EC-3C05-A8A4-532A43E75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EC556-AC39-4727-A7F6-506CB2AF2F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3829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8BE208-7D0E-395B-45AF-91E86CD44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9FA13F7-689A-8083-FF59-56F28B136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5E2E5-1E8D-40E1-80C1-16991CC95A60}" type="datetimeFigureOut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D3D967C-C2CF-0C43-4F83-7CCA742B6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D21A180-7485-E65B-0E47-A691BFEE9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EC556-AC39-4727-A7F6-506CB2AF2F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636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3996776-4907-9EE2-B045-B6BD19DED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5E2E5-1E8D-40E1-80C1-16991CC95A60}" type="datetimeFigureOut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9B2F38E-6F16-2A8F-0B7F-FC8508E80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C54AFE-90A8-D2E7-C1E4-BFDBC6110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EC556-AC39-4727-A7F6-506CB2AF2F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3900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921489-D557-90CB-F7EB-011D5EDC4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8DE17F-DFDC-18C5-D2DC-FAFF58EF9A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3CB35CE-BDA5-AC7E-8CAB-0F92EC7E08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C579DAD-F95F-6C9E-477B-9101FD4A1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5E2E5-1E8D-40E1-80C1-16991CC95A60}" type="datetimeFigureOut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B118751-2A9E-08DE-B165-A2777A8CD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404D89C-343F-E68A-A478-0BCB49DD0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EC556-AC39-4727-A7F6-506CB2AF2F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1730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128216-D892-3BFC-62BF-001E5A26C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1BE0D87-0EAA-32CC-2086-87DC68F993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A2C7A5A-7A39-C9AB-C195-62006B7627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0DF8348-81D0-6EC0-8943-276C7466B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5E2E5-1E8D-40E1-80C1-16991CC95A60}" type="datetimeFigureOut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E0E57D-0539-3F88-FD47-BE9CDA993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3089990-E84A-036C-6CD0-9B767B680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EC556-AC39-4727-A7F6-506CB2AF2F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1423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877D490-AE34-5D8F-AE77-5DA82E7C2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882F72-F4B1-8139-2509-BC455BB568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A059EC-6367-A819-E7CE-F76C713E61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5E2E5-1E8D-40E1-80C1-16991CC95A60}" type="datetimeFigureOut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93F02B-82AC-7E5D-7216-76BC6DE587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D2223C-D846-8A20-1895-5E7BC3AD0F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DEC556-AC39-4727-A7F6-506CB2AF2F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5752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69F6E2-186E-8EE1-9C98-A42E399202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322146" cy="676159"/>
          </a:xfrm>
        </p:spPr>
        <p:txBody>
          <a:bodyPr>
            <a:normAutofit/>
          </a:bodyPr>
          <a:lstStyle/>
          <a:p>
            <a:r>
              <a:rPr lang="en-US" altLang="ko-KR" sz="4000" dirty="0"/>
              <a:t>8-1.c</a:t>
            </a:r>
            <a:endParaRPr lang="ko-KR" altLang="en-US" sz="40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D33DAD3-C4D3-C51E-3BD0-FC0E7D01EE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3741" y="70433"/>
            <a:ext cx="10747413" cy="6717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010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69F6E2-186E-8EE1-9C98-A42E399202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322146" cy="676159"/>
          </a:xfrm>
        </p:spPr>
        <p:txBody>
          <a:bodyPr>
            <a:normAutofit/>
          </a:bodyPr>
          <a:lstStyle/>
          <a:p>
            <a:r>
              <a:rPr lang="en-US" altLang="ko-KR" sz="4000" dirty="0"/>
              <a:t>8-1.c</a:t>
            </a:r>
            <a:endParaRPr lang="ko-KR" altLang="en-US" sz="40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2AD5FCC-CC19-E086-A8AE-AB2461492F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1496" y="136002"/>
            <a:ext cx="10537592" cy="6585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809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69F6E2-186E-8EE1-9C98-A42E399202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322146" cy="676159"/>
          </a:xfrm>
        </p:spPr>
        <p:txBody>
          <a:bodyPr>
            <a:normAutofit/>
          </a:bodyPr>
          <a:lstStyle/>
          <a:p>
            <a:r>
              <a:rPr lang="en-US" altLang="ko-KR" sz="4000" dirty="0"/>
              <a:t>8-2.c</a:t>
            </a:r>
            <a:endParaRPr lang="ko-KR" altLang="en-US" sz="4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B583AFA-0418-1148-92CA-CE92A0F714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6324" y="89824"/>
            <a:ext cx="10685362" cy="6678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142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69F6E2-186E-8EE1-9C98-A42E399202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322146" cy="676159"/>
          </a:xfrm>
        </p:spPr>
        <p:txBody>
          <a:bodyPr>
            <a:normAutofit/>
          </a:bodyPr>
          <a:lstStyle/>
          <a:p>
            <a:r>
              <a:rPr lang="en-US" altLang="ko-KR" sz="4000" dirty="0"/>
              <a:t>8-2.c</a:t>
            </a:r>
            <a:endParaRPr lang="ko-KR" altLang="en-US" sz="4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2CD31BC-E956-B224-19B1-DA1FC6805A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630" y="83916"/>
            <a:ext cx="10704267" cy="6690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052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69F6E2-186E-8EE1-9C98-A42E399202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322146" cy="676159"/>
          </a:xfrm>
        </p:spPr>
        <p:txBody>
          <a:bodyPr>
            <a:normAutofit/>
          </a:bodyPr>
          <a:lstStyle/>
          <a:p>
            <a:r>
              <a:rPr lang="en-US" altLang="ko-KR" sz="4000" dirty="0"/>
              <a:t>8-3.c</a:t>
            </a:r>
            <a:endParaRPr lang="ko-KR" altLang="en-US" sz="40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B35BF94-53DF-7866-AE6B-233A8FCFFA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5292" y="104172"/>
            <a:ext cx="10472774" cy="6545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39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69F6E2-186E-8EE1-9C98-A42E399202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322146" cy="676159"/>
          </a:xfrm>
        </p:spPr>
        <p:txBody>
          <a:bodyPr>
            <a:normAutofit/>
          </a:bodyPr>
          <a:lstStyle/>
          <a:p>
            <a:r>
              <a:rPr lang="en-US" altLang="ko-KR" sz="4000" dirty="0"/>
              <a:t>8-3.c</a:t>
            </a:r>
            <a:endParaRPr lang="ko-KR" altLang="en-US" sz="4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E34AA87-E7B9-AFEC-39CB-F97C7D9B91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2518" y="109960"/>
            <a:ext cx="10444995" cy="6528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0249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18</Words>
  <Application>Microsoft Office PowerPoint</Application>
  <PresentationFormat>와이드스크린</PresentationFormat>
  <Paragraphs>6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8-1.c</vt:lpstr>
      <vt:lpstr>8-1.c</vt:lpstr>
      <vt:lpstr>8-2.c</vt:lpstr>
      <vt:lpstr>8-2.c</vt:lpstr>
      <vt:lpstr>8-3.c</vt:lpstr>
      <vt:lpstr>8-3.c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6-1.c</dc:title>
  <dc:creator>민찬 주</dc:creator>
  <cp:lastModifiedBy>민찬 주</cp:lastModifiedBy>
  <cp:revision>3</cp:revision>
  <dcterms:created xsi:type="dcterms:W3CDTF">2023-11-02T04:24:36Z</dcterms:created>
  <dcterms:modified xsi:type="dcterms:W3CDTF">2023-11-16T04:42:29Z</dcterms:modified>
</cp:coreProperties>
</file>