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31D6B278-FA37-42DE-841F-05EFDEFA2B28}"/>
    <pc:docChg chg="custSel delSld modSld">
      <pc:chgData name="주 민찬" userId="737c2c09-c168-46a5-a75a-cf0165fc2f99" providerId="ADAL" clId="{31D6B278-FA37-42DE-841F-05EFDEFA2B28}" dt="2023-11-16T12:52:00.511" v="26" actId="1076"/>
      <pc:docMkLst>
        <pc:docMk/>
      </pc:docMkLst>
      <pc:sldChg chg="addSp modSp mod">
        <pc:chgData name="주 민찬" userId="737c2c09-c168-46a5-a75a-cf0165fc2f99" providerId="ADAL" clId="{31D6B278-FA37-42DE-841F-05EFDEFA2B28}" dt="2023-11-16T12:51:35.590" v="23" actId="14100"/>
        <pc:sldMkLst>
          <pc:docMk/>
          <pc:sldMk cId="3384010897" sldId="256"/>
        </pc:sldMkLst>
        <pc:spChg chg="mod">
          <ac:chgData name="주 민찬" userId="737c2c09-c168-46a5-a75a-cf0165fc2f99" providerId="ADAL" clId="{31D6B278-FA37-42DE-841F-05EFDEFA2B28}" dt="2023-11-16T12:51:10.064" v="10" actId="20577"/>
          <ac:spMkLst>
            <pc:docMk/>
            <pc:sldMk cId="3384010897" sldId="256"/>
            <ac:spMk id="2" creationId="{C569F6E2-186E-8EE1-9C98-A42E39920227}"/>
          </ac:spMkLst>
        </pc:spChg>
        <pc:picChg chg="add mod">
          <ac:chgData name="주 민찬" userId="737c2c09-c168-46a5-a75a-cf0165fc2f99" providerId="ADAL" clId="{31D6B278-FA37-42DE-841F-05EFDEFA2B28}" dt="2023-11-16T12:51:35.590" v="23" actId="14100"/>
          <ac:picMkLst>
            <pc:docMk/>
            <pc:sldMk cId="3384010897" sldId="256"/>
            <ac:picMk id="4" creationId="{C0249077-D0C3-9EB9-516E-1DB0234B0E71}"/>
          </ac:picMkLst>
        </pc:picChg>
      </pc:sldChg>
      <pc:sldChg chg="addSp modSp mod">
        <pc:chgData name="주 민찬" userId="737c2c09-c168-46a5-a75a-cf0165fc2f99" providerId="ADAL" clId="{31D6B278-FA37-42DE-841F-05EFDEFA2B28}" dt="2023-11-16T12:52:00.511" v="26" actId="1076"/>
        <pc:sldMkLst>
          <pc:docMk/>
          <pc:sldMk cId="1188809684" sldId="257"/>
        </pc:sldMkLst>
        <pc:spChg chg="mod">
          <ac:chgData name="주 민찬" userId="737c2c09-c168-46a5-a75a-cf0165fc2f99" providerId="ADAL" clId="{31D6B278-FA37-42DE-841F-05EFDEFA2B28}" dt="2023-11-16T12:51:24.858" v="19" actId="20577"/>
          <ac:spMkLst>
            <pc:docMk/>
            <pc:sldMk cId="1188809684" sldId="257"/>
            <ac:spMk id="2" creationId="{C569F6E2-186E-8EE1-9C98-A42E39920227}"/>
          </ac:spMkLst>
        </pc:spChg>
        <pc:picChg chg="add mod">
          <ac:chgData name="주 민찬" userId="737c2c09-c168-46a5-a75a-cf0165fc2f99" providerId="ADAL" clId="{31D6B278-FA37-42DE-841F-05EFDEFA2B28}" dt="2023-11-16T12:52:00.511" v="26" actId="1076"/>
          <ac:picMkLst>
            <pc:docMk/>
            <pc:sldMk cId="1188809684" sldId="257"/>
            <ac:picMk id="4" creationId="{44AA7064-55DB-258C-61B3-6340B95CA478}"/>
          </ac:picMkLst>
        </pc:picChg>
      </pc:sldChg>
      <pc:sldChg chg="del">
        <pc:chgData name="주 민찬" userId="737c2c09-c168-46a5-a75a-cf0165fc2f99" providerId="ADAL" clId="{31D6B278-FA37-42DE-841F-05EFDEFA2B28}" dt="2023-11-16T12:51:14.907" v="11" actId="2696"/>
        <pc:sldMkLst>
          <pc:docMk/>
          <pc:sldMk cId="4102142262" sldId="258"/>
        </pc:sldMkLst>
      </pc:sldChg>
      <pc:sldChg chg="del">
        <pc:chgData name="주 민찬" userId="737c2c09-c168-46a5-a75a-cf0165fc2f99" providerId="ADAL" clId="{31D6B278-FA37-42DE-841F-05EFDEFA2B28}" dt="2023-11-16T12:51:18.200" v="12" actId="2696"/>
        <pc:sldMkLst>
          <pc:docMk/>
          <pc:sldMk cId="3449052637" sldId="259"/>
        </pc:sldMkLst>
      </pc:sldChg>
      <pc:sldChg chg="del">
        <pc:chgData name="주 민찬" userId="737c2c09-c168-46a5-a75a-cf0165fc2f99" providerId="ADAL" clId="{31D6B278-FA37-42DE-841F-05EFDEFA2B28}" dt="2023-11-16T12:51:18.983" v="13" actId="2696"/>
        <pc:sldMkLst>
          <pc:docMk/>
          <pc:sldMk cId="246139220" sldId="260"/>
        </pc:sldMkLst>
      </pc:sldChg>
      <pc:sldChg chg="del">
        <pc:chgData name="주 민찬" userId="737c2c09-c168-46a5-a75a-cf0165fc2f99" providerId="ADAL" clId="{31D6B278-FA37-42DE-841F-05EFDEFA2B28}" dt="2023-11-16T12:51:19.734" v="14" actId="2696"/>
        <pc:sldMkLst>
          <pc:docMk/>
          <pc:sldMk cId="3848024902" sldId="261"/>
        </pc:sldMkLst>
      </pc:sldChg>
      <pc:sldChg chg="del">
        <pc:chgData name="주 민찬" userId="737c2c09-c168-46a5-a75a-cf0165fc2f99" providerId="ADAL" clId="{31D6B278-FA37-42DE-841F-05EFDEFA2B28}" dt="2023-11-16T12:51:20.594" v="15" actId="2696"/>
        <pc:sldMkLst>
          <pc:docMk/>
          <pc:sldMk cId="350239330" sldId="262"/>
        </pc:sldMkLst>
      </pc:sldChg>
      <pc:sldChg chg="del">
        <pc:chgData name="주 민찬" userId="737c2c09-c168-46a5-a75a-cf0165fc2f99" providerId="ADAL" clId="{31D6B278-FA37-42DE-841F-05EFDEFA2B28}" dt="2023-11-16T12:51:21.260" v="16" actId="2696"/>
        <pc:sldMkLst>
          <pc:docMk/>
          <pc:sldMk cId="18767525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8-4.c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249077-D0C3-9EB9-516E-1DB0234B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46" y="104171"/>
            <a:ext cx="10657970" cy="66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8-4.c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A7064-55DB-258C-61B3-6340B95C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46" y="46298"/>
            <a:ext cx="10824645" cy="67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8-4.c</vt:lpstr>
      <vt:lpstr>8-4.c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2023-11-16T12:52:04Z</dcterms:modified>
</cp:coreProperties>
</file>