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B7956-160D-436D-8A61-72268F534B77}" v="4" dt="2023-11-23T04:13:24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CD6B7956-160D-436D-8A61-72268F534B77}"/>
    <pc:docChg chg="custSel addSld delSld modSld">
      <pc:chgData name="주 민찬" userId="737c2c09-c168-46a5-a75a-cf0165fc2f99" providerId="ADAL" clId="{CD6B7956-160D-436D-8A61-72268F534B77}" dt="2023-11-23T04:40:38.689" v="61" actId="2696"/>
      <pc:docMkLst>
        <pc:docMk/>
      </pc:docMkLst>
      <pc:sldChg chg="addSp modSp mod">
        <pc:chgData name="주 민찬" userId="737c2c09-c168-46a5-a75a-cf0165fc2f99" providerId="ADAL" clId="{CD6B7956-160D-436D-8A61-72268F534B77}" dt="2023-11-23T03:17:07.086" v="4" actId="1076"/>
        <pc:sldMkLst>
          <pc:docMk/>
          <pc:sldMk cId="3384010897" sldId="256"/>
        </pc:sldMkLst>
        <pc:spChg chg="mod">
          <ac:chgData name="주 민찬" userId="737c2c09-c168-46a5-a75a-cf0165fc2f99" providerId="ADAL" clId="{CD6B7956-160D-436D-8A61-72268F534B77}" dt="2023-11-23T03:16:58.868" v="0" actId="20577"/>
          <ac:spMkLst>
            <pc:docMk/>
            <pc:sldMk cId="3384010897" sldId="256"/>
            <ac:spMk id="2" creationId="{C569F6E2-186E-8EE1-9C98-A42E39920227}"/>
          </ac:spMkLst>
        </pc:spChg>
        <pc:picChg chg="add mod">
          <ac:chgData name="주 민찬" userId="737c2c09-c168-46a5-a75a-cf0165fc2f99" providerId="ADAL" clId="{CD6B7956-160D-436D-8A61-72268F534B77}" dt="2023-11-23T03:17:07.086" v="4" actId="1076"/>
          <ac:picMkLst>
            <pc:docMk/>
            <pc:sldMk cId="3384010897" sldId="256"/>
            <ac:picMk id="4" creationId="{8F80FBB8-A15D-5A41-DE00-ED7968B162B9}"/>
          </ac:picMkLst>
        </pc:picChg>
      </pc:sldChg>
      <pc:sldChg chg="addSp modSp mod">
        <pc:chgData name="주 민찬" userId="737c2c09-c168-46a5-a75a-cf0165fc2f99" providerId="ADAL" clId="{CD6B7956-160D-436D-8A61-72268F534B77}" dt="2023-11-23T03:17:34.963" v="8" actId="1076"/>
        <pc:sldMkLst>
          <pc:docMk/>
          <pc:sldMk cId="1188809684" sldId="257"/>
        </pc:sldMkLst>
        <pc:spChg chg="mod">
          <ac:chgData name="주 민찬" userId="737c2c09-c168-46a5-a75a-cf0165fc2f99" providerId="ADAL" clId="{CD6B7956-160D-436D-8A61-72268F534B77}" dt="2023-11-23T03:17:10.530" v="5" actId="20577"/>
          <ac:spMkLst>
            <pc:docMk/>
            <pc:sldMk cId="1188809684" sldId="257"/>
            <ac:spMk id="2" creationId="{C569F6E2-186E-8EE1-9C98-A42E39920227}"/>
          </ac:spMkLst>
        </pc:spChg>
        <pc:picChg chg="add mod">
          <ac:chgData name="주 민찬" userId="737c2c09-c168-46a5-a75a-cf0165fc2f99" providerId="ADAL" clId="{CD6B7956-160D-436D-8A61-72268F534B77}" dt="2023-11-23T03:17:34.963" v="8" actId="1076"/>
          <ac:picMkLst>
            <pc:docMk/>
            <pc:sldMk cId="1188809684" sldId="257"/>
            <ac:picMk id="4" creationId="{8878ACEB-8271-E23C-C2CA-7417ECD840C4}"/>
          </ac:picMkLst>
        </pc:picChg>
      </pc:sldChg>
      <pc:sldChg chg="addSp delSp modSp mod">
        <pc:chgData name="주 민찬" userId="737c2c09-c168-46a5-a75a-cf0165fc2f99" providerId="ADAL" clId="{CD6B7956-160D-436D-8A61-72268F534B77}" dt="2023-11-23T04:13:50.117" v="37" actId="27636"/>
        <pc:sldMkLst>
          <pc:docMk/>
          <pc:sldMk cId="4102142262" sldId="258"/>
        </pc:sldMkLst>
        <pc:spChg chg="mod">
          <ac:chgData name="주 민찬" userId="737c2c09-c168-46a5-a75a-cf0165fc2f99" providerId="ADAL" clId="{CD6B7956-160D-436D-8A61-72268F534B77}" dt="2023-11-23T04:13:50.117" v="37" actId="27636"/>
          <ac:spMkLst>
            <pc:docMk/>
            <pc:sldMk cId="4102142262" sldId="258"/>
            <ac:spMk id="2" creationId="{C569F6E2-186E-8EE1-9C98-A42E39920227}"/>
          </ac:spMkLst>
        </pc:spChg>
        <pc:picChg chg="add mod">
          <ac:chgData name="주 민찬" userId="737c2c09-c168-46a5-a75a-cf0165fc2f99" providerId="ADAL" clId="{CD6B7956-160D-436D-8A61-72268F534B77}" dt="2023-11-23T04:13:47.664" v="35" actId="1076"/>
          <ac:picMkLst>
            <pc:docMk/>
            <pc:sldMk cId="4102142262" sldId="258"/>
            <ac:picMk id="4" creationId="{2ECB2FBC-2756-7BB1-F6B2-EE512A3EECA0}"/>
          </ac:picMkLst>
        </pc:picChg>
        <pc:picChg chg="add del mod">
          <ac:chgData name="주 민찬" userId="737c2c09-c168-46a5-a75a-cf0165fc2f99" providerId="ADAL" clId="{CD6B7956-160D-436D-8A61-72268F534B77}" dt="2023-11-23T04:12:41.980" v="18" actId="21"/>
          <ac:picMkLst>
            <pc:docMk/>
            <pc:sldMk cId="4102142262" sldId="258"/>
            <ac:picMk id="6" creationId="{4B103EC3-AF0B-6A11-155E-8691781D6D2B}"/>
          </ac:picMkLst>
        </pc:picChg>
      </pc:sldChg>
      <pc:sldChg chg="addSp modSp mod">
        <pc:chgData name="주 민찬" userId="737c2c09-c168-46a5-a75a-cf0165fc2f99" providerId="ADAL" clId="{CD6B7956-160D-436D-8A61-72268F534B77}" dt="2023-11-23T04:14:57.815" v="51" actId="1076"/>
        <pc:sldMkLst>
          <pc:docMk/>
          <pc:sldMk cId="3449052637" sldId="259"/>
        </pc:sldMkLst>
        <pc:spChg chg="mod">
          <ac:chgData name="주 민찬" userId="737c2c09-c168-46a5-a75a-cf0165fc2f99" providerId="ADAL" clId="{CD6B7956-160D-436D-8A61-72268F534B77}" dt="2023-11-23T04:14:06.860" v="48" actId="20577"/>
          <ac:spMkLst>
            <pc:docMk/>
            <pc:sldMk cId="3449052637" sldId="259"/>
            <ac:spMk id="2" creationId="{C569F6E2-186E-8EE1-9C98-A42E39920227}"/>
          </ac:spMkLst>
        </pc:spChg>
        <pc:picChg chg="add mod">
          <ac:chgData name="주 민찬" userId="737c2c09-c168-46a5-a75a-cf0165fc2f99" providerId="ADAL" clId="{CD6B7956-160D-436D-8A61-72268F534B77}" dt="2023-11-23T04:14:57.815" v="51" actId="1076"/>
          <ac:picMkLst>
            <pc:docMk/>
            <pc:sldMk cId="3449052637" sldId="259"/>
            <ac:picMk id="4" creationId="{B12304B4-30AC-4851-9387-FDE0423E2BF4}"/>
          </ac:picMkLst>
        </pc:picChg>
      </pc:sldChg>
      <pc:sldChg chg="addSp modSp mod">
        <pc:chgData name="주 민찬" userId="737c2c09-c168-46a5-a75a-cf0165fc2f99" providerId="ADAL" clId="{CD6B7956-160D-436D-8A61-72268F534B77}" dt="2023-11-23T04:39:41.686" v="55" actId="1076"/>
        <pc:sldMkLst>
          <pc:docMk/>
          <pc:sldMk cId="246139220" sldId="260"/>
        </pc:sldMkLst>
        <pc:spChg chg="mod">
          <ac:chgData name="주 민찬" userId="737c2c09-c168-46a5-a75a-cf0165fc2f99" providerId="ADAL" clId="{CD6B7956-160D-436D-8A61-72268F534B77}" dt="2023-11-23T04:15:01.174" v="52" actId="20577"/>
          <ac:spMkLst>
            <pc:docMk/>
            <pc:sldMk cId="246139220" sldId="260"/>
            <ac:spMk id="2" creationId="{C569F6E2-186E-8EE1-9C98-A42E39920227}"/>
          </ac:spMkLst>
        </pc:spChg>
        <pc:picChg chg="add mod">
          <ac:chgData name="주 민찬" userId="737c2c09-c168-46a5-a75a-cf0165fc2f99" providerId="ADAL" clId="{CD6B7956-160D-436D-8A61-72268F534B77}" dt="2023-11-23T04:39:41.686" v="55" actId="1076"/>
          <ac:picMkLst>
            <pc:docMk/>
            <pc:sldMk cId="246139220" sldId="260"/>
            <ac:picMk id="4" creationId="{E643A4FE-7FA9-DBB4-C4B0-B9705B50CB76}"/>
          </ac:picMkLst>
        </pc:picChg>
      </pc:sldChg>
      <pc:sldChg chg="addSp modSp mod">
        <pc:chgData name="주 민찬" userId="737c2c09-c168-46a5-a75a-cf0165fc2f99" providerId="ADAL" clId="{CD6B7956-160D-436D-8A61-72268F534B77}" dt="2023-11-23T04:40:31.651" v="59" actId="1076"/>
        <pc:sldMkLst>
          <pc:docMk/>
          <pc:sldMk cId="3848024902" sldId="261"/>
        </pc:sldMkLst>
        <pc:spChg chg="mod">
          <ac:chgData name="주 민찬" userId="737c2c09-c168-46a5-a75a-cf0165fc2f99" providerId="ADAL" clId="{CD6B7956-160D-436D-8A61-72268F534B77}" dt="2023-11-23T04:39:45.137" v="56" actId="20577"/>
          <ac:spMkLst>
            <pc:docMk/>
            <pc:sldMk cId="3848024902" sldId="261"/>
            <ac:spMk id="2" creationId="{C569F6E2-186E-8EE1-9C98-A42E39920227}"/>
          </ac:spMkLst>
        </pc:spChg>
        <pc:picChg chg="add mod">
          <ac:chgData name="주 민찬" userId="737c2c09-c168-46a5-a75a-cf0165fc2f99" providerId="ADAL" clId="{CD6B7956-160D-436D-8A61-72268F534B77}" dt="2023-11-23T04:40:31.651" v="59" actId="1076"/>
          <ac:picMkLst>
            <pc:docMk/>
            <pc:sldMk cId="3848024902" sldId="261"/>
            <ac:picMk id="4" creationId="{5FD92273-590B-2F1D-6323-2EEEE9724AF9}"/>
          </ac:picMkLst>
        </pc:picChg>
      </pc:sldChg>
      <pc:sldChg chg="del">
        <pc:chgData name="주 민찬" userId="737c2c09-c168-46a5-a75a-cf0165fc2f99" providerId="ADAL" clId="{CD6B7956-160D-436D-8A61-72268F534B77}" dt="2023-11-23T04:40:36.806" v="60" actId="2696"/>
        <pc:sldMkLst>
          <pc:docMk/>
          <pc:sldMk cId="350239330" sldId="262"/>
        </pc:sldMkLst>
      </pc:sldChg>
      <pc:sldChg chg="del">
        <pc:chgData name="주 민찬" userId="737c2c09-c168-46a5-a75a-cf0165fc2f99" providerId="ADAL" clId="{CD6B7956-160D-436D-8A61-72268F534B77}" dt="2023-11-23T04:40:38.689" v="61" actId="2696"/>
        <pc:sldMkLst>
          <pc:docMk/>
          <pc:sldMk cId="1876752552" sldId="263"/>
        </pc:sldMkLst>
      </pc:sldChg>
      <pc:sldChg chg="addSp delSp modSp add mod">
        <pc:chgData name="주 민찬" userId="737c2c09-c168-46a5-a75a-cf0165fc2f99" providerId="ADAL" clId="{CD6B7956-160D-436D-8A61-72268F534B77}" dt="2023-11-23T04:13:57.536" v="43" actId="27636"/>
        <pc:sldMkLst>
          <pc:docMk/>
          <pc:sldMk cId="1023124121" sldId="264"/>
        </pc:sldMkLst>
        <pc:spChg chg="mod">
          <ac:chgData name="주 민찬" userId="737c2c09-c168-46a5-a75a-cf0165fc2f99" providerId="ADAL" clId="{CD6B7956-160D-436D-8A61-72268F534B77}" dt="2023-11-23T04:13:57.536" v="43" actId="27636"/>
          <ac:spMkLst>
            <pc:docMk/>
            <pc:sldMk cId="1023124121" sldId="264"/>
            <ac:spMk id="2" creationId="{C569F6E2-186E-8EE1-9C98-A42E39920227}"/>
          </ac:spMkLst>
        </pc:spChg>
        <pc:picChg chg="add del">
          <ac:chgData name="주 민찬" userId="737c2c09-c168-46a5-a75a-cf0165fc2f99" providerId="ADAL" clId="{CD6B7956-160D-436D-8A61-72268F534B77}" dt="2023-11-23T04:13:23.154" v="26"/>
          <ac:picMkLst>
            <pc:docMk/>
            <pc:sldMk cId="1023124121" sldId="264"/>
            <ac:picMk id="3" creationId="{0AC7BB61-C3D9-A2AF-80AC-A2D518C9B42B}"/>
          </ac:picMkLst>
        </pc:picChg>
        <pc:picChg chg="del">
          <ac:chgData name="주 민찬" userId="737c2c09-c168-46a5-a75a-cf0165fc2f99" providerId="ADAL" clId="{CD6B7956-160D-436D-8A61-72268F534B77}" dt="2023-11-23T04:12:49.482" v="22" actId="21"/>
          <ac:picMkLst>
            <pc:docMk/>
            <pc:sldMk cId="1023124121" sldId="264"/>
            <ac:picMk id="4" creationId="{2ECB2FBC-2756-7BB1-F6B2-EE512A3EECA0}"/>
          </ac:picMkLst>
        </pc:picChg>
        <pc:picChg chg="mod">
          <ac:chgData name="주 민찬" userId="737c2c09-c168-46a5-a75a-cf0165fc2f99" providerId="ADAL" clId="{CD6B7956-160D-436D-8A61-72268F534B77}" dt="2023-11-23T04:13:55.225" v="41" actId="1076"/>
          <ac:picMkLst>
            <pc:docMk/>
            <pc:sldMk cId="1023124121" sldId="264"/>
            <ac:picMk id="6" creationId="{4B103EC3-AF0B-6A11-155E-8691781D6D2B}"/>
          </ac:picMkLst>
        </pc:picChg>
      </pc:sldChg>
      <pc:sldChg chg="addSp delSp modSp add mod">
        <pc:chgData name="주 민찬" userId="737c2c09-c168-46a5-a75a-cf0165fc2f99" providerId="ADAL" clId="{CD6B7956-160D-436D-8A61-72268F534B77}" dt="2023-11-23T04:14:03.810" v="47" actId="20577"/>
        <pc:sldMkLst>
          <pc:docMk/>
          <pc:sldMk cId="3153440658" sldId="265"/>
        </pc:sldMkLst>
        <pc:spChg chg="mod">
          <ac:chgData name="주 민찬" userId="737c2c09-c168-46a5-a75a-cf0165fc2f99" providerId="ADAL" clId="{CD6B7956-160D-436D-8A61-72268F534B77}" dt="2023-11-23T04:14:03.810" v="47" actId="20577"/>
          <ac:spMkLst>
            <pc:docMk/>
            <pc:sldMk cId="3153440658" sldId="265"/>
            <ac:spMk id="2" creationId="{C569F6E2-186E-8EE1-9C98-A42E39920227}"/>
          </ac:spMkLst>
        </pc:spChg>
        <pc:picChg chg="add mod">
          <ac:chgData name="주 민찬" userId="737c2c09-c168-46a5-a75a-cf0165fc2f99" providerId="ADAL" clId="{CD6B7956-160D-436D-8A61-72268F534B77}" dt="2023-11-23T04:13:59.816" v="44" actId="1076"/>
          <ac:picMkLst>
            <pc:docMk/>
            <pc:sldMk cId="3153440658" sldId="265"/>
            <ac:picMk id="4" creationId="{26B9D58C-F85F-003F-B242-B43DA01FF8A5}"/>
          </ac:picMkLst>
        </pc:picChg>
        <pc:picChg chg="del">
          <ac:chgData name="주 민찬" userId="737c2c09-c168-46a5-a75a-cf0165fc2f99" providerId="ADAL" clId="{CD6B7956-160D-436D-8A61-72268F534B77}" dt="2023-11-23T04:13:28.934" v="28" actId="21"/>
          <ac:picMkLst>
            <pc:docMk/>
            <pc:sldMk cId="3153440658" sldId="265"/>
            <ac:picMk id="6" creationId="{4B103EC3-AF0B-6A11-155E-8691781D6D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9-1.c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0FBB8-A15D-5A41-DE00-ED7968B1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46" y="72342"/>
            <a:ext cx="10741306" cy="6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9-1.c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78ACEB-8271-E23C-C2CA-7417ECD8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46" y="72342"/>
            <a:ext cx="10741306" cy="6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863399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9-2-1.c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CB2FBC-2756-7BB1-F6B2-EE512A3E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79" y="0"/>
            <a:ext cx="7530235" cy="6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932597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9-2-2.c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103EC3-AF0B-6A11-155E-8691781D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3" y="96039"/>
            <a:ext cx="9518448" cy="6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91282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9-2-3.c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B9D58C-F85F-003F-B242-B43DA01F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91" y="282969"/>
            <a:ext cx="9110834" cy="62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9-2.c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2304B4-30AC-4851-9387-FDE0423E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59" y="168052"/>
            <a:ext cx="10249189" cy="64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9-3.c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43A4FE-7FA9-DBB4-C4B0-B9705B50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27" y="82790"/>
            <a:ext cx="10707870" cy="66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9-3.c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92273-590B-2F1D-6323-2EEEE972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72" y="100089"/>
            <a:ext cx="10652514" cy="66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9-1.c</vt:lpstr>
      <vt:lpstr>9-1.c</vt:lpstr>
      <vt:lpstr>9-2-1.c</vt:lpstr>
      <vt:lpstr>9-2-2.c</vt:lpstr>
      <vt:lpstr>9-2-3.c</vt:lpstr>
      <vt:lpstr>9-2.c</vt:lpstr>
      <vt:lpstr>9-3.c</vt:lpstr>
      <vt:lpstr>9-3.c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3</cp:revision>
  <dcterms:created xsi:type="dcterms:W3CDTF">2023-11-02T04:24:36Z</dcterms:created>
  <dcterms:modified xsi:type="dcterms:W3CDTF">2023-11-23T04:40:40Z</dcterms:modified>
</cp:coreProperties>
</file>