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DBC3B-D965-45B5-815C-181952AC45C5}" v="5" dt="2023-11-24T16:53:27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A48DBC3B-D965-45B5-815C-181952AC45C5}"/>
    <pc:docChg chg="undo custSel delSld modSld">
      <pc:chgData name="주 민찬" userId="737c2c09-c168-46a5-a75a-cf0165fc2f99" providerId="ADAL" clId="{A48DBC3B-D965-45B5-815C-181952AC45C5}" dt="2023-11-24T16:54:19.360" v="50" actId="1076"/>
      <pc:docMkLst>
        <pc:docMk/>
      </pc:docMkLst>
      <pc:sldChg chg="addSp modSp mod">
        <pc:chgData name="주 민찬" userId="737c2c09-c168-46a5-a75a-cf0165fc2f99" providerId="ADAL" clId="{A48DBC3B-D965-45B5-815C-181952AC45C5}" dt="2023-11-24T16:52:51.850" v="37" actId="1076"/>
        <pc:sldMkLst>
          <pc:docMk/>
          <pc:sldMk cId="3384010897" sldId="256"/>
        </pc:sldMkLst>
        <pc:spChg chg="mod">
          <ac:chgData name="주 민찬" userId="737c2c09-c168-46a5-a75a-cf0165fc2f99" providerId="ADAL" clId="{A48DBC3B-D965-45B5-815C-181952AC45C5}" dt="2023-11-24T16:52:32.809" v="34" actId="27636"/>
          <ac:spMkLst>
            <pc:docMk/>
            <pc:sldMk cId="3384010897" sldId="256"/>
            <ac:spMk id="2" creationId="{C569F6E2-186E-8EE1-9C98-A42E39920227}"/>
          </ac:spMkLst>
        </pc:spChg>
        <pc:picChg chg="add mod">
          <ac:chgData name="주 민찬" userId="737c2c09-c168-46a5-a75a-cf0165fc2f99" providerId="ADAL" clId="{A48DBC3B-D965-45B5-815C-181952AC45C5}" dt="2023-11-24T16:52:51.850" v="37" actId="1076"/>
          <ac:picMkLst>
            <pc:docMk/>
            <pc:sldMk cId="3384010897" sldId="256"/>
            <ac:picMk id="4" creationId="{C175D04C-F97B-D0A3-AA8C-8A0F873E42CD}"/>
          </ac:picMkLst>
        </pc:picChg>
      </pc:sldChg>
      <pc:sldChg chg="addSp delSp modSp mod">
        <pc:chgData name="주 민찬" userId="737c2c09-c168-46a5-a75a-cf0165fc2f99" providerId="ADAL" clId="{A48DBC3B-D965-45B5-815C-181952AC45C5}" dt="2023-11-24T16:54:19.360" v="50" actId="1076"/>
        <pc:sldMkLst>
          <pc:docMk/>
          <pc:sldMk cId="1188809684" sldId="257"/>
        </pc:sldMkLst>
        <pc:spChg chg="del">
          <ac:chgData name="주 민찬" userId="737c2c09-c168-46a5-a75a-cf0165fc2f99" providerId="ADAL" clId="{A48DBC3B-D965-45B5-815C-181952AC45C5}" dt="2023-11-24T16:53:19.832" v="42" actId="21"/>
          <ac:spMkLst>
            <pc:docMk/>
            <pc:sldMk cId="1188809684" sldId="257"/>
            <ac:spMk id="2" creationId="{C569F6E2-186E-8EE1-9C98-A42E39920227}"/>
          </ac:spMkLst>
        </pc:spChg>
        <pc:spChg chg="add del mod">
          <ac:chgData name="주 민찬" userId="737c2c09-c168-46a5-a75a-cf0165fc2f99" providerId="ADAL" clId="{A48DBC3B-D965-45B5-815C-181952AC45C5}" dt="2023-11-24T16:53:01.173" v="41"/>
          <ac:spMkLst>
            <pc:docMk/>
            <pc:sldMk cId="1188809684" sldId="257"/>
            <ac:spMk id="3" creationId="{C8C31687-EF70-8037-CB65-FC16141631FF}"/>
          </ac:spMkLst>
        </pc:spChg>
        <pc:spChg chg="add del mod">
          <ac:chgData name="주 민찬" userId="737c2c09-c168-46a5-a75a-cf0165fc2f99" providerId="ADAL" clId="{A48DBC3B-D965-45B5-815C-181952AC45C5}" dt="2023-11-24T16:53:31.465" v="47" actId="21"/>
          <ac:spMkLst>
            <pc:docMk/>
            <pc:sldMk cId="1188809684" sldId="257"/>
            <ac:spMk id="5" creationId="{7FE1D2D8-1C9B-6D02-BBF5-7833BA7FB136}"/>
          </ac:spMkLst>
        </pc:spChg>
        <pc:spChg chg="add del mod">
          <ac:chgData name="주 민찬" userId="737c2c09-c168-46a5-a75a-cf0165fc2f99" providerId="ADAL" clId="{A48DBC3B-D965-45B5-815C-181952AC45C5}" dt="2023-11-24T16:53:22.584" v="44"/>
          <ac:spMkLst>
            <pc:docMk/>
            <pc:sldMk cId="1188809684" sldId="257"/>
            <ac:spMk id="6" creationId="{88D48E6C-6FE9-9F5E-8423-60371D0E529D}"/>
          </ac:spMkLst>
        </pc:spChg>
        <pc:spChg chg="add mod">
          <ac:chgData name="주 민찬" userId="737c2c09-c168-46a5-a75a-cf0165fc2f99" providerId="ADAL" clId="{A48DBC3B-D965-45B5-815C-181952AC45C5}" dt="2023-11-24T16:53:27.434" v="46" actId="27636"/>
          <ac:spMkLst>
            <pc:docMk/>
            <pc:sldMk cId="1188809684" sldId="257"/>
            <ac:spMk id="7" creationId="{ED68BBB4-D422-DB2B-47FC-048934E6DDA3}"/>
          </ac:spMkLst>
        </pc:spChg>
        <pc:picChg chg="add mod">
          <ac:chgData name="주 민찬" userId="737c2c09-c168-46a5-a75a-cf0165fc2f99" providerId="ADAL" clId="{A48DBC3B-D965-45B5-815C-181952AC45C5}" dt="2023-11-24T16:54:19.360" v="50" actId="1076"/>
          <ac:picMkLst>
            <pc:docMk/>
            <pc:sldMk cId="1188809684" sldId="257"/>
            <ac:picMk id="9" creationId="{CFB1AA86-28B8-DA27-DE2C-789E4F521DA5}"/>
          </ac:picMkLst>
        </pc:picChg>
      </pc:sldChg>
      <pc:sldChg chg="del">
        <pc:chgData name="주 민찬" userId="737c2c09-c168-46a5-a75a-cf0165fc2f99" providerId="ADAL" clId="{A48DBC3B-D965-45B5-815C-181952AC45C5}" dt="2023-11-24T16:51:45.807" v="0" actId="2696"/>
        <pc:sldMkLst>
          <pc:docMk/>
          <pc:sldMk cId="4102142262" sldId="258"/>
        </pc:sldMkLst>
      </pc:sldChg>
      <pc:sldChg chg="del">
        <pc:chgData name="주 민찬" userId="737c2c09-c168-46a5-a75a-cf0165fc2f99" providerId="ADAL" clId="{A48DBC3B-D965-45B5-815C-181952AC45C5}" dt="2023-11-24T16:51:46.916" v="1" actId="2696"/>
        <pc:sldMkLst>
          <pc:docMk/>
          <pc:sldMk cId="3449052637" sldId="259"/>
        </pc:sldMkLst>
      </pc:sldChg>
      <pc:sldChg chg="del">
        <pc:chgData name="주 민찬" userId="737c2c09-c168-46a5-a75a-cf0165fc2f99" providerId="ADAL" clId="{A48DBC3B-D965-45B5-815C-181952AC45C5}" dt="2023-11-24T16:51:47.500" v="2" actId="2696"/>
        <pc:sldMkLst>
          <pc:docMk/>
          <pc:sldMk cId="246139220" sldId="260"/>
        </pc:sldMkLst>
      </pc:sldChg>
      <pc:sldChg chg="del">
        <pc:chgData name="주 민찬" userId="737c2c09-c168-46a5-a75a-cf0165fc2f99" providerId="ADAL" clId="{A48DBC3B-D965-45B5-815C-181952AC45C5}" dt="2023-11-24T16:51:48.056" v="3" actId="2696"/>
        <pc:sldMkLst>
          <pc:docMk/>
          <pc:sldMk cId="3848024902" sldId="261"/>
        </pc:sldMkLst>
      </pc:sldChg>
      <pc:sldChg chg="del">
        <pc:chgData name="주 민찬" userId="737c2c09-c168-46a5-a75a-cf0165fc2f99" providerId="ADAL" clId="{A48DBC3B-D965-45B5-815C-181952AC45C5}" dt="2023-11-24T16:51:48.546" v="4" actId="2696"/>
        <pc:sldMkLst>
          <pc:docMk/>
          <pc:sldMk cId="350239330" sldId="262"/>
        </pc:sldMkLst>
      </pc:sldChg>
      <pc:sldChg chg="del">
        <pc:chgData name="주 민찬" userId="737c2c09-c168-46a5-a75a-cf0165fc2f99" providerId="ADAL" clId="{A48DBC3B-D965-45B5-815C-181952AC45C5}" dt="2023-11-24T16:51:49.068" v="5" actId="2696"/>
        <pc:sldMkLst>
          <pc:docMk/>
          <pc:sldMk cId="18767525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7" y="59312"/>
            <a:ext cx="1322146" cy="860031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9-4.c</a:t>
            </a:r>
            <a:br>
              <a:rPr lang="en-US" altLang="ko-KR" sz="4000" dirty="0"/>
            </a:br>
            <a:r>
              <a:rPr lang="en-US" altLang="ko-KR" sz="2000" dirty="0"/>
              <a:t>ChatGPT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5D04C-F97B-D0A3-AA8C-8A0F873E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08" y="186587"/>
            <a:ext cx="10375722" cy="6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D68BBB4-D422-DB2B-47FC-048934E6DDA3}"/>
              </a:ext>
            </a:extLst>
          </p:cNvPr>
          <p:cNvSpPr txBox="1">
            <a:spLocks/>
          </p:cNvSpPr>
          <p:nvPr/>
        </p:nvSpPr>
        <p:spPr>
          <a:xfrm>
            <a:off x="49427" y="59312"/>
            <a:ext cx="1322146" cy="8600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9-4.c</a:t>
            </a:r>
            <a:br>
              <a:rPr lang="en-US" altLang="ko-KR" sz="4000"/>
            </a:br>
            <a:r>
              <a:rPr lang="en-US" altLang="ko-KR" sz="2000"/>
              <a:t>ChatGPT</a:t>
            </a:r>
            <a:endParaRPr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B1AA86-28B8-DA27-DE2C-789E4F52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73" y="81555"/>
            <a:ext cx="10747413" cy="67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9-4.c ChatGPT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2023-11-24T16:54:28Z</dcterms:modified>
</cp:coreProperties>
</file>