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3D41D-6FC0-43CF-BFA2-8589F3CB1E2C}" v="1" dt="2023-11-24T16:58:03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3EA3D41D-6FC0-43CF-BFA2-8589F3CB1E2C}"/>
    <pc:docChg chg="custSel addSld delSld modSld">
      <pc:chgData name="주 민찬" userId="737c2c09-c168-46a5-a75a-cf0165fc2f99" providerId="ADAL" clId="{3EA3D41D-6FC0-43CF-BFA2-8589F3CB1E2C}" dt="2023-11-24T17:00:55.904" v="71" actId="2696"/>
      <pc:docMkLst>
        <pc:docMk/>
      </pc:docMkLst>
      <pc:sldChg chg="del">
        <pc:chgData name="주 민찬" userId="737c2c09-c168-46a5-a75a-cf0165fc2f99" providerId="ADAL" clId="{3EA3D41D-6FC0-43CF-BFA2-8589F3CB1E2C}" dt="2023-11-24T16:57:11.498" v="0" actId="2696"/>
        <pc:sldMkLst>
          <pc:docMk/>
          <pc:sldMk cId="3384010897" sldId="256"/>
        </pc:sldMkLst>
      </pc:sldChg>
      <pc:sldChg chg="del">
        <pc:chgData name="주 민찬" userId="737c2c09-c168-46a5-a75a-cf0165fc2f99" providerId="ADAL" clId="{3EA3D41D-6FC0-43CF-BFA2-8589F3CB1E2C}" dt="2023-11-24T16:57:12.075" v="1" actId="2696"/>
        <pc:sldMkLst>
          <pc:docMk/>
          <pc:sldMk cId="1188809684" sldId="257"/>
        </pc:sldMkLst>
      </pc:sldChg>
      <pc:sldChg chg="del">
        <pc:chgData name="주 민찬" userId="737c2c09-c168-46a5-a75a-cf0165fc2f99" providerId="ADAL" clId="{3EA3D41D-6FC0-43CF-BFA2-8589F3CB1E2C}" dt="2023-11-24T16:57:12.567" v="2" actId="2696"/>
        <pc:sldMkLst>
          <pc:docMk/>
          <pc:sldMk cId="4102142262" sldId="258"/>
        </pc:sldMkLst>
      </pc:sldChg>
      <pc:sldChg chg="del">
        <pc:chgData name="주 민찬" userId="737c2c09-c168-46a5-a75a-cf0165fc2f99" providerId="ADAL" clId="{3EA3D41D-6FC0-43CF-BFA2-8589F3CB1E2C}" dt="2023-11-24T16:57:13.729" v="3" actId="2696"/>
        <pc:sldMkLst>
          <pc:docMk/>
          <pc:sldMk cId="3449052637" sldId="259"/>
        </pc:sldMkLst>
      </pc:sldChg>
      <pc:sldChg chg="del">
        <pc:chgData name="주 민찬" userId="737c2c09-c168-46a5-a75a-cf0165fc2f99" providerId="ADAL" clId="{3EA3D41D-6FC0-43CF-BFA2-8589F3CB1E2C}" dt="2023-11-24T16:57:14.483" v="4" actId="2696"/>
        <pc:sldMkLst>
          <pc:docMk/>
          <pc:sldMk cId="246139220" sldId="260"/>
        </pc:sldMkLst>
      </pc:sldChg>
      <pc:sldChg chg="del">
        <pc:chgData name="주 민찬" userId="737c2c09-c168-46a5-a75a-cf0165fc2f99" providerId="ADAL" clId="{3EA3D41D-6FC0-43CF-BFA2-8589F3CB1E2C}" dt="2023-11-24T16:57:15.464" v="5" actId="2696"/>
        <pc:sldMkLst>
          <pc:docMk/>
          <pc:sldMk cId="3848024902" sldId="261"/>
        </pc:sldMkLst>
      </pc:sldChg>
      <pc:sldChg chg="addSp modSp mod">
        <pc:chgData name="주 민찬" userId="737c2c09-c168-46a5-a75a-cf0165fc2f99" providerId="ADAL" clId="{3EA3D41D-6FC0-43CF-BFA2-8589F3CB1E2C}" dt="2023-11-24T17:00:48.888" v="70" actId="1076"/>
        <pc:sldMkLst>
          <pc:docMk/>
          <pc:sldMk cId="350239330" sldId="262"/>
        </pc:sldMkLst>
        <pc:spChg chg="mod">
          <ac:chgData name="주 민찬" userId="737c2c09-c168-46a5-a75a-cf0165fc2f99" providerId="ADAL" clId="{3EA3D41D-6FC0-43CF-BFA2-8589F3CB1E2C}" dt="2023-11-24T16:57:56.642" v="44" actId="14100"/>
          <ac:spMkLst>
            <pc:docMk/>
            <pc:sldMk cId="350239330" sldId="262"/>
            <ac:spMk id="2" creationId="{C569F6E2-186E-8EE1-9C98-A42E39920227}"/>
          </ac:spMkLst>
        </pc:spChg>
        <pc:picChg chg="add mod">
          <ac:chgData name="주 민찬" userId="737c2c09-c168-46a5-a75a-cf0165fc2f99" providerId="ADAL" clId="{3EA3D41D-6FC0-43CF-BFA2-8589F3CB1E2C}" dt="2023-11-24T17:00:25.038" v="65" actId="14100"/>
          <ac:picMkLst>
            <pc:docMk/>
            <pc:sldMk cId="350239330" sldId="262"/>
            <ac:picMk id="4" creationId="{D3CC55EC-07C8-F19B-A767-A23E9CE57FA2}"/>
          </ac:picMkLst>
        </pc:picChg>
        <pc:picChg chg="add mod">
          <ac:chgData name="주 민찬" userId="737c2c09-c168-46a5-a75a-cf0165fc2f99" providerId="ADAL" clId="{3EA3D41D-6FC0-43CF-BFA2-8589F3CB1E2C}" dt="2023-11-24T17:00:30.922" v="67" actId="1076"/>
          <ac:picMkLst>
            <pc:docMk/>
            <pc:sldMk cId="350239330" sldId="262"/>
            <ac:picMk id="6" creationId="{9A37E9B1-06B9-6A7B-6BA9-6203CAAD4F89}"/>
          </ac:picMkLst>
        </pc:picChg>
        <pc:picChg chg="add mod">
          <ac:chgData name="주 민찬" userId="737c2c09-c168-46a5-a75a-cf0165fc2f99" providerId="ADAL" clId="{3EA3D41D-6FC0-43CF-BFA2-8589F3CB1E2C}" dt="2023-11-24T17:00:48.888" v="70" actId="1076"/>
          <ac:picMkLst>
            <pc:docMk/>
            <pc:sldMk cId="350239330" sldId="262"/>
            <ac:picMk id="8" creationId="{E8A579D2-6EAF-FE21-1326-903B3BD82C4D}"/>
          </ac:picMkLst>
        </pc:picChg>
      </pc:sldChg>
      <pc:sldChg chg="del">
        <pc:chgData name="주 민찬" userId="737c2c09-c168-46a5-a75a-cf0165fc2f99" providerId="ADAL" clId="{3EA3D41D-6FC0-43CF-BFA2-8589F3CB1E2C}" dt="2023-11-24T16:58:00.161" v="45" actId="2696"/>
        <pc:sldMkLst>
          <pc:docMk/>
          <pc:sldMk cId="1876752552" sldId="263"/>
        </pc:sldMkLst>
      </pc:sldChg>
      <pc:sldChg chg="add del">
        <pc:chgData name="주 민찬" userId="737c2c09-c168-46a5-a75a-cf0165fc2f99" providerId="ADAL" clId="{3EA3D41D-6FC0-43CF-BFA2-8589F3CB1E2C}" dt="2023-11-24T17:00:55.904" v="71" actId="2696"/>
        <pc:sldMkLst>
          <pc:docMk/>
          <pc:sldMk cId="403639056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C55EC-07C8-F19B-A767-A23E9CE5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96" y="39542"/>
            <a:ext cx="5192026" cy="5461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37E9B1-06B9-6A7B-6BA9-6203CAAD4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75" y="39542"/>
            <a:ext cx="5301269" cy="5135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A579D2-6EAF-FE21-1326-903B3BD82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702" y="5175010"/>
            <a:ext cx="5301342" cy="12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Chat GPT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2023-11-24T17:00:56Z</dcterms:modified>
</cp:coreProperties>
</file>