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57" r:id="rId6"/>
    <p:sldId id="268" r:id="rId7"/>
    <p:sldId id="258" r:id="rId8"/>
    <p:sldId id="264" r:id="rId9"/>
    <p:sldId id="265" r:id="rId10"/>
    <p:sldId id="266" r:id="rId11"/>
    <p:sldId id="269" r:id="rId12"/>
    <p:sldId id="263" r:id="rId13"/>
    <p:sldId id="270" r:id="rId14"/>
    <p:sldId id="279" r:id="rId15"/>
    <p:sldId id="271" r:id="rId16"/>
    <p:sldId id="274" r:id="rId17"/>
    <p:sldId id="273" r:id="rId18"/>
    <p:sldId id="272" r:id="rId19"/>
    <p:sldId id="275" r:id="rId20"/>
    <p:sldId id="276" r:id="rId21"/>
    <p:sldId id="277" r:id="rId22"/>
    <p:sldId id="26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FAC40B-2241-4B6B-93CF-272E77B5DF16}" v="241" dt="2024-05-07T12:47:49.4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6" y="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찬 주" userId="6a2b1774923cf756" providerId="LiveId" clId="{D9FAC40B-2241-4B6B-93CF-272E77B5DF16}"/>
    <pc:docChg chg="undo custSel addSld delSld modSld sldOrd">
      <pc:chgData name="민찬 주" userId="6a2b1774923cf756" providerId="LiveId" clId="{D9FAC40B-2241-4B6B-93CF-272E77B5DF16}" dt="2024-05-07T12:47:49.406" v="1225" actId="478"/>
      <pc:docMkLst>
        <pc:docMk/>
      </pc:docMkLst>
      <pc:sldChg chg="addSp modSp mod modAnim">
        <pc:chgData name="민찬 주" userId="6a2b1774923cf756" providerId="LiveId" clId="{D9FAC40B-2241-4B6B-93CF-272E77B5DF16}" dt="2024-05-02T12:20:40.712" v="58" actId="1076"/>
        <pc:sldMkLst>
          <pc:docMk/>
          <pc:sldMk cId="1454855110" sldId="256"/>
        </pc:sldMkLst>
        <pc:spChg chg="mod">
          <ac:chgData name="민찬 주" userId="6a2b1774923cf756" providerId="LiveId" clId="{D9FAC40B-2241-4B6B-93CF-272E77B5DF16}" dt="2024-05-02T12:18:13.237" v="15" actId="20577"/>
          <ac:spMkLst>
            <pc:docMk/>
            <pc:sldMk cId="1454855110" sldId="256"/>
            <ac:spMk id="4" creationId="{B10B5E60-831D-C6EA-F588-AB0FC0AA5D19}"/>
          </ac:spMkLst>
        </pc:spChg>
        <pc:spChg chg="mod">
          <ac:chgData name="민찬 주" userId="6a2b1774923cf756" providerId="LiveId" clId="{D9FAC40B-2241-4B6B-93CF-272E77B5DF16}" dt="2024-05-02T12:18:32.017" v="48" actId="20577"/>
          <ac:spMkLst>
            <pc:docMk/>
            <pc:sldMk cId="1454855110" sldId="256"/>
            <ac:spMk id="18" creationId="{5057C36F-40D0-EFE4-4C10-7246F233055B}"/>
          </ac:spMkLst>
        </pc:spChg>
        <pc:picChg chg="add mod">
          <ac:chgData name="민찬 주" userId="6a2b1774923cf756" providerId="LiveId" clId="{D9FAC40B-2241-4B6B-93CF-272E77B5DF16}" dt="2024-05-02T12:20:40.712" v="58" actId="1076"/>
          <ac:picMkLst>
            <pc:docMk/>
            <pc:sldMk cId="1454855110" sldId="256"/>
            <ac:picMk id="3" creationId="{2C7702C7-A086-46A6-6077-4742E922AF72}"/>
          </ac:picMkLst>
        </pc:picChg>
      </pc:sldChg>
      <pc:sldChg chg="modSp mod modAnim">
        <pc:chgData name="민찬 주" userId="6a2b1774923cf756" providerId="LiveId" clId="{D9FAC40B-2241-4B6B-93CF-272E77B5DF16}" dt="2024-05-07T12:40:23.529" v="1179"/>
        <pc:sldMkLst>
          <pc:docMk/>
          <pc:sldMk cId="1242521312" sldId="257"/>
        </pc:sldMkLst>
        <pc:spChg chg="mod">
          <ac:chgData name="민찬 주" userId="6a2b1774923cf756" providerId="LiveId" clId="{D9FAC40B-2241-4B6B-93CF-272E77B5DF16}" dt="2024-05-02T12:28:19.040" v="89" actId="20577"/>
          <ac:spMkLst>
            <pc:docMk/>
            <pc:sldMk cId="1242521312" sldId="257"/>
            <ac:spMk id="28" creationId="{DCA9609C-C814-BBF1-22ED-735DE20573F7}"/>
          </ac:spMkLst>
        </pc:spChg>
        <pc:spChg chg="mod">
          <ac:chgData name="민찬 주" userId="6a2b1774923cf756" providerId="LiveId" clId="{D9FAC40B-2241-4B6B-93CF-272E77B5DF16}" dt="2024-05-02T12:28:29.719" v="110" actId="20577"/>
          <ac:spMkLst>
            <pc:docMk/>
            <pc:sldMk cId="1242521312" sldId="257"/>
            <ac:spMk id="29" creationId="{3D6B1B48-9F66-69AF-3C22-94ACDB8A7E9D}"/>
          </ac:spMkLst>
        </pc:spChg>
        <pc:spChg chg="mod">
          <ac:chgData name="민찬 주" userId="6a2b1774923cf756" providerId="LiveId" clId="{D9FAC40B-2241-4B6B-93CF-272E77B5DF16}" dt="2024-05-04T13:37:45.338" v="932" actId="20577"/>
          <ac:spMkLst>
            <pc:docMk/>
            <pc:sldMk cId="1242521312" sldId="257"/>
            <ac:spMk id="30" creationId="{9496AB10-7B4F-51A1-79D5-82F21557EF04}"/>
          </ac:spMkLst>
        </pc:spChg>
        <pc:spChg chg="mod">
          <ac:chgData name="민찬 주" userId="6a2b1774923cf756" providerId="LiveId" clId="{D9FAC40B-2241-4B6B-93CF-272E77B5DF16}" dt="2024-05-04T13:44:56.672" v="1105" actId="20577"/>
          <ac:spMkLst>
            <pc:docMk/>
            <pc:sldMk cId="1242521312" sldId="257"/>
            <ac:spMk id="33" creationId="{0F15CA16-6E95-F78E-B3E6-2ACB132B25CC}"/>
          </ac:spMkLst>
        </pc:spChg>
      </pc:sldChg>
      <pc:sldChg chg="addSp delSp modSp mod modAnim">
        <pc:chgData name="민찬 주" userId="6a2b1774923cf756" providerId="LiveId" clId="{D9FAC40B-2241-4B6B-93CF-272E77B5DF16}" dt="2024-05-07T12:41:12.546" v="1187"/>
        <pc:sldMkLst>
          <pc:docMk/>
          <pc:sldMk cId="628156191" sldId="258"/>
        </pc:sldMkLst>
        <pc:spChg chg="mod">
          <ac:chgData name="민찬 주" userId="6a2b1774923cf756" providerId="LiveId" clId="{D9FAC40B-2241-4B6B-93CF-272E77B5DF16}" dt="2024-05-02T12:29:06.046" v="145" actId="20577"/>
          <ac:spMkLst>
            <pc:docMk/>
            <pc:sldMk cId="628156191" sldId="258"/>
            <ac:spMk id="4" creationId="{538D5761-48AF-1AAD-248D-AE0717C54609}"/>
          </ac:spMkLst>
        </pc:spChg>
        <pc:spChg chg="del">
          <ac:chgData name="민찬 주" userId="6a2b1774923cf756" providerId="LiveId" clId="{D9FAC40B-2241-4B6B-93CF-272E77B5DF16}" dt="2024-05-02T12:30:32.736" v="155" actId="21"/>
          <ac:spMkLst>
            <pc:docMk/>
            <pc:sldMk cId="628156191" sldId="258"/>
            <ac:spMk id="7" creationId="{75367ABD-E05D-3C31-849E-BAEF35D856AC}"/>
          </ac:spMkLst>
        </pc:spChg>
        <pc:graphicFrameChg chg="del mod modGraphic">
          <ac:chgData name="민찬 주" userId="6a2b1774923cf756" providerId="LiveId" clId="{D9FAC40B-2241-4B6B-93CF-272E77B5DF16}" dt="2024-05-02T12:30:35.024" v="156" actId="21"/>
          <ac:graphicFrameMkLst>
            <pc:docMk/>
            <pc:sldMk cId="628156191" sldId="258"/>
            <ac:graphicFrameMk id="6" creationId="{A21C70DF-601C-75A3-A4CD-AA90AED69889}"/>
          </ac:graphicFrameMkLst>
        </pc:graphicFrameChg>
        <pc:picChg chg="add mod">
          <ac:chgData name="민찬 주" userId="6a2b1774923cf756" providerId="LiveId" clId="{D9FAC40B-2241-4B6B-93CF-272E77B5DF16}" dt="2024-05-02T12:31:08.659" v="160" actId="14100"/>
          <ac:picMkLst>
            <pc:docMk/>
            <pc:sldMk cId="628156191" sldId="258"/>
            <ac:picMk id="3" creationId="{D8A31F83-8BC2-6546-AF62-61E574353D87}"/>
          </ac:picMkLst>
        </pc:picChg>
        <pc:picChg chg="del">
          <ac:chgData name="민찬 주" userId="6a2b1774923cf756" providerId="LiveId" clId="{D9FAC40B-2241-4B6B-93CF-272E77B5DF16}" dt="2024-05-02T12:30:29.654" v="154" actId="21"/>
          <ac:picMkLst>
            <pc:docMk/>
            <pc:sldMk cId="628156191" sldId="258"/>
            <ac:picMk id="8" creationId="{95B94661-492A-E945-4099-EAA76B2FEA16}"/>
          </ac:picMkLst>
        </pc:picChg>
      </pc:sldChg>
      <pc:sldChg chg="modSp del mod">
        <pc:chgData name="민찬 주" userId="6a2b1774923cf756" providerId="LiveId" clId="{D9FAC40B-2241-4B6B-93CF-272E77B5DF16}" dt="2024-05-04T13:44:26.865" v="1077" actId="2696"/>
        <pc:sldMkLst>
          <pc:docMk/>
          <pc:sldMk cId="620846306" sldId="259"/>
        </pc:sldMkLst>
        <pc:graphicFrameChg chg="mod modGraphic">
          <ac:chgData name="민찬 주" userId="6a2b1774923cf756" providerId="LiveId" clId="{D9FAC40B-2241-4B6B-93CF-272E77B5DF16}" dt="2024-05-02T12:30:17.173" v="153" actId="339"/>
          <ac:graphicFrameMkLst>
            <pc:docMk/>
            <pc:sldMk cId="620846306" sldId="259"/>
            <ac:graphicFrameMk id="19" creationId="{38502DE9-0414-87D2-4896-7F968B32956D}"/>
          </ac:graphicFrameMkLst>
        </pc:graphicFrameChg>
      </pc:sldChg>
      <pc:sldChg chg="del">
        <pc:chgData name="민찬 주" userId="6a2b1774923cf756" providerId="LiveId" clId="{D9FAC40B-2241-4B6B-93CF-272E77B5DF16}" dt="2024-05-07T12:35:55.765" v="1107" actId="2696"/>
        <pc:sldMkLst>
          <pc:docMk/>
          <pc:sldMk cId="4192452518" sldId="260"/>
        </pc:sldMkLst>
      </pc:sldChg>
      <pc:sldChg chg="del">
        <pc:chgData name="민찬 주" userId="6a2b1774923cf756" providerId="LiveId" clId="{D9FAC40B-2241-4B6B-93CF-272E77B5DF16}" dt="2024-05-04T13:45:02.315" v="1106" actId="2696"/>
        <pc:sldMkLst>
          <pc:docMk/>
          <pc:sldMk cId="819723402" sldId="261"/>
        </pc:sldMkLst>
      </pc:sldChg>
      <pc:sldChg chg="new del">
        <pc:chgData name="민찬 주" userId="6a2b1774923cf756" providerId="LiveId" clId="{D9FAC40B-2241-4B6B-93CF-272E77B5DF16}" dt="2024-05-02T12:29:16.207" v="148" actId="2696"/>
        <pc:sldMkLst>
          <pc:docMk/>
          <pc:sldMk cId="2979756569" sldId="262"/>
        </pc:sldMkLst>
      </pc:sldChg>
      <pc:sldChg chg="addSp delSp modSp add mod modAnim">
        <pc:chgData name="민찬 주" userId="6a2b1774923cf756" providerId="LiveId" clId="{D9FAC40B-2241-4B6B-93CF-272E77B5DF16}" dt="2024-05-07T12:42:11.257" v="1193"/>
        <pc:sldMkLst>
          <pc:docMk/>
          <pc:sldMk cId="2342866621" sldId="263"/>
        </pc:sldMkLst>
        <pc:spChg chg="mod">
          <ac:chgData name="민찬 주" userId="6a2b1774923cf756" providerId="LiveId" clId="{D9FAC40B-2241-4B6B-93CF-272E77B5DF16}" dt="2024-05-02T12:39:06.723" v="325" actId="5793"/>
          <ac:spMkLst>
            <pc:docMk/>
            <pc:sldMk cId="2342866621" sldId="263"/>
            <ac:spMk id="4" creationId="{538D5761-48AF-1AAD-248D-AE0717C54609}"/>
          </ac:spMkLst>
        </pc:spChg>
        <pc:spChg chg="del">
          <ac:chgData name="민찬 주" userId="6a2b1774923cf756" providerId="LiveId" clId="{D9FAC40B-2241-4B6B-93CF-272E77B5DF16}" dt="2024-05-02T12:38:16.384" v="279" actId="21"/>
          <ac:spMkLst>
            <pc:docMk/>
            <pc:sldMk cId="2342866621" sldId="263"/>
            <ac:spMk id="7" creationId="{75367ABD-E05D-3C31-849E-BAEF35D856AC}"/>
          </ac:spMkLst>
        </pc:spChg>
        <pc:grpChg chg="del mod">
          <ac:chgData name="민찬 주" userId="6a2b1774923cf756" providerId="LiveId" clId="{D9FAC40B-2241-4B6B-93CF-272E77B5DF16}" dt="2024-05-02T12:42:35.299" v="349"/>
          <ac:grpSpMkLst>
            <pc:docMk/>
            <pc:sldMk cId="2342866621" sldId="263"/>
            <ac:grpSpMk id="15" creationId="{C20C1026-FE6E-7C00-1F05-4AA70B7F60B7}"/>
          </ac:grpSpMkLst>
        </pc:grpChg>
        <pc:grpChg chg="mod">
          <ac:chgData name="민찬 주" userId="6a2b1774923cf756" providerId="LiveId" clId="{D9FAC40B-2241-4B6B-93CF-272E77B5DF16}" dt="2024-05-02T12:42:35.299" v="349"/>
          <ac:grpSpMkLst>
            <pc:docMk/>
            <pc:sldMk cId="2342866621" sldId="263"/>
            <ac:grpSpMk id="17" creationId="{28E0AF93-5A5B-2014-6602-F39A33C8983E}"/>
          </ac:grpSpMkLst>
        </pc:grpChg>
        <pc:graphicFrameChg chg="del">
          <ac:chgData name="민찬 주" userId="6a2b1774923cf756" providerId="LiveId" clId="{D9FAC40B-2241-4B6B-93CF-272E77B5DF16}" dt="2024-05-02T12:38:14.460" v="278" actId="21"/>
          <ac:graphicFrameMkLst>
            <pc:docMk/>
            <pc:sldMk cId="2342866621" sldId="263"/>
            <ac:graphicFrameMk id="6" creationId="{A21C70DF-601C-75A3-A4CD-AA90AED69889}"/>
          </ac:graphicFrameMkLst>
        </pc:graphicFrameChg>
        <pc:picChg chg="add del mod">
          <ac:chgData name="민찬 주" userId="6a2b1774923cf756" providerId="LiveId" clId="{D9FAC40B-2241-4B6B-93CF-272E77B5DF16}" dt="2024-05-02T12:39:55.324" v="330" actId="21"/>
          <ac:picMkLst>
            <pc:docMk/>
            <pc:sldMk cId="2342866621" sldId="263"/>
            <ac:picMk id="3" creationId="{35038FAC-4967-8164-9A40-D13ECF1215A8}"/>
          </ac:picMkLst>
        </pc:picChg>
        <pc:picChg chg="del">
          <ac:chgData name="민찬 주" userId="6a2b1774923cf756" providerId="LiveId" clId="{D9FAC40B-2241-4B6B-93CF-272E77B5DF16}" dt="2024-05-02T12:38:17.922" v="280" actId="21"/>
          <ac:picMkLst>
            <pc:docMk/>
            <pc:sldMk cId="2342866621" sldId="263"/>
            <ac:picMk id="8" creationId="{95B94661-492A-E945-4099-EAA76B2FEA16}"/>
          </ac:picMkLst>
        </pc:picChg>
        <pc:picChg chg="add mod">
          <ac:chgData name="민찬 주" userId="6a2b1774923cf756" providerId="LiveId" clId="{D9FAC40B-2241-4B6B-93CF-272E77B5DF16}" dt="2024-05-02T12:40:47.324" v="341" actId="208"/>
          <ac:picMkLst>
            <pc:docMk/>
            <pc:sldMk cId="2342866621" sldId="263"/>
            <ac:picMk id="10" creationId="{541A356D-EA5A-3B18-1A69-A76189FB482A}"/>
          </ac:picMkLst>
        </pc:picChg>
        <pc:picChg chg="add mod ord">
          <ac:chgData name="민찬 주" userId="6a2b1774923cf756" providerId="LiveId" clId="{D9FAC40B-2241-4B6B-93CF-272E77B5DF16}" dt="2024-05-02T12:43:50.525" v="357" actId="166"/>
          <ac:picMkLst>
            <pc:docMk/>
            <pc:sldMk cId="2342866621" sldId="263"/>
            <ac:picMk id="12" creationId="{40E5BD87-BC08-CA1C-634A-6D966A404B60}"/>
          </ac:picMkLst>
        </pc:picChg>
        <pc:inkChg chg="add mod">
          <ac:chgData name="민찬 주" userId="6a2b1774923cf756" providerId="LiveId" clId="{D9FAC40B-2241-4B6B-93CF-272E77B5DF16}" dt="2024-05-02T12:42:35.299" v="349"/>
          <ac:inkMkLst>
            <pc:docMk/>
            <pc:sldMk cId="2342866621" sldId="263"/>
            <ac:inkMk id="13" creationId="{3144AD47-F8AF-1D97-5228-FDF7EAED6B95}"/>
          </ac:inkMkLst>
        </pc:inkChg>
        <pc:inkChg chg="add mod">
          <ac:chgData name="민찬 주" userId="6a2b1774923cf756" providerId="LiveId" clId="{D9FAC40B-2241-4B6B-93CF-272E77B5DF16}" dt="2024-05-02T12:42:35.299" v="349"/>
          <ac:inkMkLst>
            <pc:docMk/>
            <pc:sldMk cId="2342866621" sldId="263"/>
            <ac:inkMk id="14" creationId="{410A4281-0AF8-B9BE-F2B4-35A931BE57E9}"/>
          </ac:inkMkLst>
        </pc:inkChg>
        <pc:inkChg chg="add mod">
          <ac:chgData name="민찬 주" userId="6a2b1774923cf756" providerId="LiveId" clId="{D9FAC40B-2241-4B6B-93CF-272E77B5DF16}" dt="2024-05-02T12:42:35.299" v="349"/>
          <ac:inkMkLst>
            <pc:docMk/>
            <pc:sldMk cId="2342866621" sldId="263"/>
            <ac:inkMk id="16" creationId="{8471C619-9097-E65B-1927-EC42B4A9C208}"/>
          </ac:inkMkLst>
        </pc:inkChg>
        <pc:inkChg chg="add del">
          <ac:chgData name="민찬 주" userId="6a2b1774923cf756" providerId="LiveId" clId="{D9FAC40B-2241-4B6B-93CF-272E77B5DF16}" dt="2024-05-02T12:42:44.916" v="351" actId="9405"/>
          <ac:inkMkLst>
            <pc:docMk/>
            <pc:sldMk cId="2342866621" sldId="263"/>
            <ac:inkMk id="18" creationId="{87F32E14-654E-DC6D-2AAE-99DC5F625DB6}"/>
          </ac:inkMkLst>
        </pc:inkChg>
      </pc:sldChg>
      <pc:sldChg chg="addSp delSp modSp add mod modAnim">
        <pc:chgData name="민찬 주" userId="6a2b1774923cf756" providerId="LiveId" clId="{D9FAC40B-2241-4B6B-93CF-272E77B5DF16}" dt="2024-05-07T12:41:15.598" v="1188"/>
        <pc:sldMkLst>
          <pc:docMk/>
          <pc:sldMk cId="4209541519" sldId="264"/>
        </pc:sldMkLst>
        <pc:picChg chg="mod">
          <ac:chgData name="민찬 주" userId="6a2b1774923cf756" providerId="LiveId" clId="{D9FAC40B-2241-4B6B-93CF-272E77B5DF16}" dt="2024-05-02T12:32:15.929" v="167" actId="14826"/>
          <ac:picMkLst>
            <pc:docMk/>
            <pc:sldMk cId="4209541519" sldId="264"/>
            <ac:picMk id="3" creationId="{D8A31F83-8BC2-6546-AF62-61E574353D87}"/>
          </ac:picMkLst>
        </pc:picChg>
        <pc:picChg chg="add del mod">
          <ac:chgData name="민찬 주" userId="6a2b1774923cf756" providerId="LiveId" clId="{D9FAC40B-2241-4B6B-93CF-272E77B5DF16}" dt="2024-05-02T12:32:10.950" v="166" actId="22"/>
          <ac:picMkLst>
            <pc:docMk/>
            <pc:sldMk cId="4209541519" sldId="264"/>
            <ac:picMk id="6" creationId="{0B4074B5-C105-8A80-E646-3163E6134339}"/>
          </ac:picMkLst>
        </pc:picChg>
      </pc:sldChg>
      <pc:sldChg chg="modSp add mod modAnim">
        <pc:chgData name="민찬 주" userId="6a2b1774923cf756" providerId="LiveId" clId="{D9FAC40B-2241-4B6B-93CF-272E77B5DF16}" dt="2024-05-07T12:41:18.099" v="1189"/>
        <pc:sldMkLst>
          <pc:docMk/>
          <pc:sldMk cId="3419123909" sldId="265"/>
        </pc:sldMkLst>
        <pc:picChg chg="mod">
          <ac:chgData name="민찬 주" userId="6a2b1774923cf756" providerId="LiveId" clId="{D9FAC40B-2241-4B6B-93CF-272E77B5DF16}" dt="2024-05-02T12:32:30.334" v="168" actId="14826"/>
          <ac:picMkLst>
            <pc:docMk/>
            <pc:sldMk cId="3419123909" sldId="265"/>
            <ac:picMk id="3" creationId="{D8A31F83-8BC2-6546-AF62-61E574353D87}"/>
          </ac:picMkLst>
        </pc:picChg>
      </pc:sldChg>
      <pc:sldChg chg="addSp modSp add mod modAnim">
        <pc:chgData name="민찬 주" userId="6a2b1774923cf756" providerId="LiveId" clId="{D9FAC40B-2241-4B6B-93CF-272E77B5DF16}" dt="2024-05-07T12:41:21.538" v="1190"/>
        <pc:sldMkLst>
          <pc:docMk/>
          <pc:sldMk cId="3610693578" sldId="266"/>
        </pc:sldMkLst>
        <pc:spChg chg="add mod">
          <ac:chgData name="민찬 주" userId="6a2b1774923cf756" providerId="LiveId" clId="{D9FAC40B-2241-4B6B-93CF-272E77B5DF16}" dt="2024-05-02T12:35:28.241" v="198" actId="1076"/>
          <ac:spMkLst>
            <pc:docMk/>
            <pc:sldMk cId="3610693578" sldId="266"/>
            <ac:spMk id="6" creationId="{98BF631E-5099-E79E-D659-97C86BB55DA7}"/>
          </ac:spMkLst>
        </pc:spChg>
        <pc:picChg chg="mod">
          <ac:chgData name="민찬 주" userId="6a2b1774923cf756" providerId="LiveId" clId="{D9FAC40B-2241-4B6B-93CF-272E77B5DF16}" dt="2024-05-02T12:34:33.738" v="170" actId="14826"/>
          <ac:picMkLst>
            <pc:docMk/>
            <pc:sldMk cId="3610693578" sldId="266"/>
            <ac:picMk id="3" creationId="{D8A31F83-8BC2-6546-AF62-61E574353D87}"/>
          </ac:picMkLst>
        </pc:picChg>
        <pc:inkChg chg="add">
          <ac:chgData name="민찬 주" userId="6a2b1774923cf756" providerId="LiveId" clId="{D9FAC40B-2241-4B6B-93CF-272E77B5DF16}" dt="2024-05-02T12:34:51.413" v="171" actId="9405"/>
          <ac:inkMkLst>
            <pc:docMk/>
            <pc:sldMk cId="3610693578" sldId="266"/>
            <ac:inkMk id="2" creationId="{7B9C3CD3-B75E-1C81-A932-99AB1572ABEF}"/>
          </ac:inkMkLst>
        </pc:inkChg>
      </pc:sldChg>
      <pc:sldChg chg="addSp delSp modSp add del mod modAnim">
        <pc:chgData name="민찬 주" userId="6a2b1774923cf756" providerId="LiveId" clId="{D9FAC40B-2241-4B6B-93CF-272E77B5DF16}" dt="2024-05-07T12:45:58.076" v="1216"/>
        <pc:sldMkLst>
          <pc:docMk/>
          <pc:sldMk cId="2048735784" sldId="267"/>
        </pc:sldMkLst>
        <pc:spChg chg="add mod">
          <ac:chgData name="민찬 주" userId="6a2b1774923cf756" providerId="LiveId" clId="{D9FAC40B-2241-4B6B-93CF-272E77B5DF16}" dt="2024-05-04T13:42:46.915" v="1051" actId="14100"/>
          <ac:spMkLst>
            <pc:docMk/>
            <pc:sldMk cId="2048735784" sldId="267"/>
            <ac:spMk id="2" creationId="{B1CE43E5-6E82-214E-F5BE-86F3567F56CA}"/>
          </ac:spMkLst>
        </pc:spChg>
        <pc:spChg chg="add mod">
          <ac:chgData name="민찬 주" userId="6a2b1774923cf756" providerId="LiveId" clId="{D9FAC40B-2241-4B6B-93CF-272E77B5DF16}" dt="2024-05-04T13:42:50.079" v="1054" actId="20577"/>
          <ac:spMkLst>
            <pc:docMk/>
            <pc:sldMk cId="2048735784" sldId="267"/>
            <ac:spMk id="3" creationId="{FC6684B0-91A0-CF55-53A0-40D2BFC8E779}"/>
          </ac:spMkLst>
        </pc:spChg>
        <pc:spChg chg="mod">
          <ac:chgData name="민찬 주" userId="6a2b1774923cf756" providerId="LiveId" clId="{D9FAC40B-2241-4B6B-93CF-272E77B5DF16}" dt="2024-05-04T13:38:20.205" v="961" actId="20577"/>
          <ac:spMkLst>
            <pc:docMk/>
            <pc:sldMk cId="2048735784" sldId="267"/>
            <ac:spMk id="4" creationId="{538D5761-48AF-1AAD-248D-AE0717C54609}"/>
          </ac:spMkLst>
        </pc:spChg>
        <pc:spChg chg="add mod ord">
          <ac:chgData name="민찬 주" userId="6a2b1774923cf756" providerId="LiveId" clId="{D9FAC40B-2241-4B6B-93CF-272E77B5DF16}" dt="2024-05-07T12:37:43.698" v="1134" actId="14100"/>
          <ac:spMkLst>
            <pc:docMk/>
            <pc:sldMk cId="2048735784" sldId="267"/>
            <ac:spMk id="6" creationId="{BC99A458-EA98-3BBB-6B0A-30F422F61041}"/>
          </ac:spMkLst>
        </pc:spChg>
        <pc:spChg chg="add mod">
          <ac:chgData name="민찬 주" userId="6a2b1774923cf756" providerId="LiveId" clId="{D9FAC40B-2241-4B6B-93CF-272E77B5DF16}" dt="2024-05-07T12:38:02.625" v="1139" actId="1582"/>
          <ac:spMkLst>
            <pc:docMk/>
            <pc:sldMk cId="2048735784" sldId="267"/>
            <ac:spMk id="7" creationId="{451C3827-8B29-F2E5-E909-C72220256BCF}"/>
          </ac:spMkLst>
        </pc:spChg>
        <pc:spChg chg="del">
          <ac:chgData name="민찬 주" userId="6a2b1774923cf756" providerId="LiveId" clId="{D9FAC40B-2241-4B6B-93CF-272E77B5DF16}" dt="2024-05-04T13:38:11.927" v="949" actId="478"/>
          <ac:spMkLst>
            <pc:docMk/>
            <pc:sldMk cId="2048735784" sldId="267"/>
            <ac:spMk id="7" creationId="{75367ABD-E05D-3C31-849E-BAEF35D856AC}"/>
          </ac:spMkLst>
        </pc:spChg>
        <pc:spChg chg="add mod">
          <ac:chgData name="민찬 주" userId="6a2b1774923cf756" providerId="LiveId" clId="{D9FAC40B-2241-4B6B-93CF-272E77B5DF16}" dt="2024-05-07T12:38:29.235" v="1164" actId="1076"/>
          <ac:spMkLst>
            <pc:docMk/>
            <pc:sldMk cId="2048735784" sldId="267"/>
            <ac:spMk id="8" creationId="{6E6ED68B-F635-8421-AD8F-457D9D6B649D}"/>
          </ac:spMkLst>
        </pc:spChg>
        <pc:spChg chg="add mod">
          <ac:chgData name="민찬 주" userId="6a2b1774923cf756" providerId="LiveId" clId="{D9FAC40B-2241-4B6B-93CF-272E77B5DF16}" dt="2024-05-04T13:43:09.520" v="1063" actId="1076"/>
          <ac:spMkLst>
            <pc:docMk/>
            <pc:sldMk cId="2048735784" sldId="267"/>
            <ac:spMk id="9" creationId="{A0302D15-6BB5-349E-6EB5-A4EE1F4EFF7D}"/>
          </ac:spMkLst>
        </pc:spChg>
        <pc:spChg chg="add mod">
          <ac:chgData name="민찬 주" userId="6a2b1774923cf756" providerId="LiveId" clId="{D9FAC40B-2241-4B6B-93CF-272E77B5DF16}" dt="2024-05-04T13:43:19.259" v="1075" actId="20577"/>
          <ac:spMkLst>
            <pc:docMk/>
            <pc:sldMk cId="2048735784" sldId="267"/>
            <ac:spMk id="10" creationId="{2054CB39-4906-9003-6290-410A25DB382D}"/>
          </ac:spMkLst>
        </pc:spChg>
        <pc:graphicFrameChg chg="del">
          <ac:chgData name="민찬 주" userId="6a2b1774923cf756" providerId="LiveId" clId="{D9FAC40B-2241-4B6B-93CF-272E77B5DF16}" dt="2024-05-04T13:38:11.165" v="948" actId="478"/>
          <ac:graphicFrameMkLst>
            <pc:docMk/>
            <pc:sldMk cId="2048735784" sldId="267"/>
            <ac:graphicFrameMk id="6" creationId="{A21C70DF-601C-75A3-A4CD-AA90AED69889}"/>
          </ac:graphicFrameMkLst>
        </pc:graphicFrameChg>
        <pc:picChg chg="del">
          <ac:chgData name="민찬 주" userId="6a2b1774923cf756" providerId="LiveId" clId="{D9FAC40B-2241-4B6B-93CF-272E77B5DF16}" dt="2024-05-04T13:38:12.387" v="950" actId="478"/>
          <ac:picMkLst>
            <pc:docMk/>
            <pc:sldMk cId="2048735784" sldId="267"/>
            <ac:picMk id="8" creationId="{95B94661-492A-E945-4099-EAA76B2FEA16}"/>
          </ac:picMkLst>
        </pc:picChg>
      </pc:sldChg>
      <pc:sldChg chg="addSp delSp modSp new mod setBg modClrScheme modAnim chgLayout">
        <pc:chgData name="민찬 주" userId="6a2b1774923cf756" providerId="LiveId" clId="{D9FAC40B-2241-4B6B-93CF-272E77B5DF16}" dt="2024-05-07T12:40:32.657" v="1182"/>
        <pc:sldMkLst>
          <pc:docMk/>
          <pc:sldMk cId="197208674" sldId="268"/>
        </pc:sldMkLst>
        <pc:spChg chg="del mod ord">
          <ac:chgData name="민찬 주" userId="6a2b1774923cf756" providerId="LiveId" clId="{D9FAC40B-2241-4B6B-93CF-272E77B5DF16}" dt="2024-05-02T12:37:01.056" v="228" actId="700"/>
          <ac:spMkLst>
            <pc:docMk/>
            <pc:sldMk cId="197208674" sldId="268"/>
            <ac:spMk id="2" creationId="{D515F8AD-5233-5824-C793-8B4A469B00FC}"/>
          </ac:spMkLst>
        </pc:spChg>
        <pc:spChg chg="del mod ord">
          <ac:chgData name="민찬 주" userId="6a2b1774923cf756" providerId="LiveId" clId="{D9FAC40B-2241-4B6B-93CF-272E77B5DF16}" dt="2024-05-02T12:37:01.056" v="228" actId="700"/>
          <ac:spMkLst>
            <pc:docMk/>
            <pc:sldMk cId="197208674" sldId="268"/>
            <ac:spMk id="3" creationId="{13EA1E22-2F79-54B9-EF48-FD2F9D902C57}"/>
          </ac:spMkLst>
        </pc:spChg>
        <pc:spChg chg="add mod ord">
          <ac:chgData name="민찬 주" userId="6a2b1774923cf756" providerId="LiveId" clId="{D9FAC40B-2241-4B6B-93CF-272E77B5DF16}" dt="2024-05-07T12:40:29.110" v="1181" actId="1076"/>
          <ac:spMkLst>
            <pc:docMk/>
            <pc:sldMk cId="197208674" sldId="268"/>
            <ac:spMk id="4" creationId="{22A6A84A-F7E3-1602-986E-BC85DCC92501}"/>
          </ac:spMkLst>
        </pc:spChg>
        <pc:spChg chg="add del mod ord">
          <ac:chgData name="민찬 주" userId="6a2b1774923cf756" providerId="LiveId" clId="{D9FAC40B-2241-4B6B-93CF-272E77B5DF16}" dt="2024-05-02T12:37:21.387" v="254" actId="21"/>
          <ac:spMkLst>
            <pc:docMk/>
            <pc:sldMk cId="197208674" sldId="268"/>
            <ac:spMk id="5" creationId="{6BEB979E-2C19-6B6F-68B6-EE1C8DB7DFA7}"/>
          </ac:spMkLst>
        </pc:spChg>
        <pc:spChg chg="add">
          <ac:chgData name="민찬 주" userId="6a2b1774923cf756" providerId="LiveId" clId="{D9FAC40B-2241-4B6B-93CF-272E77B5DF16}" dt="2024-05-02T12:37:32.067" v="255" actId="26606"/>
          <ac:spMkLst>
            <pc:docMk/>
            <pc:sldMk cId="197208674" sldId="268"/>
            <ac:spMk id="9" creationId="{FFD48BC7-DC40-47DE-87EE-9F4B6ECB9ABB}"/>
          </ac:spMkLst>
        </pc:spChg>
        <pc:spChg chg="add">
          <ac:chgData name="민찬 주" userId="6a2b1774923cf756" providerId="LiveId" clId="{D9FAC40B-2241-4B6B-93CF-272E77B5DF16}" dt="2024-05-02T12:37:32.067" v="255" actId="26606"/>
          <ac:spMkLst>
            <pc:docMk/>
            <pc:sldMk cId="197208674" sldId="268"/>
            <ac:spMk id="11" creationId="{E502BBC7-2C76-46F3-BC24-5985BC13DB88}"/>
          </ac:spMkLst>
        </pc:spChg>
        <pc:spChg chg="add">
          <ac:chgData name="민찬 주" userId="6a2b1774923cf756" providerId="LiveId" clId="{D9FAC40B-2241-4B6B-93CF-272E77B5DF16}" dt="2024-05-02T12:37:32.067" v="255" actId="26606"/>
          <ac:spMkLst>
            <pc:docMk/>
            <pc:sldMk cId="197208674" sldId="268"/>
            <ac:spMk id="13" creationId="{C7F28D52-2A5F-4D23-81AE-7CB8B591C7AF}"/>
          </ac:spMkLst>
        </pc:spChg>
        <pc:spChg chg="add">
          <ac:chgData name="민찬 주" userId="6a2b1774923cf756" providerId="LiveId" clId="{D9FAC40B-2241-4B6B-93CF-272E77B5DF16}" dt="2024-05-02T12:37:32.067" v="255" actId="26606"/>
          <ac:spMkLst>
            <pc:docMk/>
            <pc:sldMk cId="197208674" sldId="268"/>
            <ac:spMk id="15" creationId="{3629484E-3792-4B3D-89AD-7C8A1ED0E0D4}"/>
          </ac:spMkLst>
        </pc:spChg>
      </pc:sldChg>
      <pc:sldChg chg="modSp add mod ord modAnim">
        <pc:chgData name="민찬 주" userId="6a2b1774923cf756" providerId="LiveId" clId="{D9FAC40B-2241-4B6B-93CF-272E77B5DF16}" dt="2024-05-07T12:41:25.937" v="1191"/>
        <pc:sldMkLst>
          <pc:docMk/>
          <pc:sldMk cId="4163653239" sldId="269"/>
        </pc:sldMkLst>
        <pc:spChg chg="mod">
          <ac:chgData name="민찬 주" userId="6a2b1774923cf756" providerId="LiveId" clId="{D9FAC40B-2241-4B6B-93CF-272E77B5DF16}" dt="2024-05-02T12:38:12.089" v="277" actId="20577"/>
          <ac:spMkLst>
            <pc:docMk/>
            <pc:sldMk cId="4163653239" sldId="269"/>
            <ac:spMk id="4" creationId="{22A6A84A-F7E3-1602-986E-BC85DCC92501}"/>
          </ac:spMkLst>
        </pc:spChg>
      </pc:sldChg>
      <pc:sldChg chg="addSp modSp add mod modAnim">
        <pc:chgData name="민찬 주" userId="6a2b1774923cf756" providerId="LiveId" clId="{D9FAC40B-2241-4B6B-93CF-272E77B5DF16}" dt="2024-05-02T12:50:01.933" v="418"/>
        <pc:sldMkLst>
          <pc:docMk/>
          <pc:sldMk cId="2791104568" sldId="270"/>
        </pc:sldMkLst>
        <pc:picChg chg="add mod">
          <ac:chgData name="민찬 주" userId="6a2b1774923cf756" providerId="LiveId" clId="{D9FAC40B-2241-4B6B-93CF-272E77B5DF16}" dt="2024-05-02T12:45:32.032" v="364" actId="1076"/>
          <ac:picMkLst>
            <pc:docMk/>
            <pc:sldMk cId="2791104568" sldId="270"/>
            <ac:picMk id="2" creationId="{77D228FA-016A-5E35-6C20-B34CB90EF202}"/>
          </ac:picMkLst>
        </pc:picChg>
        <pc:picChg chg="add mod">
          <ac:chgData name="민찬 주" userId="6a2b1774923cf756" providerId="LiveId" clId="{D9FAC40B-2241-4B6B-93CF-272E77B5DF16}" dt="2024-05-02T12:45:35.994" v="366" actId="1076"/>
          <ac:picMkLst>
            <pc:docMk/>
            <pc:sldMk cId="2791104568" sldId="270"/>
            <ac:picMk id="3" creationId="{67B96D35-2EC3-058D-19DE-C6741D0413F9}"/>
          </ac:picMkLst>
        </pc:picChg>
        <pc:picChg chg="add mod">
          <ac:chgData name="민찬 주" userId="6a2b1774923cf756" providerId="LiveId" clId="{D9FAC40B-2241-4B6B-93CF-272E77B5DF16}" dt="2024-05-02T12:45:39.027" v="368" actId="1076"/>
          <ac:picMkLst>
            <pc:docMk/>
            <pc:sldMk cId="2791104568" sldId="270"/>
            <ac:picMk id="6" creationId="{386AF449-3A6E-42FA-DB57-0A323C325FE3}"/>
          </ac:picMkLst>
        </pc:picChg>
        <pc:picChg chg="add mod">
          <ac:chgData name="민찬 주" userId="6a2b1774923cf756" providerId="LiveId" clId="{D9FAC40B-2241-4B6B-93CF-272E77B5DF16}" dt="2024-05-02T12:45:41.551" v="370" actId="1076"/>
          <ac:picMkLst>
            <pc:docMk/>
            <pc:sldMk cId="2791104568" sldId="270"/>
            <ac:picMk id="7" creationId="{FE837921-599E-F8E5-D7EC-15DFCAECD88C}"/>
          </ac:picMkLst>
        </pc:picChg>
        <pc:picChg chg="add mod">
          <ac:chgData name="민찬 주" userId="6a2b1774923cf756" providerId="LiveId" clId="{D9FAC40B-2241-4B6B-93CF-272E77B5DF16}" dt="2024-05-02T12:45:44.317" v="372" actId="1076"/>
          <ac:picMkLst>
            <pc:docMk/>
            <pc:sldMk cId="2791104568" sldId="270"/>
            <ac:picMk id="8" creationId="{EAD54059-45AA-2E68-87A9-99649556217D}"/>
          </ac:picMkLst>
        </pc:picChg>
        <pc:picChg chg="add mod">
          <ac:chgData name="민찬 주" userId="6a2b1774923cf756" providerId="LiveId" clId="{D9FAC40B-2241-4B6B-93CF-272E77B5DF16}" dt="2024-05-02T12:45:47.650" v="374" actId="1076"/>
          <ac:picMkLst>
            <pc:docMk/>
            <pc:sldMk cId="2791104568" sldId="270"/>
            <ac:picMk id="9" creationId="{92E3EE14-F239-9443-023D-C54EACCD053A}"/>
          </ac:picMkLst>
        </pc:picChg>
        <pc:picChg chg="add mod">
          <ac:chgData name="민찬 주" userId="6a2b1774923cf756" providerId="LiveId" clId="{D9FAC40B-2241-4B6B-93CF-272E77B5DF16}" dt="2024-05-02T12:45:50.557" v="376" actId="1076"/>
          <ac:picMkLst>
            <pc:docMk/>
            <pc:sldMk cId="2791104568" sldId="270"/>
            <ac:picMk id="11" creationId="{8B83AFF9-0EFD-5AAA-55A6-14AFEEBF84F3}"/>
          </ac:picMkLst>
        </pc:picChg>
        <pc:picChg chg="add mod">
          <ac:chgData name="민찬 주" userId="6a2b1774923cf756" providerId="LiveId" clId="{D9FAC40B-2241-4B6B-93CF-272E77B5DF16}" dt="2024-05-02T12:45:53.136" v="378" actId="1076"/>
          <ac:picMkLst>
            <pc:docMk/>
            <pc:sldMk cId="2791104568" sldId="270"/>
            <ac:picMk id="15" creationId="{C1E480A5-BA47-E4C1-1927-3BF1DC2B925C}"/>
          </ac:picMkLst>
        </pc:picChg>
        <pc:picChg chg="add mod ord">
          <ac:chgData name="민찬 주" userId="6a2b1774923cf756" providerId="LiveId" clId="{D9FAC40B-2241-4B6B-93CF-272E77B5DF16}" dt="2024-05-02T12:48:21.146" v="412" actId="1076"/>
          <ac:picMkLst>
            <pc:docMk/>
            <pc:sldMk cId="2791104568" sldId="270"/>
            <ac:picMk id="18" creationId="{4C35631E-219C-B212-98C4-C4438688199A}"/>
          </ac:picMkLst>
        </pc:picChg>
        <pc:picChg chg="add mod ord">
          <ac:chgData name="민찬 주" userId="6a2b1774923cf756" providerId="LiveId" clId="{D9FAC40B-2241-4B6B-93CF-272E77B5DF16}" dt="2024-05-02T12:48:27.824" v="414" actId="1076"/>
          <ac:picMkLst>
            <pc:docMk/>
            <pc:sldMk cId="2791104568" sldId="270"/>
            <ac:picMk id="19" creationId="{4572CAA8-FA2A-2B12-36EF-D27F6B160167}"/>
          </ac:picMkLst>
        </pc:picChg>
        <pc:picChg chg="add mod">
          <ac:chgData name="민찬 주" userId="6a2b1774923cf756" providerId="LiveId" clId="{D9FAC40B-2241-4B6B-93CF-272E77B5DF16}" dt="2024-05-02T12:46:01.252" v="384" actId="1076"/>
          <ac:picMkLst>
            <pc:docMk/>
            <pc:sldMk cId="2791104568" sldId="270"/>
            <ac:picMk id="20" creationId="{926D95A1-3756-E6D6-D721-149953F04E22}"/>
          </ac:picMkLst>
        </pc:picChg>
        <pc:picChg chg="add mod">
          <ac:chgData name="민찬 주" userId="6a2b1774923cf756" providerId="LiveId" clId="{D9FAC40B-2241-4B6B-93CF-272E77B5DF16}" dt="2024-05-02T12:46:05.613" v="386" actId="1076"/>
          <ac:picMkLst>
            <pc:docMk/>
            <pc:sldMk cId="2791104568" sldId="270"/>
            <ac:picMk id="21" creationId="{CF2B21ED-8CE5-00F1-BAC1-8BDEE69BFAC4}"/>
          </ac:picMkLst>
        </pc:picChg>
      </pc:sldChg>
      <pc:sldChg chg="addSp delSp modSp add mod delAnim modAnim">
        <pc:chgData name="민찬 주" userId="6a2b1774923cf756" providerId="LiveId" clId="{D9FAC40B-2241-4B6B-93CF-272E77B5DF16}" dt="2024-05-07T12:47:37.463" v="1219"/>
        <pc:sldMkLst>
          <pc:docMk/>
          <pc:sldMk cId="1019380999" sldId="271"/>
        </pc:sldMkLst>
        <pc:spChg chg="mod">
          <ac:chgData name="민찬 주" userId="6a2b1774923cf756" providerId="LiveId" clId="{D9FAC40B-2241-4B6B-93CF-272E77B5DF16}" dt="2024-05-02T12:59:28.279" v="487" actId="20577"/>
          <ac:spMkLst>
            <pc:docMk/>
            <pc:sldMk cId="1019380999" sldId="271"/>
            <ac:spMk id="4" creationId="{538D5761-48AF-1AAD-248D-AE0717C54609}"/>
          </ac:spMkLst>
        </pc:spChg>
        <pc:spChg chg="add mod">
          <ac:chgData name="민찬 주" userId="6a2b1774923cf756" providerId="LiveId" clId="{D9FAC40B-2241-4B6B-93CF-272E77B5DF16}" dt="2024-05-02T12:57:42.508" v="457" actId="1582"/>
          <ac:spMkLst>
            <pc:docMk/>
            <pc:sldMk cId="1019380999" sldId="271"/>
            <ac:spMk id="32" creationId="{539F7418-8D04-F6DE-E6F9-B83C009987CD}"/>
          </ac:spMkLst>
        </pc:spChg>
        <pc:grpChg chg="del">
          <ac:chgData name="민찬 주" userId="6a2b1774923cf756" providerId="LiveId" clId="{D9FAC40B-2241-4B6B-93CF-272E77B5DF16}" dt="2024-05-02T12:50:36.168" v="420" actId="478"/>
          <ac:grpSpMkLst>
            <pc:docMk/>
            <pc:sldMk cId="1019380999" sldId="271"/>
            <ac:grpSpMk id="17" creationId="{28E0AF93-5A5B-2014-6602-F39A33C8983E}"/>
          </ac:grpSpMkLst>
        </pc:grpChg>
        <pc:picChg chg="del">
          <ac:chgData name="민찬 주" userId="6a2b1774923cf756" providerId="LiveId" clId="{D9FAC40B-2241-4B6B-93CF-272E77B5DF16}" dt="2024-05-02T12:50:40.336" v="421" actId="478"/>
          <ac:picMkLst>
            <pc:docMk/>
            <pc:sldMk cId="1019380999" sldId="271"/>
            <ac:picMk id="2" creationId="{77D228FA-016A-5E35-6C20-B34CB90EF202}"/>
          </ac:picMkLst>
        </pc:picChg>
        <pc:picChg chg="del">
          <ac:chgData name="민찬 주" userId="6a2b1774923cf756" providerId="LiveId" clId="{D9FAC40B-2241-4B6B-93CF-272E77B5DF16}" dt="2024-05-02T12:50:36.168" v="420" actId="478"/>
          <ac:picMkLst>
            <pc:docMk/>
            <pc:sldMk cId="1019380999" sldId="271"/>
            <ac:picMk id="3" creationId="{67B96D35-2EC3-058D-19DE-C6741D0413F9}"/>
          </ac:picMkLst>
        </pc:picChg>
        <pc:picChg chg="del">
          <ac:chgData name="민찬 주" userId="6a2b1774923cf756" providerId="LiveId" clId="{D9FAC40B-2241-4B6B-93CF-272E77B5DF16}" dt="2024-05-02T12:50:36.168" v="420" actId="478"/>
          <ac:picMkLst>
            <pc:docMk/>
            <pc:sldMk cId="1019380999" sldId="271"/>
            <ac:picMk id="6" creationId="{386AF449-3A6E-42FA-DB57-0A323C325FE3}"/>
          </ac:picMkLst>
        </pc:picChg>
        <pc:picChg chg="del">
          <ac:chgData name="민찬 주" userId="6a2b1774923cf756" providerId="LiveId" clId="{D9FAC40B-2241-4B6B-93CF-272E77B5DF16}" dt="2024-05-02T12:50:36.168" v="420" actId="478"/>
          <ac:picMkLst>
            <pc:docMk/>
            <pc:sldMk cId="1019380999" sldId="271"/>
            <ac:picMk id="7" creationId="{FE837921-599E-F8E5-D7EC-15DFCAECD88C}"/>
          </ac:picMkLst>
        </pc:picChg>
        <pc:picChg chg="del">
          <ac:chgData name="민찬 주" userId="6a2b1774923cf756" providerId="LiveId" clId="{D9FAC40B-2241-4B6B-93CF-272E77B5DF16}" dt="2024-05-02T12:50:36.168" v="420" actId="478"/>
          <ac:picMkLst>
            <pc:docMk/>
            <pc:sldMk cId="1019380999" sldId="271"/>
            <ac:picMk id="8" creationId="{EAD54059-45AA-2E68-87A9-99649556217D}"/>
          </ac:picMkLst>
        </pc:picChg>
        <pc:picChg chg="del">
          <ac:chgData name="민찬 주" userId="6a2b1774923cf756" providerId="LiveId" clId="{D9FAC40B-2241-4B6B-93CF-272E77B5DF16}" dt="2024-05-02T12:50:41.446" v="423" actId="478"/>
          <ac:picMkLst>
            <pc:docMk/>
            <pc:sldMk cId="1019380999" sldId="271"/>
            <ac:picMk id="9" creationId="{92E3EE14-F239-9443-023D-C54EACCD053A}"/>
          </ac:picMkLst>
        </pc:picChg>
        <pc:picChg chg="del">
          <ac:chgData name="민찬 주" userId="6a2b1774923cf756" providerId="LiveId" clId="{D9FAC40B-2241-4B6B-93CF-272E77B5DF16}" dt="2024-05-02T12:50:42.984" v="424" actId="478"/>
          <ac:picMkLst>
            <pc:docMk/>
            <pc:sldMk cId="1019380999" sldId="271"/>
            <ac:picMk id="10" creationId="{541A356D-EA5A-3B18-1A69-A76189FB482A}"/>
          </ac:picMkLst>
        </pc:picChg>
        <pc:picChg chg="del">
          <ac:chgData name="민찬 주" userId="6a2b1774923cf756" providerId="LiveId" clId="{D9FAC40B-2241-4B6B-93CF-272E77B5DF16}" dt="2024-05-02T12:50:40.957" v="422" actId="478"/>
          <ac:picMkLst>
            <pc:docMk/>
            <pc:sldMk cId="1019380999" sldId="271"/>
            <ac:picMk id="11" creationId="{8B83AFF9-0EFD-5AAA-55A6-14AFEEBF84F3}"/>
          </ac:picMkLst>
        </pc:picChg>
        <pc:picChg chg="mod ord">
          <ac:chgData name="민찬 주" userId="6a2b1774923cf756" providerId="LiveId" clId="{D9FAC40B-2241-4B6B-93CF-272E77B5DF16}" dt="2024-05-02T12:56:07.701" v="449" actId="166"/>
          <ac:picMkLst>
            <pc:docMk/>
            <pc:sldMk cId="1019380999" sldId="271"/>
            <ac:picMk id="12" creationId="{40E5BD87-BC08-CA1C-634A-6D966A404B60}"/>
          </ac:picMkLst>
        </pc:picChg>
        <pc:picChg chg="del">
          <ac:chgData name="민찬 주" userId="6a2b1774923cf756" providerId="LiveId" clId="{D9FAC40B-2241-4B6B-93CF-272E77B5DF16}" dt="2024-05-02T12:50:36.168" v="420" actId="478"/>
          <ac:picMkLst>
            <pc:docMk/>
            <pc:sldMk cId="1019380999" sldId="271"/>
            <ac:picMk id="15" creationId="{C1E480A5-BA47-E4C1-1927-3BF1DC2B925C}"/>
          </ac:picMkLst>
        </pc:picChg>
        <pc:picChg chg="del">
          <ac:chgData name="민찬 주" userId="6a2b1774923cf756" providerId="LiveId" clId="{D9FAC40B-2241-4B6B-93CF-272E77B5DF16}" dt="2024-05-02T12:50:36.168" v="420" actId="478"/>
          <ac:picMkLst>
            <pc:docMk/>
            <pc:sldMk cId="1019380999" sldId="271"/>
            <ac:picMk id="18" creationId="{4C35631E-219C-B212-98C4-C4438688199A}"/>
          </ac:picMkLst>
        </pc:picChg>
        <pc:picChg chg="del">
          <ac:chgData name="민찬 주" userId="6a2b1774923cf756" providerId="LiveId" clId="{D9FAC40B-2241-4B6B-93CF-272E77B5DF16}" dt="2024-05-02T12:50:36.168" v="420" actId="478"/>
          <ac:picMkLst>
            <pc:docMk/>
            <pc:sldMk cId="1019380999" sldId="271"/>
            <ac:picMk id="19" creationId="{4572CAA8-FA2A-2B12-36EF-D27F6B160167}"/>
          </ac:picMkLst>
        </pc:picChg>
        <pc:picChg chg="del">
          <ac:chgData name="민찬 주" userId="6a2b1774923cf756" providerId="LiveId" clId="{D9FAC40B-2241-4B6B-93CF-272E77B5DF16}" dt="2024-05-02T12:50:36.168" v="420" actId="478"/>
          <ac:picMkLst>
            <pc:docMk/>
            <pc:sldMk cId="1019380999" sldId="271"/>
            <ac:picMk id="20" creationId="{926D95A1-3756-E6D6-D721-149953F04E22}"/>
          </ac:picMkLst>
        </pc:picChg>
        <pc:picChg chg="del">
          <ac:chgData name="민찬 주" userId="6a2b1774923cf756" providerId="LiveId" clId="{D9FAC40B-2241-4B6B-93CF-272E77B5DF16}" dt="2024-05-02T12:50:36.168" v="420" actId="478"/>
          <ac:picMkLst>
            <pc:docMk/>
            <pc:sldMk cId="1019380999" sldId="271"/>
            <ac:picMk id="21" creationId="{CF2B21ED-8CE5-00F1-BAC1-8BDEE69BFAC4}"/>
          </ac:picMkLst>
        </pc:picChg>
        <pc:picChg chg="add mod">
          <ac:chgData name="민찬 주" userId="6a2b1774923cf756" providerId="LiveId" clId="{D9FAC40B-2241-4B6B-93CF-272E77B5DF16}" dt="2024-05-02T12:57:45.561" v="458" actId="1076"/>
          <ac:picMkLst>
            <pc:docMk/>
            <pc:sldMk cId="1019380999" sldId="271"/>
            <ac:picMk id="31" creationId="{F97EA1DF-6F3E-4A80-534B-F2CB1C6054C6}"/>
          </ac:picMkLst>
        </pc:picChg>
        <pc:cxnChg chg="add mod">
          <ac:chgData name="민찬 주" userId="6a2b1774923cf756" providerId="LiveId" clId="{D9FAC40B-2241-4B6B-93CF-272E77B5DF16}" dt="2024-05-02T12:51:41.811" v="428" actId="17032"/>
          <ac:cxnSpMkLst>
            <pc:docMk/>
            <pc:sldMk cId="1019380999" sldId="271"/>
            <ac:cxnSpMk id="23" creationId="{5F03D299-BAC4-BF5D-5795-AFD9FE71D8C9}"/>
          </ac:cxnSpMkLst>
        </pc:cxnChg>
        <pc:cxnChg chg="add mod">
          <ac:chgData name="민찬 주" userId="6a2b1774923cf756" providerId="LiveId" clId="{D9FAC40B-2241-4B6B-93CF-272E77B5DF16}" dt="2024-05-02T12:52:04.670" v="431" actId="17032"/>
          <ac:cxnSpMkLst>
            <pc:docMk/>
            <pc:sldMk cId="1019380999" sldId="271"/>
            <ac:cxnSpMk id="25" creationId="{246324A9-9B35-45B6-C975-19E651FB336C}"/>
          </ac:cxnSpMkLst>
        </pc:cxnChg>
        <pc:cxnChg chg="add mod">
          <ac:chgData name="민찬 주" userId="6a2b1774923cf756" providerId="LiveId" clId="{D9FAC40B-2241-4B6B-93CF-272E77B5DF16}" dt="2024-05-02T12:52:20.766" v="433" actId="17032"/>
          <ac:cxnSpMkLst>
            <pc:docMk/>
            <pc:sldMk cId="1019380999" sldId="271"/>
            <ac:cxnSpMk id="28" creationId="{7EC9EA18-02E3-F62F-AD97-5356984F3533}"/>
          </ac:cxnSpMkLst>
        </pc:cxnChg>
        <pc:cxnChg chg="add mod">
          <ac:chgData name="민찬 주" userId="6a2b1774923cf756" providerId="LiveId" clId="{D9FAC40B-2241-4B6B-93CF-272E77B5DF16}" dt="2024-05-02T12:52:42.379" v="435" actId="17032"/>
          <ac:cxnSpMkLst>
            <pc:docMk/>
            <pc:sldMk cId="1019380999" sldId="271"/>
            <ac:cxnSpMk id="30" creationId="{2CE1B2AF-366A-99F8-95CB-1C05D71E2D6E}"/>
          </ac:cxnSpMkLst>
        </pc:cxnChg>
      </pc:sldChg>
      <pc:sldChg chg="addSp modSp add mod modAnim">
        <pc:chgData name="민찬 주" userId="6a2b1774923cf756" providerId="LiveId" clId="{D9FAC40B-2241-4B6B-93CF-272E77B5DF16}" dt="2024-05-02T12:59:44.094" v="524" actId="20577"/>
        <pc:sldMkLst>
          <pc:docMk/>
          <pc:sldMk cId="35209052" sldId="272"/>
        </pc:sldMkLst>
        <pc:spChg chg="add mod">
          <ac:chgData name="민찬 주" userId="6a2b1774923cf756" providerId="LiveId" clId="{D9FAC40B-2241-4B6B-93CF-272E77B5DF16}" dt="2024-05-02T12:58:48.273" v="466" actId="208"/>
          <ac:spMkLst>
            <pc:docMk/>
            <pc:sldMk cId="35209052" sldId="272"/>
            <ac:spMk id="2" creationId="{B7573A60-80B6-D152-4C04-18D0F3FC8FB7}"/>
          </ac:spMkLst>
        </pc:spChg>
        <pc:spChg chg="mod">
          <ac:chgData name="민찬 주" userId="6a2b1774923cf756" providerId="LiveId" clId="{D9FAC40B-2241-4B6B-93CF-272E77B5DF16}" dt="2024-05-02T12:59:44.094" v="524" actId="20577"/>
          <ac:spMkLst>
            <pc:docMk/>
            <pc:sldMk cId="35209052" sldId="272"/>
            <ac:spMk id="4" creationId="{538D5761-48AF-1AAD-248D-AE0717C54609}"/>
          </ac:spMkLst>
        </pc:spChg>
        <pc:picChg chg="ord">
          <ac:chgData name="민찬 주" userId="6a2b1774923cf756" providerId="LiveId" clId="{D9FAC40B-2241-4B6B-93CF-272E77B5DF16}" dt="2024-05-02T12:56:15.941" v="452" actId="166"/>
          <ac:picMkLst>
            <pc:docMk/>
            <pc:sldMk cId="35209052" sldId="272"/>
            <ac:picMk id="12" creationId="{40E5BD87-BC08-CA1C-634A-6D966A404B60}"/>
          </ac:picMkLst>
        </pc:picChg>
      </pc:sldChg>
      <pc:sldChg chg="addSp modSp add mod modAnim">
        <pc:chgData name="민찬 주" userId="6a2b1774923cf756" providerId="LiveId" clId="{D9FAC40B-2241-4B6B-93CF-272E77B5DF16}" dt="2024-05-02T12:59:39.664" v="514" actId="20577"/>
        <pc:sldMkLst>
          <pc:docMk/>
          <pc:sldMk cId="3524419596" sldId="273"/>
        </pc:sldMkLst>
        <pc:spChg chg="add mod">
          <ac:chgData name="민찬 주" userId="6a2b1774923cf756" providerId="LiveId" clId="{D9FAC40B-2241-4B6B-93CF-272E77B5DF16}" dt="2024-05-02T12:58:02.503" v="462" actId="1076"/>
          <ac:spMkLst>
            <pc:docMk/>
            <pc:sldMk cId="3524419596" sldId="273"/>
            <ac:spMk id="2" creationId="{872E9AD1-359A-F444-0C8D-2180CF2E10FA}"/>
          </ac:spMkLst>
        </pc:spChg>
        <pc:spChg chg="add mod">
          <ac:chgData name="민찬 주" userId="6a2b1774923cf756" providerId="LiveId" clId="{D9FAC40B-2241-4B6B-93CF-272E77B5DF16}" dt="2024-05-02T12:58:03.044" v="463"/>
          <ac:spMkLst>
            <pc:docMk/>
            <pc:sldMk cId="3524419596" sldId="273"/>
            <ac:spMk id="3" creationId="{A4A49A54-8BBE-D022-39BA-4747FBAF7B80}"/>
          </ac:spMkLst>
        </pc:spChg>
        <pc:spChg chg="mod">
          <ac:chgData name="민찬 주" userId="6a2b1774923cf756" providerId="LiveId" clId="{D9FAC40B-2241-4B6B-93CF-272E77B5DF16}" dt="2024-05-02T12:59:39.664" v="514" actId="20577"/>
          <ac:spMkLst>
            <pc:docMk/>
            <pc:sldMk cId="3524419596" sldId="273"/>
            <ac:spMk id="4" creationId="{538D5761-48AF-1AAD-248D-AE0717C54609}"/>
          </ac:spMkLst>
        </pc:spChg>
        <pc:picChg chg="ord">
          <ac:chgData name="민찬 주" userId="6a2b1774923cf756" providerId="LiveId" clId="{D9FAC40B-2241-4B6B-93CF-272E77B5DF16}" dt="2024-05-02T12:56:13.391" v="451" actId="166"/>
          <ac:picMkLst>
            <pc:docMk/>
            <pc:sldMk cId="3524419596" sldId="273"/>
            <ac:picMk id="12" creationId="{40E5BD87-BC08-CA1C-634A-6D966A404B60}"/>
          </ac:picMkLst>
        </pc:picChg>
      </pc:sldChg>
      <pc:sldChg chg="addSp modSp add mod modAnim">
        <pc:chgData name="민찬 주" userId="6a2b1774923cf756" providerId="LiveId" clId="{D9FAC40B-2241-4B6B-93CF-272E77B5DF16}" dt="2024-05-02T12:59:34.008" v="494" actId="20577"/>
        <pc:sldMkLst>
          <pc:docMk/>
          <pc:sldMk cId="3456407793" sldId="274"/>
        </pc:sldMkLst>
        <pc:spChg chg="add mod">
          <ac:chgData name="민찬 주" userId="6a2b1774923cf756" providerId="LiveId" clId="{D9FAC40B-2241-4B6B-93CF-272E77B5DF16}" dt="2024-05-02T12:57:57.712" v="460" actId="1076"/>
          <ac:spMkLst>
            <pc:docMk/>
            <pc:sldMk cId="3456407793" sldId="274"/>
            <ac:spMk id="2" creationId="{04FBC6F2-D6E0-C673-63C6-DB237B10194E}"/>
          </ac:spMkLst>
        </pc:spChg>
        <pc:spChg chg="mod">
          <ac:chgData name="민찬 주" userId="6a2b1774923cf756" providerId="LiveId" clId="{D9FAC40B-2241-4B6B-93CF-272E77B5DF16}" dt="2024-05-02T12:59:34.008" v="494" actId="20577"/>
          <ac:spMkLst>
            <pc:docMk/>
            <pc:sldMk cId="3456407793" sldId="274"/>
            <ac:spMk id="4" creationId="{538D5761-48AF-1AAD-248D-AE0717C54609}"/>
          </ac:spMkLst>
        </pc:spChg>
        <pc:picChg chg="ord">
          <ac:chgData name="민찬 주" userId="6a2b1774923cf756" providerId="LiveId" clId="{D9FAC40B-2241-4B6B-93CF-272E77B5DF16}" dt="2024-05-02T12:56:10.671" v="450" actId="166"/>
          <ac:picMkLst>
            <pc:docMk/>
            <pc:sldMk cId="3456407793" sldId="274"/>
            <ac:picMk id="12" creationId="{40E5BD87-BC08-CA1C-634A-6D966A404B60}"/>
          </ac:picMkLst>
        </pc:picChg>
      </pc:sldChg>
      <pc:sldChg chg="addSp delSp modSp add mod delAnim modAnim">
        <pc:chgData name="민찬 주" userId="6a2b1774923cf756" providerId="LiveId" clId="{D9FAC40B-2241-4B6B-93CF-272E77B5DF16}" dt="2024-05-07T12:43:59.952" v="1198"/>
        <pc:sldMkLst>
          <pc:docMk/>
          <pc:sldMk cId="4165798265" sldId="275"/>
        </pc:sldMkLst>
        <pc:spChg chg="del">
          <ac:chgData name="민찬 주" userId="6a2b1774923cf756" providerId="LiveId" clId="{D9FAC40B-2241-4B6B-93CF-272E77B5DF16}" dt="2024-05-02T13:00:22.583" v="548" actId="478"/>
          <ac:spMkLst>
            <pc:docMk/>
            <pc:sldMk cId="4165798265" sldId="275"/>
            <ac:spMk id="2" creationId="{B7573A60-80B6-D152-4C04-18D0F3FC8FB7}"/>
          </ac:spMkLst>
        </pc:spChg>
        <pc:spChg chg="add mod">
          <ac:chgData name="민찬 주" userId="6a2b1774923cf756" providerId="LiveId" clId="{D9FAC40B-2241-4B6B-93CF-272E77B5DF16}" dt="2024-05-04T13:23:53.325" v="744" actId="20577"/>
          <ac:spMkLst>
            <pc:docMk/>
            <pc:sldMk cId="4165798265" sldId="275"/>
            <ac:spMk id="3" creationId="{083C9D0F-E889-1FE1-F3B0-FD7F037D9BC3}"/>
          </ac:spMkLst>
        </pc:spChg>
        <pc:spChg chg="mod">
          <ac:chgData name="민찬 주" userId="6a2b1774923cf756" providerId="LiveId" clId="{D9FAC40B-2241-4B6B-93CF-272E77B5DF16}" dt="2024-05-02T13:00:13.643" v="544" actId="20577"/>
          <ac:spMkLst>
            <pc:docMk/>
            <pc:sldMk cId="4165798265" sldId="275"/>
            <ac:spMk id="4" creationId="{538D5761-48AF-1AAD-248D-AE0717C54609}"/>
          </ac:spMkLst>
        </pc:spChg>
        <pc:spChg chg="add mod">
          <ac:chgData name="민찬 주" userId="6a2b1774923cf756" providerId="LiveId" clId="{D9FAC40B-2241-4B6B-93CF-272E77B5DF16}" dt="2024-05-02T13:05:30.972" v="616" actId="1582"/>
          <ac:spMkLst>
            <pc:docMk/>
            <pc:sldMk cId="4165798265" sldId="275"/>
            <ac:spMk id="6" creationId="{360D2ABF-E5B0-CDD3-A69B-279C1EBA64BA}"/>
          </ac:spMkLst>
        </pc:spChg>
        <pc:spChg chg="add mod">
          <ac:chgData name="민찬 주" userId="6a2b1774923cf756" providerId="LiveId" clId="{D9FAC40B-2241-4B6B-93CF-272E77B5DF16}" dt="2024-05-02T13:05:56.409" v="654" actId="207"/>
          <ac:spMkLst>
            <pc:docMk/>
            <pc:sldMk cId="4165798265" sldId="275"/>
            <ac:spMk id="7" creationId="{215B366F-7642-BDEE-5D74-A104B766C5FD}"/>
          </ac:spMkLst>
        </pc:spChg>
        <pc:spChg chg="add mod">
          <ac:chgData name="민찬 주" userId="6a2b1774923cf756" providerId="LiveId" clId="{D9FAC40B-2241-4B6B-93CF-272E77B5DF16}" dt="2024-05-02T13:06:31.803" v="658" actId="1582"/>
          <ac:spMkLst>
            <pc:docMk/>
            <pc:sldMk cId="4165798265" sldId="275"/>
            <ac:spMk id="8" creationId="{38B8FF3C-1083-390E-6B7A-81E194F97BD6}"/>
          </ac:spMkLst>
        </pc:spChg>
        <pc:spChg chg="add mod">
          <ac:chgData name="민찬 주" userId="6a2b1774923cf756" providerId="LiveId" clId="{D9FAC40B-2241-4B6B-93CF-272E77B5DF16}" dt="2024-05-02T13:06:48.026" v="673" actId="207"/>
          <ac:spMkLst>
            <pc:docMk/>
            <pc:sldMk cId="4165798265" sldId="275"/>
            <ac:spMk id="9" creationId="{A360C554-9DED-6199-1757-7F4F58E5BD79}"/>
          </ac:spMkLst>
        </pc:spChg>
        <pc:picChg chg="del">
          <ac:chgData name="민찬 주" userId="6a2b1774923cf756" providerId="LiveId" clId="{D9FAC40B-2241-4B6B-93CF-272E77B5DF16}" dt="2024-05-02T13:00:19.205" v="546" actId="478"/>
          <ac:picMkLst>
            <pc:docMk/>
            <pc:sldMk cId="4165798265" sldId="275"/>
            <ac:picMk id="12" creationId="{40E5BD87-BC08-CA1C-634A-6D966A404B60}"/>
          </ac:picMkLst>
        </pc:picChg>
        <pc:picChg chg="del">
          <ac:chgData name="민찬 주" userId="6a2b1774923cf756" providerId="LiveId" clId="{D9FAC40B-2241-4B6B-93CF-272E77B5DF16}" dt="2024-05-02T13:00:15.629" v="545" actId="21"/>
          <ac:picMkLst>
            <pc:docMk/>
            <pc:sldMk cId="4165798265" sldId="275"/>
            <ac:picMk id="31" creationId="{F97EA1DF-6F3E-4A80-534B-F2CB1C6054C6}"/>
          </ac:picMkLst>
        </pc:picChg>
        <pc:picChg chg="add mod">
          <ac:chgData name="민찬 주" userId="6a2b1774923cf756" providerId="LiveId" clId="{D9FAC40B-2241-4B6B-93CF-272E77B5DF16}" dt="2024-05-02T13:04:16.483" v="560" actId="1076"/>
          <ac:picMkLst>
            <pc:docMk/>
            <pc:sldMk cId="4165798265" sldId="275"/>
            <ac:picMk id="1026" creationId="{F1926C1C-AE4D-D5AC-D1DB-4ECACFA00143}"/>
          </ac:picMkLst>
        </pc:picChg>
        <pc:cxnChg chg="del mod">
          <ac:chgData name="민찬 주" userId="6a2b1774923cf756" providerId="LiveId" clId="{D9FAC40B-2241-4B6B-93CF-272E77B5DF16}" dt="2024-05-02T13:00:19.205" v="546" actId="478"/>
          <ac:cxnSpMkLst>
            <pc:docMk/>
            <pc:sldMk cId="4165798265" sldId="275"/>
            <ac:cxnSpMk id="23" creationId="{5F03D299-BAC4-BF5D-5795-AFD9FE71D8C9}"/>
          </ac:cxnSpMkLst>
        </pc:cxnChg>
        <pc:cxnChg chg="del mod">
          <ac:chgData name="민찬 주" userId="6a2b1774923cf756" providerId="LiveId" clId="{D9FAC40B-2241-4B6B-93CF-272E77B5DF16}" dt="2024-05-02T13:00:19.205" v="546" actId="478"/>
          <ac:cxnSpMkLst>
            <pc:docMk/>
            <pc:sldMk cId="4165798265" sldId="275"/>
            <ac:cxnSpMk id="25" creationId="{246324A9-9B35-45B6-C975-19E651FB336C}"/>
          </ac:cxnSpMkLst>
        </pc:cxnChg>
        <pc:cxnChg chg="del mod">
          <ac:chgData name="민찬 주" userId="6a2b1774923cf756" providerId="LiveId" clId="{D9FAC40B-2241-4B6B-93CF-272E77B5DF16}" dt="2024-05-02T13:00:21.390" v="547" actId="478"/>
          <ac:cxnSpMkLst>
            <pc:docMk/>
            <pc:sldMk cId="4165798265" sldId="275"/>
            <ac:cxnSpMk id="28" creationId="{7EC9EA18-02E3-F62F-AD97-5356984F3533}"/>
          </ac:cxnSpMkLst>
        </pc:cxnChg>
        <pc:cxnChg chg="del mod">
          <ac:chgData name="민찬 주" userId="6a2b1774923cf756" providerId="LiveId" clId="{D9FAC40B-2241-4B6B-93CF-272E77B5DF16}" dt="2024-05-02T13:00:19.205" v="546" actId="478"/>
          <ac:cxnSpMkLst>
            <pc:docMk/>
            <pc:sldMk cId="4165798265" sldId="275"/>
            <ac:cxnSpMk id="30" creationId="{2CE1B2AF-366A-99F8-95CB-1C05D71E2D6E}"/>
          </ac:cxnSpMkLst>
        </pc:cxnChg>
      </pc:sldChg>
      <pc:sldChg chg="addSp delSp modSp add mod delAnim modAnim">
        <pc:chgData name="민찬 주" userId="6a2b1774923cf756" providerId="LiveId" clId="{D9FAC40B-2241-4B6B-93CF-272E77B5DF16}" dt="2024-05-07T12:44:38.174" v="1207"/>
        <pc:sldMkLst>
          <pc:docMk/>
          <pc:sldMk cId="517176643" sldId="276"/>
        </pc:sldMkLst>
        <pc:spChg chg="mod">
          <ac:chgData name="민찬 주" userId="6a2b1774923cf756" providerId="LiveId" clId="{D9FAC40B-2241-4B6B-93CF-272E77B5DF16}" dt="2024-05-04T13:37:01.848" v="910" actId="20577"/>
          <ac:spMkLst>
            <pc:docMk/>
            <pc:sldMk cId="517176643" sldId="276"/>
            <ac:spMk id="3" creationId="{083C9D0F-E889-1FE1-F3B0-FD7F037D9BC3}"/>
          </ac:spMkLst>
        </pc:spChg>
        <pc:spChg chg="del">
          <ac:chgData name="민찬 주" userId="6a2b1774923cf756" providerId="LiveId" clId="{D9FAC40B-2241-4B6B-93CF-272E77B5DF16}" dt="2024-05-04T13:30:31.159" v="838" actId="478"/>
          <ac:spMkLst>
            <pc:docMk/>
            <pc:sldMk cId="517176643" sldId="276"/>
            <ac:spMk id="6" creationId="{360D2ABF-E5B0-CDD3-A69B-279C1EBA64BA}"/>
          </ac:spMkLst>
        </pc:spChg>
        <pc:spChg chg="del">
          <ac:chgData name="민찬 주" userId="6a2b1774923cf756" providerId="LiveId" clId="{D9FAC40B-2241-4B6B-93CF-272E77B5DF16}" dt="2024-05-04T13:30:29.334" v="836" actId="478"/>
          <ac:spMkLst>
            <pc:docMk/>
            <pc:sldMk cId="517176643" sldId="276"/>
            <ac:spMk id="7" creationId="{215B366F-7642-BDEE-5D74-A104B766C5FD}"/>
          </ac:spMkLst>
        </pc:spChg>
        <pc:spChg chg="del">
          <ac:chgData name="민찬 주" userId="6a2b1774923cf756" providerId="LiveId" clId="{D9FAC40B-2241-4B6B-93CF-272E77B5DF16}" dt="2024-05-04T13:30:30.352" v="837" actId="478"/>
          <ac:spMkLst>
            <pc:docMk/>
            <pc:sldMk cId="517176643" sldId="276"/>
            <ac:spMk id="8" creationId="{38B8FF3C-1083-390E-6B7A-81E194F97BD6}"/>
          </ac:spMkLst>
        </pc:spChg>
        <pc:spChg chg="del mod">
          <ac:chgData name="민찬 주" userId="6a2b1774923cf756" providerId="LiveId" clId="{D9FAC40B-2241-4B6B-93CF-272E77B5DF16}" dt="2024-05-04T13:30:32.929" v="840" actId="478"/>
          <ac:spMkLst>
            <pc:docMk/>
            <pc:sldMk cId="517176643" sldId="276"/>
            <ac:spMk id="9" creationId="{A360C554-9DED-6199-1757-7F4F58E5BD79}"/>
          </ac:spMkLst>
        </pc:spChg>
        <pc:picChg chg="add del">
          <ac:chgData name="민찬 주" userId="6a2b1774923cf756" providerId="LiveId" clId="{D9FAC40B-2241-4B6B-93CF-272E77B5DF16}" dt="2024-05-04T13:27:14.714" v="833" actId="22"/>
          <ac:picMkLst>
            <pc:docMk/>
            <pc:sldMk cId="517176643" sldId="276"/>
            <ac:picMk id="10" creationId="{CCBF475C-0FC3-8FA2-73F2-E77BCEF9E232}"/>
          </ac:picMkLst>
        </pc:picChg>
        <pc:picChg chg="add del mod">
          <ac:chgData name="민찬 주" userId="6a2b1774923cf756" providerId="LiveId" clId="{D9FAC40B-2241-4B6B-93CF-272E77B5DF16}" dt="2024-05-04T13:35:44.813" v="845" actId="21"/>
          <ac:picMkLst>
            <pc:docMk/>
            <pc:sldMk cId="517176643" sldId="276"/>
            <ac:picMk id="11" creationId="{525A75D2-CDAE-E6B0-D0E2-9ACCE0255EF2}"/>
          </ac:picMkLst>
        </pc:picChg>
        <pc:picChg chg="add mod">
          <ac:chgData name="민찬 주" userId="6a2b1774923cf756" providerId="LiveId" clId="{D9FAC40B-2241-4B6B-93CF-272E77B5DF16}" dt="2024-05-04T13:35:48.739" v="846" actId="14826"/>
          <ac:picMkLst>
            <pc:docMk/>
            <pc:sldMk cId="517176643" sldId="276"/>
            <ac:picMk id="12" creationId="{DD1A842D-068C-B68C-A273-40D2B5BF217E}"/>
          </ac:picMkLst>
        </pc:picChg>
        <pc:picChg chg="del mod">
          <ac:chgData name="민찬 주" userId="6a2b1774923cf756" providerId="LiveId" clId="{D9FAC40B-2241-4B6B-93CF-272E77B5DF16}" dt="2024-05-04T13:30:28.154" v="835" actId="478"/>
          <ac:picMkLst>
            <pc:docMk/>
            <pc:sldMk cId="517176643" sldId="276"/>
            <ac:picMk id="1026" creationId="{F1926C1C-AE4D-D5AC-D1DB-4ECACFA00143}"/>
          </ac:picMkLst>
        </pc:picChg>
      </pc:sldChg>
      <pc:sldChg chg="modSp add mod ord modAnim">
        <pc:chgData name="민찬 주" userId="6a2b1774923cf756" providerId="LiveId" clId="{D9FAC40B-2241-4B6B-93CF-272E77B5DF16}" dt="2024-05-07T12:44:51.320" v="1208"/>
        <pc:sldMkLst>
          <pc:docMk/>
          <pc:sldMk cId="48590650" sldId="277"/>
        </pc:sldMkLst>
        <pc:spChg chg="mod">
          <ac:chgData name="민찬 주" userId="6a2b1774923cf756" providerId="LiveId" clId="{D9FAC40B-2241-4B6B-93CF-272E77B5DF16}" dt="2024-05-04T13:38:02.977" v="946" actId="20577"/>
          <ac:spMkLst>
            <pc:docMk/>
            <pc:sldMk cId="48590650" sldId="277"/>
            <ac:spMk id="4" creationId="{22A6A84A-F7E3-1602-986E-BC85DCC92501}"/>
          </ac:spMkLst>
        </pc:spChg>
      </pc:sldChg>
      <pc:sldChg chg="add del">
        <pc:chgData name="민찬 주" userId="6a2b1774923cf756" providerId="LiveId" clId="{D9FAC40B-2241-4B6B-93CF-272E77B5DF16}" dt="2024-05-04T13:44:24.931" v="1076" actId="2696"/>
        <pc:sldMkLst>
          <pc:docMk/>
          <pc:sldMk cId="455298491" sldId="278"/>
        </pc:sldMkLst>
      </pc:sldChg>
      <pc:sldChg chg="modSp add mod ord modAnim">
        <pc:chgData name="민찬 주" userId="6a2b1774923cf756" providerId="LiveId" clId="{D9FAC40B-2241-4B6B-93CF-272E77B5DF16}" dt="2024-05-07T12:46:02.263" v="1217"/>
        <pc:sldMkLst>
          <pc:docMk/>
          <pc:sldMk cId="2342777672" sldId="278"/>
        </pc:sldMkLst>
        <pc:spChg chg="mod">
          <ac:chgData name="민찬 주" userId="6a2b1774923cf756" providerId="LiveId" clId="{D9FAC40B-2241-4B6B-93CF-272E77B5DF16}" dt="2024-05-04T13:44:44.931" v="1092" actId="20577"/>
          <ac:spMkLst>
            <pc:docMk/>
            <pc:sldMk cId="2342777672" sldId="278"/>
            <ac:spMk id="4" creationId="{22A6A84A-F7E3-1602-986E-BC85DCC92501}"/>
          </ac:spMkLst>
        </pc:spChg>
      </pc:sldChg>
      <pc:sldChg chg="delSp modSp add mod ord delAnim">
        <pc:chgData name="민찬 주" userId="6a2b1774923cf756" providerId="LiveId" clId="{D9FAC40B-2241-4B6B-93CF-272E77B5DF16}" dt="2024-05-07T12:47:49.406" v="1225" actId="478"/>
        <pc:sldMkLst>
          <pc:docMk/>
          <pc:sldMk cId="2080086843" sldId="279"/>
        </pc:sldMkLst>
        <pc:spChg chg="del">
          <ac:chgData name="민찬 주" userId="6a2b1774923cf756" providerId="LiveId" clId="{D9FAC40B-2241-4B6B-93CF-272E77B5DF16}" dt="2024-05-07T12:47:47.737" v="1224" actId="478"/>
          <ac:spMkLst>
            <pc:docMk/>
            <pc:sldMk cId="2080086843" sldId="279"/>
            <ac:spMk id="32" creationId="{539F7418-8D04-F6DE-E6F9-B83C009987CD}"/>
          </ac:spMkLst>
        </pc:spChg>
        <pc:picChg chg="del">
          <ac:chgData name="민찬 주" userId="6a2b1774923cf756" providerId="LiveId" clId="{D9FAC40B-2241-4B6B-93CF-272E77B5DF16}" dt="2024-05-07T12:47:46.260" v="1223" actId="478"/>
          <ac:picMkLst>
            <pc:docMk/>
            <pc:sldMk cId="2080086843" sldId="279"/>
            <ac:picMk id="12" creationId="{40E5BD87-BC08-CA1C-634A-6D966A404B60}"/>
          </ac:picMkLst>
        </pc:picChg>
        <pc:picChg chg="del">
          <ac:chgData name="민찬 주" userId="6a2b1774923cf756" providerId="LiveId" clId="{D9FAC40B-2241-4B6B-93CF-272E77B5DF16}" dt="2024-05-07T12:47:49.406" v="1225" actId="478"/>
          <ac:picMkLst>
            <pc:docMk/>
            <pc:sldMk cId="2080086843" sldId="279"/>
            <ac:picMk id="31" creationId="{F97EA1DF-6F3E-4A80-534B-F2CB1C6054C6}"/>
          </ac:picMkLst>
        </pc:picChg>
        <pc:cxnChg chg="del mod">
          <ac:chgData name="민찬 주" userId="6a2b1774923cf756" providerId="LiveId" clId="{D9FAC40B-2241-4B6B-93CF-272E77B5DF16}" dt="2024-05-07T12:47:46.260" v="1223" actId="478"/>
          <ac:cxnSpMkLst>
            <pc:docMk/>
            <pc:sldMk cId="2080086843" sldId="279"/>
            <ac:cxnSpMk id="23" creationId="{5F03D299-BAC4-BF5D-5795-AFD9FE71D8C9}"/>
          </ac:cxnSpMkLst>
        </pc:cxnChg>
        <pc:cxnChg chg="del mod">
          <ac:chgData name="민찬 주" userId="6a2b1774923cf756" providerId="LiveId" clId="{D9FAC40B-2241-4B6B-93CF-272E77B5DF16}" dt="2024-05-07T12:47:46.260" v="1223" actId="478"/>
          <ac:cxnSpMkLst>
            <pc:docMk/>
            <pc:sldMk cId="2080086843" sldId="279"/>
            <ac:cxnSpMk id="25" creationId="{246324A9-9B35-45B6-C975-19E651FB336C}"/>
          </ac:cxnSpMkLst>
        </pc:cxnChg>
        <pc:cxnChg chg="del mod">
          <ac:chgData name="민찬 주" userId="6a2b1774923cf756" providerId="LiveId" clId="{D9FAC40B-2241-4B6B-93CF-272E77B5DF16}" dt="2024-05-07T12:47:46.260" v="1223" actId="478"/>
          <ac:cxnSpMkLst>
            <pc:docMk/>
            <pc:sldMk cId="2080086843" sldId="279"/>
            <ac:cxnSpMk id="28" creationId="{7EC9EA18-02E3-F62F-AD97-5356984F3533}"/>
          </ac:cxnSpMkLst>
        </pc:cxnChg>
        <pc:cxnChg chg="del mod">
          <ac:chgData name="민찬 주" userId="6a2b1774923cf756" providerId="LiveId" clId="{D9FAC40B-2241-4B6B-93CF-272E77B5DF16}" dt="2024-05-07T12:47:46.260" v="1223" actId="478"/>
          <ac:cxnSpMkLst>
            <pc:docMk/>
            <pc:sldMk cId="2080086843" sldId="279"/>
            <ac:cxnSpMk id="30" creationId="{2CE1B2AF-366A-99F8-95CB-1C05D71E2D6E}"/>
          </ac:cxnSpMkLst>
        </pc:cxnChg>
      </pc:sldChg>
      <pc:sldChg chg="new del">
        <pc:chgData name="민찬 주" userId="6a2b1774923cf756" providerId="LiveId" clId="{D9FAC40B-2241-4B6B-93CF-272E77B5DF16}" dt="2024-05-07T12:45:31.473" v="1210" actId="2696"/>
        <pc:sldMkLst>
          <pc:docMk/>
          <pc:sldMk cId="2260284902" sldId="279"/>
        </pc:sldMkLst>
      </pc:sldChg>
      <pc:sldChg chg="add del">
        <pc:chgData name="민찬 주" userId="6a2b1774923cf756" providerId="LiveId" clId="{D9FAC40B-2241-4B6B-93CF-272E77B5DF16}" dt="2024-05-07T12:45:28.622" v="1209" actId="2696"/>
        <pc:sldMkLst>
          <pc:docMk/>
          <pc:sldMk cId="1844797197" sldId="280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12:34:51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1086 479 24575,'-91'-1'0,"-97"3"0,159 0 0,-37 9 0,41-6 0,0-1 0,-37 0 0,30-4 0,1-2 0,-60-12 0,29 6 0,49 8 0,-1-2 0,1 0 0,-1 0 0,1-1 0,-14-6 0,-62-20 0,68 24 0,-1-2 0,1 0 0,0-1 0,1-1 0,-22-14 0,37 20 0,1 0 0,1 0 0,-1 0 0,0 0 0,1-1 0,0 1 0,0-1 0,0 0 0,0 0 0,0 0 0,1-1 0,0 1 0,0 0 0,0-1 0,0 0 0,-1-7 0,2 5 0,0 0 0,1 0 0,0 0 0,0 0 0,1 0 0,-1-1 0,2 1 0,-1 0 0,1 0 0,3-9 0,1 2 0,0 1 0,1 0 0,0 0 0,1 1 0,1-1 0,0 2 0,0-1 0,1 1 0,0 1 0,20-15 0,-14 15 0,1 2 0,1 0 0,-1 1 0,1 0 0,1 2 0,-1 0 0,29-4 0,-7 4 0,0 2 0,0 1 0,55 5 0,-77 0 0,32 7 0,1 1 0,-29-8 0,-1 0 0,0 1 0,0 2 0,-1 0 0,1 1 0,20 11 0,-28-12 0,0-1 0,1 0 0,22 4 0,24 9 0,-32-9 0,38 9 0,-7-2 0,-53-14 0,0 1 0,0 0 0,0 0 0,0 0 0,-1 1 0,1 0 0,-1 0 0,0 1 0,-1-1 0,1 1 0,-1 0 0,1 0 0,-2 0 0,1 1 0,0-1 0,-1 1 0,0 0 0,-1 0 0,4 11 0,-3-3 0,-1 1 0,0-1 0,-1 1 0,0-1 0,-1 1 0,-1 0 0,-4 17 0,4-28 22,0 0-1,0 0 0,-1-1 1,1 1-1,-1 0 0,0-1 1,0 1-1,-1-1 0,1 0 1,-1 0-1,1 0 0,-1 0 1,0 0-1,0-1 0,-7 5 1,4-4-236,0 1 1,-1-1 0,1-1-1,-1 1 1,0-1 0,0 0-1,-13 1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12:42:3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17279 4779 24575,'-193'162'0,"27"-24"0,130-107 0,-1-1 0,-1-2 0,-70 40 0,43-34 0,-118 42 0,-52 24 0,69-27 0,-243 118 0,11 21 0,297-157 0,-94 54 0,-246 122 0,309-178 0,-2-5 0,-190 41 0,58-32-151,-218 50-484,263-58 557,-446 43-1,-556-55-471,-5-36-288,658-3 693,389 3 121,-287-5-171,-2-33 60,-253-94-545,10-41-1,-158-96 681,622 172 0,-330-179 0,476 217-524,2-5 0,3-4 0,-123-111 1,158 120 173,4-3 1,2-3 0,2-2 0,4-2 0,-61-106-1,55 65 350,4-2 0,5-2 0,-34-126 0,42 93 0,6-2 0,-15-169 0,0-193 0,32-2 0,23 368 37,43-251 0,73-132 293,14 100 3788,-97 331-2831,4 2 0,73-118-1,-81 160-1286,2 2 0,58-61 0,98-79 0,-128 133 0,3 3 0,2 3 0,2 3 0,2 3 0,2 4 0,150-59 0,-178 83 0,1 3 0,87-14 0,101 2 0,-201 23 0,551-19 0,-555 25 0,-1 0 0,0 3 0,-1 0 0,43 15 0,115 54 0,-162-64 0,74 34 0,-2 4 0,-2 5 0,156 115 0,-12 24 0,-8 11 0,272 308 0,-424-416 0,-3 3 0,-5 4 0,67 126 0,-81-124 0,105 208 0,-136-251 0,-2 1 0,-3 1 0,17 86 0,-5 49 0,12 331 0,-43 212 0,-6-444 0,3-202 0,-5-1 0,-4 0 0,-24 112 0,3-87 0,-4-2 0,-64 145 0,65-191 0,-3-1 0,-3-2 0,-3-2 0,-85 103 0,43-76 0,-4-3 0,-4-4 0,-175 126 0,141-128 0,-4-5 0,-241 108 0,287-154 0,-2-4 0,-1-3 0,-126 22 0,86-30 0,-236 4 0,-405-25 0,656-3 0,1-4 0,-156-35 0,-207-90 0,190 42 0,-313-58 0,130 43 0,355 79 0,-122-33 0,-225-92 0,220 69 0,111 41 0,-180-87 0,146 44 0,4-8 0,4-7 0,-275-236 0,184 130 0,81 93 0,75 52 0,-123-65 0,179 110 0,15 9 0,0-1 0,1-1 0,1 0 0,-1-2 0,-17-15 0,-22-14-1365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12:42:32.9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 24575,'-8'0'-620,"0"2"0,-1-1 0,1 1-1,0 0 1,-14 6 0,-1 0 26,-382 130 4909,213-58-4315,155-63 0,33-16 0,0 1 0,0-1 0,0 1 0,0 0 0,0 1 0,1-1 0,-6 5 0,8-6 0,0 0 0,0 0 0,0 1 0,0-1 0,1 0 0,-1 0 0,1 0 0,-1 1 0,1-1 0,-1 0 0,1 1 0,0-1 0,-1 0 0,1 1 0,0-1 0,0 1 0,0-1 0,0 0 0,0 1 0,0-1 0,1 1 0,-1-1 0,0 0 0,1 1 0,-1-1 0,2 2 0,7 16 0,2 0 0,0-1 0,2 0 0,-1-1 0,26 26 0,-22-25 0,60 61-1994,4-3-1,96 71 1,-81-70 1193,63 68 6957,-122-111-5528,18 21-364,-21-21-1079,41 33 1,-63-58-6012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12:42:34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24575,'12'0'0,"12"0"0,7 3 0,11 1 0,12 2 0,5 4 0,5 2 0,-9 3 0,-12-2 0,-9-3 0,-8-3 0,-5-3 0,-4-1 0,-2-3 0,0 0 0,0 0 0,0-1 0,-2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12:42:31.5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17279 4779 24575,'-193'162'0,"27"-24"0,130-107 0,-1-1 0,-1-2 0,-70 40 0,43-34 0,-118 42 0,-52 24 0,69-27 0,-243 118 0,11 21 0,297-157 0,-94 54 0,-246 122 0,309-178 0,-2-5 0,-190 41 0,58-32-151,-218 50-484,263-58 557,-446 43-1,-556-55-471,-5-36-288,658-3 693,389 3 121,-287-5-171,-2-33 60,-253-94-545,10-41-1,-158-96 681,622 172 0,-330-179 0,476 217-524,2-5 0,3-4 0,-123-111 1,158 120 173,4-3 1,2-3 0,2-2 0,4-2 0,-61-106-1,55 65 350,4-2 0,5-2 0,-34-126 0,42 93 0,6-2 0,-15-169 0,0-193 0,32-2 0,23 368 37,43-251 0,73-132 293,14 100 3788,-97 331-2831,4 2 0,73-118-1,-81 160-1286,2 2 0,58-61 0,98-79 0,-128 133 0,3 3 0,2 3 0,2 3 0,2 3 0,2 4 0,150-59 0,-178 83 0,1 3 0,87-14 0,101 2 0,-201 23 0,551-19 0,-555 25 0,-1 0 0,0 3 0,-1 0 0,43 15 0,115 54 0,-162-64 0,74 34 0,-2 4 0,-2 5 0,156 115 0,-12 24 0,-8 11 0,272 308 0,-424-416 0,-3 3 0,-5 4 0,67 126 0,-81-124 0,105 208 0,-136-251 0,-2 1 0,-3 1 0,17 86 0,-5 49 0,12 331 0,-43 212 0,-6-444 0,3-202 0,-5-1 0,-4 0 0,-24 112 0,3-87 0,-4-2 0,-64 145 0,65-191 0,-3-1 0,-3-2 0,-3-2 0,-85 103 0,43-76 0,-4-3 0,-4-4 0,-175 126 0,141-128 0,-4-5 0,-241 108 0,287-154 0,-2-4 0,-1-3 0,-126 22 0,86-30 0,-236 4 0,-405-25 0,656-3 0,1-4 0,-156-35 0,-207-90 0,190 42 0,-313-58 0,130 43 0,355 79 0,-122-33 0,-225-92 0,220 69 0,111 41 0,-180-87 0,146 44 0,4-8 0,4-7 0,-275-236 0,184 130 0,81 93 0,75 52 0,-123-65 0,179 110 0,15 9 0,0-1 0,1-1 0,1 0 0,-1-2 0,-17-15 0,-22-14-1365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12:42:32.98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766 1 24575,'-8'0'-620,"0"2"0,-1-1 0,1 1-1,0 0 1,-14 6 0,-1 0 26,-382 130 4909,213-58-4315,155-63 0,33-16 0,0 1 0,0-1 0,0 1 0,0 0 0,0 1 0,1-1 0,-6 5 0,8-6 0,0 0 0,0 0 0,0 1 0,0-1 0,1 0 0,-1 0 0,1 0 0,-1 1 0,1-1 0,-1 0 0,1 1 0,0-1 0,-1 0 0,1 1 0,0-1 0,0 1 0,0-1 0,0 0 0,0 1 0,0-1 0,1 1 0,-1-1 0,0 0 0,1 1 0,-1-1 0,2 2 0,7 16 0,2 0 0,0-1 0,2 0 0,-1-1 0,26 26 0,-22-25 0,60 61-1994,4-3-1,96 71 1,-81-70 1193,63 68 6957,-122-111-5528,18 21-364,-21-21-1079,41 33 1,-63-58-6012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5-02T12:42:34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24575,'12'0'0,"12"0"0,7 3 0,11 1 0,12 2 0,5 4 0,5 2 0,-9 3 0,-12-2 0,-9-3 0,-8-3 0,-5-3 0,-4-1 0,-2-3 0,0 0 0,0 0 0,0-1 0,-2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883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0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4331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0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649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492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66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9387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118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300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28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D0EA8-394A-4721-88D1-B40A71EF19C5}" type="datetimeFigureOut">
              <a:rPr lang="ko-KR" altLang="en-US" smtClean="0"/>
              <a:t>2024-05-07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94E00-0384-442B-90A4-8544C443C3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098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13.sv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5" Type="http://schemas.openxmlformats.org/officeDocument/2006/relationships/image" Target="../media/image18.png"/><Relationship Id="rId10" Type="http://schemas.openxmlformats.org/officeDocument/2006/relationships/image" Target="../media/image17.png"/><Relationship Id="rId4" Type="http://schemas.openxmlformats.org/officeDocument/2006/relationships/customXml" Target="../ink/ink5.xml"/><Relationship Id="rId9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3.svg"/><Relationship Id="rId7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5" Type="http://schemas.openxmlformats.org/officeDocument/2006/relationships/image" Target="../media/image14.png"/><Relationship Id="rId10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10B5E60-831D-C6EA-F588-AB0FC0AA5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latin typeface="Karmatic Arcade" panose="02000000000000000000" pitchFamily="2" charset="0"/>
                <a:cs typeface="Humanoid" panose="00000400000000000000" pitchFamily="2" charset="0"/>
              </a:rPr>
              <a:t>Pac Man Game</a:t>
            </a:r>
            <a:endParaRPr lang="ko-KR" altLang="en-US" dirty="0">
              <a:latin typeface="Karmatic Arcade" panose="02000000000000000000" pitchFamily="2" charset="0"/>
              <a:cs typeface="Humanoid" panose="00000400000000000000" pitchFamily="2" charset="0"/>
            </a:endParaRP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A9343B5-0466-CB52-B255-6582336E70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Karmatic Arcade" panose="02000000000000000000" pitchFamily="2" charset="0"/>
                <a:cs typeface="Humanoid" panose="00000400000000000000" pitchFamily="2" charset="0"/>
              </a:rPr>
              <a:t>Project_1</a:t>
            </a:r>
            <a:endParaRPr lang="ko-KR" altLang="en-US" dirty="0"/>
          </a:p>
        </p:txBody>
      </p:sp>
      <p:pic>
        <p:nvPicPr>
          <p:cNvPr id="6" name="그림 5" descr="픽셀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447042D0-9135-01FF-0A91-2081C15A3915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5074" y="900404"/>
            <a:ext cx="981075" cy="981075"/>
          </a:xfrm>
          <a:prstGeom prst="rect">
            <a:avLst/>
          </a:prstGeom>
        </p:spPr>
      </p:pic>
      <p:pic>
        <p:nvPicPr>
          <p:cNvPr id="7" name="그림 6" descr="그래픽, 다채로움, 상징, 그래픽 디자인이(가) 표시된 사진&#10;&#10;자동 생성된 설명">
            <a:extLst>
              <a:ext uri="{FF2B5EF4-FFF2-40B4-BE49-F238E27FC236}">
                <a16:creationId xmlns:a16="http://schemas.microsoft.com/office/drawing/2014/main" id="{C68A1B2D-8A39-AA8E-9CF2-E8AD9271B4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0309" y="5172072"/>
            <a:ext cx="981075" cy="981075"/>
          </a:xfrm>
          <a:prstGeom prst="rect">
            <a:avLst/>
          </a:prstGeom>
        </p:spPr>
      </p:pic>
      <p:pic>
        <p:nvPicPr>
          <p:cNvPr id="8" name="그림 7" descr="직사각형, 노랑, 사각형, 상징이(가) 표시된 사진&#10;&#10;자동 생성된 설명">
            <a:extLst>
              <a:ext uri="{FF2B5EF4-FFF2-40B4-BE49-F238E27FC236}">
                <a16:creationId xmlns:a16="http://schemas.microsoft.com/office/drawing/2014/main" id="{9D564D16-FFFF-09FE-AB66-77600C766339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411" y="4376444"/>
            <a:ext cx="704853" cy="704853"/>
          </a:xfrm>
          <a:prstGeom prst="rect">
            <a:avLst/>
          </a:prstGeom>
        </p:spPr>
      </p:pic>
      <p:pic>
        <p:nvPicPr>
          <p:cNvPr id="9" name="그림 8" descr="픽셀, 스크린샷, 그래픽이(가) 표시된 사진&#10;&#10;자동 생성된 설명">
            <a:extLst>
              <a:ext uri="{FF2B5EF4-FFF2-40B4-BE49-F238E27FC236}">
                <a16:creationId xmlns:a16="http://schemas.microsoft.com/office/drawing/2014/main" id="{9D74A6C3-7F8F-E5AF-A1BF-00FA490BC02F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629371" y="3731922"/>
            <a:ext cx="1251023" cy="1285372"/>
          </a:xfrm>
          <a:prstGeom prst="rect">
            <a:avLst/>
          </a:prstGeom>
        </p:spPr>
      </p:pic>
      <p:pic>
        <p:nvPicPr>
          <p:cNvPr id="10" name="그림 9" descr="노랑, 스크린샷, 픽셀이(가) 표시된 사진&#10;&#10;자동 생성된 설명">
            <a:extLst>
              <a:ext uri="{FF2B5EF4-FFF2-40B4-BE49-F238E27FC236}">
                <a16:creationId xmlns:a16="http://schemas.microsoft.com/office/drawing/2014/main" id="{7F79357D-3687-BC6D-F73C-F43C406F8007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460" y="5152812"/>
            <a:ext cx="1105324" cy="1105324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9257C7FA-E887-0ADC-1081-A562C53657AD}"/>
              </a:ext>
            </a:extLst>
          </p:cNvPr>
          <p:cNvGrpSpPr/>
          <p:nvPr/>
        </p:nvGrpSpPr>
        <p:grpSpPr>
          <a:xfrm>
            <a:off x="561691" y="5152813"/>
            <a:ext cx="1136007" cy="1105324"/>
            <a:chOff x="-1161620" y="2316163"/>
            <a:chExt cx="1136007" cy="1105324"/>
          </a:xfrm>
        </p:grpSpPr>
        <p:pic>
          <p:nvPicPr>
            <p:cNvPr id="12" name="그림 11" descr="노랑, 스크린샷, 픽셀이(가) 표시된 사진&#10;&#10;자동 생성된 설명">
              <a:extLst>
                <a:ext uri="{FF2B5EF4-FFF2-40B4-BE49-F238E27FC236}">
                  <a16:creationId xmlns:a16="http://schemas.microsoft.com/office/drawing/2014/main" id="{298E8589-0A90-D5A8-A198-EC2E31383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161620" y="2316163"/>
              <a:ext cx="1105324" cy="1105324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C5B17EB-6582-5DA1-75E2-B67D6679F748}"/>
                </a:ext>
              </a:extLst>
            </p:cNvPr>
            <p:cNvSpPr/>
            <p:nvPr/>
          </p:nvSpPr>
          <p:spPr>
            <a:xfrm>
              <a:off x="-93345" y="2727960"/>
              <a:ext cx="67732" cy="27802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72A3665C-AFFC-2A19-B053-A201C8199389}"/>
                </a:ext>
              </a:extLst>
            </p:cNvPr>
            <p:cNvSpPr/>
            <p:nvPr/>
          </p:nvSpPr>
          <p:spPr>
            <a:xfrm>
              <a:off x="-159173" y="2661284"/>
              <a:ext cx="67733" cy="68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847F8C80-9FE6-C20F-93EE-ED2EF31D40FC}"/>
                </a:ext>
              </a:extLst>
            </p:cNvPr>
            <p:cNvSpPr/>
            <p:nvPr/>
          </p:nvSpPr>
          <p:spPr>
            <a:xfrm>
              <a:off x="-159174" y="3007094"/>
              <a:ext cx="67733" cy="685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932C489-2D89-623C-BEE4-4B3138D3A0E3}"/>
                </a:ext>
              </a:extLst>
            </p:cNvPr>
            <p:cNvSpPr/>
            <p:nvPr/>
          </p:nvSpPr>
          <p:spPr>
            <a:xfrm>
              <a:off x="-752475" y="2638425"/>
              <a:ext cx="593301" cy="481965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CED410A-C82D-5E45-F7C8-CABF35AFDAD4}"/>
                </a:ext>
              </a:extLst>
            </p:cNvPr>
            <p:cNvSpPr/>
            <p:nvPr/>
          </p:nvSpPr>
          <p:spPr>
            <a:xfrm>
              <a:off x="-160451" y="2729864"/>
              <a:ext cx="67733" cy="278025"/>
            </a:xfrm>
            <a:prstGeom prst="rect">
              <a:avLst/>
            </a:prstGeom>
            <a:solidFill>
              <a:srgbClr val="F1C40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057C36F-40D0-EFE4-4C10-7246F233055B}"/>
              </a:ext>
            </a:extLst>
          </p:cNvPr>
          <p:cNvSpPr txBox="1"/>
          <p:nvPr/>
        </p:nvSpPr>
        <p:spPr>
          <a:xfrm>
            <a:off x="10166278" y="6149225"/>
            <a:ext cx="202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00FF00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진행자 </a:t>
            </a:r>
            <a:r>
              <a:rPr lang="en-US" altLang="ko-KR" dirty="0">
                <a:solidFill>
                  <a:srgbClr val="00FF00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:</a:t>
            </a:r>
            <a:r>
              <a:rPr lang="ko-KR" altLang="en-US" dirty="0">
                <a:solidFill>
                  <a:srgbClr val="00FF00"/>
                </a:solidFill>
                <a:latin typeface="Neo둥근모" panose="02010509060201040203" pitchFamily="1" charset="-127"/>
                <a:ea typeface="Neo둥근모" panose="02010509060201040203" pitchFamily="1" charset="-127"/>
              </a:rPr>
              <a:t> 주민찬</a:t>
            </a:r>
            <a:endParaRPr lang="en-US" altLang="ko-KR" dirty="0">
              <a:solidFill>
                <a:srgbClr val="00FF00"/>
              </a:solidFill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pic>
        <p:nvPicPr>
          <p:cNvPr id="3" name="그림 2" descr="그래픽, 폰트, 상징, 디자인이(가) 표시된 사진">
            <a:extLst>
              <a:ext uri="{FF2B5EF4-FFF2-40B4-BE49-F238E27FC236}">
                <a16:creationId xmlns:a16="http://schemas.microsoft.com/office/drawing/2014/main" id="{2C7702C7-A086-46A6-6077-4742E922AF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430" y="255085"/>
            <a:ext cx="2451606" cy="2451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855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-0.00139 L -0.00052 -0.00139 C -0.00052 0.00116 -0.00078 0.00417 -0.00039 0.00672 C 0.00013 0.00903 -0.00052 -0.00023 -0.00052 -0.00139 Z " pathEditMode="relative" ptsTypes="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6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6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1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4.44444E-6 L 1.13073 0.01065 " pathEditMode="relative" rAng="0" ptsTypes="AA">
                                      <p:cBhvr>
                                        <p:cTn id="19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536" y="532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4.44444E-6 L 0.95091 -0.0069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39" y="-347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0.00973 L 0.95169 -0.0037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578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게임의 구성 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– </a:t>
            </a:r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동영상이란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?</a:t>
            </a:r>
            <a:endParaRPr lang="ko-KR" altLang="en-US" sz="3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잔디에 핀 튤립">
            <a:extLst>
              <a:ext uri="{FF2B5EF4-FFF2-40B4-BE49-F238E27FC236}">
                <a16:creationId xmlns:a16="http://schemas.microsoft.com/office/drawing/2014/main" id="{541A356D-EA5A-3B18-1A69-A76189FB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824" y="3014179"/>
            <a:ext cx="2243263" cy="400336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E0AF93-5A5B-2014-6602-F39A33C8983E}"/>
              </a:ext>
            </a:extLst>
          </p:cNvPr>
          <p:cNvGrpSpPr/>
          <p:nvPr/>
        </p:nvGrpSpPr>
        <p:grpSpPr>
          <a:xfrm>
            <a:off x="2721641" y="1937069"/>
            <a:ext cx="6331680" cy="2472480"/>
            <a:chOff x="2721641" y="1937069"/>
            <a:chExt cx="6331680" cy="24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144AD47-F8AF-1D97-5228-FDF7EAED6B95}"/>
                    </a:ext>
                  </a:extLst>
                </p14:cNvPr>
                <p14:cNvContentPartPr/>
                <p14:nvPr/>
              </p14:nvContentPartPr>
              <p14:xfrm>
                <a:off x="2832881" y="1937069"/>
                <a:ext cx="6220440" cy="24724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144AD47-F8AF-1D97-5228-FDF7EAED6B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3882" y="1928069"/>
                  <a:ext cx="6238079" cy="24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10A4281-0AF8-B9BE-F2B4-35A931BE57E9}"/>
                    </a:ext>
                  </a:extLst>
                </p14:cNvPr>
                <p14:cNvContentPartPr/>
                <p14:nvPr/>
              </p14:nvContentPartPr>
              <p14:xfrm>
                <a:off x="2721641" y="3494069"/>
                <a:ext cx="326880" cy="4287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10A4281-0AF8-B9BE-F2B4-35A931BE57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2641" y="3485069"/>
                  <a:ext cx="3445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471C619-9097-E65B-1927-EC42B4A9C208}"/>
                    </a:ext>
                  </a:extLst>
                </p14:cNvPr>
                <p14:cNvContentPartPr/>
                <p14:nvPr/>
              </p14:nvContentPartPr>
              <p14:xfrm>
                <a:off x="2755121" y="3590909"/>
                <a:ext cx="199800" cy="31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471C619-9097-E65B-1927-EC42B4A9C2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6137" y="3581909"/>
                  <a:ext cx="217408" cy="49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그림 11" descr="사랑 벌">
            <a:extLst>
              <a:ext uri="{FF2B5EF4-FFF2-40B4-BE49-F238E27FC236}">
                <a16:creationId xmlns:a16="http://schemas.microsoft.com/office/drawing/2014/main" id="{40E5BD87-BC08-CA1C-634A-6D966A404B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06" y="2367246"/>
            <a:ext cx="1547718" cy="1547718"/>
          </a:xfrm>
          <a:prstGeom prst="rect">
            <a:avLst/>
          </a:prstGeom>
        </p:spPr>
      </p:pic>
      <p:pic>
        <p:nvPicPr>
          <p:cNvPr id="2" name="그림 1" descr="사랑 벌">
            <a:extLst>
              <a:ext uri="{FF2B5EF4-FFF2-40B4-BE49-F238E27FC236}">
                <a16:creationId xmlns:a16="http://schemas.microsoft.com/office/drawing/2014/main" id="{77D228FA-016A-5E35-6C20-B34CB90EF2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587" y="2817050"/>
            <a:ext cx="1547718" cy="1547718"/>
          </a:xfrm>
          <a:prstGeom prst="rect">
            <a:avLst/>
          </a:prstGeom>
        </p:spPr>
      </p:pic>
      <p:pic>
        <p:nvPicPr>
          <p:cNvPr id="3" name="그림 2" descr="사랑 벌">
            <a:extLst>
              <a:ext uri="{FF2B5EF4-FFF2-40B4-BE49-F238E27FC236}">
                <a16:creationId xmlns:a16="http://schemas.microsoft.com/office/drawing/2014/main" id="{67B96D35-2EC3-058D-19DE-C6741D0413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9736" y="3203508"/>
            <a:ext cx="1547718" cy="1547718"/>
          </a:xfrm>
          <a:prstGeom prst="rect">
            <a:avLst/>
          </a:prstGeom>
        </p:spPr>
      </p:pic>
      <p:pic>
        <p:nvPicPr>
          <p:cNvPr id="6" name="그림 5" descr="사랑 벌">
            <a:extLst>
              <a:ext uri="{FF2B5EF4-FFF2-40B4-BE49-F238E27FC236}">
                <a16:creationId xmlns:a16="http://schemas.microsoft.com/office/drawing/2014/main" id="{386AF449-3A6E-42FA-DB57-0A323C325F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058" y="3471310"/>
            <a:ext cx="1547718" cy="1547718"/>
          </a:xfrm>
          <a:prstGeom prst="rect">
            <a:avLst/>
          </a:prstGeom>
        </p:spPr>
      </p:pic>
      <p:pic>
        <p:nvPicPr>
          <p:cNvPr id="7" name="그림 6" descr="사랑 벌">
            <a:extLst>
              <a:ext uri="{FF2B5EF4-FFF2-40B4-BE49-F238E27FC236}">
                <a16:creationId xmlns:a16="http://schemas.microsoft.com/office/drawing/2014/main" id="{FE837921-599E-F8E5-D7EC-15DFCAECD88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0799" y="3331100"/>
            <a:ext cx="1547718" cy="1547718"/>
          </a:xfrm>
          <a:prstGeom prst="rect">
            <a:avLst/>
          </a:prstGeom>
        </p:spPr>
      </p:pic>
      <p:pic>
        <p:nvPicPr>
          <p:cNvPr id="8" name="그림 7" descr="사랑 벌">
            <a:extLst>
              <a:ext uri="{FF2B5EF4-FFF2-40B4-BE49-F238E27FC236}">
                <a16:creationId xmlns:a16="http://schemas.microsoft.com/office/drawing/2014/main" id="{EAD54059-45AA-2E68-87A9-9964955621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1073" y="2817050"/>
            <a:ext cx="1547718" cy="1547718"/>
          </a:xfrm>
          <a:prstGeom prst="rect">
            <a:avLst/>
          </a:prstGeom>
        </p:spPr>
      </p:pic>
      <p:pic>
        <p:nvPicPr>
          <p:cNvPr id="9" name="그림 8" descr="사랑 벌">
            <a:extLst>
              <a:ext uri="{FF2B5EF4-FFF2-40B4-BE49-F238E27FC236}">
                <a16:creationId xmlns:a16="http://schemas.microsoft.com/office/drawing/2014/main" id="{92E3EE14-F239-9443-023D-C54EACCD053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2867" y="1466461"/>
            <a:ext cx="1547718" cy="1547718"/>
          </a:xfrm>
          <a:prstGeom prst="rect">
            <a:avLst/>
          </a:prstGeom>
        </p:spPr>
      </p:pic>
      <p:pic>
        <p:nvPicPr>
          <p:cNvPr id="11" name="그림 10" descr="사랑 벌">
            <a:extLst>
              <a:ext uri="{FF2B5EF4-FFF2-40B4-BE49-F238E27FC236}">
                <a16:creationId xmlns:a16="http://schemas.microsoft.com/office/drawing/2014/main" id="{8B83AFF9-0EFD-5AAA-55A6-14AFEEBF84F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9071" y="1198629"/>
            <a:ext cx="1547718" cy="1547718"/>
          </a:xfrm>
          <a:prstGeom prst="rect">
            <a:avLst/>
          </a:prstGeom>
        </p:spPr>
      </p:pic>
      <p:pic>
        <p:nvPicPr>
          <p:cNvPr id="18" name="그림 17" descr="사랑 벌">
            <a:extLst>
              <a:ext uri="{FF2B5EF4-FFF2-40B4-BE49-F238E27FC236}">
                <a16:creationId xmlns:a16="http://schemas.microsoft.com/office/drawing/2014/main" id="{4C35631E-219C-B212-98C4-C4438688199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089" y="3130153"/>
            <a:ext cx="1547718" cy="1547718"/>
          </a:xfrm>
          <a:prstGeom prst="rect">
            <a:avLst/>
          </a:prstGeom>
        </p:spPr>
      </p:pic>
      <p:pic>
        <p:nvPicPr>
          <p:cNvPr id="19" name="그림 18" descr="사랑 벌">
            <a:extLst>
              <a:ext uri="{FF2B5EF4-FFF2-40B4-BE49-F238E27FC236}">
                <a16:creationId xmlns:a16="http://schemas.microsoft.com/office/drawing/2014/main" id="{4572CAA8-FA2A-2B12-36EF-D27F6B1601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065" y="3429000"/>
            <a:ext cx="1547718" cy="1547718"/>
          </a:xfrm>
          <a:prstGeom prst="rect">
            <a:avLst/>
          </a:prstGeom>
        </p:spPr>
      </p:pic>
      <p:pic>
        <p:nvPicPr>
          <p:cNvPr id="15" name="그림 14" descr="사랑 벌">
            <a:extLst>
              <a:ext uri="{FF2B5EF4-FFF2-40B4-BE49-F238E27FC236}">
                <a16:creationId xmlns:a16="http://schemas.microsoft.com/office/drawing/2014/main" id="{C1E480A5-BA47-E4C1-1927-3BF1DC2B92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2338" y="2042593"/>
            <a:ext cx="1547718" cy="1547718"/>
          </a:xfrm>
          <a:prstGeom prst="rect">
            <a:avLst/>
          </a:prstGeom>
        </p:spPr>
      </p:pic>
      <p:pic>
        <p:nvPicPr>
          <p:cNvPr id="20" name="그림 19" descr="사랑 벌">
            <a:extLst>
              <a:ext uri="{FF2B5EF4-FFF2-40B4-BE49-F238E27FC236}">
                <a16:creationId xmlns:a16="http://schemas.microsoft.com/office/drawing/2014/main" id="{926D95A1-3756-E6D6-D721-149953F04E2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41" y="3148970"/>
            <a:ext cx="1547718" cy="1547718"/>
          </a:xfrm>
          <a:prstGeom prst="rect">
            <a:avLst/>
          </a:prstGeom>
        </p:spPr>
      </p:pic>
      <p:pic>
        <p:nvPicPr>
          <p:cNvPr id="21" name="그림 20" descr="사랑 벌">
            <a:extLst>
              <a:ext uri="{FF2B5EF4-FFF2-40B4-BE49-F238E27FC236}">
                <a16:creationId xmlns:a16="http://schemas.microsoft.com/office/drawing/2014/main" id="{CF2B21ED-8CE5-00F1-BAC1-8BDEE69BFAC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309" y="2604425"/>
            <a:ext cx="1547718" cy="1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104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게임의 구성 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– </a:t>
            </a:r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게임이란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?</a:t>
            </a:r>
            <a:endParaRPr lang="ko-KR" altLang="en-US" sz="3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086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게임의 구성 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– </a:t>
            </a:r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게임이란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?</a:t>
            </a:r>
            <a:endParaRPr lang="ko-KR" altLang="en-US" sz="3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03D299-BAC4-BF5D-5795-AFD9FE71D8C9}"/>
              </a:ext>
            </a:extLst>
          </p:cNvPr>
          <p:cNvCxnSpPr>
            <a:stCxn id="12" idx="3"/>
          </p:cNvCxnSpPr>
          <p:nvPr/>
        </p:nvCxnSpPr>
        <p:spPr>
          <a:xfrm>
            <a:off x="6869859" y="3429000"/>
            <a:ext cx="1687987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6324A9-9B35-45B6-C975-19E651FB336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45877" y="3429000"/>
            <a:ext cx="167626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C9EA18-02E3-F62F-AD97-5356984F3533}"/>
              </a:ext>
            </a:extLst>
          </p:cNvPr>
          <p:cNvCxnSpPr>
            <a:stCxn id="12" idx="0"/>
          </p:cNvCxnSpPr>
          <p:nvPr/>
        </p:nvCxnSpPr>
        <p:spPr>
          <a:xfrm flipV="1">
            <a:off x="6096000" y="1424354"/>
            <a:ext cx="0" cy="123078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E1B2AF-366A-99F8-95CB-1C05D71E2D6E}"/>
              </a:ext>
            </a:extLst>
          </p:cNvPr>
          <p:cNvCxnSpPr>
            <a:stCxn id="12" idx="2"/>
          </p:cNvCxnSpPr>
          <p:nvPr/>
        </p:nvCxnSpPr>
        <p:spPr>
          <a:xfrm>
            <a:off x="6096000" y="4202859"/>
            <a:ext cx="0" cy="133043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Picture 2" descr="기계식 키보드용 WA S D Wasd 및 화살표 Esc 키캡, 블루 레드 PBT RGBY 수정, WXTB 키캡 보충, 색상 교체, 9  개|마우스&amp;키보드 액세사리| - AliExpress">
            <a:extLst>
              <a:ext uri="{FF2B5EF4-FFF2-40B4-BE49-F238E27FC236}">
                <a16:creationId xmlns:a16="http://schemas.microsoft.com/office/drawing/2014/main" id="{F97EA1DF-6F3E-4A80-534B-F2CB1C605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7" t="49573" r="3170" b="21506"/>
          <a:stretch/>
        </p:blipFill>
        <p:spPr bwMode="auto">
          <a:xfrm>
            <a:off x="8444243" y="297878"/>
            <a:ext cx="2689888" cy="198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사랑 벌">
            <a:extLst>
              <a:ext uri="{FF2B5EF4-FFF2-40B4-BE49-F238E27FC236}">
                <a16:creationId xmlns:a16="http://schemas.microsoft.com/office/drawing/2014/main" id="{40E5BD87-BC08-CA1C-634A-6D966A404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41" y="2655141"/>
            <a:ext cx="1547718" cy="1547718"/>
          </a:xfrm>
          <a:prstGeom prst="rect">
            <a:avLst/>
          </a:prstGeom>
        </p:spPr>
      </p:pic>
      <p:sp>
        <p:nvSpPr>
          <p:cNvPr id="32" name="타원 31">
            <a:extLst>
              <a:ext uri="{FF2B5EF4-FFF2-40B4-BE49-F238E27FC236}">
                <a16:creationId xmlns:a16="http://schemas.microsoft.com/office/drawing/2014/main" id="{539F7418-8D04-F6DE-E6F9-B83C009987CD}"/>
              </a:ext>
            </a:extLst>
          </p:cNvPr>
          <p:cNvSpPr/>
          <p:nvPr/>
        </p:nvSpPr>
        <p:spPr>
          <a:xfrm>
            <a:off x="9442938" y="1371600"/>
            <a:ext cx="726831" cy="72683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9380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게임의 구성 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– </a:t>
            </a:r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게임이란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?</a:t>
            </a:r>
            <a:endParaRPr lang="ko-KR" altLang="en-US" sz="3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03D299-BAC4-BF5D-5795-AFD9FE71D8C9}"/>
              </a:ext>
            </a:extLst>
          </p:cNvPr>
          <p:cNvCxnSpPr>
            <a:stCxn id="12" idx="3"/>
          </p:cNvCxnSpPr>
          <p:nvPr/>
        </p:nvCxnSpPr>
        <p:spPr>
          <a:xfrm>
            <a:off x="6869859" y="3429000"/>
            <a:ext cx="1687987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6324A9-9B35-45B6-C975-19E651FB336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45877" y="3429000"/>
            <a:ext cx="167626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C9EA18-02E3-F62F-AD97-5356984F3533}"/>
              </a:ext>
            </a:extLst>
          </p:cNvPr>
          <p:cNvCxnSpPr>
            <a:stCxn id="12" idx="0"/>
          </p:cNvCxnSpPr>
          <p:nvPr/>
        </p:nvCxnSpPr>
        <p:spPr>
          <a:xfrm flipV="1">
            <a:off x="6096000" y="1424354"/>
            <a:ext cx="0" cy="123078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E1B2AF-366A-99F8-95CB-1C05D71E2D6E}"/>
              </a:ext>
            </a:extLst>
          </p:cNvPr>
          <p:cNvCxnSpPr>
            <a:stCxn id="12" idx="2"/>
          </p:cNvCxnSpPr>
          <p:nvPr/>
        </p:nvCxnSpPr>
        <p:spPr>
          <a:xfrm>
            <a:off x="6096000" y="4202859"/>
            <a:ext cx="0" cy="133043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Picture 2" descr="기계식 키보드용 WA S D Wasd 및 화살표 Esc 키캡, 블루 레드 PBT RGBY 수정, WXTB 키캡 보충, 색상 교체, 9  개|마우스&amp;키보드 액세사리| - AliExpress">
            <a:extLst>
              <a:ext uri="{FF2B5EF4-FFF2-40B4-BE49-F238E27FC236}">
                <a16:creationId xmlns:a16="http://schemas.microsoft.com/office/drawing/2014/main" id="{F97EA1DF-6F3E-4A80-534B-F2CB1C605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7" t="49573" r="3170" b="21506"/>
          <a:stretch/>
        </p:blipFill>
        <p:spPr bwMode="auto">
          <a:xfrm>
            <a:off x="8444244" y="297879"/>
            <a:ext cx="2689888" cy="198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사랑 벌">
            <a:extLst>
              <a:ext uri="{FF2B5EF4-FFF2-40B4-BE49-F238E27FC236}">
                <a16:creationId xmlns:a16="http://schemas.microsoft.com/office/drawing/2014/main" id="{40E5BD87-BC08-CA1C-634A-6D966A404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41" y="2655141"/>
            <a:ext cx="1547718" cy="154771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04FBC6F2-D6E0-C673-63C6-DB237B10194E}"/>
              </a:ext>
            </a:extLst>
          </p:cNvPr>
          <p:cNvSpPr/>
          <p:nvPr/>
        </p:nvSpPr>
        <p:spPr>
          <a:xfrm>
            <a:off x="10298723" y="1312916"/>
            <a:ext cx="726831" cy="72683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64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91 -0.00023 L -0.00091 -0.00023 C 0.01445 0.00139 0.01341 0.00162 0.03646 0.00162 L 0.15039 0.00069 L 0.1888 -0.00093 C 0.18997 -0.00116 0.19102 -0.00185 0.19219 -0.00185 C 0.19505 -0.00208 0.19792 -0.00185 0.20091 -0.00185 " pathEditMode="relative" ptsTypes="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게임의 구성 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– </a:t>
            </a:r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게임이란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?</a:t>
            </a:r>
            <a:endParaRPr lang="ko-KR" altLang="en-US" sz="3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03D299-BAC4-BF5D-5795-AFD9FE71D8C9}"/>
              </a:ext>
            </a:extLst>
          </p:cNvPr>
          <p:cNvCxnSpPr>
            <a:stCxn id="12" idx="3"/>
          </p:cNvCxnSpPr>
          <p:nvPr/>
        </p:nvCxnSpPr>
        <p:spPr>
          <a:xfrm>
            <a:off x="6869859" y="3429000"/>
            <a:ext cx="1687987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6324A9-9B35-45B6-C975-19E651FB336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45877" y="3429000"/>
            <a:ext cx="167626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C9EA18-02E3-F62F-AD97-5356984F3533}"/>
              </a:ext>
            </a:extLst>
          </p:cNvPr>
          <p:cNvCxnSpPr>
            <a:stCxn id="12" idx="0"/>
          </p:cNvCxnSpPr>
          <p:nvPr/>
        </p:nvCxnSpPr>
        <p:spPr>
          <a:xfrm flipV="1">
            <a:off x="6096000" y="1424354"/>
            <a:ext cx="0" cy="123078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E1B2AF-366A-99F8-95CB-1C05D71E2D6E}"/>
              </a:ext>
            </a:extLst>
          </p:cNvPr>
          <p:cNvCxnSpPr>
            <a:stCxn id="12" idx="2"/>
          </p:cNvCxnSpPr>
          <p:nvPr/>
        </p:nvCxnSpPr>
        <p:spPr>
          <a:xfrm>
            <a:off x="6096000" y="4202859"/>
            <a:ext cx="0" cy="133043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Picture 2" descr="기계식 키보드용 WA S D Wasd 및 화살표 Esc 키캡, 블루 레드 PBT RGBY 수정, WXTB 키캡 보충, 색상 교체, 9  개|마우스&amp;키보드 액세사리| - AliExpress">
            <a:extLst>
              <a:ext uri="{FF2B5EF4-FFF2-40B4-BE49-F238E27FC236}">
                <a16:creationId xmlns:a16="http://schemas.microsoft.com/office/drawing/2014/main" id="{F97EA1DF-6F3E-4A80-534B-F2CB1C605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7" t="49573" r="3170" b="21506"/>
          <a:stretch/>
        </p:blipFill>
        <p:spPr bwMode="auto">
          <a:xfrm>
            <a:off x="8444244" y="297879"/>
            <a:ext cx="2689888" cy="198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사랑 벌">
            <a:extLst>
              <a:ext uri="{FF2B5EF4-FFF2-40B4-BE49-F238E27FC236}">
                <a16:creationId xmlns:a16="http://schemas.microsoft.com/office/drawing/2014/main" id="{40E5BD87-BC08-CA1C-634A-6D966A404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41" y="2655141"/>
            <a:ext cx="1547718" cy="154771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872E9AD1-359A-F444-0C8D-2180CF2E10FA}"/>
              </a:ext>
            </a:extLst>
          </p:cNvPr>
          <p:cNvSpPr/>
          <p:nvPr/>
        </p:nvSpPr>
        <p:spPr>
          <a:xfrm>
            <a:off x="9425772" y="492369"/>
            <a:ext cx="726831" cy="72683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4419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.00255 L 0 0.00255 C 0.00065 -0.00972 0.00182 -0.02199 0.00195 -0.03426 C 0.00234 -0.11759 0.00143 -0.20069 0.00143 -0.2838 " pathEditMode="relative" ptsTypes="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게임의 구성 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– </a:t>
            </a:r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게임이란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?</a:t>
            </a:r>
            <a:endParaRPr lang="ko-KR" altLang="en-US" sz="3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F03D299-BAC4-BF5D-5795-AFD9FE71D8C9}"/>
              </a:ext>
            </a:extLst>
          </p:cNvPr>
          <p:cNvCxnSpPr>
            <a:stCxn id="12" idx="3"/>
          </p:cNvCxnSpPr>
          <p:nvPr/>
        </p:nvCxnSpPr>
        <p:spPr>
          <a:xfrm>
            <a:off x="6869859" y="3429000"/>
            <a:ext cx="1687987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246324A9-9B35-45B6-C975-19E651FB336C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3645877" y="3429000"/>
            <a:ext cx="1676264" cy="0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EC9EA18-02E3-F62F-AD97-5356984F3533}"/>
              </a:ext>
            </a:extLst>
          </p:cNvPr>
          <p:cNvCxnSpPr>
            <a:stCxn id="12" idx="0"/>
          </p:cNvCxnSpPr>
          <p:nvPr/>
        </p:nvCxnSpPr>
        <p:spPr>
          <a:xfrm flipV="1">
            <a:off x="6096000" y="1424354"/>
            <a:ext cx="0" cy="123078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CE1B2AF-366A-99F8-95CB-1C05D71E2D6E}"/>
              </a:ext>
            </a:extLst>
          </p:cNvPr>
          <p:cNvCxnSpPr>
            <a:stCxn id="12" idx="2"/>
          </p:cNvCxnSpPr>
          <p:nvPr/>
        </p:nvCxnSpPr>
        <p:spPr>
          <a:xfrm>
            <a:off x="6096000" y="4202859"/>
            <a:ext cx="0" cy="1330433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1" name="Picture 2" descr="기계식 키보드용 WA S D Wasd 및 화살표 Esc 키캡, 블루 레드 PBT RGBY 수정, WXTB 키캡 보충, 색상 교체, 9  개|마우스&amp;키보드 액세사리| - AliExpress">
            <a:extLst>
              <a:ext uri="{FF2B5EF4-FFF2-40B4-BE49-F238E27FC236}">
                <a16:creationId xmlns:a16="http://schemas.microsoft.com/office/drawing/2014/main" id="{F97EA1DF-6F3E-4A80-534B-F2CB1C6054C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07" t="49573" r="3170" b="21506"/>
          <a:stretch/>
        </p:blipFill>
        <p:spPr bwMode="auto">
          <a:xfrm>
            <a:off x="8444244" y="297879"/>
            <a:ext cx="2689888" cy="198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 descr="사랑 벌">
            <a:extLst>
              <a:ext uri="{FF2B5EF4-FFF2-40B4-BE49-F238E27FC236}">
                <a16:creationId xmlns:a16="http://schemas.microsoft.com/office/drawing/2014/main" id="{40E5BD87-BC08-CA1C-634A-6D966A404B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2141" y="2655141"/>
            <a:ext cx="1547718" cy="1547718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B7573A60-80B6-D152-4C04-18D0F3FC8FB7}"/>
              </a:ext>
            </a:extLst>
          </p:cNvPr>
          <p:cNvSpPr/>
          <p:nvPr/>
        </p:nvSpPr>
        <p:spPr>
          <a:xfrm>
            <a:off x="8610600" y="1312916"/>
            <a:ext cx="726831" cy="726831"/>
          </a:xfrm>
          <a:prstGeom prst="ellipse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9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43 0.00255 L -0.00143 0.00255 L -0.04857 0.00324 C -0.05378 0.0037 -0.05885 0.00602 -0.06406 0.00671 C -0.06914 0.00741 -0.07422 0.00718 -0.07943 0.00764 L -0.19766 0.00579 " pathEditMode="relative" ptsTypes="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게임의 구성 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– </a:t>
            </a:r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 코드 구조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1926C1C-AE4D-D5AC-D1DB-4ECACFA001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97" t="15542" r="22566" b="17419"/>
          <a:stretch/>
        </p:blipFill>
        <p:spPr bwMode="auto">
          <a:xfrm>
            <a:off x="4959184" y="1173888"/>
            <a:ext cx="7081023" cy="55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83C9D0F-E889-1FE1-F3B0-FD7F037D9BC3}"/>
              </a:ext>
            </a:extLst>
          </p:cNvPr>
          <p:cNvSpPr txBox="1"/>
          <p:nvPr/>
        </p:nvSpPr>
        <p:spPr>
          <a:xfrm>
            <a:off x="773820" y="1797908"/>
            <a:ext cx="25362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 초기화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창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내 필요한 설정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360D2ABF-E5B0-CDD3-A69B-279C1EBA64BA}"/>
              </a:ext>
            </a:extLst>
          </p:cNvPr>
          <p:cNvSpPr/>
          <p:nvPr/>
        </p:nvSpPr>
        <p:spPr>
          <a:xfrm>
            <a:off x="8031892" y="1180070"/>
            <a:ext cx="951470" cy="18535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5B366F-7642-BDEE-5D74-A104B766C5FD}"/>
              </a:ext>
            </a:extLst>
          </p:cNvPr>
          <p:cNvSpPr txBox="1"/>
          <p:nvPr/>
        </p:nvSpPr>
        <p:spPr>
          <a:xfrm>
            <a:off x="8053299" y="80455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창 제목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8B8FF3C-1083-390E-6B7A-81E194F97BD6}"/>
              </a:ext>
            </a:extLst>
          </p:cNvPr>
          <p:cNvSpPr/>
          <p:nvPr/>
        </p:nvSpPr>
        <p:spPr>
          <a:xfrm>
            <a:off x="4959184" y="1173888"/>
            <a:ext cx="7081023" cy="55358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60C554-9DED-6199-1757-7F4F58E5BD79}"/>
              </a:ext>
            </a:extLst>
          </p:cNvPr>
          <p:cNvSpPr txBox="1"/>
          <p:nvPr/>
        </p:nvSpPr>
        <p:spPr>
          <a:xfrm>
            <a:off x="11054765" y="80455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게임 창</a:t>
            </a:r>
          </a:p>
        </p:txBody>
      </p:sp>
    </p:spTree>
    <p:extLst>
      <p:ext uri="{BB962C8B-B14F-4D97-AF65-F5344CB8AC3E}">
        <p14:creationId xmlns:p14="http://schemas.microsoft.com/office/powerpoint/2010/main" val="416579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게임의 구성 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– </a:t>
            </a:r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 코드 구조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3C9D0F-E889-1FE1-F3B0-FD7F037D9BC3}"/>
              </a:ext>
            </a:extLst>
          </p:cNvPr>
          <p:cNvSpPr txBox="1"/>
          <p:nvPr/>
        </p:nvSpPr>
        <p:spPr>
          <a:xfrm>
            <a:off x="773820" y="1797908"/>
            <a:ext cx="27142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게임 초기화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창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내 필요한 설정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메인 이벤트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en-US" altLang="ko-KR" dirty="0"/>
              <a:t>FPS </a:t>
            </a:r>
            <a:r>
              <a:rPr lang="ko-KR" altLang="en-US" dirty="0"/>
              <a:t>설정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각종 입력 감지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입력에 따른 변화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화면 표시</a:t>
            </a:r>
            <a:endParaRPr lang="en-US" altLang="ko-KR" dirty="0"/>
          </a:p>
          <a:p>
            <a:pPr marL="800100" lvl="1" indent="-342900">
              <a:buAutoNum type="arabicPeriod"/>
            </a:pPr>
            <a:r>
              <a:rPr lang="ko-KR" altLang="en-US" dirty="0"/>
              <a:t>업데이트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게임 종료</a:t>
            </a:r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DD1A842D-068C-B68C-A273-40D2B5BF2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" b="389"/>
          <a:stretch/>
        </p:blipFill>
        <p:spPr bwMode="auto">
          <a:xfrm>
            <a:off x="4959184" y="1173888"/>
            <a:ext cx="7081023" cy="5535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1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A6A84A-F7E3-1602-986E-BC85DCC92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 dirty="0"/>
              <a:t>창 구조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59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C99A458-EA98-3BBB-6B0A-30F422F61041}"/>
              </a:ext>
            </a:extLst>
          </p:cNvPr>
          <p:cNvSpPr/>
          <p:nvPr/>
        </p:nvSpPr>
        <p:spPr>
          <a:xfrm>
            <a:off x="2328579" y="875506"/>
            <a:ext cx="4049505" cy="21355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창 구조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CE43E5-6E82-214E-F5BE-86F3567F56CA}"/>
              </a:ext>
            </a:extLst>
          </p:cNvPr>
          <p:cNvSpPr/>
          <p:nvPr/>
        </p:nvSpPr>
        <p:spPr>
          <a:xfrm>
            <a:off x="2373332" y="1125021"/>
            <a:ext cx="3960000" cy="5400000"/>
          </a:xfrm>
          <a:prstGeom prst="rect">
            <a:avLst/>
          </a:prstGeom>
          <a:solidFill>
            <a:schemeClr val="tx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684B0-91A0-CF55-53A0-40D2BFC8E779}"/>
              </a:ext>
            </a:extLst>
          </p:cNvPr>
          <p:cNvSpPr txBox="1"/>
          <p:nvPr/>
        </p:nvSpPr>
        <p:spPr>
          <a:xfrm>
            <a:off x="8096036" y="1649002"/>
            <a:ext cx="22185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Screen_width</a:t>
            </a:r>
            <a:r>
              <a:rPr lang="en-US" altLang="ko-KR" dirty="0"/>
              <a:t> = 1100</a:t>
            </a:r>
          </a:p>
          <a:p>
            <a:r>
              <a:rPr lang="en-US" altLang="ko-KR" dirty="0" err="1"/>
              <a:t>Screen_height</a:t>
            </a:r>
            <a:r>
              <a:rPr lang="en-US" altLang="ko-KR" dirty="0"/>
              <a:t> = 1500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302D15-6BB5-349E-6EB5-A4EE1F4EFF7D}"/>
              </a:ext>
            </a:extLst>
          </p:cNvPr>
          <p:cNvSpPr txBox="1"/>
          <p:nvPr/>
        </p:nvSpPr>
        <p:spPr>
          <a:xfrm>
            <a:off x="1805488" y="87550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(0,0)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54CB39-4906-9003-6290-410A25DB382D}"/>
              </a:ext>
            </a:extLst>
          </p:cNvPr>
          <p:cNvSpPr txBox="1"/>
          <p:nvPr/>
        </p:nvSpPr>
        <p:spPr>
          <a:xfrm>
            <a:off x="6393002" y="6340355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(1100,1500)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51C3827-8B29-F2E5-E909-C72220256BCF}"/>
              </a:ext>
            </a:extLst>
          </p:cNvPr>
          <p:cNvSpPr/>
          <p:nvPr/>
        </p:nvSpPr>
        <p:spPr>
          <a:xfrm>
            <a:off x="2422964" y="921742"/>
            <a:ext cx="1024015" cy="1095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6ED68B-F635-8421-AD8F-457D9D6B649D}"/>
              </a:ext>
            </a:extLst>
          </p:cNvPr>
          <p:cNvSpPr txBox="1"/>
          <p:nvPr/>
        </p:nvSpPr>
        <p:spPr>
          <a:xfrm>
            <a:off x="2600867" y="621625"/>
            <a:ext cx="1597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</a:rPr>
              <a:t>게임 제목</a:t>
            </a:r>
          </a:p>
        </p:txBody>
      </p:sp>
    </p:spTree>
    <p:extLst>
      <p:ext uri="{BB962C8B-B14F-4D97-AF65-F5344CB8AC3E}">
        <p14:creationId xmlns:p14="http://schemas.microsoft.com/office/powerpoint/2010/main" val="2048735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7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 descr="픽셀, 그래픽, 스크린샷, 디자인이(가) 표시된 사진&#10;&#10;자동 생성된 설명">
            <a:extLst>
              <a:ext uri="{FF2B5EF4-FFF2-40B4-BE49-F238E27FC236}">
                <a16:creationId xmlns:a16="http://schemas.microsoft.com/office/drawing/2014/main" id="{4C836D5B-6B28-B044-F674-8526278FDBC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560" y="900404"/>
            <a:ext cx="981075" cy="981075"/>
          </a:xfrm>
          <a:prstGeom prst="rect">
            <a:avLst/>
          </a:prstGeom>
        </p:spPr>
      </p:pic>
      <p:pic>
        <p:nvPicPr>
          <p:cNvPr id="25" name="그림 24" descr="픽셀, 스크린샷, 그래픽이(가) 표시된 사진&#10;&#10;자동 생성된 설명">
            <a:extLst>
              <a:ext uri="{FF2B5EF4-FFF2-40B4-BE49-F238E27FC236}">
                <a16:creationId xmlns:a16="http://schemas.microsoft.com/office/drawing/2014/main" id="{D6650210-8ED8-9AEF-E574-1AC440DE36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787419" y="3731922"/>
            <a:ext cx="1251023" cy="12853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1E51E42-4911-31D2-6B6A-64DF53B2A1D3}"/>
              </a:ext>
            </a:extLst>
          </p:cNvPr>
          <p:cNvSpPr txBox="1"/>
          <p:nvPr/>
        </p:nvSpPr>
        <p:spPr>
          <a:xfrm>
            <a:off x="4082004" y="422733"/>
            <a:ext cx="40279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latin typeface="Karmatic Arcade" panose="02000000000000000000" pitchFamily="2" charset="0"/>
              </a:rPr>
              <a:t>Contents</a:t>
            </a:r>
            <a:endParaRPr lang="ko-KR" altLang="en-US" sz="4400" dirty="0">
              <a:latin typeface="Karmatic Arcade" panose="02000000000000000000" pitchFamily="2" charset="0"/>
            </a:endParaRPr>
          </a:p>
        </p:txBody>
      </p:sp>
      <p:sp>
        <p:nvSpPr>
          <p:cNvPr id="27" name="이등변 삼각형 26">
            <a:extLst>
              <a:ext uri="{FF2B5EF4-FFF2-40B4-BE49-F238E27FC236}">
                <a16:creationId xmlns:a16="http://schemas.microsoft.com/office/drawing/2014/main" id="{97048FA7-A579-3506-F934-AF82C66CE82E}"/>
              </a:ext>
            </a:extLst>
          </p:cNvPr>
          <p:cNvSpPr/>
          <p:nvPr/>
        </p:nvSpPr>
        <p:spPr>
          <a:xfrm rot="5400000">
            <a:off x="4869723" y="2255089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A9609C-C814-BBF1-22ED-735DE20573F7}"/>
              </a:ext>
            </a:extLst>
          </p:cNvPr>
          <p:cNvSpPr txBox="1"/>
          <p:nvPr/>
        </p:nvSpPr>
        <p:spPr>
          <a:xfrm>
            <a:off x="5253940" y="2185049"/>
            <a:ext cx="1892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개발 환경 구축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6B1B48-9F66-69AF-3C22-94ACDB8A7E9D}"/>
              </a:ext>
            </a:extLst>
          </p:cNvPr>
          <p:cNvSpPr txBox="1"/>
          <p:nvPr/>
        </p:nvSpPr>
        <p:spPr>
          <a:xfrm>
            <a:off x="4822147" y="3213947"/>
            <a:ext cx="3288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게임의 구성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96AB10-7B4F-51A1-79D5-82F21557EF04}"/>
              </a:ext>
            </a:extLst>
          </p:cNvPr>
          <p:cNvSpPr txBox="1"/>
          <p:nvPr/>
        </p:nvSpPr>
        <p:spPr>
          <a:xfrm>
            <a:off x="5288668" y="4281884"/>
            <a:ext cx="181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창 구조</a:t>
            </a:r>
          </a:p>
        </p:txBody>
      </p:sp>
      <p:sp>
        <p:nvSpPr>
          <p:cNvPr id="31" name="이등변 삼각형 30">
            <a:extLst>
              <a:ext uri="{FF2B5EF4-FFF2-40B4-BE49-F238E27FC236}">
                <a16:creationId xmlns:a16="http://schemas.microsoft.com/office/drawing/2014/main" id="{88BC0C36-5140-6C9D-3DB0-843D4D608A7D}"/>
              </a:ext>
            </a:extLst>
          </p:cNvPr>
          <p:cNvSpPr/>
          <p:nvPr/>
        </p:nvSpPr>
        <p:spPr>
          <a:xfrm rot="5400000">
            <a:off x="4458181" y="3282866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이등변 삼각형 31">
            <a:extLst>
              <a:ext uri="{FF2B5EF4-FFF2-40B4-BE49-F238E27FC236}">
                <a16:creationId xmlns:a16="http://schemas.microsoft.com/office/drawing/2014/main" id="{E4C9AD1D-625E-5EDA-320B-B1B6D21F5846}"/>
              </a:ext>
            </a:extLst>
          </p:cNvPr>
          <p:cNvSpPr/>
          <p:nvPr/>
        </p:nvSpPr>
        <p:spPr>
          <a:xfrm rot="5400000">
            <a:off x="4893479" y="4368821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15CA16-6E95-F78E-B3E6-2ACB132B25CC}"/>
              </a:ext>
            </a:extLst>
          </p:cNvPr>
          <p:cNvSpPr txBox="1"/>
          <p:nvPr/>
        </p:nvSpPr>
        <p:spPr>
          <a:xfrm>
            <a:off x="5751471" y="5349822"/>
            <a:ext cx="68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Neo둥근모" panose="02010509060201040203" pitchFamily="1" charset="-127"/>
                <a:ea typeface="Neo둥근모" panose="02010509060201040203" pitchFamily="1" charset="-127"/>
              </a:rPr>
              <a:t>실습</a:t>
            </a:r>
          </a:p>
        </p:txBody>
      </p:sp>
      <p:sp>
        <p:nvSpPr>
          <p:cNvPr id="34" name="이등변 삼각형 33">
            <a:extLst>
              <a:ext uri="{FF2B5EF4-FFF2-40B4-BE49-F238E27FC236}">
                <a16:creationId xmlns:a16="http://schemas.microsoft.com/office/drawing/2014/main" id="{66F39624-FDB2-59D9-31DE-F52A0163AC7E}"/>
              </a:ext>
            </a:extLst>
          </p:cNvPr>
          <p:cNvSpPr/>
          <p:nvPr/>
        </p:nvSpPr>
        <p:spPr>
          <a:xfrm rot="5400000">
            <a:off x="5392754" y="5448839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2521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/>
      <p:bldP spid="29" grpId="0"/>
      <p:bldP spid="30" grpId="0"/>
      <p:bldP spid="31" grpId="0" animBg="1"/>
      <p:bldP spid="32" grpId="0" animBg="1"/>
      <p:bldP spid="33" grpId="0"/>
      <p:bldP spid="3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A6A84A-F7E3-1602-986E-BC85DCC92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 dirty="0"/>
              <a:t>실습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2777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A6A84A-F7E3-1602-986E-BC85DCC92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 dirty="0"/>
              <a:t>개발 환경 구축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208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개발 환경 구축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A31F83-8BC2-6546-AF62-61E574353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326" y="1132403"/>
            <a:ext cx="892040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15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개발 환경 구축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A31F83-8BC2-6546-AF62-61E574353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326" y="1201650"/>
            <a:ext cx="8920405" cy="5347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54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개발 환경 구축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A31F83-8BC2-6546-AF62-61E574353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326" y="1197622"/>
            <a:ext cx="8920405" cy="535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12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개발 환경 구축</a:t>
            </a: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8A31F83-8BC2-6546-AF62-61E574353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326" y="1200101"/>
            <a:ext cx="8920405" cy="535100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7B9C3CD3-B75E-1C81-A932-99AB1572ABEF}"/>
                  </a:ext>
                </a:extLst>
              </p14:cNvPr>
              <p14:cNvContentPartPr/>
              <p14:nvPr/>
            </p14:nvContentPartPr>
            <p14:xfrm>
              <a:off x="2742655" y="1600680"/>
              <a:ext cx="426960" cy="1825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7B9C3CD3-B75E-1C81-A932-99AB1572AB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4015" y="1591680"/>
                <a:ext cx="444600" cy="2001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8BF631E-5099-E79E-D659-97C86BB55DA7}"/>
              </a:ext>
            </a:extLst>
          </p:cNvPr>
          <p:cNvSpPr txBox="1"/>
          <p:nvPr/>
        </p:nvSpPr>
        <p:spPr>
          <a:xfrm>
            <a:off x="2630185" y="2373330"/>
            <a:ext cx="159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 Shift + Enter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1069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22A6A84A-F7E3-1602-986E-BC85DCC925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7200" dirty="0"/>
              <a:t>게임의 구성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365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8D5761-48AF-1AAD-248D-AE0717C54609}"/>
              </a:ext>
            </a:extLst>
          </p:cNvPr>
          <p:cNvSpPr txBox="1"/>
          <p:nvPr/>
        </p:nvSpPr>
        <p:spPr>
          <a:xfrm>
            <a:off x="951722" y="410548"/>
            <a:ext cx="57500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게임의 구성 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– </a:t>
            </a:r>
            <a:r>
              <a:rPr lang="ko-KR" altLang="en-US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동영상이란</a:t>
            </a:r>
            <a:r>
              <a:rPr lang="en-US" altLang="ko-KR" sz="3200" dirty="0">
                <a:latin typeface="Neo둥근모" panose="02010509060201040203" pitchFamily="1" charset="-127"/>
                <a:ea typeface="Neo둥근모" panose="02010509060201040203" pitchFamily="1" charset="-127"/>
              </a:rPr>
              <a:t>?</a:t>
            </a:r>
            <a:endParaRPr lang="ko-KR" altLang="en-US" sz="3200" dirty="0">
              <a:latin typeface="Neo둥근모" panose="02010509060201040203" pitchFamily="1" charset="-127"/>
              <a:ea typeface="Neo둥근모" panose="02010509060201040203" pitchFamily="1" charset="-127"/>
            </a:endParaRPr>
          </a:p>
        </p:txBody>
      </p:sp>
      <p:sp>
        <p:nvSpPr>
          <p:cNvPr id="5" name="이등변 삼각형 4">
            <a:extLst>
              <a:ext uri="{FF2B5EF4-FFF2-40B4-BE49-F238E27FC236}">
                <a16:creationId xmlns:a16="http://schemas.microsoft.com/office/drawing/2014/main" id="{F1488BEE-A279-0C97-5310-8FD613DDCB62}"/>
              </a:ext>
            </a:extLst>
          </p:cNvPr>
          <p:cNvSpPr/>
          <p:nvPr/>
        </p:nvSpPr>
        <p:spPr>
          <a:xfrm rot="5400000">
            <a:off x="548114" y="587188"/>
            <a:ext cx="219919" cy="231493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래픽 9" descr="잔디에 핀 튤립">
            <a:extLst>
              <a:ext uri="{FF2B5EF4-FFF2-40B4-BE49-F238E27FC236}">
                <a16:creationId xmlns:a16="http://schemas.microsoft.com/office/drawing/2014/main" id="{541A356D-EA5A-3B18-1A69-A76189FB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7824" y="3014179"/>
            <a:ext cx="2243263" cy="400336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28E0AF93-5A5B-2014-6602-F39A33C8983E}"/>
              </a:ext>
            </a:extLst>
          </p:cNvPr>
          <p:cNvGrpSpPr/>
          <p:nvPr/>
        </p:nvGrpSpPr>
        <p:grpSpPr>
          <a:xfrm>
            <a:off x="2721641" y="1937069"/>
            <a:ext cx="6331680" cy="2472480"/>
            <a:chOff x="2721641" y="1937069"/>
            <a:chExt cx="6331680" cy="247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3144AD47-F8AF-1D97-5228-FDF7EAED6B95}"/>
                    </a:ext>
                  </a:extLst>
                </p14:cNvPr>
                <p14:cNvContentPartPr/>
                <p14:nvPr/>
              </p14:nvContentPartPr>
              <p14:xfrm>
                <a:off x="2832881" y="1937069"/>
                <a:ext cx="6220440" cy="24724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3144AD47-F8AF-1D97-5228-FDF7EAED6B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823881" y="1928069"/>
                  <a:ext cx="6238080" cy="249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410A4281-0AF8-B9BE-F2B4-35A931BE57E9}"/>
                    </a:ext>
                  </a:extLst>
                </p14:cNvPr>
                <p14:cNvContentPartPr/>
                <p14:nvPr/>
              </p14:nvContentPartPr>
              <p14:xfrm>
                <a:off x="2721641" y="3494069"/>
                <a:ext cx="326880" cy="4287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410A4281-0AF8-B9BE-F2B4-35A931BE57E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713001" y="3485429"/>
                  <a:ext cx="344520" cy="44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8471C619-9097-E65B-1927-EC42B4A9C208}"/>
                    </a:ext>
                  </a:extLst>
                </p14:cNvPr>
                <p14:cNvContentPartPr/>
                <p14:nvPr/>
              </p14:nvContentPartPr>
              <p14:xfrm>
                <a:off x="2755121" y="3590909"/>
                <a:ext cx="199800" cy="316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8471C619-9097-E65B-1927-EC42B4A9C20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746121" y="3581909"/>
                  <a:ext cx="217440" cy="4932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12" name="그림 11" descr="사랑 벌">
            <a:extLst>
              <a:ext uri="{FF2B5EF4-FFF2-40B4-BE49-F238E27FC236}">
                <a16:creationId xmlns:a16="http://schemas.microsoft.com/office/drawing/2014/main" id="{40E5BD87-BC08-CA1C-634A-6D966A404B6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806" y="2367246"/>
            <a:ext cx="1547718" cy="154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6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62 0.03634 L -0.04362 0.03634 C -0.08177 0.07292 -0.04205 0.03403 -0.06901 0.06181 C -0.072 0.06505 -0.07513 0.06782 -0.07825 0.07083 C -0.08372 0.07639 -0.08021 0.07431 -0.08789 0.08056 C -0.09648 0.0875 -0.10534 0.09282 -0.11367 0.10069 C -0.11836 0.10532 -0.12122 0.10833 -0.1263 0.11204 C -0.1289 0.11389 -0.13164 0.11528 -0.13424 0.11736 C -0.13476 0.11759 -0.13515 0.11829 -0.13554 0.11875 C -0.13606 0.11921 -0.13672 0.11968 -0.13724 0.12014 C -0.13763 0.1206 -0.13802 0.1213 -0.13854 0.12176 C -0.1414 0.12407 -0.1444 0.12639 -0.14739 0.12847 C -0.15208 0.13171 -0.15716 0.13333 -0.16172 0.1375 C -0.16458 0.14028 -0.16744 0.14352 -0.17057 0.1456 C -0.17474 0.14861 -0.18047 0.15301 -0.18489 0.15556 C -0.18815 0.15741 -0.19153 0.15903 -0.19492 0.16065 C -0.19817 0.16227 -0.20143 0.16412 -0.20468 0.16528 C -0.20768 0.1662 -0.2108 0.1662 -0.21393 0.16667 C -0.21914 0.16944 -0.21875 0.16944 -0.22487 0.17107 C -0.22734 0.17176 -0.22968 0.17199 -0.23203 0.17269 C -0.25481 0.17847 -0.23724 0.17477 -0.25312 0.17801 C -0.25521 0.1787 -0.26159 0.18171 -0.26445 0.18241 C -0.26679 0.1831 -0.26901 0.18333 -0.27122 0.1838 C -0.27265 0.18426 -0.27409 0.18495 -0.27552 0.18542 C -0.27955 0.18681 -0.28242 0.18843 -0.28685 0.18912 C -0.29049 0.18982 -0.29414 0.18958 -0.29778 0.18982 L -0.37578 0.18843 C -0.37695 0.18843 -0.37799 0.18796 -0.37916 0.18773 C -0.38633 0.18565 -0.3819 0.18611 -0.39179 0.18171 C -0.39466 0.18032 -0.39739 0.17894 -0.40026 0.17801 C -0.40416 0.17639 -0.40312 0.17801 -0.40612 0.17639 C -0.42721 0.16597 -0.40651 0.17662 -0.41836 0.16898 C -0.42513 0.16458 -0.43216 0.16042 -0.43893 0.15625 C -0.44088 0.15509 -0.44271 0.1537 -0.44453 0.15255 C -0.45078 0.14815 -0.45586 0.14468 -0.46172 0.1375 C -0.46354 0.13519 -0.46536 0.13287 -0.46718 0.13079 C -0.46888 0.12894 -0.4707 0.12755 -0.47226 0.12546 C -0.47461 0.12222 -0.47682 0.11852 -0.47903 0.11505 C -0.48034 0.11296 -0.48541 0.10486 -0.48698 0.10162 L -0.49635 0.08287 C -0.4983 0.0787 -0.49961 0.07616 -0.5013 0.07153 C -0.50273 0.06806 -0.50508 0.06088 -0.50599 0.05741 C -0.50664 0.05486 -0.50703 0.05232 -0.50768 0.04977 C -0.51041 0.03866 -0.51067 0.03982 -0.51315 0.02523 L -0.51784 -0.00255 C -0.5194 -0.025 -0.51914 -0.01759 -0.51823 -0.05278 C -0.51797 -0.05995 -0.51627 -0.06597 -0.51523 -0.07292 C -0.51471 -0.07685 -0.51445 -0.0838 -0.51354 -0.08796 C -0.51172 -0.0963 -0.50976 -0.10231 -0.50729 -0.10972 C -0.50677 -0.11111 -0.50612 -0.11273 -0.5056 -0.11412 C -0.50455 -0.11667 -0.50325 -0.11898 -0.50221 -0.12176 C -0.49974 -0.12778 -0.49987 -0.12917 -0.49674 -0.13449 C -0.4957 -0.13611 -0.49453 -0.1375 -0.49336 -0.13889 C -0.4901 -0.14282 -0.48711 -0.14699 -0.48372 -0.15 C -0.47747 -0.15579 -0.47096 -0.16018 -0.46471 -0.16505 C -0.46341 -0.16597 -0.46224 -0.16782 -0.46093 -0.16806 C -0.45846 -0.16852 -0.45612 -0.16921 -0.45377 -0.16968 C -0.44883 -0.17037 -0.43802 -0.17083 -0.43398 -0.17106 C -0.42864 -0.17153 -0.42825 -0.17176 -0.42383 -0.17245 C -0.42018 -0.1706 -0.4164 -0.16921 -0.41289 -0.16667 C -0.40937 -0.16389 -0.40612 -0.16018 -0.40273 -0.15694 C -0.40091 -0.15509 -0.39896 -0.1537 -0.39726 -0.15162 C -0.39336 -0.1463 -0.38763 -0.13912 -0.38424 -0.13287 C -0.38242 -0.12963 -0.38112 -0.12569 -0.37955 -0.12245 C -0.37825 -0.11944 -0.37643 -0.11736 -0.37539 -0.11412 C -0.37252 -0.10648 -0.37031 -0.09815 -0.36771 -0.09028 C -0.36627 -0.08542 -0.36523 -0.08056 -0.36354 -0.07593 C -0.3625 -0.07292 -0.35937 -0.06481 -0.35846 -0.06088 C -0.35742 -0.05625 -0.35651 -0.05139 -0.3556 -0.04676 C -0.35182 -0.0294 -0.35481 -0.04537 -0.35221 -0.03102 C -0.35169 -0.025 -0.35143 -0.01898 -0.35091 -0.01296 C -0.35052 -0.00856 -0.34974 -0.00417 -0.34961 0.00046 C -0.34948 0.01505 -0.34974 0.02986 -0.35013 0.04468 C -0.35039 0.05787 -0.35091 0.06574 -0.35338 0.07824 C -0.35508 0.08611 -0.35755 0.09352 -0.35885 0.10162 C -0.36054 0.11088 -0.3608 0.11389 -0.36354 0.12315 C -0.36445 0.12616 -0.36562 0.1287 -0.36653 0.13148 C -0.36718 0.1338 -0.36771 0.13611 -0.36862 0.13819 C -0.36927 0.13982 -0.37031 0.1412 -0.37109 0.14282 C -0.37226 0.14491 -0.3733 0.14745 -0.37448 0.14954 C -0.37604 0.15208 -0.37799 0.1544 -0.37955 0.15694 C -0.38711 0.16921 -0.38281 0.16713 -0.38802 0.16898 C -0.39231 0.17454 -0.38776 0.16898 -0.39765 0.17708 C -0.39948 0.1787 -0.4013 0.18032 -0.40312 0.18171 C -0.40508 0.18287 -0.40703 0.1838 -0.40911 0.18472 C -0.4138 0.18681 -0.42487 0.18982 -0.42682 0.19074 C -0.43372 0.19375 -0.43008 0.19259 -0.43776 0.19375 L -0.48867 0.19144 C -0.49088 0.1912 -0.49297 0.19051 -0.49505 0.18982 C -0.49896 0.18866 -0.50299 0.1875 -0.5069 0.18542 C -0.52968 0.17245 -0.50195 0.18843 -0.52122 0.17639 C -0.53034 0.1706 -0.53151 0.17292 -0.54218 0.16065 C -0.54648 0.15579 -0.54791 0.15463 -0.55195 0.14861 C -0.55338 0.14653 -0.55455 0.14398 -0.55612 0.1419 C -0.56133 0.13519 -0.56679 0.12894 -0.57213 0.12245 C -0.57422 0.11991 -0.5763 0.11736 -0.57851 0.11505 C -0.58242 0.11042 -0.58672 0.10694 -0.59023 0.10162 C -0.59922 0.08843 -0.58333 0.11157 -0.59739 0.0919 C -0.59935 0.08912 -0.60104 0.08611 -0.60286 0.08357 C -0.60494 0.08102 -0.60716 0.07917 -0.60924 0.07685 C -0.61718 0.06736 -0.60911 0.075 -0.6164 0.06852 C -0.61836 0.06458 -0.6194 0.06204 -0.62187 0.0588 C -0.62747 0.05185 -0.62448 0.05741 -0.62604 0.0544 " pathEditMode="relative" ptsTypes="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6341B1EA7F0F9D439AF80A0549C8E71B" ma:contentTypeVersion="2" ma:contentTypeDescription="새 문서를 만듭니다." ma:contentTypeScope="" ma:versionID="cdd4cdc59223b88db487e45fef6b45df">
  <xsd:schema xmlns:xsd="http://www.w3.org/2001/XMLSchema" xmlns:xs="http://www.w3.org/2001/XMLSchema" xmlns:p="http://schemas.microsoft.com/office/2006/metadata/properties" xmlns:ns3="8885ece5-51bd-4e50-badf-c25f7eab1be9" targetNamespace="http://schemas.microsoft.com/office/2006/metadata/properties" ma:root="true" ma:fieldsID="2c74eef464fff16e496359224d403c9c" ns3:_="">
    <xsd:import namespace="8885ece5-51bd-4e50-badf-c25f7eab1be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85ece5-51bd-4e50-badf-c25f7eab1b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1222D7A-59C1-4F20-A2E4-6E59AE058341}">
  <ds:schemaRefs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8885ece5-51bd-4e50-badf-c25f7eab1be9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525F193-0FD7-4E56-8455-0AF406BB4B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E1B192-B9DD-40B1-8E07-CC7B4C3687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885ece5-51bd-4e50-badf-c25f7eab1b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템플릿</Template>
  <TotalTime>153</TotalTime>
  <Words>146</Words>
  <Application>Microsoft Office PowerPoint</Application>
  <PresentationFormat>와이드스크린</PresentationFormat>
  <Paragraphs>47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6" baseType="lpstr">
      <vt:lpstr>Karmatic Arcade</vt:lpstr>
      <vt:lpstr>Neo둥근모</vt:lpstr>
      <vt:lpstr>Arial</vt:lpstr>
      <vt:lpstr>Calibri</vt:lpstr>
      <vt:lpstr>Calibri Light</vt:lpstr>
      <vt:lpstr>Office 테마</vt:lpstr>
      <vt:lpstr>Pac Man Game</vt:lpstr>
      <vt:lpstr>PowerPoint 프레젠테이션</vt:lpstr>
      <vt:lpstr>개발 환경 구축</vt:lpstr>
      <vt:lpstr>PowerPoint 프레젠테이션</vt:lpstr>
      <vt:lpstr>PowerPoint 프레젠테이션</vt:lpstr>
      <vt:lpstr>PowerPoint 프레젠테이션</vt:lpstr>
      <vt:lpstr>PowerPoint 프레젠테이션</vt:lpstr>
      <vt:lpstr>게임의 구성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창 구조</vt:lpstr>
      <vt:lpstr>PowerPoint 프레젠테이션</vt:lpstr>
      <vt:lpstr>실습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Arcade games</dc:title>
  <dc:creator>명재휘</dc:creator>
  <cp:lastModifiedBy>민찬 주</cp:lastModifiedBy>
  <cp:revision>1</cp:revision>
  <dcterms:created xsi:type="dcterms:W3CDTF">2023-05-23T15:14:14Z</dcterms:created>
  <dcterms:modified xsi:type="dcterms:W3CDTF">2024-05-07T12:47:51Z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0x0101006341B1EA7F0F9D439AF80A0549C8E71B</vt:lpwstr>
  </property>
</Properties>
</file>