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B7BF18-E441-442A-A5B9-EA8E8193FE4F}" v="35" dt="2024-05-16T02:48:12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8BB7BF18-E441-442A-A5B9-EA8E8193FE4F}"/>
    <pc:docChg chg="undo custSel addSld delSld modSld">
      <pc:chgData name="민찬 주" userId="6a2b1774923cf756" providerId="LiveId" clId="{8BB7BF18-E441-442A-A5B9-EA8E8193FE4F}" dt="2024-05-16T02:48:12.041" v="315"/>
      <pc:docMkLst>
        <pc:docMk/>
      </pc:docMkLst>
      <pc:sldChg chg="new del">
        <pc:chgData name="민찬 주" userId="6a2b1774923cf756" providerId="LiveId" clId="{8BB7BF18-E441-442A-A5B9-EA8E8193FE4F}" dt="2024-05-16T02:33:53.348" v="54" actId="2696"/>
        <pc:sldMkLst>
          <pc:docMk/>
          <pc:sldMk cId="3894610660" sldId="256"/>
        </pc:sldMkLst>
      </pc:sldChg>
      <pc:sldChg chg="addSp delSp modSp new mod modAnim">
        <pc:chgData name="민찬 주" userId="6a2b1774923cf756" providerId="LiveId" clId="{8BB7BF18-E441-442A-A5B9-EA8E8193FE4F}" dt="2024-05-16T02:48:12.041" v="315"/>
        <pc:sldMkLst>
          <pc:docMk/>
          <pc:sldMk cId="875363984" sldId="257"/>
        </pc:sldMkLst>
        <pc:spChg chg="mod">
          <ac:chgData name="민찬 주" userId="6a2b1774923cf756" providerId="LiveId" clId="{8BB7BF18-E441-442A-A5B9-EA8E8193FE4F}" dt="2024-05-16T02:31:29.111" v="23" actId="20577"/>
          <ac:spMkLst>
            <pc:docMk/>
            <pc:sldMk cId="875363984" sldId="257"/>
            <ac:spMk id="2" creationId="{D5851744-B091-1590-2CEC-6FCFBB54F249}"/>
          </ac:spMkLst>
        </pc:spChg>
        <pc:spChg chg="del">
          <ac:chgData name="민찬 주" userId="6a2b1774923cf756" providerId="LiveId" clId="{8BB7BF18-E441-442A-A5B9-EA8E8193FE4F}" dt="2024-05-16T02:32:19.844" v="28" actId="21"/>
          <ac:spMkLst>
            <pc:docMk/>
            <pc:sldMk cId="875363984" sldId="257"/>
            <ac:spMk id="3" creationId="{9AE6F5F5-E590-913C-9DBE-6EF4AD68D06B}"/>
          </ac:spMkLst>
        </pc:spChg>
        <pc:spChg chg="add mod">
          <ac:chgData name="민찬 주" userId="6a2b1774923cf756" providerId="LiveId" clId="{8BB7BF18-E441-442A-A5B9-EA8E8193FE4F}" dt="2024-05-16T02:35:47.373" v="88" actId="20577"/>
          <ac:spMkLst>
            <pc:docMk/>
            <pc:sldMk cId="875363984" sldId="257"/>
            <ac:spMk id="4" creationId="{CDC0AF66-1C95-9157-243C-6A3507E7BAA8}"/>
          </ac:spMkLst>
        </pc:spChg>
        <pc:spChg chg="add mod">
          <ac:chgData name="민찬 주" userId="6a2b1774923cf756" providerId="LiveId" clId="{8BB7BF18-E441-442A-A5B9-EA8E8193FE4F}" dt="2024-05-16T02:35:49.849" v="96" actId="20577"/>
          <ac:spMkLst>
            <pc:docMk/>
            <pc:sldMk cId="875363984" sldId="257"/>
            <ac:spMk id="5" creationId="{273A6C93-62A1-48D9-797A-D7A85A480C41}"/>
          </ac:spMkLst>
        </pc:spChg>
        <pc:spChg chg="add mod">
          <ac:chgData name="민찬 주" userId="6a2b1774923cf756" providerId="LiveId" clId="{8BB7BF18-E441-442A-A5B9-EA8E8193FE4F}" dt="2024-05-16T02:35:47.824" v="90" actId="20577"/>
          <ac:spMkLst>
            <pc:docMk/>
            <pc:sldMk cId="875363984" sldId="257"/>
            <ac:spMk id="6" creationId="{25A62EE4-4FCC-D42F-4FB0-ED7DFD1EFA1E}"/>
          </ac:spMkLst>
        </pc:spChg>
        <pc:spChg chg="add mod">
          <ac:chgData name="민찬 주" userId="6a2b1774923cf756" providerId="LiveId" clId="{8BB7BF18-E441-442A-A5B9-EA8E8193FE4F}" dt="2024-05-16T02:35:48.323" v="92" actId="20577"/>
          <ac:spMkLst>
            <pc:docMk/>
            <pc:sldMk cId="875363984" sldId="257"/>
            <ac:spMk id="7" creationId="{B2C649C8-069A-6411-5C36-E4C4BDEFAD12}"/>
          </ac:spMkLst>
        </pc:spChg>
        <pc:spChg chg="add mod">
          <ac:chgData name="민찬 주" userId="6a2b1774923cf756" providerId="LiveId" clId="{8BB7BF18-E441-442A-A5B9-EA8E8193FE4F}" dt="2024-05-16T02:35:49.071" v="94" actId="20577"/>
          <ac:spMkLst>
            <pc:docMk/>
            <pc:sldMk cId="875363984" sldId="257"/>
            <ac:spMk id="8" creationId="{DDE553D8-4378-4371-1122-5186FB793C24}"/>
          </ac:spMkLst>
        </pc:spChg>
        <pc:spChg chg="add mod">
          <ac:chgData name="민찬 주" userId="6a2b1774923cf756" providerId="LiveId" clId="{8BB7BF18-E441-442A-A5B9-EA8E8193FE4F}" dt="2024-05-16T02:36:22.807" v="100" actId="1076"/>
          <ac:spMkLst>
            <pc:docMk/>
            <pc:sldMk cId="875363984" sldId="257"/>
            <ac:spMk id="9" creationId="{AC6A3F4F-A124-9CAD-AA21-935E3064696D}"/>
          </ac:spMkLst>
        </pc:spChg>
        <pc:spChg chg="add mod">
          <ac:chgData name="민찬 주" userId="6a2b1774923cf756" providerId="LiveId" clId="{8BB7BF18-E441-442A-A5B9-EA8E8193FE4F}" dt="2024-05-16T02:36:38.148" v="108" actId="14100"/>
          <ac:spMkLst>
            <pc:docMk/>
            <pc:sldMk cId="875363984" sldId="257"/>
            <ac:spMk id="10" creationId="{58C3EE6D-4FC3-B5C7-C5E4-0951070590E1}"/>
          </ac:spMkLst>
        </pc:spChg>
        <pc:spChg chg="add del mod">
          <ac:chgData name="민찬 주" userId="6a2b1774923cf756" providerId="LiveId" clId="{8BB7BF18-E441-442A-A5B9-EA8E8193FE4F}" dt="2024-05-16T02:38:41.345" v="131" actId="478"/>
          <ac:spMkLst>
            <pc:docMk/>
            <pc:sldMk cId="875363984" sldId="257"/>
            <ac:spMk id="11" creationId="{54176431-E883-D2FE-E761-E76FDB67E2A9}"/>
          </ac:spMkLst>
        </pc:spChg>
        <pc:spChg chg="add mod">
          <ac:chgData name="민찬 주" userId="6a2b1774923cf756" providerId="LiveId" clId="{8BB7BF18-E441-442A-A5B9-EA8E8193FE4F}" dt="2024-05-16T02:39:00.145" v="136" actId="1076"/>
          <ac:spMkLst>
            <pc:docMk/>
            <pc:sldMk cId="875363984" sldId="257"/>
            <ac:spMk id="15" creationId="{8E17D209-A175-33AA-E4F2-3119B441FC20}"/>
          </ac:spMkLst>
        </pc:spChg>
        <pc:spChg chg="add mod">
          <ac:chgData name="민찬 주" userId="6a2b1774923cf756" providerId="LiveId" clId="{8BB7BF18-E441-442A-A5B9-EA8E8193FE4F}" dt="2024-05-16T02:39:09.061" v="143" actId="1076"/>
          <ac:spMkLst>
            <pc:docMk/>
            <pc:sldMk cId="875363984" sldId="257"/>
            <ac:spMk id="17" creationId="{9E658B0A-B589-CA08-803B-058DD1A32533}"/>
          </ac:spMkLst>
        </pc:spChg>
        <pc:spChg chg="add mod">
          <ac:chgData name="민찬 주" userId="6a2b1774923cf756" providerId="LiveId" clId="{8BB7BF18-E441-442A-A5B9-EA8E8193FE4F}" dt="2024-05-16T02:42:02.658" v="211" actId="1076"/>
          <ac:spMkLst>
            <pc:docMk/>
            <pc:sldMk cId="875363984" sldId="257"/>
            <ac:spMk id="18" creationId="{2CE091AF-02BB-FB40-A98D-40762FCE5F80}"/>
          </ac:spMkLst>
        </pc:spChg>
        <pc:spChg chg="add mod">
          <ac:chgData name="민찬 주" userId="6a2b1774923cf756" providerId="LiveId" clId="{8BB7BF18-E441-442A-A5B9-EA8E8193FE4F}" dt="2024-05-16T02:42:32.526" v="221" actId="1076"/>
          <ac:spMkLst>
            <pc:docMk/>
            <pc:sldMk cId="875363984" sldId="257"/>
            <ac:spMk id="19" creationId="{D7667A97-7C5B-A174-3906-110CA16B42BE}"/>
          </ac:spMkLst>
        </pc:spChg>
        <pc:spChg chg="add mod">
          <ac:chgData name="민찬 주" userId="6a2b1774923cf756" providerId="LiveId" clId="{8BB7BF18-E441-442A-A5B9-EA8E8193FE4F}" dt="2024-05-16T02:43:17.196" v="235" actId="20577"/>
          <ac:spMkLst>
            <pc:docMk/>
            <pc:sldMk cId="875363984" sldId="257"/>
            <ac:spMk id="26" creationId="{A6E577FF-7E76-7183-6AA5-E22CFF6C4145}"/>
          </ac:spMkLst>
        </pc:spChg>
        <pc:spChg chg="add mod">
          <ac:chgData name="민찬 주" userId="6a2b1774923cf756" providerId="LiveId" clId="{8BB7BF18-E441-442A-A5B9-EA8E8193FE4F}" dt="2024-05-16T02:43:34.505" v="259" actId="1037"/>
          <ac:spMkLst>
            <pc:docMk/>
            <pc:sldMk cId="875363984" sldId="257"/>
            <ac:spMk id="27" creationId="{DECD52FD-CCD9-3890-A63F-776E274CEB4C}"/>
          </ac:spMkLst>
        </pc:spChg>
        <pc:spChg chg="add mod">
          <ac:chgData name="민찬 주" userId="6a2b1774923cf756" providerId="LiveId" clId="{8BB7BF18-E441-442A-A5B9-EA8E8193FE4F}" dt="2024-05-16T02:45:07.029" v="296" actId="20577"/>
          <ac:spMkLst>
            <pc:docMk/>
            <pc:sldMk cId="875363984" sldId="257"/>
            <ac:spMk id="28" creationId="{CE9924B0-D1B9-5897-15EC-9890348BEB9B}"/>
          </ac:spMkLst>
        </pc:spChg>
        <pc:cxnChg chg="add mod">
          <ac:chgData name="민찬 주" userId="6a2b1774923cf756" providerId="LiveId" clId="{8BB7BF18-E441-442A-A5B9-EA8E8193FE4F}" dt="2024-05-16T02:38:08.750" v="117" actId="13822"/>
          <ac:cxnSpMkLst>
            <pc:docMk/>
            <pc:sldMk cId="875363984" sldId="257"/>
            <ac:cxnSpMk id="13" creationId="{C812601B-3E3D-4617-6A33-80B58AFB4F3D}"/>
          </ac:cxnSpMkLst>
        </pc:cxnChg>
        <pc:cxnChg chg="add mod">
          <ac:chgData name="민찬 주" userId="6a2b1774923cf756" providerId="LiveId" clId="{8BB7BF18-E441-442A-A5B9-EA8E8193FE4F}" dt="2024-05-16T02:38:48.546" v="133" actId="1076"/>
          <ac:cxnSpMkLst>
            <pc:docMk/>
            <pc:sldMk cId="875363984" sldId="257"/>
            <ac:cxnSpMk id="16" creationId="{98FF3A56-003E-4343-830B-D12DEBC46422}"/>
          </ac:cxnSpMkLst>
        </pc:cxnChg>
        <pc:cxnChg chg="add mod">
          <ac:chgData name="민찬 주" userId="6a2b1774923cf756" providerId="LiveId" clId="{8BB7BF18-E441-442A-A5B9-EA8E8193FE4F}" dt="2024-05-16T02:43:02.118" v="227" actId="14100"/>
          <ac:cxnSpMkLst>
            <pc:docMk/>
            <pc:sldMk cId="875363984" sldId="257"/>
            <ac:cxnSpMk id="20" creationId="{E8E56414-8B80-C63D-87F7-D89E633481CD}"/>
          </ac:cxnSpMkLst>
        </pc:cxnChg>
        <pc:cxnChg chg="add mod">
          <ac:chgData name="민찬 주" userId="6a2b1774923cf756" providerId="LiveId" clId="{8BB7BF18-E441-442A-A5B9-EA8E8193FE4F}" dt="2024-05-16T02:43:07.764" v="229" actId="1076"/>
          <ac:cxnSpMkLst>
            <pc:docMk/>
            <pc:sldMk cId="875363984" sldId="257"/>
            <ac:cxnSpMk id="25" creationId="{CB7BAC88-2D68-ADF5-4F2C-4CEA4AB5F7B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25B23A-E5CD-982C-6351-6C7E7FE92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56D9838-CFD2-B612-ABA0-93CA5282B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C66F2-5B31-A60A-F1B3-83EA6B76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4F303-84F6-DFBB-B4F4-356584D6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1D967F-2AB9-5539-1261-C84549FB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7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F5B6C-F9FF-7FDE-7D47-5A91F652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0B323D-DA91-8EAF-96C9-488F7217B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C09BB-CF5F-E65C-2CC8-EB5453D1F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AB7BF5-5615-8EE7-B702-E4DACAA1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F2CE9-1031-D351-DA56-B93D4032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5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0DA3E-E8C7-596E-0C59-3AC73F210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F1D276-98C1-89FF-5BF6-1AC2164D1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84E207-5329-33F7-45E1-96C7E9BA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9F563-3DBA-5483-ECF1-4B1EBFDFC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259F7-639C-34FB-0577-577C10D8C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20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74160-A56D-F3F7-7EDC-E3283AB2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B6532-6715-2E4F-761B-911B00DBD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C34F0C-308F-6EF6-66CD-3CBB9CCA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C52233-AB9D-F445-FB4D-C3FC9F36D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35754-00BB-9758-11BF-B71CB2E2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952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DA001-73FD-74BF-B893-625731C20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B7732-4FFE-9C0F-4C3D-30B33E16E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D84F3-EE40-E744-E186-5A16D9F0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97A2FD-5A71-5DA1-2362-F4E0CE85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F932E-11DF-7796-12D3-8C9007DA4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969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53B3-7D95-E427-8A57-D205DA1D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F0324-F163-2CFC-1844-8A17821E68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060D2B-E1C4-9711-0EA0-3083E6EF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203CEB-3E47-482C-6E16-5F835E38A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8CDCAA-8F41-F7A4-86EF-B0C8DBC5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F9A55B-DB57-2A09-82C6-0FED6978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0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961C2-A885-BFA2-214A-3D6C2B58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85676D-B68F-8EA8-069D-864FF5D0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52B92-E4BA-815E-03BA-457881D06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348CD5-E948-C64C-6DB4-1E1AA4748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6B8EB8A-0303-6D49-3A2F-0F9D29605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EF285CA-6634-64B1-123E-FB5E62C2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C97ED5-10B5-94C3-09DE-311A7CFFD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A9B15E-94F3-7DA7-4427-CC0E17DC2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260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2CD5D-AC5D-0CAB-E922-D10B719B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5D7EE13-0893-1DFF-7588-CAC2AADCE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BB42C6-5BA5-BF21-870C-E640D676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D5313D3-8B2D-2967-3544-A353C130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74FAD4-91C3-F531-3BC5-0A121028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885EF9-B15E-31E1-A6E1-D7998B99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CA654-6EAD-9F2B-7C3C-B8C5D4FFA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5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396CC-823E-3AB8-0CAC-23C65B358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2430D-F2BC-1906-204F-CF9ED8989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74A7CB-CF92-F5B2-90C2-A3160C231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2D26D-B626-18D3-9F8B-656959509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70FC7-5EB2-8CBB-5E68-3B55FE787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F0537-30E4-AF20-1BE8-AEE22A3D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06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1FB33-A610-2782-747A-02874DB96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D82F60-88C2-A741-C5A2-024E6471A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A65F6-8185-50B2-BA8A-D5E7BA7A7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EEC27-AAEE-EAB9-9FD2-5FEB907F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0BD33-9A50-7D77-9ABC-84D43A331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04C216-CABC-31F1-11C8-A1B90535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188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88B0FF-5A80-5C93-35A9-B403F66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75DD44-D153-28F1-82B2-AC977305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1B0004-8DEE-7E6C-0184-BE5A6AECF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9E499-C435-47C1-A0F3-04839180F3B0}" type="datetimeFigureOut">
              <a:rPr lang="ko-KR" altLang="en-US" smtClean="0"/>
              <a:t>2024-05-16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C67F1A-A7B3-5304-47AB-A4D29D446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D33E5-563A-70A4-DC8E-BDA96DEEF2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18AC2-86FF-4D28-BF6F-5850D7F87E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354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51744-B091-1590-2CEC-6FCFBB54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충돌감지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C0AF66-1C95-9157-243C-6A3507E7BAA8}"/>
              </a:ext>
            </a:extLst>
          </p:cNvPr>
          <p:cNvSpPr/>
          <p:nvPr/>
        </p:nvSpPr>
        <p:spPr>
          <a:xfrm>
            <a:off x="5538952" y="3263462"/>
            <a:ext cx="1061545" cy="814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3A6C93-62A1-48D9-797A-D7A85A480C41}"/>
              </a:ext>
            </a:extLst>
          </p:cNvPr>
          <p:cNvSpPr/>
          <p:nvPr/>
        </p:nvSpPr>
        <p:spPr>
          <a:xfrm>
            <a:off x="3783724" y="1701937"/>
            <a:ext cx="1755228" cy="15502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A62EE4-4FCC-D42F-4FB0-ED7DFD1EFA1E}"/>
              </a:ext>
            </a:extLst>
          </p:cNvPr>
          <p:cNvSpPr/>
          <p:nvPr/>
        </p:nvSpPr>
        <p:spPr>
          <a:xfrm>
            <a:off x="3783724" y="4095257"/>
            <a:ext cx="1755228" cy="15502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C649C8-069A-6411-5C36-E4C4BDEFAD12}"/>
              </a:ext>
            </a:extLst>
          </p:cNvPr>
          <p:cNvSpPr/>
          <p:nvPr/>
        </p:nvSpPr>
        <p:spPr>
          <a:xfrm>
            <a:off x="6600497" y="4095257"/>
            <a:ext cx="1755228" cy="15502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E553D8-4378-4371-1122-5186FB793C24}"/>
              </a:ext>
            </a:extLst>
          </p:cNvPr>
          <p:cNvSpPr/>
          <p:nvPr/>
        </p:nvSpPr>
        <p:spPr>
          <a:xfrm>
            <a:off x="6600497" y="1713186"/>
            <a:ext cx="1755228" cy="15502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FF0000"/>
                </a:solidFill>
              </a:rPr>
              <a:t>a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A3F4F-A124-9CAD-AA21-935E3064696D}"/>
              </a:ext>
            </a:extLst>
          </p:cNvPr>
          <p:cNvSpPr txBox="1"/>
          <p:nvPr/>
        </p:nvSpPr>
        <p:spPr>
          <a:xfrm>
            <a:off x="5454868" y="2955685"/>
            <a:ext cx="9616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 err="1"/>
              <a:t>b.x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b.y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3EE6D-4FC3-B5C7-C5E4-0951070590E1}"/>
              </a:ext>
            </a:extLst>
          </p:cNvPr>
          <p:cNvSpPr txBox="1"/>
          <p:nvPr/>
        </p:nvSpPr>
        <p:spPr>
          <a:xfrm>
            <a:off x="6558455" y="2974806"/>
            <a:ext cx="137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 err="1"/>
              <a:t>b.x+b.sx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b.y</a:t>
            </a:r>
            <a:r>
              <a:rPr lang="en-US" altLang="ko-KR" sz="1400" dirty="0"/>
              <a:t>)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12601B-3E3D-4617-6A33-80B58AFB4F3D}"/>
              </a:ext>
            </a:extLst>
          </p:cNvPr>
          <p:cNvCxnSpPr>
            <a:cxnSpLocks/>
          </p:cNvCxnSpPr>
          <p:nvPr/>
        </p:nvCxnSpPr>
        <p:spPr>
          <a:xfrm>
            <a:off x="5538952" y="1198179"/>
            <a:ext cx="0" cy="5465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17D209-A175-33AA-E4F2-3119B441FC20}"/>
              </a:ext>
            </a:extLst>
          </p:cNvPr>
          <p:cNvSpPr txBox="1"/>
          <p:nvPr/>
        </p:nvSpPr>
        <p:spPr>
          <a:xfrm>
            <a:off x="5039710" y="817598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a.x+a.sx</a:t>
            </a:r>
            <a:endParaRPr lang="ko-KR" altLang="en-US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8FF3A56-003E-4343-830B-D12DEBC46422}"/>
              </a:ext>
            </a:extLst>
          </p:cNvPr>
          <p:cNvCxnSpPr>
            <a:cxnSpLocks/>
          </p:cNvCxnSpPr>
          <p:nvPr/>
        </p:nvCxnSpPr>
        <p:spPr>
          <a:xfrm>
            <a:off x="6600497" y="1198179"/>
            <a:ext cx="0" cy="546538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658B0A-B589-CA08-803B-058DD1A32533}"/>
              </a:ext>
            </a:extLst>
          </p:cNvPr>
          <p:cNvSpPr txBox="1"/>
          <p:nvPr/>
        </p:nvSpPr>
        <p:spPr>
          <a:xfrm>
            <a:off x="6416565" y="817598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a.x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E091AF-02BB-FB40-A98D-40762FCE5F80}"/>
              </a:ext>
            </a:extLst>
          </p:cNvPr>
          <p:cNvSpPr txBox="1"/>
          <p:nvPr/>
        </p:nvSpPr>
        <p:spPr>
          <a:xfrm>
            <a:off x="8784494" y="1062958"/>
            <a:ext cx="304442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b.x</a:t>
            </a:r>
            <a:r>
              <a:rPr lang="en-US" altLang="ko-KR" dirty="0"/>
              <a:t> &lt;= </a:t>
            </a:r>
            <a:r>
              <a:rPr lang="en-US" altLang="ko-KR" dirty="0" err="1"/>
              <a:t>a.x+a.sx</a:t>
            </a:r>
            <a:endParaRPr lang="en-US" altLang="ko-KR" dirty="0"/>
          </a:p>
          <a:p>
            <a:r>
              <a:rPr lang="en-US" altLang="ko-KR" dirty="0" err="1"/>
              <a:t>a.x</a:t>
            </a:r>
            <a:r>
              <a:rPr lang="en-US" altLang="ko-KR" dirty="0"/>
              <a:t> &lt;= </a:t>
            </a:r>
            <a:r>
              <a:rPr lang="en-US" altLang="ko-KR" dirty="0" err="1"/>
              <a:t>b.x+b.sx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b.x</a:t>
            </a:r>
            <a:r>
              <a:rPr lang="en-US" altLang="ko-KR" dirty="0"/>
              <a:t> &lt;= </a:t>
            </a:r>
            <a:r>
              <a:rPr lang="en-US" altLang="ko-KR" dirty="0" err="1"/>
              <a:t>a.x+a.sx</a:t>
            </a:r>
            <a:endParaRPr lang="en-US" altLang="ko-KR" dirty="0"/>
          </a:p>
          <a:p>
            <a:r>
              <a:rPr lang="en-US" altLang="ko-KR" dirty="0" err="1"/>
              <a:t>a.x-b.sx</a:t>
            </a:r>
            <a:r>
              <a:rPr lang="en-US" altLang="ko-KR" dirty="0"/>
              <a:t> &lt;= </a:t>
            </a:r>
            <a:r>
              <a:rPr lang="en-US" altLang="ko-KR" dirty="0" err="1"/>
              <a:t>b.x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a.x-b.sx</a:t>
            </a:r>
            <a:r>
              <a:rPr lang="en-US" altLang="ko-KR" dirty="0"/>
              <a:t> &lt;= </a:t>
            </a:r>
            <a:r>
              <a:rPr lang="en-US" altLang="ko-KR" dirty="0" err="1"/>
              <a:t>b.x</a:t>
            </a:r>
            <a:r>
              <a:rPr lang="en-US" altLang="ko-KR" dirty="0"/>
              <a:t> &lt;= </a:t>
            </a:r>
            <a:r>
              <a:rPr lang="en-US" altLang="ko-KR" dirty="0" err="1"/>
              <a:t>a.x+a.sx</a:t>
            </a:r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667A97-7C5B-A174-3906-110CA16B42BE}"/>
              </a:ext>
            </a:extLst>
          </p:cNvPr>
          <p:cNvSpPr txBox="1"/>
          <p:nvPr/>
        </p:nvSpPr>
        <p:spPr>
          <a:xfrm>
            <a:off x="4306613" y="3733073"/>
            <a:ext cx="1287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(</a:t>
            </a:r>
            <a:r>
              <a:rPr lang="en-US" altLang="ko-KR" sz="1400" dirty="0" err="1"/>
              <a:t>b.x</a:t>
            </a:r>
            <a:r>
              <a:rPr lang="en-US" altLang="ko-KR" sz="1400" dirty="0"/>
              <a:t>, b.y+b.sy)</a:t>
            </a:r>
            <a:endParaRPr lang="ko-KR" altLang="en-US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8E56414-8B80-C63D-87F7-D89E633481CD}"/>
              </a:ext>
            </a:extLst>
          </p:cNvPr>
          <p:cNvCxnSpPr>
            <a:cxnSpLocks/>
          </p:cNvCxnSpPr>
          <p:nvPr/>
        </p:nvCxnSpPr>
        <p:spPr>
          <a:xfrm>
            <a:off x="3032234" y="3252213"/>
            <a:ext cx="59383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B7BAC88-2D68-ADF5-4F2C-4CEA4AB5F7BC}"/>
              </a:ext>
            </a:extLst>
          </p:cNvPr>
          <p:cNvCxnSpPr>
            <a:cxnSpLocks/>
          </p:cNvCxnSpPr>
          <p:nvPr/>
        </p:nvCxnSpPr>
        <p:spPr>
          <a:xfrm>
            <a:off x="3005959" y="4095257"/>
            <a:ext cx="59383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E577FF-7E76-7183-6AA5-E22CFF6C4145}"/>
              </a:ext>
            </a:extLst>
          </p:cNvPr>
          <p:cNvSpPr txBox="1"/>
          <p:nvPr/>
        </p:nvSpPr>
        <p:spPr>
          <a:xfrm>
            <a:off x="1962807" y="2979597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a.y+a.sy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CD52FD-CCD9-3890-A63F-776E274CEB4C}"/>
              </a:ext>
            </a:extLst>
          </p:cNvPr>
          <p:cNvSpPr txBox="1"/>
          <p:nvPr/>
        </p:nvSpPr>
        <p:spPr>
          <a:xfrm>
            <a:off x="2517228" y="3856184"/>
            <a:ext cx="1108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a.y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9924B0-D1B9-5897-15EC-9890348BEB9B}"/>
              </a:ext>
            </a:extLst>
          </p:cNvPr>
          <p:cNvSpPr txBox="1"/>
          <p:nvPr/>
        </p:nvSpPr>
        <p:spPr>
          <a:xfrm>
            <a:off x="8784493" y="4225516"/>
            <a:ext cx="30764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b.y</a:t>
            </a:r>
            <a:r>
              <a:rPr lang="en-US" altLang="ko-KR" dirty="0"/>
              <a:t> &lt;= a.y+a.sy</a:t>
            </a:r>
          </a:p>
          <a:p>
            <a:r>
              <a:rPr lang="en-US" altLang="ko-KR" dirty="0" err="1"/>
              <a:t>a.y</a:t>
            </a:r>
            <a:r>
              <a:rPr lang="en-US" altLang="ko-KR" dirty="0"/>
              <a:t> &lt;= b.y+b.sy</a:t>
            </a:r>
          </a:p>
          <a:p>
            <a:endParaRPr lang="en-US" altLang="ko-KR" dirty="0"/>
          </a:p>
          <a:p>
            <a:r>
              <a:rPr lang="en-US" altLang="ko-KR" dirty="0" err="1"/>
              <a:t>b.y</a:t>
            </a:r>
            <a:r>
              <a:rPr lang="en-US" altLang="ko-KR" dirty="0"/>
              <a:t> &lt;= a.y+a.sy</a:t>
            </a:r>
          </a:p>
          <a:p>
            <a:r>
              <a:rPr lang="en-US" altLang="ko-KR" dirty="0"/>
              <a:t>a.y-b.sy &lt;= </a:t>
            </a:r>
            <a:r>
              <a:rPr lang="en-US" altLang="ko-KR" dirty="0" err="1"/>
              <a:t>b.y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a.y-b.sy &lt;= </a:t>
            </a:r>
            <a:r>
              <a:rPr lang="en-US" altLang="ko-KR" dirty="0" err="1"/>
              <a:t>b.y</a:t>
            </a:r>
            <a:r>
              <a:rPr lang="en-US" altLang="ko-KR" dirty="0"/>
              <a:t> &lt;= a.y+a.sy</a:t>
            </a:r>
          </a:p>
        </p:txBody>
      </p:sp>
    </p:spTree>
    <p:extLst>
      <p:ext uri="{BB962C8B-B14F-4D97-AF65-F5344CB8AC3E}">
        <p14:creationId xmlns:p14="http://schemas.microsoft.com/office/powerpoint/2010/main" val="8753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7" grpId="0"/>
      <p:bldP spid="19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179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충돌감지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충돌감지</dc:title>
  <dc:creator>민찬 주</dc:creator>
  <cp:lastModifiedBy>민찬 주</cp:lastModifiedBy>
  <cp:revision>1</cp:revision>
  <dcterms:created xsi:type="dcterms:W3CDTF">2024-05-16T02:31:16Z</dcterms:created>
  <dcterms:modified xsi:type="dcterms:W3CDTF">2024-05-16T02:48:14Z</dcterms:modified>
</cp:coreProperties>
</file>