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0" r:id="rId8"/>
    <p:sldId id="264" r:id="rId9"/>
    <p:sldId id="266" r:id="rId10"/>
    <p:sldId id="265" r:id="rId11"/>
    <p:sldId id="267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6DCAE-9092-4BC7-95AE-14E45DB3CEF2}" v="6" dt="2024-09-19T07:57:57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1116DCAE-9092-4BC7-95AE-14E45DB3CEF2}"/>
    <pc:docChg chg="undo custSel addSld delSld modSld">
      <pc:chgData name="민찬 주" userId="6a2b1774923cf756" providerId="LiveId" clId="{1116DCAE-9092-4BC7-95AE-14E45DB3CEF2}" dt="2024-09-19T08:00:22.166" v="15" actId="2696"/>
      <pc:docMkLst>
        <pc:docMk/>
      </pc:docMkLst>
      <pc:sldChg chg="modSp">
        <pc:chgData name="민찬 주" userId="6a2b1774923cf756" providerId="LiveId" clId="{1116DCAE-9092-4BC7-95AE-14E45DB3CEF2}" dt="2024-09-19T07:56:19.767" v="3" actId="20577"/>
        <pc:sldMkLst>
          <pc:docMk/>
          <pc:sldMk cId="1822299317" sldId="257"/>
        </pc:sldMkLst>
        <pc:graphicFrameChg chg="mod">
          <ac:chgData name="민찬 주" userId="6a2b1774923cf756" providerId="LiveId" clId="{1116DCAE-9092-4BC7-95AE-14E45DB3CEF2}" dt="2024-09-19T07:56:19.767" v="3" actId="20577"/>
          <ac:graphicFrameMkLst>
            <pc:docMk/>
            <pc:sldMk cId="1822299317" sldId="257"/>
            <ac:graphicFrameMk id="40" creationId="{66E07E38-2997-92A0-D7C4-3E8041993D20}"/>
          </ac:graphicFrameMkLst>
        </pc:graphicFrameChg>
      </pc:sldChg>
      <pc:sldChg chg="addSp delSp modSp mod">
        <pc:chgData name="민찬 주" userId="6a2b1774923cf756" providerId="LiveId" clId="{1116DCAE-9092-4BC7-95AE-14E45DB3CEF2}" dt="2024-09-19T07:58:02.643" v="11" actId="14100"/>
        <pc:sldMkLst>
          <pc:docMk/>
          <pc:sldMk cId="446464933" sldId="258"/>
        </pc:sldMkLst>
        <pc:spChg chg="add del mod">
          <ac:chgData name="민찬 주" userId="6a2b1774923cf756" providerId="LiveId" clId="{1116DCAE-9092-4BC7-95AE-14E45DB3CEF2}" dt="2024-09-19T07:57:57.898" v="9"/>
          <ac:spMkLst>
            <pc:docMk/>
            <pc:sldMk cId="446464933" sldId="258"/>
            <ac:spMk id="6" creationId="{82485D3B-CFC2-176C-8766-72FC51310838}"/>
          </ac:spMkLst>
        </pc:spChg>
        <pc:picChg chg="add del mod">
          <ac:chgData name="민찬 주" userId="6a2b1774923cf756" providerId="LiveId" clId="{1116DCAE-9092-4BC7-95AE-14E45DB3CEF2}" dt="2024-09-19T07:57:57.057" v="8" actId="21"/>
          <ac:picMkLst>
            <pc:docMk/>
            <pc:sldMk cId="446464933" sldId="258"/>
            <ac:picMk id="4" creationId="{71479F72-29EC-043D-1D75-AC2E24E01955}"/>
          </ac:picMkLst>
        </pc:picChg>
        <pc:picChg chg="add mod">
          <ac:chgData name="민찬 주" userId="6a2b1774923cf756" providerId="LiveId" clId="{1116DCAE-9092-4BC7-95AE-14E45DB3CEF2}" dt="2024-09-19T07:58:02.643" v="11" actId="14100"/>
          <ac:picMkLst>
            <pc:docMk/>
            <pc:sldMk cId="446464933" sldId="258"/>
            <ac:picMk id="7" creationId="{71479F72-29EC-043D-1D75-AC2E24E01955}"/>
          </ac:picMkLst>
        </pc:picChg>
        <pc:picChg chg="del">
          <ac:chgData name="민찬 주" userId="6a2b1774923cf756" providerId="LiveId" clId="{1116DCAE-9092-4BC7-95AE-14E45DB3CEF2}" dt="2024-09-19T07:57:54.490" v="7" actId="21"/>
          <ac:picMkLst>
            <pc:docMk/>
            <pc:sldMk cId="446464933" sldId="258"/>
            <ac:picMk id="8" creationId="{7F7074F2-3E41-12A9-60BB-C543A6879BE1}"/>
          </ac:picMkLst>
        </pc:picChg>
      </pc:sldChg>
      <pc:sldChg chg="add del">
        <pc:chgData name="민찬 주" userId="6a2b1774923cf756" providerId="LiveId" clId="{1116DCAE-9092-4BC7-95AE-14E45DB3CEF2}" dt="2024-09-19T08:00:22.166" v="15" actId="2696"/>
        <pc:sldMkLst>
          <pc:docMk/>
          <pc:sldMk cId="2663567788" sldId="265"/>
        </pc:sldMkLst>
      </pc:sldChg>
      <pc:sldChg chg="add del">
        <pc:chgData name="민찬 주" userId="6a2b1774923cf756" providerId="LiveId" clId="{1116DCAE-9092-4BC7-95AE-14E45DB3CEF2}" dt="2024-09-19T08:00:21.467" v="14" actId="2696"/>
        <pc:sldMkLst>
          <pc:docMk/>
          <pc:sldMk cId="3471985776" sldId="269"/>
        </pc:sldMkLst>
      </pc:sldChg>
    </pc:docChg>
  </pc:docChgLst>
  <pc:docChgLst>
    <pc:chgData name="민찬 주" userId="6a2b1774923cf756" providerId="LiveId" clId="{8E2104A3-1967-41F4-8F2D-DAF5E23F7D52}"/>
    <pc:docChg chg="undo custSel addSld delSld modSld">
      <pc:chgData name="민찬 주" userId="6a2b1774923cf756" providerId="LiveId" clId="{8E2104A3-1967-41F4-8F2D-DAF5E23F7D52}" dt="2024-03-25T12:10:21.872" v="1050" actId="26606"/>
      <pc:docMkLst>
        <pc:docMk/>
      </pc:docMkLst>
      <pc:sldChg chg="addSp delSp modSp mod setBg setClrOvrMap">
        <pc:chgData name="민찬 주" userId="6a2b1774923cf756" providerId="LiveId" clId="{8E2104A3-1967-41F4-8F2D-DAF5E23F7D52}" dt="2024-03-25T11:49:49.208" v="1035" actId="26606"/>
        <pc:sldMkLst>
          <pc:docMk/>
          <pc:sldMk cId="1822299317" sldId="257"/>
        </pc:sldMkLst>
        <pc:spChg chg="mod">
          <ac:chgData name="민찬 주" userId="6a2b1774923cf756" providerId="LiveId" clId="{8E2104A3-1967-41F4-8F2D-DAF5E23F7D52}" dt="2024-03-25T11:49:40.037" v="1024" actId="26606"/>
          <ac:spMkLst>
            <pc:docMk/>
            <pc:sldMk cId="1822299317" sldId="257"/>
            <ac:spMk id="2" creationId="{6F4B4514-4CF9-D5F1-A4C7-5A1BCCE93484}"/>
          </ac:spMkLst>
        </pc:spChg>
        <pc:spChg chg="add del mod">
          <ac:chgData name="민찬 주" userId="6a2b1774923cf756" providerId="LiveId" clId="{8E2104A3-1967-41F4-8F2D-DAF5E23F7D52}" dt="2024-03-25T11:49:49.208" v="1035" actId="26606"/>
          <ac:spMkLst>
            <pc:docMk/>
            <pc:sldMk cId="1822299317" sldId="257"/>
            <ac:spMk id="3" creationId="{3BA29B8D-E9E2-93A3-DBC5-8E74EE95B80B}"/>
          </ac:spMkLst>
        </pc:spChg>
        <pc:spChg chg="add del">
          <ac:chgData name="민찬 주" userId="6a2b1774923cf756" providerId="LiveId" clId="{8E2104A3-1967-41F4-8F2D-DAF5E23F7D52}" dt="2024-03-25T11:49:29.388" v="1016" actId="26606"/>
          <ac:spMkLst>
            <pc:docMk/>
            <pc:sldMk cId="1822299317" sldId="257"/>
            <ac:spMk id="9" creationId="{83B91B61-BFCA-4647-957E-A8269BE46F39}"/>
          </ac:spMkLst>
        </pc:spChg>
        <pc:spChg chg="add del">
          <ac:chgData name="민찬 주" userId="6a2b1774923cf756" providerId="LiveId" clId="{8E2104A3-1967-41F4-8F2D-DAF5E23F7D52}" dt="2024-03-25T11:49:29.388" v="1016" actId="26606"/>
          <ac:spMkLst>
            <pc:docMk/>
            <pc:sldMk cId="1822299317" sldId="257"/>
            <ac:spMk id="11" creationId="{92D1D7C6-1C89-420C-8D35-483654167118}"/>
          </ac:spMkLst>
        </pc:spChg>
        <pc:spChg chg="add del">
          <ac:chgData name="민찬 주" userId="6a2b1774923cf756" providerId="LiveId" clId="{8E2104A3-1967-41F4-8F2D-DAF5E23F7D52}" dt="2024-03-25T11:49:34.885" v="1020" actId="26606"/>
          <ac:spMkLst>
            <pc:docMk/>
            <pc:sldMk cId="1822299317" sldId="257"/>
            <ac:spMk id="15" creationId="{AB37E899-1A26-449D-9A99-B8D7B95645C4}"/>
          </ac:spMkLst>
        </pc:spChg>
        <pc:spChg chg="add del">
          <ac:chgData name="민찬 주" userId="6a2b1774923cf756" providerId="LiveId" clId="{8E2104A3-1967-41F4-8F2D-DAF5E23F7D52}" dt="2024-03-25T11:49:34.885" v="1020" actId="26606"/>
          <ac:spMkLst>
            <pc:docMk/>
            <pc:sldMk cId="1822299317" sldId="257"/>
            <ac:spMk id="17" creationId="{A9023BA4-63D6-4B04-BC2C-6D126A230554}"/>
          </ac:spMkLst>
        </pc:spChg>
        <pc:spChg chg="add del">
          <ac:chgData name="민찬 주" userId="6a2b1774923cf756" providerId="LiveId" clId="{8E2104A3-1967-41F4-8F2D-DAF5E23F7D52}" dt="2024-03-25T11:49:34.885" v="1020" actId="26606"/>
          <ac:spMkLst>
            <pc:docMk/>
            <pc:sldMk cId="1822299317" sldId="257"/>
            <ac:spMk id="18" creationId="{3BA29B8D-E9E2-93A3-DBC5-8E74EE95B80B}"/>
          </ac:spMkLst>
        </pc:spChg>
        <pc:spChg chg="add del">
          <ac:chgData name="민찬 주" userId="6a2b1774923cf756" providerId="LiveId" clId="{8E2104A3-1967-41F4-8F2D-DAF5E23F7D52}" dt="2024-03-25T11:49:37.527" v="1022" actId="26606"/>
          <ac:spMkLst>
            <pc:docMk/>
            <pc:sldMk cId="1822299317" sldId="257"/>
            <ac:spMk id="20" creationId="{83B91B61-BFCA-4647-957E-A8269BE46F39}"/>
          </ac:spMkLst>
        </pc:spChg>
        <pc:spChg chg="add del">
          <ac:chgData name="민찬 주" userId="6a2b1774923cf756" providerId="LiveId" clId="{8E2104A3-1967-41F4-8F2D-DAF5E23F7D52}" dt="2024-03-25T11:49:37.527" v="1022" actId="26606"/>
          <ac:spMkLst>
            <pc:docMk/>
            <pc:sldMk cId="1822299317" sldId="257"/>
            <ac:spMk id="22" creationId="{92D1D7C6-1C89-420C-8D35-483654167118}"/>
          </ac:spMkLst>
        </pc:spChg>
        <pc:spChg chg="add del">
          <ac:chgData name="민찬 주" userId="6a2b1774923cf756" providerId="LiveId" clId="{8E2104A3-1967-41F4-8F2D-DAF5E23F7D52}" dt="2024-03-25T11:49:37.527" v="1022" actId="26606"/>
          <ac:spMkLst>
            <pc:docMk/>
            <pc:sldMk cId="1822299317" sldId="257"/>
            <ac:spMk id="23" creationId="{3BA29B8D-E9E2-93A3-DBC5-8E74EE95B80B}"/>
          </ac:spMkLst>
        </pc:spChg>
        <pc:spChg chg="add del">
          <ac:chgData name="민찬 주" userId="6a2b1774923cf756" providerId="LiveId" clId="{8E2104A3-1967-41F4-8F2D-DAF5E23F7D52}" dt="2024-03-25T11:49:40.037" v="1024" actId="26606"/>
          <ac:spMkLst>
            <pc:docMk/>
            <pc:sldMk cId="1822299317" sldId="257"/>
            <ac:spMk id="25" creationId="{C96282C0-351C-48EE-A89D-D662C5DB2509}"/>
          </ac:spMkLst>
        </pc:spChg>
        <pc:spChg chg="add del">
          <ac:chgData name="민찬 주" userId="6a2b1774923cf756" providerId="LiveId" clId="{8E2104A3-1967-41F4-8F2D-DAF5E23F7D52}" dt="2024-03-25T11:49:40.037" v="1024" actId="26606"/>
          <ac:spMkLst>
            <pc:docMk/>
            <pc:sldMk cId="1822299317" sldId="257"/>
            <ac:spMk id="27" creationId="{1B35EC73-2F87-44A7-B231-910536590D14}"/>
          </ac:spMkLst>
        </pc:spChg>
        <pc:spChg chg="add del">
          <ac:chgData name="민찬 주" userId="6a2b1774923cf756" providerId="LiveId" clId="{8E2104A3-1967-41F4-8F2D-DAF5E23F7D52}" dt="2024-03-25T11:49:40.037" v="1024" actId="26606"/>
          <ac:spMkLst>
            <pc:docMk/>
            <pc:sldMk cId="1822299317" sldId="257"/>
            <ac:spMk id="28" creationId="{3BA29B8D-E9E2-93A3-DBC5-8E74EE95B80B}"/>
          </ac:spMkLst>
        </pc:spChg>
        <pc:graphicFrameChg chg="add del">
          <ac:chgData name="민찬 주" userId="6a2b1774923cf756" providerId="LiveId" clId="{8E2104A3-1967-41F4-8F2D-DAF5E23F7D52}" dt="2024-03-25T11:49:32.227" v="1018" actId="26606"/>
          <ac:graphicFrameMkLst>
            <pc:docMk/>
            <pc:sldMk cId="1822299317" sldId="257"/>
            <ac:graphicFrameMk id="13" creationId="{FED3FF95-11D2-4272-0E8B-81F4B4C336B3}"/>
          </ac:graphicFrameMkLst>
        </pc:graphicFrameChg>
        <pc:graphicFrameChg chg="add del">
          <ac:chgData name="민찬 주" userId="6a2b1774923cf756" providerId="LiveId" clId="{8E2104A3-1967-41F4-8F2D-DAF5E23F7D52}" dt="2024-03-25T11:49:41.455" v="1026" actId="26606"/>
          <ac:graphicFrameMkLst>
            <pc:docMk/>
            <pc:sldMk cId="1822299317" sldId="257"/>
            <ac:graphicFrameMk id="30" creationId="{66E07E38-2997-92A0-D7C4-3E8041993D20}"/>
          </ac:graphicFrameMkLst>
        </pc:graphicFrameChg>
        <pc:graphicFrameChg chg="add del">
          <ac:chgData name="민찬 주" userId="6a2b1774923cf756" providerId="LiveId" clId="{8E2104A3-1967-41F4-8F2D-DAF5E23F7D52}" dt="2024-03-25T11:49:43.798" v="1028" actId="26606"/>
          <ac:graphicFrameMkLst>
            <pc:docMk/>
            <pc:sldMk cId="1822299317" sldId="257"/>
            <ac:graphicFrameMk id="32" creationId="{0362E07C-F508-D17C-9124-85259DD48E8F}"/>
          </ac:graphicFrameMkLst>
        </pc:graphicFrameChg>
        <pc:graphicFrameChg chg="add del">
          <ac:chgData name="민찬 주" userId="6a2b1774923cf756" providerId="LiveId" clId="{8E2104A3-1967-41F4-8F2D-DAF5E23F7D52}" dt="2024-03-25T11:49:45.801" v="1030" actId="26606"/>
          <ac:graphicFrameMkLst>
            <pc:docMk/>
            <pc:sldMk cId="1822299317" sldId="257"/>
            <ac:graphicFrameMk id="34" creationId="{42046B92-3599-95C2-27E5-837166985B1D}"/>
          </ac:graphicFrameMkLst>
        </pc:graphicFrameChg>
        <pc:graphicFrameChg chg="add del">
          <ac:chgData name="민찬 주" userId="6a2b1774923cf756" providerId="LiveId" clId="{8E2104A3-1967-41F4-8F2D-DAF5E23F7D52}" dt="2024-03-25T11:49:47.821" v="1032" actId="26606"/>
          <ac:graphicFrameMkLst>
            <pc:docMk/>
            <pc:sldMk cId="1822299317" sldId="257"/>
            <ac:graphicFrameMk id="36" creationId="{D9A07CD9-9400-FE8F-AD84-DF15603D7CD0}"/>
          </ac:graphicFrameMkLst>
        </pc:graphicFrameChg>
        <pc:graphicFrameChg chg="add del">
          <ac:chgData name="민찬 주" userId="6a2b1774923cf756" providerId="LiveId" clId="{8E2104A3-1967-41F4-8F2D-DAF5E23F7D52}" dt="2024-03-25T11:49:49.189" v="1034" actId="26606"/>
          <ac:graphicFrameMkLst>
            <pc:docMk/>
            <pc:sldMk cId="1822299317" sldId="257"/>
            <ac:graphicFrameMk id="38" creationId="{0362E07C-F508-D17C-9124-85259DD48E8F}"/>
          </ac:graphicFrameMkLst>
        </pc:graphicFrameChg>
        <pc:graphicFrameChg chg="add">
          <ac:chgData name="민찬 주" userId="6a2b1774923cf756" providerId="LiveId" clId="{8E2104A3-1967-41F4-8F2D-DAF5E23F7D52}" dt="2024-03-25T11:49:49.208" v="1035" actId="26606"/>
          <ac:graphicFrameMkLst>
            <pc:docMk/>
            <pc:sldMk cId="1822299317" sldId="257"/>
            <ac:graphicFrameMk id="40" creationId="{66E07E38-2997-92A0-D7C4-3E8041993D20}"/>
          </ac:graphicFrameMkLst>
        </pc:graphicFrameChg>
        <pc:picChg chg="add del">
          <ac:chgData name="민찬 주" userId="6a2b1774923cf756" providerId="LiveId" clId="{8E2104A3-1967-41F4-8F2D-DAF5E23F7D52}" dt="2024-03-25T11:49:29.388" v="1016" actId="26606"/>
          <ac:picMkLst>
            <pc:docMk/>
            <pc:sldMk cId="1822299317" sldId="257"/>
            <ac:picMk id="5" creationId="{757AA58F-7236-5581-9064-CFBF95813C9D}"/>
          </ac:picMkLst>
        </pc:picChg>
        <pc:picChg chg="add del">
          <ac:chgData name="민찬 주" userId="6a2b1774923cf756" providerId="LiveId" clId="{8E2104A3-1967-41F4-8F2D-DAF5E23F7D52}" dt="2024-03-25T11:49:34.885" v="1020" actId="26606"/>
          <ac:picMkLst>
            <pc:docMk/>
            <pc:sldMk cId="1822299317" sldId="257"/>
            <ac:picMk id="16" creationId="{CD05E548-DF0C-19C1-328C-7A8733DADFC8}"/>
          </ac:picMkLst>
        </pc:picChg>
        <pc:picChg chg="add del">
          <ac:chgData name="민찬 주" userId="6a2b1774923cf756" providerId="LiveId" clId="{8E2104A3-1967-41F4-8F2D-DAF5E23F7D52}" dt="2024-03-25T11:49:37.527" v="1022" actId="26606"/>
          <ac:picMkLst>
            <pc:docMk/>
            <pc:sldMk cId="1822299317" sldId="257"/>
            <ac:picMk id="21" creationId="{757AA58F-7236-5581-9064-CFBF95813C9D}"/>
          </ac:picMkLst>
        </pc:picChg>
        <pc:picChg chg="add del">
          <ac:chgData name="민찬 주" userId="6a2b1774923cf756" providerId="LiveId" clId="{8E2104A3-1967-41F4-8F2D-DAF5E23F7D52}" dt="2024-03-25T11:49:40.037" v="1024" actId="26606"/>
          <ac:picMkLst>
            <pc:docMk/>
            <pc:sldMk cId="1822299317" sldId="257"/>
            <ac:picMk id="26" creationId="{B2ECEDB4-0EC4-10F9-1AEF-09B7DA7296F9}"/>
          </ac:picMkLst>
        </pc:picChg>
      </pc:sldChg>
      <pc:sldChg chg="del">
        <pc:chgData name="민찬 주" userId="6a2b1774923cf756" providerId="LiveId" clId="{8E2104A3-1967-41F4-8F2D-DAF5E23F7D52}" dt="2024-03-25T11:22:27.321" v="993" actId="2696"/>
        <pc:sldMkLst>
          <pc:docMk/>
          <pc:sldMk cId="1526871241" sldId="262"/>
        </pc:sldMkLst>
      </pc:sldChg>
      <pc:sldChg chg="addSp delSp modSp mod">
        <pc:chgData name="민찬 주" userId="6a2b1774923cf756" providerId="LiveId" clId="{8E2104A3-1967-41F4-8F2D-DAF5E23F7D52}" dt="2024-03-25T11:53:27.972" v="1036" actId="14100"/>
        <pc:sldMkLst>
          <pc:docMk/>
          <pc:sldMk cId="1870798692" sldId="264"/>
        </pc:sldMkLst>
        <pc:spChg chg="add del mod">
          <ac:chgData name="민찬 주" userId="6a2b1774923cf756" providerId="LiveId" clId="{8E2104A3-1967-41F4-8F2D-DAF5E23F7D52}" dt="2024-03-24T11:48:23.826" v="14" actId="21"/>
          <ac:spMkLst>
            <pc:docMk/>
            <pc:sldMk cId="1870798692" sldId="264"/>
            <ac:spMk id="4" creationId="{8FB0F811-3EA7-A902-6E0B-11E07DC6DDC2}"/>
          </ac:spMkLst>
        </pc:spChg>
        <pc:picChg chg="del">
          <ac:chgData name="민찬 주" userId="6a2b1774923cf756" providerId="LiveId" clId="{8E2104A3-1967-41F4-8F2D-DAF5E23F7D52}" dt="2024-03-24T11:48:04.140" v="7" actId="21"/>
          <ac:picMkLst>
            <pc:docMk/>
            <pc:sldMk cId="1870798692" sldId="264"/>
            <ac:picMk id="5" creationId="{8A5EF6D8-FBED-4396-C995-807B4639AF82}"/>
          </ac:picMkLst>
        </pc:picChg>
        <pc:picChg chg="del">
          <ac:chgData name="민찬 주" userId="6a2b1774923cf756" providerId="LiveId" clId="{8E2104A3-1967-41F4-8F2D-DAF5E23F7D52}" dt="2024-03-24T11:48:34.341" v="18" actId="21"/>
          <ac:picMkLst>
            <pc:docMk/>
            <pc:sldMk cId="1870798692" sldId="264"/>
            <ac:picMk id="6" creationId="{EA140687-AEFF-2CA8-A81F-543F05B1B60D}"/>
          </ac:picMkLst>
        </pc:picChg>
        <pc:picChg chg="add mod">
          <ac:chgData name="민찬 주" userId="6a2b1774923cf756" providerId="LiveId" clId="{8E2104A3-1967-41F4-8F2D-DAF5E23F7D52}" dt="2024-03-25T11:53:27.972" v="1036" actId="14100"/>
          <ac:picMkLst>
            <pc:docMk/>
            <pc:sldMk cId="1870798692" sldId="264"/>
            <ac:picMk id="7" creationId="{76F02823-FF5C-11C5-0E54-DEAF09FF9C72}"/>
          </ac:picMkLst>
        </pc:picChg>
      </pc:sldChg>
      <pc:sldChg chg="addSp delSp modSp mod">
        <pc:chgData name="민찬 주" userId="6a2b1774923cf756" providerId="LiveId" clId="{8E2104A3-1967-41F4-8F2D-DAF5E23F7D52}" dt="2024-03-24T11:48:17.041" v="13" actId="14100"/>
        <pc:sldMkLst>
          <pc:docMk/>
          <pc:sldMk cId="2663567788" sldId="265"/>
        </pc:sldMkLst>
        <pc:spChg chg="add del mod">
          <ac:chgData name="민찬 주" userId="6a2b1774923cf756" providerId="LiveId" clId="{8E2104A3-1967-41F4-8F2D-DAF5E23F7D52}" dt="2024-03-24T11:47:59.167" v="4" actId="21"/>
          <ac:spMkLst>
            <pc:docMk/>
            <pc:sldMk cId="2663567788" sldId="265"/>
            <ac:spMk id="4" creationId="{66F53EA9-215A-0AC8-88B3-400F9463A7EB}"/>
          </ac:spMkLst>
        </pc:spChg>
        <pc:spChg chg="add del mod">
          <ac:chgData name="민찬 주" userId="6a2b1774923cf756" providerId="LiveId" clId="{8E2104A3-1967-41F4-8F2D-DAF5E23F7D52}" dt="2024-03-24T11:48:11.457" v="10" actId="21"/>
          <ac:spMkLst>
            <pc:docMk/>
            <pc:sldMk cId="2663567788" sldId="265"/>
            <ac:spMk id="7" creationId="{512D5700-3AF1-5DBB-957F-6547B668C129}"/>
          </ac:spMkLst>
        </pc:spChg>
        <pc:picChg chg="add del mod">
          <ac:chgData name="민찬 주" userId="6a2b1774923cf756" providerId="LiveId" clId="{8E2104A3-1967-41F4-8F2D-DAF5E23F7D52}" dt="2024-03-24T11:48:01.215" v="5" actId="21"/>
          <ac:picMkLst>
            <pc:docMk/>
            <pc:sldMk cId="2663567788" sldId="265"/>
            <ac:picMk id="5" creationId="{625FAC0F-3D62-9421-6786-121BA9ABF105}"/>
          </ac:picMkLst>
        </pc:picChg>
        <pc:picChg chg="add mod">
          <ac:chgData name="민찬 주" userId="6a2b1774923cf756" providerId="LiveId" clId="{8E2104A3-1967-41F4-8F2D-DAF5E23F7D52}" dt="2024-03-24T11:48:17.041" v="13" actId="14100"/>
          <ac:picMkLst>
            <pc:docMk/>
            <pc:sldMk cId="2663567788" sldId="265"/>
            <ac:picMk id="8" creationId="{7428ADD1-96E5-751C-681F-9061D9C58729}"/>
          </ac:picMkLst>
        </pc:picChg>
      </pc:sldChg>
      <pc:sldChg chg="addSp delSp modSp new mod">
        <pc:chgData name="민찬 주" userId="6a2b1774923cf756" providerId="LiveId" clId="{8E2104A3-1967-41F4-8F2D-DAF5E23F7D52}" dt="2024-03-24T11:48:57.421" v="51" actId="1076"/>
        <pc:sldMkLst>
          <pc:docMk/>
          <pc:sldMk cId="2562669879" sldId="266"/>
        </pc:sldMkLst>
        <pc:spChg chg="mod">
          <ac:chgData name="민찬 주" userId="6a2b1774923cf756" providerId="LiveId" clId="{8E2104A3-1967-41F4-8F2D-DAF5E23F7D52}" dt="2024-03-24T11:48:45.751" v="47" actId="20577"/>
          <ac:spMkLst>
            <pc:docMk/>
            <pc:sldMk cId="2562669879" sldId="266"/>
            <ac:spMk id="2" creationId="{E90E3292-157C-FC56-0827-3743FAC1EE89}"/>
          </ac:spMkLst>
        </pc:spChg>
        <pc:spChg chg="del">
          <ac:chgData name="민찬 주" userId="6a2b1774923cf756" providerId="LiveId" clId="{8E2104A3-1967-41F4-8F2D-DAF5E23F7D52}" dt="2024-03-24T11:48:47.726" v="48" actId="21"/>
          <ac:spMkLst>
            <pc:docMk/>
            <pc:sldMk cId="2562669879" sldId="266"/>
            <ac:spMk id="3" creationId="{334B4811-A5D4-E61C-FF68-E07882E174B6}"/>
          </ac:spMkLst>
        </pc:spChg>
        <pc:picChg chg="add mod">
          <ac:chgData name="민찬 주" userId="6a2b1774923cf756" providerId="LiveId" clId="{8E2104A3-1967-41F4-8F2D-DAF5E23F7D52}" dt="2024-03-24T11:48:57.421" v="51" actId="1076"/>
          <ac:picMkLst>
            <pc:docMk/>
            <pc:sldMk cId="2562669879" sldId="266"/>
            <ac:picMk id="4" creationId="{0FBC8C2D-F0F5-F0CB-D243-4F83BEC0D5F0}"/>
          </ac:picMkLst>
        </pc:picChg>
      </pc:sldChg>
      <pc:sldChg chg="add del">
        <pc:chgData name="민찬 주" userId="6a2b1774923cf756" providerId="LiveId" clId="{8E2104A3-1967-41F4-8F2D-DAF5E23F7D52}" dt="2024-03-24T11:47:58.787" v="3"/>
        <pc:sldMkLst>
          <pc:docMk/>
          <pc:sldMk cId="3961849148" sldId="266"/>
        </pc:sldMkLst>
      </pc:sldChg>
      <pc:sldChg chg="addSp delSp modSp new mod">
        <pc:chgData name="민찬 주" userId="6a2b1774923cf756" providerId="LiveId" clId="{8E2104A3-1967-41F4-8F2D-DAF5E23F7D52}" dt="2024-03-24T11:59:35.282" v="377" actId="14100"/>
        <pc:sldMkLst>
          <pc:docMk/>
          <pc:sldMk cId="949375896" sldId="267"/>
        </pc:sldMkLst>
        <pc:spChg chg="mod">
          <ac:chgData name="민찬 주" userId="6a2b1774923cf756" providerId="LiveId" clId="{8E2104A3-1967-41F4-8F2D-DAF5E23F7D52}" dt="2024-03-24T11:50:09.998" v="66" actId="20577"/>
          <ac:spMkLst>
            <pc:docMk/>
            <pc:sldMk cId="949375896" sldId="267"/>
            <ac:spMk id="2" creationId="{BA835588-5395-DE95-1794-70614C8C12C0}"/>
          </ac:spMkLst>
        </pc:spChg>
        <pc:spChg chg="del">
          <ac:chgData name="민찬 주" userId="6a2b1774923cf756" providerId="LiveId" clId="{8E2104A3-1967-41F4-8F2D-DAF5E23F7D52}" dt="2024-03-24T11:53:55.567" v="67" actId="22"/>
          <ac:spMkLst>
            <pc:docMk/>
            <pc:sldMk cId="949375896" sldId="267"/>
            <ac:spMk id="3" creationId="{E491BF1C-DC1C-5C8E-9ADF-3BA9FBCC55EF}"/>
          </ac:spMkLst>
        </pc:spChg>
        <pc:spChg chg="add mod">
          <ac:chgData name="민찬 주" userId="6a2b1774923cf756" providerId="LiveId" clId="{8E2104A3-1967-41F4-8F2D-DAF5E23F7D52}" dt="2024-03-24T11:56:47.692" v="298" actId="1076"/>
          <ac:spMkLst>
            <pc:docMk/>
            <pc:sldMk cId="949375896" sldId="267"/>
            <ac:spMk id="6" creationId="{926D2741-B570-9298-62FC-F8AE60235878}"/>
          </ac:spMkLst>
        </pc:spChg>
        <pc:spChg chg="add del mod">
          <ac:chgData name="민찬 주" userId="6a2b1774923cf756" providerId="LiveId" clId="{8E2104A3-1967-41F4-8F2D-DAF5E23F7D52}" dt="2024-03-24T11:58:54.147" v="370" actId="21"/>
          <ac:spMkLst>
            <pc:docMk/>
            <pc:sldMk cId="949375896" sldId="267"/>
            <ac:spMk id="8" creationId="{7D012EE1-01F2-7CDE-E9E7-D70960F94181}"/>
          </ac:spMkLst>
        </pc:spChg>
        <pc:spChg chg="add del mod">
          <ac:chgData name="민찬 주" userId="6a2b1774923cf756" providerId="LiveId" clId="{8E2104A3-1967-41F4-8F2D-DAF5E23F7D52}" dt="2024-03-24T11:59:21.456" v="374"/>
          <ac:spMkLst>
            <pc:docMk/>
            <pc:sldMk cId="949375896" sldId="267"/>
            <ac:spMk id="11" creationId="{E7E781C9-63E9-2AC2-783A-0DCCB0DEA2A5}"/>
          </ac:spMkLst>
        </pc:spChg>
        <pc:picChg chg="add del mod ord">
          <ac:chgData name="민찬 주" userId="6a2b1774923cf756" providerId="LiveId" clId="{8E2104A3-1967-41F4-8F2D-DAF5E23F7D52}" dt="2024-03-24T11:59:17.197" v="373" actId="21"/>
          <ac:picMkLst>
            <pc:docMk/>
            <pc:sldMk cId="949375896" sldId="267"/>
            <ac:picMk id="5" creationId="{1B60981A-245C-9740-194A-CFC06BE0688B}"/>
          </ac:picMkLst>
        </pc:picChg>
        <pc:picChg chg="add del mod">
          <ac:chgData name="민찬 주" userId="6a2b1774923cf756" providerId="LiveId" clId="{8E2104A3-1967-41F4-8F2D-DAF5E23F7D52}" dt="2024-03-24T11:58:51.784" v="369"/>
          <ac:picMkLst>
            <pc:docMk/>
            <pc:sldMk cId="949375896" sldId="267"/>
            <ac:picMk id="9" creationId="{858E1133-839D-30F2-FBB1-95D1435AD593}"/>
          </ac:picMkLst>
        </pc:picChg>
        <pc:picChg chg="add mod">
          <ac:chgData name="민찬 주" userId="6a2b1774923cf756" providerId="LiveId" clId="{8E2104A3-1967-41F4-8F2D-DAF5E23F7D52}" dt="2024-03-24T11:59:35.282" v="377" actId="14100"/>
          <ac:picMkLst>
            <pc:docMk/>
            <pc:sldMk cId="949375896" sldId="267"/>
            <ac:picMk id="12" creationId="{2ECBCFC4-1305-CA13-0A7A-DCD51F94CDEF}"/>
          </ac:picMkLst>
        </pc:picChg>
      </pc:sldChg>
      <pc:sldChg chg="addSp delSp modSp new mod">
        <pc:chgData name="민찬 주" userId="6a2b1774923cf756" providerId="LiveId" clId="{8E2104A3-1967-41F4-8F2D-DAF5E23F7D52}" dt="2024-03-24T12:09:46.491" v="957" actId="20577"/>
        <pc:sldMkLst>
          <pc:docMk/>
          <pc:sldMk cId="3058065299" sldId="268"/>
        </pc:sldMkLst>
        <pc:spChg chg="mod">
          <ac:chgData name="민찬 주" userId="6a2b1774923cf756" providerId="LiveId" clId="{8E2104A3-1967-41F4-8F2D-DAF5E23F7D52}" dt="2024-03-24T11:57:01.322" v="300"/>
          <ac:spMkLst>
            <pc:docMk/>
            <pc:sldMk cId="3058065299" sldId="268"/>
            <ac:spMk id="2" creationId="{3BF55A48-9C3D-9C14-EE27-1A486EA96F39}"/>
          </ac:spMkLst>
        </pc:spChg>
        <pc:spChg chg="del">
          <ac:chgData name="민찬 주" userId="6a2b1774923cf756" providerId="LiveId" clId="{8E2104A3-1967-41F4-8F2D-DAF5E23F7D52}" dt="2024-03-24T11:57:06.253" v="301"/>
          <ac:spMkLst>
            <pc:docMk/>
            <pc:sldMk cId="3058065299" sldId="268"/>
            <ac:spMk id="3" creationId="{D28FC0C2-59A9-E84D-DBBE-0D96FD1A588E}"/>
          </ac:spMkLst>
        </pc:spChg>
        <pc:spChg chg="add mod">
          <ac:chgData name="민찬 주" userId="6a2b1774923cf756" providerId="LiveId" clId="{8E2104A3-1967-41F4-8F2D-DAF5E23F7D52}" dt="2024-03-24T12:09:46.491" v="957" actId="20577"/>
          <ac:spMkLst>
            <pc:docMk/>
            <pc:sldMk cId="3058065299" sldId="268"/>
            <ac:spMk id="5" creationId="{D4981A46-C3EA-314F-8E2B-A53C75CEB1E5}"/>
          </ac:spMkLst>
        </pc:spChg>
        <pc:spChg chg="add del mod">
          <ac:chgData name="민찬 주" userId="6a2b1774923cf756" providerId="LiveId" clId="{8E2104A3-1967-41F4-8F2D-DAF5E23F7D52}" dt="2024-03-24T11:59:10.590" v="372" actId="22"/>
          <ac:spMkLst>
            <pc:docMk/>
            <pc:sldMk cId="3058065299" sldId="268"/>
            <ac:spMk id="7" creationId="{909B6BCF-F851-1A67-9974-771D871B31F8}"/>
          </ac:spMkLst>
        </pc:spChg>
        <pc:picChg chg="add del mod">
          <ac:chgData name="민찬 주" userId="6a2b1774923cf756" providerId="LiveId" clId="{8E2104A3-1967-41F4-8F2D-DAF5E23F7D52}" dt="2024-03-24T11:58:42.588" v="365" actId="21"/>
          <ac:picMkLst>
            <pc:docMk/>
            <pc:sldMk cId="3058065299" sldId="268"/>
            <ac:picMk id="4" creationId="{EB2E9676-EC49-6EB0-E598-79CC895477E8}"/>
          </ac:picMkLst>
        </pc:picChg>
        <pc:picChg chg="add del mod">
          <ac:chgData name="민찬 주" userId="6a2b1774923cf756" providerId="LiveId" clId="{8E2104A3-1967-41F4-8F2D-DAF5E23F7D52}" dt="2024-03-24T11:58:54.414" v="371"/>
          <ac:picMkLst>
            <pc:docMk/>
            <pc:sldMk cId="3058065299" sldId="268"/>
            <ac:picMk id="8" creationId="{A3650044-5254-0867-8B31-C33D6A0B5FBD}"/>
          </ac:picMkLst>
        </pc:picChg>
        <pc:picChg chg="add mod ord">
          <ac:chgData name="민찬 주" userId="6a2b1774923cf756" providerId="LiveId" clId="{8E2104A3-1967-41F4-8F2D-DAF5E23F7D52}" dt="2024-03-24T11:59:44.476" v="379" actId="14100"/>
          <ac:picMkLst>
            <pc:docMk/>
            <pc:sldMk cId="3058065299" sldId="268"/>
            <ac:picMk id="10" creationId="{302BEDCB-332F-61BD-815C-3E53F3697950}"/>
          </ac:picMkLst>
        </pc:picChg>
      </pc:sldChg>
      <pc:sldChg chg="addSp delSp modSp new mod">
        <pc:chgData name="민찬 주" userId="6a2b1774923cf756" providerId="LiveId" clId="{8E2104A3-1967-41F4-8F2D-DAF5E23F7D52}" dt="2024-03-24T12:21:24.848" v="992" actId="1076"/>
        <pc:sldMkLst>
          <pc:docMk/>
          <pc:sldMk cId="3471985776" sldId="269"/>
        </pc:sldMkLst>
        <pc:spChg chg="mod">
          <ac:chgData name="민찬 주" userId="6a2b1774923cf756" providerId="LiveId" clId="{8E2104A3-1967-41F4-8F2D-DAF5E23F7D52}" dt="2024-03-24T12:12:37.123" v="975" actId="20577"/>
          <ac:spMkLst>
            <pc:docMk/>
            <pc:sldMk cId="3471985776" sldId="269"/>
            <ac:spMk id="2" creationId="{B06EC0E4-2BBF-F85E-8074-0991E9FF03B2}"/>
          </ac:spMkLst>
        </pc:spChg>
        <pc:spChg chg="del mod">
          <ac:chgData name="민찬 주" userId="6a2b1774923cf756" providerId="LiveId" clId="{8E2104A3-1967-41F4-8F2D-DAF5E23F7D52}" dt="2024-03-24T12:21:20.892" v="991" actId="22"/>
          <ac:spMkLst>
            <pc:docMk/>
            <pc:sldMk cId="3471985776" sldId="269"/>
            <ac:spMk id="3" creationId="{97DEE37B-FD18-5575-546D-DEFF7D714442}"/>
          </ac:spMkLst>
        </pc:spChg>
        <pc:picChg chg="add mod ord">
          <ac:chgData name="민찬 주" userId="6a2b1774923cf756" providerId="LiveId" clId="{8E2104A3-1967-41F4-8F2D-DAF5E23F7D52}" dt="2024-03-24T12:21:24.848" v="992" actId="1076"/>
          <ac:picMkLst>
            <pc:docMk/>
            <pc:sldMk cId="3471985776" sldId="269"/>
            <ac:picMk id="5" creationId="{0ECE22C9-E965-9431-D1A0-9ED08FAFD8BF}"/>
          </ac:picMkLst>
        </pc:picChg>
      </pc:sldChg>
      <pc:sldChg chg="addSp delSp modSp new mod">
        <pc:chgData name="민찬 주" userId="6a2b1774923cf756" providerId="LiveId" clId="{8E2104A3-1967-41F4-8F2D-DAF5E23F7D52}" dt="2024-03-25T11:29:50.283" v="1014" actId="9405"/>
        <pc:sldMkLst>
          <pc:docMk/>
          <pc:sldMk cId="4024513762" sldId="270"/>
        </pc:sldMkLst>
        <pc:spChg chg="mod">
          <ac:chgData name="민찬 주" userId="6a2b1774923cf756" providerId="LiveId" clId="{8E2104A3-1967-41F4-8F2D-DAF5E23F7D52}" dt="2024-03-25T11:28:19.936" v="995"/>
          <ac:spMkLst>
            <pc:docMk/>
            <pc:sldMk cId="4024513762" sldId="270"/>
            <ac:spMk id="2" creationId="{3D2F553B-CBA7-CA30-DAC1-DDE95322BEB9}"/>
          </ac:spMkLst>
        </pc:spChg>
        <pc:spChg chg="del">
          <ac:chgData name="민찬 주" userId="6a2b1774923cf756" providerId="LiveId" clId="{8E2104A3-1967-41F4-8F2D-DAF5E23F7D52}" dt="2024-03-25T11:28:26.970" v="996"/>
          <ac:spMkLst>
            <pc:docMk/>
            <pc:sldMk cId="4024513762" sldId="270"/>
            <ac:spMk id="3" creationId="{8E742076-0444-CC7F-7B1E-16648BA5AAF1}"/>
          </ac:spMkLst>
        </pc:spChg>
        <pc:grpChg chg="mod">
          <ac:chgData name="민찬 주" userId="6a2b1774923cf756" providerId="LiveId" clId="{8E2104A3-1967-41F4-8F2D-DAF5E23F7D52}" dt="2024-03-25T11:29:44.464" v="1011"/>
          <ac:grpSpMkLst>
            <pc:docMk/>
            <pc:sldMk cId="4024513762" sldId="270"/>
            <ac:grpSpMk id="11" creationId="{21D3BA5E-0856-00FF-248A-950EE6BE7264}"/>
          </ac:grpSpMkLst>
        </pc:grpChg>
        <pc:picChg chg="add mod">
          <ac:chgData name="민찬 주" userId="6a2b1774923cf756" providerId="LiveId" clId="{8E2104A3-1967-41F4-8F2D-DAF5E23F7D52}" dt="2024-03-25T11:28:32.870" v="1000" actId="14100"/>
          <ac:picMkLst>
            <pc:docMk/>
            <pc:sldMk cId="4024513762" sldId="270"/>
            <ac:picMk id="5" creationId="{AAA5B608-6470-A725-723C-EE58C1BB272F}"/>
          </ac:picMkLst>
        </pc:picChg>
        <pc:inkChg chg="add del">
          <ac:chgData name="민찬 주" userId="6a2b1774923cf756" providerId="LiveId" clId="{8E2104A3-1967-41F4-8F2D-DAF5E23F7D52}" dt="2024-03-25T11:29:28.559" v="1002" actId="9405"/>
          <ac:inkMkLst>
            <pc:docMk/>
            <pc:sldMk cId="4024513762" sldId="270"/>
            <ac:inkMk id="6" creationId="{761624F6-2BBA-2364-0697-5BD09E3491A0}"/>
          </ac:inkMkLst>
        </pc:inkChg>
        <pc:inkChg chg="add del">
          <ac:chgData name="민찬 주" userId="6a2b1774923cf756" providerId="LiveId" clId="{8E2104A3-1967-41F4-8F2D-DAF5E23F7D52}" dt="2024-03-25T11:29:39.778" v="1004" actId="9405"/>
          <ac:inkMkLst>
            <pc:docMk/>
            <pc:sldMk cId="4024513762" sldId="270"/>
            <ac:inkMk id="7" creationId="{CD426BFB-FB1D-9FAC-0E1B-E8803FBEBA62}"/>
          </ac:inkMkLst>
        </pc:inkChg>
        <pc:inkChg chg="add del mod">
          <ac:chgData name="민찬 주" userId="6a2b1774923cf756" providerId="LiveId" clId="{8E2104A3-1967-41F4-8F2D-DAF5E23F7D52}" dt="2024-03-25T11:29:44.805" v="1012" actId="9405"/>
          <ac:inkMkLst>
            <pc:docMk/>
            <pc:sldMk cId="4024513762" sldId="270"/>
            <ac:inkMk id="8" creationId="{06B2E10C-737F-26C8-7D7C-C614271D9E4D}"/>
          </ac:inkMkLst>
        </pc:inkChg>
        <pc:inkChg chg="add del mod">
          <ac:chgData name="민찬 주" userId="6a2b1774923cf756" providerId="LiveId" clId="{8E2104A3-1967-41F4-8F2D-DAF5E23F7D52}" dt="2024-03-25T11:29:44.464" v="1011"/>
          <ac:inkMkLst>
            <pc:docMk/>
            <pc:sldMk cId="4024513762" sldId="270"/>
            <ac:inkMk id="9" creationId="{546B1AD5-E26D-B832-7B18-2C5B5DF22737}"/>
          </ac:inkMkLst>
        </pc:inkChg>
        <pc:inkChg chg="add del">
          <ac:chgData name="민찬 주" userId="6a2b1774923cf756" providerId="LiveId" clId="{8E2104A3-1967-41F4-8F2D-DAF5E23F7D52}" dt="2024-03-25T11:29:44.104" v="1008" actId="9405"/>
          <ac:inkMkLst>
            <pc:docMk/>
            <pc:sldMk cId="4024513762" sldId="270"/>
            <ac:inkMk id="10" creationId="{AC507153-5981-F8F3-66C8-25173B268822}"/>
          </ac:inkMkLst>
        </pc:inkChg>
        <pc:inkChg chg="add del">
          <ac:chgData name="민찬 주" userId="6a2b1774923cf756" providerId="LiveId" clId="{8E2104A3-1967-41F4-8F2D-DAF5E23F7D52}" dt="2024-03-25T11:29:50.283" v="1014" actId="9405"/>
          <ac:inkMkLst>
            <pc:docMk/>
            <pc:sldMk cId="4024513762" sldId="270"/>
            <ac:inkMk id="12" creationId="{1BCA10DA-29A0-72CE-280B-D6047B1BB8F0}"/>
          </ac:inkMkLst>
        </pc:inkChg>
      </pc:sldChg>
      <pc:sldChg chg="addSp delSp modSp new mod setBg setClrOvrMap">
        <pc:chgData name="민찬 주" userId="6a2b1774923cf756" providerId="LiveId" clId="{8E2104A3-1967-41F4-8F2D-DAF5E23F7D52}" dt="2024-03-25T12:10:21.872" v="1050" actId="26606"/>
        <pc:sldMkLst>
          <pc:docMk/>
          <pc:sldMk cId="2955024415" sldId="271"/>
        </pc:sldMkLst>
        <pc:spChg chg="mod">
          <ac:chgData name="민찬 주" userId="6a2b1774923cf756" providerId="LiveId" clId="{8E2104A3-1967-41F4-8F2D-DAF5E23F7D52}" dt="2024-03-25T12:10:21.872" v="1050" actId="26606"/>
          <ac:spMkLst>
            <pc:docMk/>
            <pc:sldMk cId="2955024415" sldId="271"/>
            <ac:spMk id="2" creationId="{8930957D-4591-EEC7-B735-249F3A8D0A91}"/>
          </ac:spMkLst>
        </pc:spChg>
        <pc:spChg chg="add del">
          <ac:chgData name="민찬 주" userId="6a2b1774923cf756" providerId="LiveId" clId="{8E2104A3-1967-41F4-8F2D-DAF5E23F7D52}" dt="2024-03-25T12:10:21.872" v="1050" actId="26606"/>
          <ac:spMkLst>
            <pc:docMk/>
            <pc:sldMk cId="2955024415" sldId="271"/>
            <ac:spMk id="3" creationId="{AAD4A5EA-2DD7-1A4C-FB61-24B2BBB716FF}"/>
          </ac:spMkLst>
        </pc:spChg>
        <pc:spChg chg="add">
          <ac:chgData name="민찬 주" userId="6a2b1774923cf756" providerId="LiveId" clId="{8E2104A3-1967-41F4-8F2D-DAF5E23F7D52}" dt="2024-03-25T12:10:21.872" v="1050" actId="26606"/>
          <ac:spMkLst>
            <pc:docMk/>
            <pc:sldMk cId="2955024415" sldId="271"/>
            <ac:spMk id="7" creationId="{B709ADC9-6EAF-4268-9415-1ED5ECFA2218}"/>
          </ac:spMkLst>
        </pc:spChg>
        <pc:spChg chg="add del">
          <ac:chgData name="민찬 주" userId="6a2b1774923cf756" providerId="LiveId" clId="{8E2104A3-1967-41F4-8F2D-DAF5E23F7D52}" dt="2024-03-25T12:10:13.831" v="1049" actId="26606"/>
          <ac:spMkLst>
            <pc:docMk/>
            <pc:sldMk cId="2955024415" sldId="271"/>
            <ac:spMk id="13" creationId="{B709ADC9-6EAF-4268-9415-1ED5ECFA2218}"/>
          </ac:spMkLst>
        </pc:spChg>
        <pc:grpChg chg="add">
          <ac:chgData name="민찬 주" userId="6a2b1774923cf756" providerId="LiveId" clId="{8E2104A3-1967-41F4-8F2D-DAF5E23F7D52}" dt="2024-03-25T12:10:21.872" v="1050" actId="26606"/>
          <ac:grpSpMkLst>
            <pc:docMk/>
            <pc:sldMk cId="2955024415" sldId="271"/>
            <ac:grpSpMk id="6" creationId="{9D9D6BF1-DFF2-4526-9D13-BF339D8C4163}"/>
          </ac:grpSpMkLst>
        </pc:grpChg>
        <pc:grpChg chg="add del">
          <ac:chgData name="민찬 주" userId="6a2b1774923cf756" providerId="LiveId" clId="{8E2104A3-1967-41F4-8F2D-DAF5E23F7D52}" dt="2024-03-25T12:10:13.831" v="1049" actId="26606"/>
          <ac:grpSpMkLst>
            <pc:docMk/>
            <pc:sldMk cId="2955024415" sldId="271"/>
            <ac:grpSpMk id="9" creationId="{9D9D6BF1-DFF2-4526-9D13-BF339D8C4163}"/>
          </ac:grpSpMkLst>
        </pc:grpChg>
        <pc:picChg chg="add del">
          <ac:chgData name="민찬 주" userId="6a2b1774923cf756" providerId="LiveId" clId="{8E2104A3-1967-41F4-8F2D-DAF5E23F7D52}" dt="2024-03-25T12:10:13.831" v="1049" actId="26606"/>
          <ac:picMkLst>
            <pc:docMk/>
            <pc:sldMk cId="2955024415" sldId="271"/>
            <ac:picMk id="5" creationId="{0FF3D99F-EFBE-E15B-7124-23E578320B31}"/>
          </ac:picMkLst>
        </pc:picChg>
        <pc:picChg chg="add">
          <ac:chgData name="민찬 주" userId="6a2b1774923cf756" providerId="LiveId" clId="{8E2104A3-1967-41F4-8F2D-DAF5E23F7D52}" dt="2024-03-25T12:10:21.872" v="1050" actId="26606"/>
          <ac:picMkLst>
            <pc:docMk/>
            <pc:sldMk cId="2955024415" sldId="271"/>
            <ac:picMk id="8" creationId="{479CA07C-0653-51B2-C449-E9066B64E12E}"/>
          </ac:picMkLst>
        </pc:picChg>
      </pc:sldChg>
    </pc:docChg>
  </pc:docChgLst>
  <pc:docChgLst>
    <pc:chgData name="민찬 주" userId="6a2b1774923cf756" providerId="LiveId" clId="{7AD64095-9F9A-43E8-B8E5-2DF77143E6BF}"/>
    <pc:docChg chg="undo custSel addSld delSld modSld">
      <pc:chgData name="민찬 주" userId="6a2b1774923cf756" providerId="LiveId" clId="{7AD64095-9F9A-43E8-B8E5-2DF77143E6BF}" dt="2024-03-08T13:36:27.238" v="68" actId="2696"/>
      <pc:docMkLst>
        <pc:docMk/>
      </pc:docMkLst>
      <pc:sldChg chg="addSp delSp modSp new del mod">
        <pc:chgData name="민찬 주" userId="6a2b1774923cf756" providerId="LiveId" clId="{7AD64095-9F9A-43E8-B8E5-2DF77143E6BF}" dt="2024-03-08T13:36:27.238" v="68" actId="2696"/>
        <pc:sldMkLst>
          <pc:docMk/>
          <pc:sldMk cId="545647272" sldId="263"/>
        </pc:sldMkLst>
        <pc:spChg chg="mod">
          <ac:chgData name="민찬 주" userId="6a2b1774923cf756" providerId="LiveId" clId="{7AD64095-9F9A-43E8-B8E5-2DF77143E6BF}" dt="2024-03-08T12:59:16.480" v="18" actId="20577"/>
          <ac:spMkLst>
            <pc:docMk/>
            <pc:sldMk cId="545647272" sldId="263"/>
            <ac:spMk id="2" creationId="{8D9F9776-2FE2-2009-7F76-800EE9FCA17E}"/>
          </ac:spMkLst>
        </pc:spChg>
        <pc:spChg chg="del">
          <ac:chgData name="민찬 주" userId="6a2b1774923cf756" providerId="LiveId" clId="{7AD64095-9F9A-43E8-B8E5-2DF77143E6BF}" dt="2024-03-08T12:59:17.457" v="19" actId="22"/>
          <ac:spMkLst>
            <pc:docMk/>
            <pc:sldMk cId="545647272" sldId="263"/>
            <ac:spMk id="3" creationId="{C84C38E8-CDC9-F4C7-BF5B-2E44F46FA05F}"/>
          </ac:spMkLst>
        </pc:spChg>
        <pc:spChg chg="add mod">
          <ac:chgData name="민찬 주" userId="6a2b1774923cf756" providerId="LiveId" clId="{7AD64095-9F9A-43E8-B8E5-2DF77143E6BF}" dt="2024-03-08T13:00:00.990" v="42" actId="21"/>
          <ac:spMkLst>
            <pc:docMk/>
            <pc:sldMk cId="545647272" sldId="263"/>
            <ac:spMk id="7" creationId="{D67F2BAF-91BC-2A80-60C2-4D04B4087A0B}"/>
          </ac:spMkLst>
        </pc:spChg>
        <pc:picChg chg="add del mod ord">
          <ac:chgData name="민찬 주" userId="6a2b1774923cf756" providerId="LiveId" clId="{7AD64095-9F9A-43E8-B8E5-2DF77143E6BF}" dt="2024-03-08T13:00:00.990" v="42" actId="21"/>
          <ac:picMkLst>
            <pc:docMk/>
            <pc:sldMk cId="545647272" sldId="263"/>
            <ac:picMk id="5" creationId="{EA140687-AEFF-2CA8-A81F-543F05B1B60D}"/>
          </ac:picMkLst>
        </pc:picChg>
      </pc:sldChg>
      <pc:sldChg chg="addSp delSp modSp new mod">
        <pc:chgData name="민찬 주" userId="6a2b1774923cf756" providerId="LiveId" clId="{7AD64095-9F9A-43E8-B8E5-2DF77143E6BF}" dt="2024-03-08T13:00:08.238" v="44" actId="1076"/>
        <pc:sldMkLst>
          <pc:docMk/>
          <pc:sldMk cId="1870798692" sldId="264"/>
        </pc:sldMkLst>
        <pc:spChg chg="mod">
          <ac:chgData name="민찬 주" userId="6a2b1774923cf756" providerId="LiveId" clId="{7AD64095-9F9A-43E8-B8E5-2DF77143E6BF}" dt="2024-03-08T12:59:29.668" v="39" actId="20577"/>
          <ac:spMkLst>
            <pc:docMk/>
            <pc:sldMk cId="1870798692" sldId="264"/>
            <ac:spMk id="2" creationId="{4E9911CF-3CF6-6EE1-7D26-EEDE18D791FD}"/>
          </ac:spMkLst>
        </pc:spChg>
        <pc:spChg chg="del">
          <ac:chgData name="민찬 주" userId="6a2b1774923cf756" providerId="LiveId" clId="{7AD64095-9F9A-43E8-B8E5-2DF77143E6BF}" dt="2024-03-08T12:59:50.990" v="40" actId="22"/>
          <ac:spMkLst>
            <pc:docMk/>
            <pc:sldMk cId="1870798692" sldId="264"/>
            <ac:spMk id="3" creationId="{6E5DE0A3-734D-F9E9-0EA5-11288A5CF1E0}"/>
          </ac:spMkLst>
        </pc:spChg>
        <pc:picChg chg="add mod ord">
          <ac:chgData name="민찬 주" userId="6a2b1774923cf756" providerId="LiveId" clId="{7AD64095-9F9A-43E8-B8E5-2DF77143E6BF}" dt="2024-03-08T12:59:56.095" v="41" actId="1076"/>
          <ac:picMkLst>
            <pc:docMk/>
            <pc:sldMk cId="1870798692" sldId="264"/>
            <ac:picMk id="5" creationId="{8A5EF6D8-FBED-4396-C995-807B4639AF82}"/>
          </ac:picMkLst>
        </pc:picChg>
        <pc:picChg chg="add mod">
          <ac:chgData name="민찬 주" userId="6a2b1774923cf756" providerId="LiveId" clId="{7AD64095-9F9A-43E8-B8E5-2DF77143E6BF}" dt="2024-03-08T13:00:08.238" v="44" actId="1076"/>
          <ac:picMkLst>
            <pc:docMk/>
            <pc:sldMk cId="1870798692" sldId="264"/>
            <ac:picMk id="6" creationId="{EA140687-AEFF-2CA8-A81F-543F05B1B60D}"/>
          </ac:picMkLst>
        </pc:picChg>
      </pc:sldChg>
      <pc:sldChg chg="addSp delSp modSp new mod">
        <pc:chgData name="민찬 주" userId="6a2b1774923cf756" providerId="LiveId" clId="{7AD64095-9F9A-43E8-B8E5-2DF77143E6BF}" dt="2024-03-08T13:02:20.559" v="67" actId="14100"/>
        <pc:sldMkLst>
          <pc:docMk/>
          <pc:sldMk cId="2663567788" sldId="265"/>
        </pc:sldMkLst>
        <pc:spChg chg="mod">
          <ac:chgData name="민찬 주" userId="6a2b1774923cf756" providerId="LiveId" clId="{7AD64095-9F9A-43E8-B8E5-2DF77143E6BF}" dt="2024-03-08T13:00:15.047" v="62" actId="20577"/>
          <ac:spMkLst>
            <pc:docMk/>
            <pc:sldMk cId="2663567788" sldId="265"/>
            <ac:spMk id="2" creationId="{97FDE815-305E-0A01-ED9C-39014783C388}"/>
          </ac:spMkLst>
        </pc:spChg>
        <pc:spChg chg="del">
          <ac:chgData name="민찬 주" userId="6a2b1774923cf756" providerId="LiveId" clId="{7AD64095-9F9A-43E8-B8E5-2DF77143E6BF}" dt="2024-03-08T13:02:16.082" v="63" actId="22"/>
          <ac:spMkLst>
            <pc:docMk/>
            <pc:sldMk cId="2663567788" sldId="265"/>
            <ac:spMk id="3" creationId="{450CC23D-BCB9-CFC1-715F-3A5A1A2F3D7F}"/>
          </ac:spMkLst>
        </pc:spChg>
        <pc:picChg chg="add mod ord">
          <ac:chgData name="민찬 주" userId="6a2b1774923cf756" providerId="LiveId" clId="{7AD64095-9F9A-43E8-B8E5-2DF77143E6BF}" dt="2024-03-08T13:02:20.559" v="67" actId="14100"/>
          <ac:picMkLst>
            <pc:docMk/>
            <pc:sldMk cId="2663567788" sldId="265"/>
            <ac:picMk id="5" creationId="{625FAC0F-3D62-9421-6786-121BA9ABF105}"/>
          </ac:picMkLst>
        </pc:picChg>
      </pc:sldChg>
    </pc:docChg>
  </pc:docChgLst>
  <pc:docChgLst>
    <pc:chgData name="민찬 주" userId="6a2b1774923cf756" providerId="LiveId" clId="{BE525ED1-D5DE-4E0D-8AC5-0D77F5E3C375}"/>
    <pc:docChg chg="custSel modSld">
      <pc:chgData name="민찬 주" userId="6a2b1774923cf756" providerId="LiveId" clId="{BE525ED1-D5DE-4E0D-8AC5-0D77F5E3C375}" dt="2024-03-08T11:33:31.149" v="3" actId="14100"/>
      <pc:docMkLst>
        <pc:docMk/>
      </pc:docMkLst>
      <pc:sldChg chg="addSp delSp modSp mod">
        <pc:chgData name="민찬 주" userId="6a2b1774923cf756" providerId="LiveId" clId="{BE525ED1-D5DE-4E0D-8AC5-0D77F5E3C375}" dt="2024-03-08T11:33:31.149" v="3" actId="14100"/>
        <pc:sldMkLst>
          <pc:docMk/>
          <pc:sldMk cId="446464933" sldId="258"/>
        </pc:sldMkLst>
        <pc:spChg chg="del">
          <ac:chgData name="민찬 주" userId="6a2b1774923cf756" providerId="LiveId" clId="{BE525ED1-D5DE-4E0D-8AC5-0D77F5E3C375}" dt="2024-03-08T11:33:27.327" v="1"/>
          <ac:spMkLst>
            <pc:docMk/>
            <pc:sldMk cId="446464933" sldId="258"/>
            <ac:spMk id="3" creationId="{DD738DA3-B742-3C1C-E505-53D9F5547BB5}"/>
          </ac:spMkLst>
        </pc:spChg>
        <pc:picChg chg="del">
          <ac:chgData name="민찬 주" userId="6a2b1774923cf756" providerId="LiveId" clId="{BE525ED1-D5DE-4E0D-8AC5-0D77F5E3C375}" dt="2024-03-08T11:33:25.437" v="0" actId="21"/>
          <ac:picMkLst>
            <pc:docMk/>
            <pc:sldMk cId="446464933" sldId="258"/>
            <ac:picMk id="7" creationId="{7F7074F2-3E41-12A9-60BB-C543A6879BE1}"/>
          </ac:picMkLst>
        </pc:picChg>
        <pc:picChg chg="add mod">
          <ac:chgData name="민찬 주" userId="6a2b1774923cf756" providerId="LiveId" clId="{BE525ED1-D5DE-4E0D-8AC5-0D77F5E3C375}" dt="2024-03-08T11:33:31.149" v="3" actId="14100"/>
          <ac:picMkLst>
            <pc:docMk/>
            <pc:sldMk cId="446464933" sldId="258"/>
            <ac:picMk id="8" creationId="{7F7074F2-3E41-12A9-60BB-C543A6879BE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7B987-C9A4-40BD-B55C-1EF5BAADFA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C7633-FC26-4BB9-B0C8-41F146EAE114}">
      <dgm:prSet/>
      <dgm:spPr/>
      <dgm:t>
        <a:bodyPr/>
        <a:lstStyle/>
        <a:p>
          <a:r>
            <a:rPr lang="ko-KR" dirty="0"/>
            <a:t>멘토 </a:t>
          </a:r>
          <a:r>
            <a:rPr lang="en-US" dirty="0"/>
            <a:t>: </a:t>
          </a:r>
          <a:r>
            <a:rPr lang="ko-KR" dirty="0"/>
            <a:t>주민찬</a:t>
          </a:r>
          <a:endParaRPr lang="en-US" dirty="0"/>
        </a:p>
      </dgm:t>
    </dgm:pt>
    <dgm:pt modelId="{9AF3AA95-960E-4F48-8C3F-42C5541403AF}" type="parTrans" cxnId="{0FB2443F-E02D-48F0-8CA2-8F17301DDFC3}">
      <dgm:prSet/>
      <dgm:spPr/>
      <dgm:t>
        <a:bodyPr/>
        <a:lstStyle/>
        <a:p>
          <a:endParaRPr lang="en-US"/>
        </a:p>
      </dgm:t>
    </dgm:pt>
    <dgm:pt modelId="{AF66972B-16FF-4895-8EA1-9D331B15E768}" type="sibTrans" cxnId="{0FB2443F-E02D-48F0-8CA2-8F17301DDFC3}">
      <dgm:prSet/>
      <dgm:spPr/>
      <dgm:t>
        <a:bodyPr/>
        <a:lstStyle/>
        <a:p>
          <a:endParaRPr lang="en-US"/>
        </a:p>
      </dgm:t>
    </dgm:pt>
    <dgm:pt modelId="{BA3FE5B8-0602-4FEE-A902-B4FD9CB25903}">
      <dgm:prSet/>
      <dgm:spPr/>
      <dgm:t>
        <a:bodyPr/>
        <a:lstStyle/>
        <a:p>
          <a:r>
            <a:rPr lang="ko-KR"/>
            <a:t>진행방식 수업 </a:t>
          </a:r>
          <a:r>
            <a:rPr lang="en-US"/>
            <a:t>30</a:t>
          </a:r>
          <a:r>
            <a:rPr lang="ko-KR"/>
            <a:t>분</a:t>
          </a:r>
          <a:r>
            <a:rPr lang="en-US"/>
            <a:t>, </a:t>
          </a:r>
          <a:r>
            <a:rPr lang="ko-KR"/>
            <a:t>실습 </a:t>
          </a:r>
          <a:r>
            <a:rPr lang="en-US"/>
            <a:t>1</a:t>
          </a:r>
          <a:r>
            <a:rPr lang="ko-KR"/>
            <a:t>시간</a:t>
          </a:r>
          <a:endParaRPr lang="en-US"/>
        </a:p>
      </dgm:t>
    </dgm:pt>
    <dgm:pt modelId="{B81389AA-FBBA-4182-B74D-60D8C0293091}" type="parTrans" cxnId="{2B05B3FB-2F9B-4247-9BDA-5AFE69CD8B38}">
      <dgm:prSet/>
      <dgm:spPr/>
      <dgm:t>
        <a:bodyPr/>
        <a:lstStyle/>
        <a:p>
          <a:endParaRPr lang="en-US"/>
        </a:p>
      </dgm:t>
    </dgm:pt>
    <dgm:pt modelId="{3AA526DB-C69F-4CFC-A0B2-3501EEA6A95B}" type="sibTrans" cxnId="{2B05B3FB-2F9B-4247-9BDA-5AFE69CD8B38}">
      <dgm:prSet/>
      <dgm:spPr/>
      <dgm:t>
        <a:bodyPr/>
        <a:lstStyle/>
        <a:p>
          <a:endParaRPr lang="en-US"/>
        </a:p>
      </dgm:t>
    </dgm:pt>
    <dgm:pt modelId="{74D2C09E-B4B8-4E1B-9D3D-7DDB80F7F114}">
      <dgm:prSet/>
      <dgm:spPr/>
      <dgm:t>
        <a:bodyPr/>
        <a:lstStyle/>
        <a:p>
          <a:r>
            <a:rPr lang="ko-KR"/>
            <a:t>실습은 백준 </a:t>
          </a:r>
          <a:r>
            <a:rPr lang="en-US"/>
            <a:t>(</a:t>
          </a:r>
          <a:r>
            <a:rPr lang="ko-KR"/>
            <a:t>온라인 문제 풀이 사이트</a:t>
          </a:r>
          <a:r>
            <a:rPr lang="en-US"/>
            <a:t>) </a:t>
          </a:r>
          <a:r>
            <a:rPr lang="ko-KR"/>
            <a:t>에서 </a:t>
          </a:r>
          <a:r>
            <a:rPr lang="en-US"/>
            <a:t>3</a:t>
          </a:r>
          <a:r>
            <a:rPr lang="ko-KR"/>
            <a:t>문제 정도 푸는 것으로 하고 실습 시간에 질의응답 같이 진행</a:t>
          </a:r>
          <a:endParaRPr lang="en-US"/>
        </a:p>
      </dgm:t>
    </dgm:pt>
    <dgm:pt modelId="{B48D468B-7434-4FC4-811F-B5893D2B93E9}" type="parTrans" cxnId="{2D107BF5-6A17-4F5A-B3BA-E903EB50F5A0}">
      <dgm:prSet/>
      <dgm:spPr/>
      <dgm:t>
        <a:bodyPr/>
        <a:lstStyle/>
        <a:p>
          <a:endParaRPr lang="en-US"/>
        </a:p>
      </dgm:t>
    </dgm:pt>
    <dgm:pt modelId="{90C2488D-A3C7-4BDB-A7AB-8D21AB553743}" type="sibTrans" cxnId="{2D107BF5-6A17-4F5A-B3BA-E903EB50F5A0}">
      <dgm:prSet/>
      <dgm:spPr/>
      <dgm:t>
        <a:bodyPr/>
        <a:lstStyle/>
        <a:p>
          <a:endParaRPr lang="en-US"/>
        </a:p>
      </dgm:t>
    </dgm:pt>
    <dgm:pt modelId="{05CC33C0-FE1C-4867-ABB4-006C8A2B6133}">
      <dgm:prSet/>
      <dgm:spPr/>
      <dgm:t>
        <a:bodyPr/>
        <a:lstStyle/>
        <a:p>
          <a:r>
            <a:rPr lang="ko-KR"/>
            <a:t>멘토링 시간 이후 질문이 있을 시 카톡으로 질문해도 자세히 알려드리겠습니다</a:t>
          </a:r>
          <a:r>
            <a:rPr lang="en-US"/>
            <a:t>. </a:t>
          </a:r>
          <a:r>
            <a:rPr lang="ko-KR"/>
            <a:t>꼭 멘토링 관련이 아니어도 질문하셔도 돼요</a:t>
          </a:r>
          <a:r>
            <a:rPr lang="en-US"/>
            <a:t>~</a:t>
          </a:r>
        </a:p>
      </dgm:t>
    </dgm:pt>
    <dgm:pt modelId="{7A983126-3939-4B65-9407-984A148CBF7C}" type="parTrans" cxnId="{262E47F3-7A90-4BAF-84DE-FF227C3739DE}">
      <dgm:prSet/>
      <dgm:spPr/>
      <dgm:t>
        <a:bodyPr/>
        <a:lstStyle/>
        <a:p>
          <a:endParaRPr lang="en-US"/>
        </a:p>
      </dgm:t>
    </dgm:pt>
    <dgm:pt modelId="{70695445-88E0-4A55-B663-D28DD6B7B4D6}" type="sibTrans" cxnId="{262E47F3-7A90-4BAF-84DE-FF227C3739DE}">
      <dgm:prSet/>
      <dgm:spPr/>
      <dgm:t>
        <a:bodyPr/>
        <a:lstStyle/>
        <a:p>
          <a:endParaRPr lang="en-US"/>
        </a:p>
      </dgm:t>
    </dgm:pt>
    <dgm:pt modelId="{B44CA259-F45D-4740-AC63-035D59F734B9}" type="pres">
      <dgm:prSet presAssocID="{8587B987-C9A4-40BD-B55C-1EF5BAADFA1E}" presName="linear" presStyleCnt="0">
        <dgm:presLayoutVars>
          <dgm:animLvl val="lvl"/>
          <dgm:resizeHandles val="exact"/>
        </dgm:presLayoutVars>
      </dgm:prSet>
      <dgm:spPr/>
    </dgm:pt>
    <dgm:pt modelId="{EE68E92F-DD6D-4171-A29A-6F4E2037F1F4}" type="pres">
      <dgm:prSet presAssocID="{B75C7633-FC26-4BB9-B0C8-41F146EAE1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D7F2D1-C343-49C6-B534-DC399B532E6E}" type="pres">
      <dgm:prSet presAssocID="{AF66972B-16FF-4895-8EA1-9D331B15E768}" presName="spacer" presStyleCnt="0"/>
      <dgm:spPr/>
    </dgm:pt>
    <dgm:pt modelId="{59300EE8-1665-4477-9512-A7B9B652774E}" type="pres">
      <dgm:prSet presAssocID="{BA3FE5B8-0602-4FEE-A902-B4FD9CB259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A0FE5E-355B-4114-9057-3CAA754F07D8}" type="pres">
      <dgm:prSet presAssocID="{3AA526DB-C69F-4CFC-A0B2-3501EEA6A95B}" presName="spacer" presStyleCnt="0"/>
      <dgm:spPr/>
    </dgm:pt>
    <dgm:pt modelId="{131D65E6-1FD5-4001-8152-B40FCDC86A73}" type="pres">
      <dgm:prSet presAssocID="{74D2C09E-B4B8-4E1B-9D3D-7DDB80F7F1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00B431D-2065-453D-A0C0-EBA9C0CA06A8}" type="pres">
      <dgm:prSet presAssocID="{90C2488D-A3C7-4BDB-A7AB-8D21AB553743}" presName="spacer" presStyleCnt="0"/>
      <dgm:spPr/>
    </dgm:pt>
    <dgm:pt modelId="{3E81771C-DFF6-4BED-8B1B-655D37D92B5B}" type="pres">
      <dgm:prSet presAssocID="{05CC33C0-FE1C-4867-ABB4-006C8A2B61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9BA100-1DB3-416A-A183-51CB4B647360}" type="presOf" srcId="{8587B987-C9A4-40BD-B55C-1EF5BAADFA1E}" destId="{B44CA259-F45D-4740-AC63-035D59F734B9}" srcOrd="0" destOrd="0" presId="urn:microsoft.com/office/officeart/2005/8/layout/vList2"/>
    <dgm:cxn modelId="{9B4C872C-02FA-4A43-B1A5-42D62538FB26}" type="presOf" srcId="{05CC33C0-FE1C-4867-ABB4-006C8A2B6133}" destId="{3E81771C-DFF6-4BED-8B1B-655D37D92B5B}" srcOrd="0" destOrd="0" presId="urn:microsoft.com/office/officeart/2005/8/layout/vList2"/>
    <dgm:cxn modelId="{C7CD463E-FB62-4DF7-8FA3-5266D2B310B8}" type="presOf" srcId="{BA3FE5B8-0602-4FEE-A902-B4FD9CB25903}" destId="{59300EE8-1665-4477-9512-A7B9B652774E}" srcOrd="0" destOrd="0" presId="urn:microsoft.com/office/officeart/2005/8/layout/vList2"/>
    <dgm:cxn modelId="{0FB2443F-E02D-48F0-8CA2-8F17301DDFC3}" srcId="{8587B987-C9A4-40BD-B55C-1EF5BAADFA1E}" destId="{B75C7633-FC26-4BB9-B0C8-41F146EAE114}" srcOrd="0" destOrd="0" parTransId="{9AF3AA95-960E-4F48-8C3F-42C5541403AF}" sibTransId="{AF66972B-16FF-4895-8EA1-9D331B15E768}"/>
    <dgm:cxn modelId="{9E865D5D-86D3-4BF0-A6A5-BBAB2A457688}" type="presOf" srcId="{B75C7633-FC26-4BB9-B0C8-41F146EAE114}" destId="{EE68E92F-DD6D-4171-A29A-6F4E2037F1F4}" srcOrd="0" destOrd="0" presId="urn:microsoft.com/office/officeart/2005/8/layout/vList2"/>
    <dgm:cxn modelId="{47C37A83-F749-4370-AF9A-7F4A723C4269}" type="presOf" srcId="{74D2C09E-B4B8-4E1B-9D3D-7DDB80F7F114}" destId="{131D65E6-1FD5-4001-8152-B40FCDC86A73}" srcOrd="0" destOrd="0" presId="urn:microsoft.com/office/officeart/2005/8/layout/vList2"/>
    <dgm:cxn modelId="{262E47F3-7A90-4BAF-84DE-FF227C3739DE}" srcId="{8587B987-C9A4-40BD-B55C-1EF5BAADFA1E}" destId="{05CC33C0-FE1C-4867-ABB4-006C8A2B6133}" srcOrd="3" destOrd="0" parTransId="{7A983126-3939-4B65-9407-984A148CBF7C}" sibTransId="{70695445-88E0-4A55-B663-D28DD6B7B4D6}"/>
    <dgm:cxn modelId="{2D107BF5-6A17-4F5A-B3BA-E903EB50F5A0}" srcId="{8587B987-C9A4-40BD-B55C-1EF5BAADFA1E}" destId="{74D2C09E-B4B8-4E1B-9D3D-7DDB80F7F114}" srcOrd="2" destOrd="0" parTransId="{B48D468B-7434-4FC4-811F-B5893D2B93E9}" sibTransId="{90C2488D-A3C7-4BDB-A7AB-8D21AB553743}"/>
    <dgm:cxn modelId="{2B05B3FB-2F9B-4247-9BDA-5AFE69CD8B38}" srcId="{8587B987-C9A4-40BD-B55C-1EF5BAADFA1E}" destId="{BA3FE5B8-0602-4FEE-A902-B4FD9CB25903}" srcOrd="1" destOrd="0" parTransId="{B81389AA-FBBA-4182-B74D-60D8C0293091}" sibTransId="{3AA526DB-C69F-4CFC-A0B2-3501EEA6A95B}"/>
    <dgm:cxn modelId="{C263E039-EB5D-46A2-A901-EA83235D687E}" type="presParOf" srcId="{B44CA259-F45D-4740-AC63-035D59F734B9}" destId="{EE68E92F-DD6D-4171-A29A-6F4E2037F1F4}" srcOrd="0" destOrd="0" presId="urn:microsoft.com/office/officeart/2005/8/layout/vList2"/>
    <dgm:cxn modelId="{F75899D9-71C0-4042-A0E3-E329C4BA2A80}" type="presParOf" srcId="{B44CA259-F45D-4740-AC63-035D59F734B9}" destId="{CBD7F2D1-C343-49C6-B534-DC399B532E6E}" srcOrd="1" destOrd="0" presId="urn:microsoft.com/office/officeart/2005/8/layout/vList2"/>
    <dgm:cxn modelId="{EDDCC521-3A7D-4032-88A8-5DE78B4DB30E}" type="presParOf" srcId="{B44CA259-F45D-4740-AC63-035D59F734B9}" destId="{59300EE8-1665-4477-9512-A7B9B652774E}" srcOrd="2" destOrd="0" presId="urn:microsoft.com/office/officeart/2005/8/layout/vList2"/>
    <dgm:cxn modelId="{1D603BA1-65E8-4EBC-89F0-7D203103D8B9}" type="presParOf" srcId="{B44CA259-F45D-4740-AC63-035D59F734B9}" destId="{7CA0FE5E-355B-4114-9057-3CAA754F07D8}" srcOrd="3" destOrd="0" presId="urn:microsoft.com/office/officeart/2005/8/layout/vList2"/>
    <dgm:cxn modelId="{27FA0B91-4A51-42BE-9B86-CB5761F3761C}" type="presParOf" srcId="{B44CA259-F45D-4740-AC63-035D59F734B9}" destId="{131D65E6-1FD5-4001-8152-B40FCDC86A73}" srcOrd="4" destOrd="0" presId="urn:microsoft.com/office/officeart/2005/8/layout/vList2"/>
    <dgm:cxn modelId="{2E10636B-C41B-447F-ADEA-9FF48D2DE6D5}" type="presParOf" srcId="{B44CA259-F45D-4740-AC63-035D59F734B9}" destId="{700B431D-2065-453D-A0C0-EBA9C0CA06A8}" srcOrd="5" destOrd="0" presId="urn:microsoft.com/office/officeart/2005/8/layout/vList2"/>
    <dgm:cxn modelId="{1F4B7801-F79B-4B04-9353-264FB701ED17}" type="presParOf" srcId="{B44CA259-F45D-4740-AC63-035D59F734B9}" destId="{3E81771C-DFF6-4BED-8B1B-655D37D92B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8E92F-DD6D-4171-A29A-6F4E2037F1F4}">
      <dsp:nvSpPr>
        <dsp:cNvPr id="0" name=""/>
        <dsp:cNvSpPr/>
      </dsp:nvSpPr>
      <dsp:spPr>
        <a:xfrm>
          <a:off x="0" y="37781"/>
          <a:ext cx="9601200" cy="833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멘토 </a:t>
          </a:r>
          <a:r>
            <a:rPr lang="en-US" sz="2000" kern="1200" dirty="0"/>
            <a:t>: </a:t>
          </a:r>
          <a:r>
            <a:rPr lang="ko-KR" sz="2000" kern="1200" dirty="0"/>
            <a:t>주민찬</a:t>
          </a:r>
          <a:endParaRPr lang="en-US" sz="2000" kern="1200" dirty="0"/>
        </a:p>
      </dsp:txBody>
      <dsp:txXfrm>
        <a:off x="40676" y="78457"/>
        <a:ext cx="9519848" cy="751907"/>
      </dsp:txXfrm>
    </dsp:sp>
    <dsp:sp modelId="{59300EE8-1665-4477-9512-A7B9B652774E}">
      <dsp:nvSpPr>
        <dsp:cNvPr id="0" name=""/>
        <dsp:cNvSpPr/>
      </dsp:nvSpPr>
      <dsp:spPr>
        <a:xfrm>
          <a:off x="0" y="928640"/>
          <a:ext cx="9601200" cy="833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진행방식 수업 </a:t>
          </a:r>
          <a:r>
            <a:rPr lang="en-US" sz="2000" kern="1200"/>
            <a:t>30</a:t>
          </a:r>
          <a:r>
            <a:rPr lang="ko-KR" sz="2000" kern="1200"/>
            <a:t>분</a:t>
          </a:r>
          <a:r>
            <a:rPr lang="en-US" sz="2000" kern="1200"/>
            <a:t>, </a:t>
          </a:r>
          <a:r>
            <a:rPr lang="ko-KR" sz="2000" kern="1200"/>
            <a:t>실습 </a:t>
          </a:r>
          <a:r>
            <a:rPr lang="en-US" sz="2000" kern="1200"/>
            <a:t>1</a:t>
          </a:r>
          <a:r>
            <a:rPr lang="ko-KR" sz="2000" kern="1200"/>
            <a:t>시간</a:t>
          </a:r>
          <a:endParaRPr lang="en-US" sz="2000" kern="1200"/>
        </a:p>
      </dsp:txBody>
      <dsp:txXfrm>
        <a:off x="40676" y="969316"/>
        <a:ext cx="9519848" cy="751907"/>
      </dsp:txXfrm>
    </dsp:sp>
    <dsp:sp modelId="{131D65E6-1FD5-4001-8152-B40FCDC86A73}">
      <dsp:nvSpPr>
        <dsp:cNvPr id="0" name=""/>
        <dsp:cNvSpPr/>
      </dsp:nvSpPr>
      <dsp:spPr>
        <a:xfrm>
          <a:off x="0" y="1819500"/>
          <a:ext cx="9601200" cy="833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실습은 백준 </a:t>
          </a:r>
          <a:r>
            <a:rPr lang="en-US" sz="2000" kern="1200"/>
            <a:t>(</a:t>
          </a:r>
          <a:r>
            <a:rPr lang="ko-KR" sz="2000" kern="1200"/>
            <a:t>온라인 문제 풀이 사이트</a:t>
          </a:r>
          <a:r>
            <a:rPr lang="en-US" sz="2000" kern="1200"/>
            <a:t>) </a:t>
          </a:r>
          <a:r>
            <a:rPr lang="ko-KR" sz="2000" kern="1200"/>
            <a:t>에서 </a:t>
          </a:r>
          <a:r>
            <a:rPr lang="en-US" sz="2000" kern="1200"/>
            <a:t>3</a:t>
          </a:r>
          <a:r>
            <a:rPr lang="ko-KR" sz="2000" kern="1200"/>
            <a:t>문제 정도 푸는 것으로 하고 실습 시간에 질의응답 같이 진행</a:t>
          </a:r>
          <a:endParaRPr lang="en-US" sz="2000" kern="1200"/>
        </a:p>
      </dsp:txBody>
      <dsp:txXfrm>
        <a:off x="40676" y="1860176"/>
        <a:ext cx="9519848" cy="751907"/>
      </dsp:txXfrm>
    </dsp:sp>
    <dsp:sp modelId="{3E81771C-DFF6-4BED-8B1B-655D37D92B5B}">
      <dsp:nvSpPr>
        <dsp:cNvPr id="0" name=""/>
        <dsp:cNvSpPr/>
      </dsp:nvSpPr>
      <dsp:spPr>
        <a:xfrm>
          <a:off x="0" y="2710359"/>
          <a:ext cx="9601200" cy="833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멘토링 시간 이후 질문이 있을 시 카톡으로 질문해도 자세히 알려드리겠습니다</a:t>
          </a:r>
          <a:r>
            <a:rPr lang="en-US" sz="2000" kern="1200"/>
            <a:t>. </a:t>
          </a:r>
          <a:r>
            <a:rPr lang="ko-KR" sz="2000" kern="1200"/>
            <a:t>꼭 멘토링 관련이 아니어도 질문하셔도 돼요</a:t>
          </a:r>
          <a:r>
            <a:rPr lang="en-US" sz="2000" kern="1200"/>
            <a:t>~</a:t>
          </a:r>
        </a:p>
      </dsp:txBody>
      <dsp:txXfrm>
        <a:off x="40676" y="2751035"/>
        <a:ext cx="9519848" cy="7519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46597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18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0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2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425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92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03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1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6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5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623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3E9A84-9F32-4615-8D58-5F380108D1B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A01A9A7-DEF4-4398-84BF-AA10F80F6F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356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6230B-564D-3BDC-C34D-276F8D9F0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530182-68EB-60FC-9CCD-78BEE418D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주민찬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750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E815-305E-0A01-ED9C-39014783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7428ADD1-96E5-751C-681F-9061D9C5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9331"/>
            <a:ext cx="5800546" cy="24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67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5588-5395-DE95-1794-70614C8C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 Sum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6D2741-B570-9298-62FC-F8AE60235878}"/>
                  </a:ext>
                </a:extLst>
              </p:cNvPr>
              <p:cNvSpPr txBox="1"/>
              <p:nvPr/>
            </p:nvSpPr>
            <p:spPr>
              <a:xfrm>
                <a:off x="1371600" y="2754767"/>
                <a:ext cx="51884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인덱스 </a:t>
                </a:r>
                <a:r>
                  <a:rPr lang="en-US" altLang="ko-KR" dirty="0"/>
                  <a:t>i</a:t>
                </a:r>
                <a:r>
                  <a:rPr lang="ko-KR" altLang="en-US" dirty="0" err="1"/>
                  <a:t>부터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까지의 합 </a:t>
                </a:r>
                <a:r>
                  <a:rPr lang="en-US" altLang="ko-KR" dirty="0"/>
                  <a:t>-&gt;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 과정을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 반복 </a:t>
                </a:r>
                <a:r>
                  <a:rPr lang="en-US" altLang="ko-KR" dirty="0"/>
                  <a:t>-&gt;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Prefix Sum</a:t>
                </a:r>
                <a:r>
                  <a:rPr lang="ko-KR" altLang="en-US" dirty="0"/>
                  <a:t> 알고리즘을 이용하면 그대로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6D2741-B570-9298-62FC-F8AE60235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754767"/>
                <a:ext cx="5188449" cy="1477328"/>
              </a:xfrm>
              <a:prstGeom prst="rect">
                <a:avLst/>
              </a:prstGeom>
              <a:blipFill>
                <a:blip r:embed="rId2"/>
                <a:stretch>
                  <a:fillRect l="-940" t="-3306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내용 개체 틀 9">
            <a:extLst>
              <a:ext uri="{FF2B5EF4-FFF2-40B4-BE49-F238E27FC236}">
                <a16:creationId xmlns:a16="http://schemas.microsoft.com/office/drawing/2014/main" id="{2ECBCFC4-1305-CA13-0A7A-DCD51F94C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599" y="1428750"/>
            <a:ext cx="7799963" cy="1017724"/>
          </a:xfrm>
        </p:spPr>
      </p:pic>
    </p:spTree>
    <p:extLst>
      <p:ext uri="{BB962C8B-B14F-4D97-AF65-F5344CB8AC3E}">
        <p14:creationId xmlns:p14="http://schemas.microsoft.com/office/powerpoint/2010/main" val="94937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55A48-9C3D-9C14-EE27-1A486EA9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 Sum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81A46-C3EA-314F-8E2B-A53C75CEB1E5}"/>
                  </a:ext>
                </a:extLst>
              </p:cNvPr>
              <p:cNvSpPr txBox="1"/>
              <p:nvPr/>
            </p:nvSpPr>
            <p:spPr>
              <a:xfrm>
                <a:off x="1371600" y="2628144"/>
                <a:ext cx="665210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길이가 </a:t>
                </a:r>
                <a:r>
                  <a:rPr lang="en-US" altLang="ko-KR" dirty="0"/>
                  <a:t>(n+1)</a:t>
                </a:r>
                <a:r>
                  <a:rPr lang="ko-KR" altLang="en-US" dirty="0"/>
                  <a:t>인 새로운 리스트를 생성 </a:t>
                </a:r>
                <a:endParaRPr lang="en-US" altLang="ko-KR" dirty="0"/>
              </a:p>
              <a:p>
                <a:r>
                  <a:rPr lang="en-US" altLang="ko-KR" dirty="0"/>
                  <a:t>ex)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prefix_sum</a:t>
                </a:r>
                <a:r>
                  <a:rPr lang="en-US" altLang="ko-KR" dirty="0"/>
                  <a:t> = [0 for _ in range(n+1)]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prefix_sum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번째 원소부터 </a:t>
                </a:r>
                <a:r>
                  <a:rPr lang="en-US" altLang="ko-KR" dirty="0"/>
                  <a:t>i-1</a:t>
                </a:r>
                <a:r>
                  <a:rPr lang="ko-KR" altLang="en-US" dirty="0"/>
                  <a:t>번째 원소까지의 합 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&gt;= 1)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그러면 리스트의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번째 원소부터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번째 원소의 합은</a:t>
                </a:r>
                <a:endParaRPr lang="en-US" altLang="ko-KR" dirty="0"/>
              </a:p>
              <a:p>
                <a:r>
                  <a:rPr lang="en-US" altLang="ko-KR" dirty="0" err="1"/>
                  <a:t>prefix_sum</a:t>
                </a:r>
                <a:r>
                  <a:rPr lang="en-US" altLang="ko-KR" dirty="0"/>
                  <a:t>[j+1] - </a:t>
                </a:r>
                <a:r>
                  <a:rPr lang="en-US" altLang="ko-KR" dirty="0" err="1"/>
                  <a:t>prefix_sum</a:t>
                </a:r>
                <a:r>
                  <a:rPr lang="en-US" altLang="ko-KR" dirty="0"/>
                  <a:t>[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]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따라서 처음 </a:t>
                </a:r>
                <a:r>
                  <a:rPr lang="en-US" altLang="ko-KR" dirty="0" err="1"/>
                  <a:t>prefix_sum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리스트를 만드는 과정은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 시행</a:t>
                </a:r>
                <a:endParaRPr lang="en-US" altLang="ko-KR" dirty="0"/>
              </a:p>
              <a:p>
                <a:r>
                  <a:rPr lang="ko-KR" altLang="en-US" dirty="0"/>
                  <a:t>그 후 </a:t>
                </a:r>
                <a:r>
                  <a:rPr lang="en-US" altLang="ko-KR" dirty="0" err="1"/>
                  <a:t>i</a:t>
                </a:r>
                <a:r>
                  <a:rPr lang="ko-KR" altLang="en-US" dirty="0" err="1"/>
                  <a:t>부터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j</a:t>
                </a:r>
                <a:r>
                  <a:rPr lang="ko-KR" altLang="en-US" dirty="0"/>
                  <a:t>까지의 합은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번에 시행 가능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 과정을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번 하더라도 독립적이기 때문에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81A46-C3EA-314F-8E2B-A53C75CE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28144"/>
                <a:ext cx="6652109" cy="3416320"/>
              </a:xfrm>
              <a:prstGeom prst="rect">
                <a:avLst/>
              </a:prstGeom>
              <a:blipFill>
                <a:blip r:embed="rId2"/>
                <a:stretch>
                  <a:fillRect l="-733" t="-1248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02BEDCB-332F-61BD-815C-3E53F3697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1428751"/>
            <a:ext cx="7784511" cy="1015708"/>
          </a:xfrm>
        </p:spPr>
      </p:pic>
    </p:spTree>
    <p:extLst>
      <p:ext uri="{BB962C8B-B14F-4D97-AF65-F5344CB8AC3E}">
        <p14:creationId xmlns:p14="http://schemas.microsoft.com/office/powerpoint/2010/main" val="305806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EC0E4-2BBF-F85E-8074-0991E9FF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Prefix Sum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CE22C9-E965-9431-D1A0-9ED08FAF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428750"/>
            <a:ext cx="5376457" cy="3581400"/>
          </a:xfrm>
        </p:spPr>
      </p:pic>
    </p:spTree>
    <p:extLst>
      <p:ext uri="{BB962C8B-B14F-4D97-AF65-F5344CB8AC3E}">
        <p14:creationId xmlns:p14="http://schemas.microsoft.com/office/powerpoint/2010/main" val="347198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479CA07C-0653-51B2-C449-E9066B64E1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30957D-4591-EEC7-B735-249F3A8D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/>
              <a:t>실습</a:t>
            </a:r>
            <a:r>
              <a:rPr lang="en-US" altLang="ko-KR" sz="7200" cap="all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55024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B4514-4CF9-D5F1-A4C7-5A1BCCE9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Orientation</a:t>
            </a:r>
            <a:endParaRPr lang="ko-KR" altLang="en-US" dirty="0"/>
          </a:p>
        </p:txBody>
      </p:sp>
      <p:graphicFrame>
        <p:nvGraphicFramePr>
          <p:cNvPr id="40" name="내용 개체 틀 2">
            <a:extLst>
              <a:ext uri="{FF2B5EF4-FFF2-40B4-BE49-F238E27FC236}">
                <a16:creationId xmlns:a16="http://schemas.microsoft.com/office/drawing/2014/main" id="{66E07E38-2997-92A0-D7C4-3E8041993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73371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29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99C96-6DA6-FDB1-0121-7750CBB5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강의계획서</a:t>
            </a:r>
          </a:p>
        </p:txBody>
      </p:sp>
      <p:pic>
        <p:nvPicPr>
          <p:cNvPr id="7" name="내용 개체 틀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1479F72-29EC-043D-1D75-AC2E24E01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491094"/>
            <a:ext cx="4675909" cy="48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48BB1-1BA2-4B73-D9A4-4EB8F490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76DEA-1D82-58EA-E3CD-CB5D2712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개의 리스트의 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EED896-7231-CD99-E4E8-A6406FD68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95" y="2765924"/>
            <a:ext cx="4753638" cy="4286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47DED80-1680-9898-EDEE-B1D8C8FB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95" y="4427479"/>
            <a:ext cx="4801270" cy="495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CC6E09-129E-FD6E-E5DF-92FDF095C94E}"/>
              </a:ext>
            </a:extLst>
          </p:cNvPr>
          <p:cNvSpPr txBox="1"/>
          <p:nvPr/>
        </p:nvSpPr>
        <p:spPr>
          <a:xfrm>
            <a:off x="1371600" y="394384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리스트 정렬 </a:t>
            </a:r>
            <a:r>
              <a:rPr lang="en-US" altLang="ko-KR" dirty="0"/>
              <a:t>(</a:t>
            </a:r>
            <a:r>
              <a:rPr lang="ko-KR" altLang="en-US" dirty="0" err="1"/>
              <a:t>선택정렬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8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B87F95-9AE9-27AF-70EA-17345189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표기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568BD-ADD5-7E13-F36B-77A01AA24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최고차항의</a:t>
                </a:r>
                <a:r>
                  <a:rPr lang="ko-KR" altLang="en-US" dirty="0"/>
                  <a:t> 차수가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넘지 않는 모든 함수의 집합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56568BD-ADD5-7E13-F36B-77A01AA24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7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AC9AAC1-E499-D17C-A4E5-C345DCCF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795" y="2863661"/>
            <a:ext cx="515374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83F47-5070-D787-BAE2-9C92B6E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 - </a:t>
            </a:r>
            <a:r>
              <a:rPr lang="ko-KR" altLang="en-US" dirty="0"/>
              <a:t>표기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7D43A6B-B650-A1D9-F607-895B81DF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675" y="2364737"/>
            <a:ext cx="9312820" cy="37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F553B-CBA7-CA30-DAC1-DDE9532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 - </a:t>
            </a:r>
            <a:r>
              <a:rPr lang="ko-KR" altLang="en-US" dirty="0"/>
              <a:t>표기</a:t>
            </a:r>
          </a:p>
        </p:txBody>
      </p:sp>
      <p:pic>
        <p:nvPicPr>
          <p:cNvPr id="5" name="내용 개체 틀 4" descr="텍스트, 폰트, 친필, 잉크이(가) 표시된 사진&#10;&#10;자동 생성된 설명">
            <a:extLst>
              <a:ext uri="{FF2B5EF4-FFF2-40B4-BE49-F238E27FC236}">
                <a16:creationId xmlns:a16="http://schemas.microsoft.com/office/drawing/2014/main" id="{AAA5B608-6470-A725-723C-EE58C1BB2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28750"/>
            <a:ext cx="5943600" cy="4316488"/>
          </a:xfrm>
        </p:spPr>
      </p:pic>
    </p:spTree>
    <p:extLst>
      <p:ext uri="{BB962C8B-B14F-4D97-AF65-F5344CB8AC3E}">
        <p14:creationId xmlns:p14="http://schemas.microsoft.com/office/powerpoint/2010/main" val="40245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11CF-3CF6-6EE1-7D26-EEDE18D7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76F02823-FF5C-11C5-0E54-DEAF09FF9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577084"/>
            <a:ext cx="7599877" cy="401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9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E3292-157C-FC56-0827-3743FAC1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0FBC8C2D-F0F5-F0CB-D243-4F83BEC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96654"/>
            <a:ext cx="44964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69879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1572</TotalTime>
  <Words>234</Words>
  <Application>Microsoft Office PowerPoint</Application>
  <PresentationFormat>와이드스크린</PresentationFormat>
  <Paragraphs>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Cambria Math</vt:lpstr>
      <vt:lpstr>Franklin Gothic Book</vt:lpstr>
      <vt:lpstr>자르기</vt:lpstr>
      <vt:lpstr>알고리즘 멘토링</vt:lpstr>
      <vt:lpstr>Orientation</vt:lpstr>
      <vt:lpstr>강의계획서</vt:lpstr>
      <vt:lpstr>시간복잡도</vt:lpstr>
      <vt:lpstr>O - 표기</vt:lpstr>
      <vt:lpstr>O - 표기</vt:lpstr>
      <vt:lpstr>O - 표기</vt:lpstr>
      <vt:lpstr>시간복잡도</vt:lpstr>
      <vt:lpstr>시간복잡도</vt:lpstr>
      <vt:lpstr>시간복잡도</vt:lpstr>
      <vt:lpstr>Prefix Sum</vt:lpstr>
      <vt:lpstr>Prefix Sum</vt:lpstr>
      <vt:lpstr>Prefix Sum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2024-03-08T10:05:18Z</dcterms:created>
  <dcterms:modified xsi:type="dcterms:W3CDTF">2024-09-19T08:00:30Z</dcterms:modified>
</cp:coreProperties>
</file>