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1" r:id="rId8"/>
    <p:sldId id="267" r:id="rId9"/>
    <p:sldId id="264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찬 주" userId="6a2b1774923cf756" providerId="LiveId" clId="{5C947DE4-90C7-413E-B124-C8614439BA43}"/>
    <pc:docChg chg="undo custSel addSld delSld modSld sldOrd">
      <pc:chgData name="민찬 주" userId="6a2b1774923cf756" providerId="LiveId" clId="{5C947DE4-90C7-413E-B124-C8614439BA43}" dt="2024-04-02T00:54:37.908" v="3516" actId="2696"/>
      <pc:docMkLst>
        <pc:docMk/>
      </pc:docMkLst>
      <pc:sldChg chg="modSp new mod">
        <pc:chgData name="민찬 주" userId="6a2b1774923cf756" providerId="LiveId" clId="{5C947DE4-90C7-413E-B124-C8614439BA43}" dt="2024-04-02T00:13:10.061" v="3073" actId="403"/>
        <pc:sldMkLst>
          <pc:docMk/>
          <pc:sldMk cId="657480228" sldId="256"/>
        </pc:sldMkLst>
        <pc:spChg chg="mod">
          <ac:chgData name="민찬 주" userId="6a2b1774923cf756" providerId="LiveId" clId="{5C947DE4-90C7-413E-B124-C8614439BA43}" dt="2024-03-27T00:44:41.600" v="31" actId="20577"/>
          <ac:spMkLst>
            <pc:docMk/>
            <pc:sldMk cId="657480228" sldId="256"/>
            <ac:spMk id="2" creationId="{D5FD92A7-4296-4E8D-363B-188882C77ED5}"/>
          </ac:spMkLst>
        </pc:spChg>
        <pc:spChg chg="mod">
          <ac:chgData name="민찬 주" userId="6a2b1774923cf756" providerId="LiveId" clId="{5C947DE4-90C7-413E-B124-C8614439BA43}" dt="2024-04-02T00:13:10.061" v="3073" actId="403"/>
          <ac:spMkLst>
            <pc:docMk/>
            <pc:sldMk cId="657480228" sldId="256"/>
            <ac:spMk id="3" creationId="{62E9FBC0-4A71-9809-21D2-2EF0E9EF47CD}"/>
          </ac:spMkLst>
        </pc:spChg>
      </pc:sldChg>
      <pc:sldChg chg="addSp delSp modSp new mod modAnim">
        <pc:chgData name="민찬 주" userId="6a2b1774923cf756" providerId="LiveId" clId="{5C947DE4-90C7-413E-B124-C8614439BA43}" dt="2024-04-02T00:52:15.689" v="3512" actId="20577"/>
        <pc:sldMkLst>
          <pc:docMk/>
          <pc:sldMk cId="3487284811" sldId="257"/>
        </pc:sldMkLst>
        <pc:spChg chg="mod">
          <ac:chgData name="민찬 주" userId="6a2b1774923cf756" providerId="LiveId" clId="{5C947DE4-90C7-413E-B124-C8614439BA43}" dt="2024-03-27T00:45:59.432" v="77" actId="20577"/>
          <ac:spMkLst>
            <pc:docMk/>
            <pc:sldMk cId="3487284811" sldId="257"/>
            <ac:spMk id="2" creationId="{9E0CC6FF-969D-6178-4193-DEF84F9F3A2E}"/>
          </ac:spMkLst>
        </pc:spChg>
        <pc:spChg chg="mod">
          <ac:chgData name="민찬 주" userId="6a2b1774923cf756" providerId="LiveId" clId="{5C947DE4-90C7-413E-B124-C8614439BA43}" dt="2024-04-02T00:52:15.689" v="3512" actId="20577"/>
          <ac:spMkLst>
            <pc:docMk/>
            <pc:sldMk cId="3487284811" sldId="257"/>
            <ac:spMk id="3" creationId="{5D4E04CE-5B6E-27EB-CE0F-988C1D756075}"/>
          </ac:spMkLst>
        </pc:spChg>
        <pc:picChg chg="add del mod">
          <ac:chgData name="민찬 주" userId="6a2b1774923cf756" providerId="LiveId" clId="{5C947DE4-90C7-413E-B124-C8614439BA43}" dt="2024-03-27T01:54:40.653" v="789" actId="21"/>
          <ac:picMkLst>
            <pc:docMk/>
            <pc:sldMk cId="3487284811" sldId="257"/>
            <ac:picMk id="5" creationId="{72915521-8C89-1A28-6C4C-860C237895D6}"/>
          </ac:picMkLst>
        </pc:picChg>
        <pc:picChg chg="add mod">
          <ac:chgData name="민찬 주" userId="6a2b1774923cf756" providerId="LiveId" clId="{5C947DE4-90C7-413E-B124-C8614439BA43}" dt="2024-03-27T02:02:24.176" v="1293" actId="1076"/>
          <ac:picMkLst>
            <pc:docMk/>
            <pc:sldMk cId="3487284811" sldId="257"/>
            <ac:picMk id="6" creationId="{F331AC23-E0CC-62F5-0B69-7A394D4B777C}"/>
          </ac:picMkLst>
        </pc:picChg>
      </pc:sldChg>
      <pc:sldChg chg="addSp modSp new mod modAnim">
        <pc:chgData name="민찬 주" userId="6a2b1774923cf756" providerId="LiveId" clId="{5C947DE4-90C7-413E-B124-C8614439BA43}" dt="2024-03-27T05:29:35.134" v="2995"/>
        <pc:sldMkLst>
          <pc:docMk/>
          <pc:sldMk cId="2367420700" sldId="258"/>
        </pc:sldMkLst>
        <pc:spChg chg="mod">
          <ac:chgData name="민찬 주" userId="6a2b1774923cf756" providerId="LiveId" clId="{5C947DE4-90C7-413E-B124-C8614439BA43}" dt="2024-03-27T01:03:44.251" v="226" actId="20577"/>
          <ac:spMkLst>
            <pc:docMk/>
            <pc:sldMk cId="2367420700" sldId="258"/>
            <ac:spMk id="2" creationId="{D699AC94-7706-A742-8D1E-8EC6FAF4EB32}"/>
          </ac:spMkLst>
        </pc:spChg>
        <pc:spChg chg="mod">
          <ac:chgData name="민찬 주" userId="6a2b1774923cf756" providerId="LiveId" clId="{5C947DE4-90C7-413E-B124-C8614439BA43}" dt="2024-03-27T05:29:05.765" v="2991" actId="20577"/>
          <ac:spMkLst>
            <pc:docMk/>
            <pc:sldMk cId="2367420700" sldId="258"/>
            <ac:spMk id="3" creationId="{242BF966-D749-8107-2445-6460D2222597}"/>
          </ac:spMkLst>
        </pc:spChg>
        <pc:picChg chg="add mod">
          <ac:chgData name="민찬 주" userId="6a2b1774923cf756" providerId="LiveId" clId="{5C947DE4-90C7-413E-B124-C8614439BA43}" dt="2024-03-27T01:09:18.589" v="252" actId="1076"/>
          <ac:picMkLst>
            <pc:docMk/>
            <pc:sldMk cId="2367420700" sldId="258"/>
            <ac:picMk id="5" creationId="{BFB62309-2497-5234-7E62-1F7DE5ABADD8}"/>
          </ac:picMkLst>
        </pc:picChg>
      </pc:sldChg>
      <pc:sldChg chg="addSp delSp modSp new mod">
        <pc:chgData name="민찬 주" userId="6a2b1774923cf756" providerId="LiveId" clId="{5C947DE4-90C7-413E-B124-C8614439BA43}" dt="2024-03-27T02:07:47.685" v="1307" actId="21"/>
        <pc:sldMkLst>
          <pc:docMk/>
          <pc:sldMk cId="3527986478" sldId="259"/>
        </pc:sldMkLst>
        <pc:spChg chg="mod">
          <ac:chgData name="민찬 주" userId="6a2b1774923cf756" providerId="LiveId" clId="{5C947DE4-90C7-413E-B124-C8614439BA43}" dt="2024-03-27T02:02:37.862" v="1296"/>
          <ac:spMkLst>
            <pc:docMk/>
            <pc:sldMk cId="3527986478" sldId="259"/>
            <ac:spMk id="2" creationId="{5540BEA6-920C-E4E5-FF0A-30BA230E5229}"/>
          </ac:spMkLst>
        </pc:spChg>
        <pc:spChg chg="del">
          <ac:chgData name="민찬 주" userId="6a2b1774923cf756" providerId="LiveId" clId="{5C947DE4-90C7-413E-B124-C8614439BA43}" dt="2024-03-27T02:06:50.627" v="1297"/>
          <ac:spMkLst>
            <pc:docMk/>
            <pc:sldMk cId="3527986478" sldId="259"/>
            <ac:spMk id="3" creationId="{00A4438E-E7AA-89C8-8E64-D800CDFBA0C5}"/>
          </ac:spMkLst>
        </pc:spChg>
        <pc:spChg chg="add del">
          <ac:chgData name="민찬 주" userId="6a2b1774923cf756" providerId="LiveId" clId="{5C947DE4-90C7-413E-B124-C8614439BA43}" dt="2024-03-27T02:07:35.266" v="1303" actId="22"/>
          <ac:spMkLst>
            <pc:docMk/>
            <pc:sldMk cId="3527986478" sldId="259"/>
            <ac:spMk id="7" creationId="{81E1FF94-D7D0-F8A1-EA2D-7F24895F2D61}"/>
          </ac:spMkLst>
        </pc:spChg>
        <pc:picChg chg="add mod">
          <ac:chgData name="민찬 주" userId="6a2b1774923cf756" providerId="LiveId" clId="{5C947DE4-90C7-413E-B124-C8614439BA43}" dt="2024-03-27T02:07:01.062" v="1301" actId="14100"/>
          <ac:picMkLst>
            <pc:docMk/>
            <pc:sldMk cId="3527986478" sldId="259"/>
            <ac:picMk id="5" creationId="{A9417B87-D7A4-40E8-20B8-5E0417A56B05}"/>
          </ac:picMkLst>
        </pc:picChg>
        <pc:picChg chg="add del mod">
          <ac:chgData name="민찬 주" userId="6a2b1774923cf756" providerId="LiveId" clId="{5C947DE4-90C7-413E-B124-C8614439BA43}" dt="2024-03-27T02:07:47.685" v="1307" actId="21"/>
          <ac:picMkLst>
            <pc:docMk/>
            <pc:sldMk cId="3527986478" sldId="259"/>
            <ac:picMk id="9" creationId="{98384BFE-9B27-89D0-8DAB-2007AEEEB96D}"/>
          </ac:picMkLst>
        </pc:picChg>
      </pc:sldChg>
      <pc:sldChg chg="addSp delSp modSp new mod">
        <pc:chgData name="민찬 주" userId="6a2b1774923cf756" providerId="LiveId" clId="{5C947DE4-90C7-413E-B124-C8614439BA43}" dt="2024-03-27T05:17:03.671" v="2697" actId="14100"/>
        <pc:sldMkLst>
          <pc:docMk/>
          <pc:sldMk cId="4035276805" sldId="260"/>
        </pc:sldMkLst>
        <pc:spChg chg="mod">
          <ac:chgData name="민찬 주" userId="6a2b1774923cf756" providerId="LiveId" clId="{5C947DE4-90C7-413E-B124-C8614439BA43}" dt="2024-03-27T02:22:21.850" v="1310"/>
          <ac:spMkLst>
            <pc:docMk/>
            <pc:sldMk cId="4035276805" sldId="260"/>
            <ac:spMk id="2" creationId="{931A5C5C-00A8-9880-2B43-3DB202ECAAD0}"/>
          </ac:spMkLst>
        </pc:spChg>
        <pc:spChg chg="del">
          <ac:chgData name="민찬 주" userId="6a2b1774923cf756" providerId="LiveId" clId="{5C947DE4-90C7-413E-B124-C8614439BA43}" dt="2024-03-27T02:22:15.606" v="1309" actId="22"/>
          <ac:spMkLst>
            <pc:docMk/>
            <pc:sldMk cId="4035276805" sldId="260"/>
            <ac:spMk id="3" creationId="{18686DA1-D124-61E5-0AC6-C3E98A5DA315}"/>
          </ac:spMkLst>
        </pc:spChg>
        <pc:spChg chg="add del mod">
          <ac:chgData name="민찬 주" userId="6a2b1774923cf756" providerId="LiveId" clId="{5C947DE4-90C7-413E-B124-C8614439BA43}" dt="2024-03-27T05:16:54.218" v="2694" actId="22"/>
          <ac:spMkLst>
            <pc:docMk/>
            <pc:sldMk cId="4035276805" sldId="260"/>
            <ac:spMk id="4" creationId="{ABA2D700-9104-9DE3-363B-A6C8BC3AFF8D}"/>
          </ac:spMkLst>
        </pc:spChg>
        <pc:picChg chg="add del mod ord">
          <ac:chgData name="민찬 주" userId="6a2b1774923cf756" providerId="LiveId" clId="{5C947DE4-90C7-413E-B124-C8614439BA43}" dt="2024-03-27T05:16:35.821" v="2693" actId="21"/>
          <ac:picMkLst>
            <pc:docMk/>
            <pc:sldMk cId="4035276805" sldId="260"/>
            <ac:picMk id="5" creationId="{082DC7C4-F443-962D-EC21-E62A6A1AF20B}"/>
          </ac:picMkLst>
        </pc:picChg>
        <pc:picChg chg="add mod ord">
          <ac:chgData name="민찬 주" userId="6a2b1774923cf756" providerId="LiveId" clId="{5C947DE4-90C7-413E-B124-C8614439BA43}" dt="2024-03-27T05:17:03.671" v="2697" actId="14100"/>
          <ac:picMkLst>
            <pc:docMk/>
            <pc:sldMk cId="4035276805" sldId="260"/>
            <ac:picMk id="7" creationId="{3963D2C1-35BA-C6E2-273B-C2B866067F7C}"/>
          </ac:picMkLst>
        </pc:picChg>
      </pc:sldChg>
      <pc:sldChg chg="addSp delSp modSp new add del mod">
        <pc:chgData name="민찬 주" userId="6a2b1774923cf756" providerId="LiveId" clId="{5C947DE4-90C7-413E-B124-C8614439BA43}" dt="2024-04-02T00:54:37.908" v="3516" actId="2696"/>
        <pc:sldMkLst>
          <pc:docMk/>
          <pc:sldMk cId="3502713192" sldId="261"/>
        </pc:sldMkLst>
        <pc:spChg chg="mod">
          <ac:chgData name="민찬 주" userId="6a2b1774923cf756" providerId="LiveId" clId="{5C947DE4-90C7-413E-B124-C8614439BA43}" dt="2024-03-27T02:25:10.402" v="1314"/>
          <ac:spMkLst>
            <pc:docMk/>
            <pc:sldMk cId="3502713192" sldId="261"/>
            <ac:spMk id="2" creationId="{49191FC0-3FF5-FDDC-1F6D-3927067581B7}"/>
          </ac:spMkLst>
        </pc:spChg>
        <pc:spChg chg="del">
          <ac:chgData name="민찬 주" userId="6a2b1774923cf756" providerId="LiveId" clId="{5C947DE4-90C7-413E-B124-C8614439BA43}" dt="2024-03-27T02:25:33.451" v="1315"/>
          <ac:spMkLst>
            <pc:docMk/>
            <pc:sldMk cId="3502713192" sldId="261"/>
            <ac:spMk id="3" creationId="{41ACD41C-4C9B-12CD-F3E8-DD719FABA1F5}"/>
          </ac:spMkLst>
        </pc:spChg>
        <pc:spChg chg="add del mod">
          <ac:chgData name="민찬 주" userId="6a2b1774923cf756" providerId="LiveId" clId="{5C947DE4-90C7-413E-B124-C8614439BA43}" dt="2024-03-27T02:50:10.276" v="1976"/>
          <ac:spMkLst>
            <pc:docMk/>
            <pc:sldMk cId="3502713192" sldId="261"/>
            <ac:spMk id="8" creationId="{B248B7A8-793A-03A9-D086-38254485209A}"/>
          </ac:spMkLst>
        </pc:spChg>
        <pc:picChg chg="add del mod">
          <ac:chgData name="민찬 주" userId="6a2b1774923cf756" providerId="LiveId" clId="{5C947DE4-90C7-413E-B124-C8614439BA43}" dt="2024-03-27T02:50:06.229" v="1974" actId="21"/>
          <ac:picMkLst>
            <pc:docMk/>
            <pc:sldMk cId="3502713192" sldId="261"/>
            <ac:picMk id="4" creationId="{5CBCD253-FC21-1A80-D02B-B8B998AC54DA}"/>
          </ac:picMkLst>
        </pc:picChg>
        <pc:picChg chg="add del">
          <ac:chgData name="민찬 주" userId="6a2b1774923cf756" providerId="LiveId" clId="{5C947DE4-90C7-413E-B124-C8614439BA43}" dt="2024-03-27T02:50:09.141" v="1975" actId="21"/>
          <ac:picMkLst>
            <pc:docMk/>
            <pc:sldMk cId="3502713192" sldId="261"/>
            <ac:picMk id="6" creationId="{66301BA6-E0EA-2B69-01A8-613952585C0B}"/>
          </ac:picMkLst>
        </pc:picChg>
        <pc:picChg chg="add mod">
          <ac:chgData name="민찬 주" userId="6a2b1774923cf756" providerId="LiveId" clId="{5C947DE4-90C7-413E-B124-C8614439BA43}" dt="2024-03-27T02:50:16.856" v="1978" actId="14100"/>
          <ac:picMkLst>
            <pc:docMk/>
            <pc:sldMk cId="3502713192" sldId="261"/>
            <ac:picMk id="9" creationId="{2B1762B8-D2D6-1633-0AAE-B96EBF933F20}"/>
          </ac:picMkLst>
        </pc:picChg>
      </pc:sldChg>
      <pc:sldChg chg="modSp new mod ord modAnim">
        <pc:chgData name="민찬 주" userId="6a2b1774923cf756" providerId="LiveId" clId="{5C947DE4-90C7-413E-B124-C8614439BA43}" dt="2024-03-27T05:31:03.946" v="3007"/>
        <pc:sldMkLst>
          <pc:docMk/>
          <pc:sldMk cId="451713109" sldId="262"/>
        </pc:sldMkLst>
        <pc:spChg chg="mod">
          <ac:chgData name="민찬 주" userId="6a2b1774923cf756" providerId="LiveId" clId="{5C947DE4-90C7-413E-B124-C8614439BA43}" dt="2024-03-27T02:30:18.604" v="1342" actId="20577"/>
          <ac:spMkLst>
            <pc:docMk/>
            <pc:sldMk cId="451713109" sldId="262"/>
            <ac:spMk id="2" creationId="{0E8E51DB-157B-6CDB-FE94-4A704590462A}"/>
          </ac:spMkLst>
        </pc:spChg>
        <pc:spChg chg="mod">
          <ac:chgData name="민찬 주" userId="6a2b1774923cf756" providerId="LiveId" clId="{5C947DE4-90C7-413E-B124-C8614439BA43}" dt="2024-03-27T02:41:34.797" v="1972" actId="20577"/>
          <ac:spMkLst>
            <pc:docMk/>
            <pc:sldMk cId="451713109" sldId="262"/>
            <ac:spMk id="3" creationId="{F02D14F5-0C19-45CB-807B-C817AFC8034F}"/>
          </ac:spMkLst>
        </pc:spChg>
      </pc:sldChg>
      <pc:sldChg chg="addSp delSp modSp new mod setBg setClrOvrMap">
        <pc:chgData name="민찬 주" userId="6a2b1774923cf756" providerId="LiveId" clId="{5C947DE4-90C7-413E-B124-C8614439BA43}" dt="2024-03-27T02:51:52.087" v="1992" actId="26606"/>
        <pc:sldMkLst>
          <pc:docMk/>
          <pc:sldMk cId="2756726945" sldId="263"/>
        </pc:sldMkLst>
        <pc:spChg chg="mod">
          <ac:chgData name="민찬 주" userId="6a2b1774923cf756" providerId="LiveId" clId="{5C947DE4-90C7-413E-B124-C8614439BA43}" dt="2024-03-27T02:51:52.087" v="1992" actId="26606"/>
          <ac:spMkLst>
            <pc:docMk/>
            <pc:sldMk cId="2756726945" sldId="263"/>
            <ac:spMk id="2" creationId="{2DAC2F36-45F6-854A-BE8E-E46DC9EF8027}"/>
          </ac:spMkLst>
        </pc:spChg>
        <pc:spChg chg="del">
          <ac:chgData name="민찬 주" userId="6a2b1774923cf756" providerId="LiveId" clId="{5C947DE4-90C7-413E-B124-C8614439BA43}" dt="2024-03-27T02:51:52.087" v="1992" actId="26606"/>
          <ac:spMkLst>
            <pc:docMk/>
            <pc:sldMk cId="2756726945" sldId="263"/>
            <ac:spMk id="3" creationId="{AFC46DC4-DC7A-2787-3F6C-FE8A46D6D699}"/>
          </ac:spMkLst>
        </pc:spChg>
        <pc:spChg chg="add">
          <ac:chgData name="민찬 주" userId="6a2b1774923cf756" providerId="LiveId" clId="{5C947DE4-90C7-413E-B124-C8614439BA43}" dt="2024-03-27T02:51:52.087" v="1992" actId="26606"/>
          <ac:spMkLst>
            <pc:docMk/>
            <pc:sldMk cId="2756726945" sldId="263"/>
            <ac:spMk id="13" creationId="{B709ADC9-6EAF-4268-9415-1ED5ECFA2218}"/>
          </ac:spMkLst>
        </pc:spChg>
        <pc:grpChg chg="add">
          <ac:chgData name="민찬 주" userId="6a2b1774923cf756" providerId="LiveId" clId="{5C947DE4-90C7-413E-B124-C8614439BA43}" dt="2024-03-27T02:51:52.087" v="1992" actId="26606"/>
          <ac:grpSpMkLst>
            <pc:docMk/>
            <pc:sldMk cId="2756726945" sldId="263"/>
            <ac:grpSpMk id="9" creationId="{9D9D6BF1-DFF2-4526-9D13-BF339D8C4163}"/>
          </ac:grpSpMkLst>
        </pc:grpChg>
        <pc:picChg chg="add">
          <ac:chgData name="민찬 주" userId="6a2b1774923cf756" providerId="LiveId" clId="{5C947DE4-90C7-413E-B124-C8614439BA43}" dt="2024-03-27T02:51:52.087" v="1992" actId="26606"/>
          <ac:picMkLst>
            <pc:docMk/>
            <pc:sldMk cId="2756726945" sldId="263"/>
            <ac:picMk id="5" creationId="{694D0123-D835-FE8B-AAE0-941D16BA8C11}"/>
          </ac:picMkLst>
        </pc:picChg>
      </pc:sldChg>
      <pc:sldChg chg="addSp delSp modSp new mod">
        <pc:chgData name="민찬 주" userId="6a2b1774923cf756" providerId="LiveId" clId="{5C947DE4-90C7-413E-B124-C8614439BA43}" dt="2024-03-27T03:08:43.472" v="2634" actId="20577"/>
        <pc:sldMkLst>
          <pc:docMk/>
          <pc:sldMk cId="3237658215" sldId="264"/>
        </pc:sldMkLst>
        <pc:spChg chg="mod">
          <ac:chgData name="민찬 주" userId="6a2b1774923cf756" providerId="LiveId" clId="{5C947DE4-90C7-413E-B124-C8614439BA43}" dt="2024-03-27T03:04:36.085" v="2061" actId="20577"/>
          <ac:spMkLst>
            <pc:docMk/>
            <pc:sldMk cId="3237658215" sldId="264"/>
            <ac:spMk id="2" creationId="{8F5541B2-C8E5-DB14-D592-9505CE3A9AE4}"/>
          </ac:spMkLst>
        </pc:spChg>
        <pc:spChg chg="mod">
          <ac:chgData name="민찬 주" userId="6a2b1774923cf756" providerId="LiveId" clId="{5C947DE4-90C7-413E-B124-C8614439BA43}" dt="2024-03-27T03:08:43.472" v="2634" actId="20577"/>
          <ac:spMkLst>
            <pc:docMk/>
            <pc:sldMk cId="3237658215" sldId="264"/>
            <ac:spMk id="3" creationId="{3BA2E348-A5EB-546A-222E-13509D288B8C}"/>
          </ac:spMkLst>
        </pc:spChg>
        <pc:picChg chg="add del mod">
          <ac:chgData name="민찬 주" userId="6a2b1774923cf756" providerId="LiveId" clId="{5C947DE4-90C7-413E-B124-C8614439BA43}" dt="2024-03-27T03:06:57.720" v="2275" actId="21"/>
          <ac:picMkLst>
            <pc:docMk/>
            <pc:sldMk cId="3237658215" sldId="264"/>
            <ac:picMk id="5" creationId="{92406A8B-B154-4DB5-C677-7ACB6562A1D7}"/>
          </ac:picMkLst>
        </pc:picChg>
        <pc:picChg chg="add mod">
          <ac:chgData name="민찬 주" userId="6a2b1774923cf756" providerId="LiveId" clId="{5C947DE4-90C7-413E-B124-C8614439BA43}" dt="2024-03-27T03:07:03.792" v="2277" actId="14100"/>
          <ac:picMkLst>
            <pc:docMk/>
            <pc:sldMk cId="3237658215" sldId="264"/>
            <ac:picMk id="7" creationId="{AAE718AB-A7FE-5000-6140-8C5FA10E1DCA}"/>
          </ac:picMkLst>
        </pc:picChg>
      </pc:sldChg>
      <pc:sldChg chg="addSp delSp modSp new mod">
        <pc:chgData name="민찬 주" userId="6a2b1774923cf756" providerId="LiveId" clId="{5C947DE4-90C7-413E-B124-C8614439BA43}" dt="2024-03-27T05:17:29.842" v="2700" actId="14100"/>
        <pc:sldMkLst>
          <pc:docMk/>
          <pc:sldMk cId="1288373932" sldId="265"/>
        </pc:sldMkLst>
        <pc:spChg chg="mod">
          <ac:chgData name="민찬 주" userId="6a2b1774923cf756" providerId="LiveId" clId="{5C947DE4-90C7-413E-B124-C8614439BA43}" dt="2024-03-27T05:09:22.137" v="2637"/>
          <ac:spMkLst>
            <pc:docMk/>
            <pc:sldMk cId="1288373932" sldId="265"/>
            <ac:spMk id="2" creationId="{B1F655AA-EBCA-A94C-927B-7306D5B418B0}"/>
          </ac:spMkLst>
        </pc:spChg>
        <pc:spChg chg="del">
          <ac:chgData name="민찬 주" userId="6a2b1774923cf756" providerId="LiveId" clId="{5C947DE4-90C7-413E-B124-C8614439BA43}" dt="2024-03-27T05:09:14.713" v="2636" actId="22"/>
          <ac:spMkLst>
            <pc:docMk/>
            <pc:sldMk cId="1288373932" sldId="265"/>
            <ac:spMk id="3" creationId="{4349FB2F-0BAE-9588-7300-38513E4CE8D3}"/>
          </ac:spMkLst>
        </pc:spChg>
        <pc:spChg chg="add del mod">
          <ac:chgData name="민찬 주" userId="6a2b1774923cf756" providerId="LiveId" clId="{5C947DE4-90C7-413E-B124-C8614439BA43}" dt="2024-03-27T05:17:24.468" v="2698" actId="22"/>
          <ac:spMkLst>
            <pc:docMk/>
            <pc:sldMk cId="1288373932" sldId="265"/>
            <ac:spMk id="7" creationId="{276EED1B-AACB-AF50-E84A-3C5410F4274D}"/>
          </ac:spMkLst>
        </pc:spChg>
        <pc:picChg chg="add del mod ord">
          <ac:chgData name="민찬 주" userId="6a2b1774923cf756" providerId="LiveId" clId="{5C947DE4-90C7-413E-B124-C8614439BA43}" dt="2024-03-27T05:16:31.520" v="2692" actId="21"/>
          <ac:picMkLst>
            <pc:docMk/>
            <pc:sldMk cId="1288373932" sldId="265"/>
            <ac:picMk id="5" creationId="{6DA2F733-8DB9-2C93-3033-650A00027A9A}"/>
          </ac:picMkLst>
        </pc:picChg>
        <pc:picChg chg="add mod ord">
          <ac:chgData name="민찬 주" userId="6a2b1774923cf756" providerId="LiveId" clId="{5C947DE4-90C7-413E-B124-C8614439BA43}" dt="2024-03-27T05:17:29.842" v="2700" actId="14100"/>
          <ac:picMkLst>
            <pc:docMk/>
            <pc:sldMk cId="1288373932" sldId="265"/>
            <ac:picMk id="9" creationId="{39BE0A0D-5EC4-AC9D-D512-55AE4FA1FE2A}"/>
          </ac:picMkLst>
        </pc:picChg>
      </pc:sldChg>
      <pc:sldChg chg="addSp delSp modSp new add del mod">
        <pc:chgData name="민찬 주" userId="6a2b1774923cf756" providerId="LiveId" clId="{5C947DE4-90C7-413E-B124-C8614439BA43}" dt="2024-04-02T00:54:37.646" v="3515" actId="2696"/>
        <pc:sldMkLst>
          <pc:docMk/>
          <pc:sldMk cId="2567755172" sldId="266"/>
        </pc:sldMkLst>
        <pc:spChg chg="mod">
          <ac:chgData name="민찬 주" userId="6a2b1774923cf756" providerId="LiveId" clId="{5C947DE4-90C7-413E-B124-C8614439BA43}" dt="2024-03-27T05:11:57.803" v="2685" actId="20577"/>
          <ac:spMkLst>
            <pc:docMk/>
            <pc:sldMk cId="2567755172" sldId="266"/>
            <ac:spMk id="2" creationId="{CCD71640-4CD2-4924-AF25-6171F16C1CBB}"/>
          </ac:spMkLst>
        </pc:spChg>
        <pc:spChg chg="add del">
          <ac:chgData name="민찬 주" userId="6a2b1774923cf756" providerId="LiveId" clId="{5C947DE4-90C7-413E-B124-C8614439BA43}" dt="2024-03-27T05:11:59.907" v="2686" actId="22"/>
          <ac:spMkLst>
            <pc:docMk/>
            <pc:sldMk cId="2567755172" sldId="266"/>
            <ac:spMk id="3" creationId="{99A2A860-B9B5-B04F-D458-DD3787800536}"/>
          </ac:spMkLst>
        </pc:spChg>
        <pc:picChg chg="add del mod ord">
          <ac:chgData name="민찬 주" userId="6a2b1774923cf756" providerId="LiveId" clId="{5C947DE4-90C7-413E-B124-C8614439BA43}" dt="2024-03-27T05:11:37.324" v="2656" actId="22"/>
          <ac:picMkLst>
            <pc:docMk/>
            <pc:sldMk cId="2567755172" sldId="266"/>
            <ac:picMk id="5" creationId="{0149AD0C-F7B4-FF81-2A28-0790301CBEB8}"/>
          </ac:picMkLst>
        </pc:picChg>
        <pc:picChg chg="add del mod">
          <ac:chgData name="민찬 주" userId="6a2b1774923cf756" providerId="LiveId" clId="{5C947DE4-90C7-413E-B124-C8614439BA43}" dt="2024-03-27T05:11:35.657" v="2653" actId="22"/>
          <ac:picMkLst>
            <pc:docMk/>
            <pc:sldMk cId="2567755172" sldId="266"/>
            <ac:picMk id="7" creationId="{74CD021A-F31C-3C67-0E45-255690F120CA}"/>
          </ac:picMkLst>
        </pc:picChg>
        <pc:picChg chg="add del mod ord">
          <ac:chgData name="민찬 주" userId="6a2b1774923cf756" providerId="LiveId" clId="{5C947DE4-90C7-413E-B124-C8614439BA43}" dt="2024-03-27T05:11:44.828" v="2658" actId="22"/>
          <ac:picMkLst>
            <pc:docMk/>
            <pc:sldMk cId="2567755172" sldId="266"/>
            <ac:picMk id="9" creationId="{50E4697D-F03C-6DF8-4DBA-85DC97308657}"/>
          </ac:picMkLst>
        </pc:picChg>
        <pc:picChg chg="add mod ord">
          <ac:chgData name="민찬 주" userId="6a2b1774923cf756" providerId="LiveId" clId="{5C947DE4-90C7-413E-B124-C8614439BA43}" dt="2024-03-27T05:12:05.099" v="2688" actId="14100"/>
          <ac:picMkLst>
            <pc:docMk/>
            <pc:sldMk cId="2567755172" sldId="266"/>
            <ac:picMk id="11" creationId="{5ACF7364-DEEC-7125-4F64-DF09B50C5E9D}"/>
          </ac:picMkLst>
        </pc:picChg>
        <pc:picChg chg="add mod">
          <ac:chgData name="민찬 주" userId="6a2b1774923cf756" providerId="LiveId" clId="{5C947DE4-90C7-413E-B124-C8614439BA43}" dt="2024-03-27T05:12:52.505" v="2691" actId="14100"/>
          <ac:picMkLst>
            <pc:docMk/>
            <pc:sldMk cId="2567755172" sldId="266"/>
            <ac:picMk id="13" creationId="{13F849DA-C515-3B6B-B5A2-1407D76EA9A8}"/>
          </ac:picMkLst>
        </pc:picChg>
      </pc:sldChg>
      <pc:sldChg chg="modSp new mod modAnim">
        <pc:chgData name="민찬 주" userId="6a2b1774923cf756" providerId="LiveId" clId="{5C947DE4-90C7-413E-B124-C8614439BA43}" dt="2024-04-02T00:51:17.058" v="3509" actId="20577"/>
        <pc:sldMkLst>
          <pc:docMk/>
          <pc:sldMk cId="671903253" sldId="267"/>
        </pc:sldMkLst>
        <pc:spChg chg="mod">
          <ac:chgData name="민찬 주" userId="6a2b1774923cf756" providerId="LiveId" clId="{5C947DE4-90C7-413E-B124-C8614439BA43}" dt="2024-03-27T05:24:05.834" v="2704"/>
          <ac:spMkLst>
            <pc:docMk/>
            <pc:sldMk cId="671903253" sldId="267"/>
            <ac:spMk id="2" creationId="{61D2AA4B-8BD6-ECDA-2BC5-010947CE564D}"/>
          </ac:spMkLst>
        </pc:spChg>
        <pc:spChg chg="mod">
          <ac:chgData name="민찬 주" userId="6a2b1774923cf756" providerId="LiveId" clId="{5C947DE4-90C7-413E-B124-C8614439BA43}" dt="2024-04-02T00:51:17.058" v="3509" actId="20577"/>
          <ac:spMkLst>
            <pc:docMk/>
            <pc:sldMk cId="671903253" sldId="267"/>
            <ac:spMk id="3" creationId="{73F4C0FF-04BF-3064-D1DF-7C0CB90C85B0}"/>
          </ac:spMkLst>
        </pc:spChg>
      </pc:sldChg>
      <pc:sldChg chg="new del">
        <pc:chgData name="민찬 주" userId="6a2b1774923cf756" providerId="LiveId" clId="{5C947DE4-90C7-413E-B124-C8614439BA43}" dt="2024-03-27T05:23:53.197" v="2702" actId="680"/>
        <pc:sldMkLst>
          <pc:docMk/>
          <pc:sldMk cId="4250323158" sldId="267"/>
        </pc:sldMkLst>
      </pc:sldChg>
    </pc:docChg>
  </pc:docChgLst>
  <pc:docChgLst>
    <pc:chgData name="민찬 주" userId="6a2b1774923cf756" providerId="LiveId" clId="{8AB1DFD0-948A-4A52-A008-2FE247D3211A}"/>
    <pc:docChg chg="undo custSel addSld delSld">
      <pc:chgData name="민찬 주" userId="6a2b1774923cf756" providerId="LiveId" clId="{8AB1DFD0-948A-4A52-A008-2FE247D3211A}" dt="2024-09-30T08:03:28.045" v="5" actId="2696"/>
      <pc:docMkLst>
        <pc:docMk/>
      </pc:docMkLst>
      <pc:sldChg chg="add del">
        <pc:chgData name="민찬 주" userId="6a2b1774923cf756" providerId="LiveId" clId="{8AB1DFD0-948A-4A52-A008-2FE247D3211A}" dt="2024-09-30T08:03:28.045" v="5" actId="2696"/>
        <pc:sldMkLst>
          <pc:docMk/>
          <pc:sldMk cId="3502713192" sldId="261"/>
        </pc:sldMkLst>
      </pc:sldChg>
      <pc:sldChg chg="add del">
        <pc:chgData name="민찬 주" userId="6a2b1774923cf756" providerId="LiveId" clId="{8AB1DFD0-948A-4A52-A008-2FE247D3211A}" dt="2024-09-30T08:03:26.806" v="3" actId="2696"/>
        <pc:sldMkLst>
          <pc:docMk/>
          <pc:sldMk cId="2567755172" sldId="266"/>
        </pc:sldMkLst>
      </pc:sldChg>
      <pc:sldChg chg="add del">
        <pc:chgData name="민찬 주" userId="6a2b1774923cf756" providerId="LiveId" clId="{8AB1DFD0-948A-4A52-A008-2FE247D3211A}" dt="2024-09-30T08:03:27.435" v="4" actId="2696"/>
        <pc:sldMkLst>
          <pc:docMk/>
          <pc:sldMk cId="671903253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A99110-14D9-4EB2-A63A-5D0F5748BDCC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0BA835-B363-4A6A-B0FB-7A4E8D594FB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92664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9110-14D9-4EB2-A63A-5D0F5748BDCC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835-B363-4A6A-B0FB-7A4E8D59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38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9110-14D9-4EB2-A63A-5D0F5748BDCC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835-B363-4A6A-B0FB-7A4E8D59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56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9110-14D9-4EB2-A63A-5D0F5748BDCC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835-B363-4A6A-B0FB-7A4E8D59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73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A99110-14D9-4EB2-A63A-5D0F5748BDCC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0BA835-B363-4A6A-B0FB-7A4E8D594F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49633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9110-14D9-4EB2-A63A-5D0F5748BDCC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835-B363-4A6A-B0FB-7A4E8D59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06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9110-14D9-4EB2-A63A-5D0F5748BDCC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835-B363-4A6A-B0FB-7A4E8D59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19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9110-14D9-4EB2-A63A-5D0F5748BDCC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835-B363-4A6A-B0FB-7A4E8D59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0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9110-14D9-4EB2-A63A-5D0F5748BDCC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A835-B363-4A6A-B0FB-7A4E8D594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4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A99110-14D9-4EB2-A63A-5D0F5748BDCC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0BA835-B363-4A6A-B0FB-7A4E8D594F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653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A99110-14D9-4EB2-A63A-5D0F5748BDCC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0BA835-B363-4A6A-B0FB-7A4E8D594F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71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2A99110-14D9-4EB2-A63A-5D0F5748BDCC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D0BA835-B363-4A6A-B0FB-7A4E8D594F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823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D92A7-4296-4E8D-363B-188882C77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 멘토링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E9FBC0-4A71-9809-21D2-2EF0E9EF4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3600" dirty="0"/>
              <a:t>- </a:t>
            </a:r>
            <a:r>
              <a:rPr lang="ko-KR" altLang="en-US" sz="3600" dirty="0"/>
              <a:t>탐색 알고리즘 </a:t>
            </a:r>
            <a:r>
              <a:rPr lang="en-US" altLang="ko-KR" sz="3600" dirty="0"/>
              <a:t>-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주민찬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48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655AA-EBCA-A94C-927B-7306D5B4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Parametric Search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9BE0A0D-5EC4-AC9D-D512-55AE4FA1F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9464840" cy="5171886"/>
          </a:xfrm>
        </p:spPr>
      </p:pic>
    </p:spTree>
    <p:extLst>
      <p:ext uri="{BB962C8B-B14F-4D97-AF65-F5344CB8AC3E}">
        <p14:creationId xmlns:p14="http://schemas.microsoft.com/office/powerpoint/2010/main" val="128837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71640-4CD2-4924-AF25-6171F16C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Parametric Search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5ACF7364-DEEC-7125-4F64-DF09B50C5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1428750"/>
            <a:ext cx="7154726" cy="2376741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3F849DA-C515-3B6B-B5A2-1407D76EA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928804"/>
            <a:ext cx="7138334" cy="237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55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바다에 던져진 구명 부표가 물보라를 보여줍니다.">
            <a:extLst>
              <a:ext uri="{FF2B5EF4-FFF2-40B4-BE49-F238E27FC236}">
                <a16:creationId xmlns:a16="http://schemas.microsoft.com/office/drawing/2014/main" id="{694D0123-D835-FE8B-AAE0-941D16BA8C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DAC2F36-45F6-854A-BE8E-E46DC9EF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7200" cap="all" dirty="0"/>
              <a:t>실습</a:t>
            </a:r>
            <a:r>
              <a:rPr lang="en-US" altLang="ko-KR" sz="7200" cap="all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75672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9AC94-7706-A742-8D1E-8EC6FAF4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Sequential 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BF966-D749-8107-2445-6460D222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5081052"/>
          </a:xfrm>
        </p:spPr>
        <p:txBody>
          <a:bodyPr>
            <a:normAutofit/>
          </a:bodyPr>
          <a:lstStyle/>
          <a:p>
            <a:r>
              <a:rPr lang="ko-KR" altLang="en-US" dirty="0"/>
              <a:t>순차 탐색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리스트에서 내가 찾고자 하는 값을 지정 </a:t>
            </a:r>
            <a:r>
              <a:rPr lang="en-US" altLang="ko-KR" dirty="0"/>
              <a:t>ex) 9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그러면 </a:t>
            </a:r>
            <a:r>
              <a:rPr lang="en-US" altLang="ko-KR" dirty="0"/>
              <a:t>9</a:t>
            </a:r>
            <a:r>
              <a:rPr lang="ko-KR" altLang="en-US" dirty="0"/>
              <a:t>가 어느 위치에 있는지 알려면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0</a:t>
            </a:r>
            <a:r>
              <a:rPr lang="ko-KR" altLang="en-US" dirty="0"/>
              <a:t>번째 위치부터 하나하나 다 확인해야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O(N)</a:t>
            </a:r>
          </a:p>
          <a:p>
            <a:pPr marL="0" indent="0">
              <a:buNone/>
            </a:pPr>
            <a:r>
              <a:rPr lang="ko-KR" altLang="en-US" dirty="0"/>
              <a:t>리스트에 어떤 성질이 있다면 더 효율적으로 할 수 있을까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B62309-2497-5234-7E62-1F7DE5ABA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7463098" cy="9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2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CC6FF-969D-6178-4193-DEF84F9F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E04CE-5B6E-27EB-CE0F-988C1D756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2496"/>
            <a:ext cx="9601200" cy="5362409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이분탐색</a:t>
            </a:r>
            <a:endParaRPr lang="en-US" altLang="ko-KR" dirty="0"/>
          </a:p>
          <a:p>
            <a:r>
              <a:rPr lang="ko-KR" altLang="en-US" dirty="0"/>
              <a:t>주의 </a:t>
            </a:r>
            <a:r>
              <a:rPr lang="en-US" altLang="ko-KR" dirty="0"/>
              <a:t>: </a:t>
            </a:r>
            <a:r>
              <a:rPr lang="ko-KR" altLang="en-US" dirty="0"/>
              <a:t>정렬된 리스트에서만 사용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1400" dirty="0"/>
              <a:t>위 정렬된 리스트에서 </a:t>
            </a:r>
            <a:r>
              <a:rPr lang="en-US" altLang="ko-KR" sz="1400" dirty="0"/>
              <a:t>33</a:t>
            </a:r>
            <a:r>
              <a:rPr lang="ko-KR" altLang="en-US" sz="1400" dirty="0"/>
              <a:t>을 찾고자 한다면 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처음 </a:t>
            </a:r>
            <a:r>
              <a:rPr lang="en-US" altLang="ko-KR" sz="1400" dirty="0"/>
              <a:t>s = 0, e = 14</a:t>
            </a:r>
            <a:r>
              <a:rPr lang="ko-KR" altLang="en-US" sz="1400" dirty="0"/>
              <a:t>로 저장한다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mid = (</a:t>
            </a:r>
            <a:r>
              <a:rPr lang="en-US" altLang="ko-KR" sz="1400" dirty="0" err="1"/>
              <a:t>s+e</a:t>
            </a:r>
            <a:r>
              <a:rPr lang="en-US" altLang="ko-KR" sz="1400" dirty="0"/>
              <a:t>)//2 </a:t>
            </a:r>
            <a:r>
              <a:rPr lang="ko-KR" altLang="en-US" sz="1400" dirty="0"/>
              <a:t>로 계산 </a:t>
            </a:r>
            <a:r>
              <a:rPr lang="en-US" altLang="ko-KR" sz="1400" dirty="0"/>
              <a:t>-&gt; 7</a:t>
            </a:r>
          </a:p>
          <a:p>
            <a:pPr marL="0" indent="0">
              <a:buNone/>
            </a:pPr>
            <a:r>
              <a:rPr lang="ko-KR" altLang="en-US" sz="1400" dirty="0"/>
              <a:t>리스트의 </a:t>
            </a:r>
            <a:r>
              <a:rPr lang="en-US" altLang="ko-KR" sz="1400" dirty="0"/>
              <a:t>mid </a:t>
            </a:r>
            <a:r>
              <a:rPr lang="ko-KR" altLang="en-US" sz="1400" dirty="0"/>
              <a:t>위치에 있는 값 </a:t>
            </a:r>
            <a:r>
              <a:rPr lang="en-US" altLang="ko-KR" sz="1400" dirty="0"/>
              <a:t>26</a:t>
            </a:r>
            <a:r>
              <a:rPr lang="ko-KR" altLang="en-US" sz="1400" dirty="0"/>
              <a:t>과 찾고자 하는 값 </a:t>
            </a:r>
            <a:r>
              <a:rPr lang="en-US" altLang="ko-KR" sz="1400" dirty="0"/>
              <a:t>33</a:t>
            </a:r>
            <a:r>
              <a:rPr lang="ko-KR" altLang="en-US" sz="1400" dirty="0"/>
              <a:t>을 비교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찾고자 하는 값이 더 크기 때문에 </a:t>
            </a:r>
            <a:r>
              <a:rPr lang="en-US" altLang="ko-KR" sz="1400" dirty="0"/>
              <a:t>s</a:t>
            </a:r>
            <a:r>
              <a:rPr lang="ko-KR" altLang="en-US" sz="1400" dirty="0"/>
              <a:t>를 </a:t>
            </a:r>
            <a:r>
              <a:rPr lang="en-US" altLang="ko-KR" sz="1400" dirty="0"/>
              <a:t>mid+1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변경 </a:t>
            </a:r>
            <a:r>
              <a:rPr lang="en-US" altLang="ko-KR" sz="1400" dirty="0"/>
              <a:t>-&gt; 8</a:t>
            </a:r>
          </a:p>
          <a:p>
            <a:pPr marL="0" indent="0">
              <a:buNone/>
            </a:pPr>
            <a:r>
              <a:rPr lang="ko-KR" altLang="en-US" sz="1400" dirty="0"/>
              <a:t>다시 </a:t>
            </a:r>
            <a:r>
              <a:rPr lang="en-US" altLang="ko-KR" sz="1400" dirty="0"/>
              <a:t>mid = (</a:t>
            </a:r>
            <a:r>
              <a:rPr lang="en-US" altLang="ko-KR" sz="1400" dirty="0" err="1"/>
              <a:t>s+e</a:t>
            </a:r>
            <a:r>
              <a:rPr lang="en-US" altLang="ko-KR" sz="1400" dirty="0"/>
              <a:t>)//2 = 11</a:t>
            </a:r>
          </a:p>
          <a:p>
            <a:pPr marL="0" indent="0">
              <a:buNone/>
            </a:pPr>
            <a:r>
              <a:rPr lang="ko-KR" altLang="en-US" sz="1400" dirty="0"/>
              <a:t>리스트의 </a:t>
            </a:r>
            <a:r>
              <a:rPr lang="en-US" altLang="ko-KR" sz="1400" dirty="0"/>
              <a:t>mid </a:t>
            </a:r>
            <a:r>
              <a:rPr lang="ko-KR" altLang="en-US" sz="1400" dirty="0"/>
              <a:t>위치에 있는 값 </a:t>
            </a:r>
            <a:r>
              <a:rPr lang="en-US" altLang="ko-KR" sz="1400" dirty="0"/>
              <a:t>39</a:t>
            </a:r>
            <a:r>
              <a:rPr lang="ko-KR" altLang="en-US" sz="1400" dirty="0"/>
              <a:t>와 찾고자 하는 값 </a:t>
            </a:r>
            <a:r>
              <a:rPr lang="en-US" altLang="ko-KR" sz="1400" dirty="0"/>
              <a:t>33</a:t>
            </a:r>
            <a:r>
              <a:rPr lang="ko-KR" altLang="en-US" sz="1400" dirty="0"/>
              <a:t>을 비교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찾고자 하는 값이 더 작기 때문에 </a:t>
            </a:r>
            <a:r>
              <a:rPr lang="en-US" altLang="ko-KR" sz="1400" dirty="0"/>
              <a:t>e</a:t>
            </a:r>
            <a:r>
              <a:rPr lang="ko-KR" altLang="en-US" sz="1400" dirty="0"/>
              <a:t>를 </a:t>
            </a:r>
            <a:r>
              <a:rPr lang="en-US" altLang="ko-KR" sz="1400" dirty="0"/>
              <a:t>mid-1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변경 </a:t>
            </a:r>
            <a:r>
              <a:rPr lang="en-US" altLang="ko-KR" sz="1400" dirty="0"/>
              <a:t>-&gt; 10</a:t>
            </a:r>
          </a:p>
          <a:p>
            <a:pPr marL="0" indent="0">
              <a:buNone/>
            </a:pPr>
            <a:r>
              <a:rPr lang="ko-KR" altLang="en-US" sz="1400" dirty="0"/>
              <a:t>다시 </a:t>
            </a:r>
            <a:r>
              <a:rPr lang="en-US" altLang="ko-KR" sz="1400" dirty="0"/>
              <a:t>mid = (</a:t>
            </a:r>
            <a:r>
              <a:rPr lang="en-US" altLang="ko-KR" sz="1400" dirty="0" err="1"/>
              <a:t>s+e</a:t>
            </a:r>
            <a:r>
              <a:rPr lang="en-US" altLang="ko-KR" sz="1400" dirty="0"/>
              <a:t>)//2 = 9</a:t>
            </a:r>
          </a:p>
          <a:p>
            <a:pPr marL="0" indent="0">
              <a:buNone/>
            </a:pPr>
            <a:r>
              <a:rPr lang="ko-KR" altLang="en-US" sz="1400" dirty="0"/>
              <a:t>리스트의 </a:t>
            </a:r>
            <a:r>
              <a:rPr lang="en-US" altLang="ko-KR" sz="1400" dirty="0"/>
              <a:t>mid </a:t>
            </a:r>
            <a:r>
              <a:rPr lang="ko-KR" altLang="en-US" sz="1400" dirty="0"/>
              <a:t>위치에 있는 값 </a:t>
            </a:r>
            <a:r>
              <a:rPr lang="en-US" altLang="ko-KR" sz="1400" dirty="0"/>
              <a:t>33</a:t>
            </a:r>
            <a:r>
              <a:rPr lang="ko-KR" altLang="en-US" sz="1400" dirty="0"/>
              <a:t>과 찾고자 하는 값 </a:t>
            </a:r>
            <a:r>
              <a:rPr lang="en-US" altLang="ko-KR" sz="1400" dirty="0"/>
              <a:t>33</a:t>
            </a:r>
            <a:r>
              <a:rPr lang="ko-KR" altLang="en-US" sz="1400" dirty="0"/>
              <a:t>을 비교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찾고자 하는 값과 같다면 </a:t>
            </a:r>
            <a:r>
              <a:rPr lang="en-US" altLang="ko-KR" sz="1400" dirty="0"/>
              <a:t>mid </a:t>
            </a:r>
            <a:r>
              <a:rPr lang="ko-KR" altLang="en-US" sz="1400" dirty="0"/>
              <a:t>반환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31AC23-E0CC-62F5-0B69-7A394D4B7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63" y="2078151"/>
            <a:ext cx="7098632" cy="81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8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5C5C-00A8-9880-2B43-3DB202EC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963D2C1-35BA-C6E2-273B-C2B866067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49"/>
            <a:ext cx="10413079" cy="4887271"/>
          </a:xfrm>
        </p:spPr>
      </p:pic>
    </p:spTree>
    <p:extLst>
      <p:ext uri="{BB962C8B-B14F-4D97-AF65-F5344CB8AC3E}">
        <p14:creationId xmlns:p14="http://schemas.microsoft.com/office/powerpoint/2010/main" val="403527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0BEA6-920C-E4E5-FF0A-30BA230E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</a:t>
            </a:r>
            <a:endParaRPr lang="ko-KR" altLang="en-US" dirty="0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9417B87-D7A4-40E8-20B8-5E0417A56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28750"/>
            <a:ext cx="7839012" cy="5226008"/>
          </a:xfrm>
        </p:spPr>
      </p:pic>
    </p:spTree>
    <p:extLst>
      <p:ext uri="{BB962C8B-B14F-4D97-AF65-F5344CB8AC3E}">
        <p14:creationId xmlns:p14="http://schemas.microsoft.com/office/powerpoint/2010/main" val="352798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E51DB-157B-6CDB-FE94-4A704590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</a:t>
            </a:r>
            <a:r>
              <a:rPr lang="ko-KR" altLang="en-US" dirty="0"/>
              <a:t> </a:t>
            </a:r>
            <a:r>
              <a:rPr lang="en-US" altLang="ko-KR" dirty="0"/>
              <a:t>Search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2D14F5-0C19-45CB-807B-C817AFC80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28749"/>
                <a:ext cx="9601200" cy="529787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시간복잡도 </a:t>
                </a:r>
                <a:r>
                  <a:rPr lang="en-US" altLang="ko-KR" dirty="0"/>
                  <a:t>O(</a:t>
                </a:r>
                <a:r>
                  <a:rPr lang="en-US" altLang="ko-KR" dirty="0" err="1"/>
                  <a:t>logN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- </a:t>
                </a:r>
                <a:r>
                  <a:rPr lang="ko-KR" altLang="en-US" dirty="0"/>
                  <a:t>증명</a:t>
                </a:r>
                <a:r>
                  <a:rPr lang="en-US" altLang="ko-KR" dirty="0"/>
                  <a:t> –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최악의 경우 남은 데이터가 하나가 될 때 끝난다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ko-KR" altLang="en-US" dirty="0"/>
                  <a:t>첫번째 탐색 후 남은 데이터는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두번째 탐색 후 남은 데이터는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세번째 탐색 후 남은 데이터는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…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k</a:t>
                </a:r>
                <a:r>
                  <a:rPr lang="ko-KR" altLang="en-US" dirty="0"/>
                  <a:t>번째 탐색 후 남은 데이터는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최악의 경우를 생각해 본다면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     </a:t>
                </a:r>
                <a:r>
                  <a:rPr lang="en-US" altLang="ko-KR" dirty="0"/>
                  <a:t>-&gt;</a:t>
                </a:r>
                <a:r>
                  <a:rPr lang="ko-KR" altLang="en-US" dirty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ko-KR" altLang="en-US" dirty="0"/>
                  <a:t>    </a:t>
                </a:r>
                <a:r>
                  <a:rPr lang="en-US" altLang="ko-KR" dirty="0"/>
                  <a:t>-&gt;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따라서 총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ko-KR" altLang="en-US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dirty="0"/>
                  <a:t> 탐색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2D14F5-0C19-45CB-807B-C817AFC80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28749"/>
                <a:ext cx="9601200" cy="5297871"/>
              </a:xfrm>
              <a:blipFill>
                <a:blip r:embed="rId2"/>
                <a:stretch>
                  <a:fillRect l="-635" t="-1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71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1FC0-3FF5-FDDC-1F6D-39270675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B1762B8-D2D6-1633-0AAE-B96EBF933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5979934" cy="453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1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2AA4B-8BD6-ECDA-2BC5-010947CE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4C0FF-04BF-3064-D1DF-7C0CB90C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2014"/>
            <a:ext cx="9601200" cy="3581400"/>
          </a:xfrm>
        </p:spPr>
        <p:txBody>
          <a:bodyPr>
            <a:normAutofit/>
          </a:bodyPr>
          <a:lstStyle/>
          <a:p>
            <a:r>
              <a:rPr lang="ko-KR" altLang="en-US" dirty="0"/>
              <a:t>그러면 정렬이 되어 있지 않은 경우에는 어떻게 해야 하나</a:t>
            </a:r>
            <a:r>
              <a:rPr lang="en-US" altLang="ko-KR" dirty="0"/>
              <a:t>?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Sequential Search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정렬이 되어 있지 않고 찾고자 하는 값들이 </a:t>
            </a:r>
            <a:r>
              <a:rPr lang="en-US" altLang="ko-KR" dirty="0"/>
              <a:t>N</a:t>
            </a:r>
            <a:r>
              <a:rPr lang="ko-KR" altLang="en-US" dirty="0"/>
              <a:t>개가 있다면</a:t>
            </a:r>
            <a:r>
              <a:rPr lang="en-US" altLang="ko-KR" dirty="0"/>
              <a:t>?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dirty="0"/>
              <a:t>정렬 후 </a:t>
            </a:r>
            <a:r>
              <a:rPr lang="en-US" altLang="ko-KR" dirty="0"/>
              <a:t>Binary Search</a:t>
            </a:r>
            <a:r>
              <a:rPr lang="ko-KR" altLang="en-US" dirty="0"/>
              <a:t>를 이용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endParaRPr lang="en-US" altLang="ko-KR" dirty="0"/>
          </a:p>
          <a:p>
            <a:r>
              <a:rPr lang="ko-KR" altLang="en-US" dirty="0"/>
              <a:t>리스트의 </a:t>
            </a:r>
            <a:r>
              <a:rPr lang="en-US" altLang="ko-KR" dirty="0"/>
              <a:t>index()</a:t>
            </a:r>
            <a:r>
              <a:rPr lang="ko-KR" altLang="en-US" dirty="0"/>
              <a:t> 함수는 무슨 탐색일까</a:t>
            </a:r>
            <a:r>
              <a:rPr lang="en-US" altLang="ko-KR" dirty="0"/>
              <a:t>?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Sequential Search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190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541B2-C8E5-DB14-D592-9505CE3A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Parametric 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2E348-A5EB-546A-222E-13509D288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49"/>
            <a:ext cx="9601200" cy="5014091"/>
          </a:xfrm>
        </p:spPr>
        <p:txBody>
          <a:bodyPr>
            <a:normAutofit/>
          </a:bodyPr>
          <a:lstStyle/>
          <a:p>
            <a:r>
              <a:rPr lang="ko-KR" altLang="en-US" dirty="0"/>
              <a:t>매개변수 탐색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기본적인 아이디어는 </a:t>
            </a:r>
            <a:r>
              <a:rPr lang="en-US" altLang="ko-KR" dirty="0"/>
              <a:t>Binary Search</a:t>
            </a:r>
            <a:r>
              <a:rPr lang="ko-KR" altLang="en-US" dirty="0"/>
              <a:t>와 비슷하지만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다른 점은 리스트의 원소가 중복이 될 수도 있다는 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리스트에서 탐색 가능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찾고자 하는 값의 처음 위치를 반환 또는 마지막 위치를 반환</a:t>
            </a:r>
            <a:r>
              <a:rPr lang="en-US" altLang="ko-KR" dirty="0"/>
              <a:t> (</a:t>
            </a:r>
            <a:r>
              <a:rPr lang="ko-KR" altLang="en-US" dirty="0"/>
              <a:t>둘 중 </a:t>
            </a:r>
            <a:r>
              <a:rPr lang="ko-KR" altLang="en-US" dirty="0" err="1"/>
              <a:t>택</a:t>
            </a:r>
            <a:r>
              <a:rPr lang="en-US" altLang="ko-KR" dirty="0"/>
              <a:t>1)</a:t>
            </a:r>
          </a:p>
          <a:p>
            <a:pPr marL="0" indent="0">
              <a:buNone/>
            </a:pPr>
            <a:r>
              <a:rPr lang="ko-KR" altLang="en-US" dirty="0"/>
              <a:t>예를 들면 </a:t>
            </a:r>
            <a:r>
              <a:rPr lang="en-US" altLang="ko-KR" dirty="0"/>
              <a:t>25</a:t>
            </a:r>
            <a:r>
              <a:rPr lang="ko-KR" altLang="en-US" dirty="0"/>
              <a:t>를 찾고자 하고 처음 위치를 반환한다면 </a:t>
            </a:r>
            <a:r>
              <a:rPr lang="en-US" altLang="ko-KR" dirty="0"/>
              <a:t>6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마지막 위치를 반환한다면 </a:t>
            </a:r>
            <a:r>
              <a:rPr lang="en-US" altLang="ko-KR" dirty="0"/>
              <a:t>9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E718AB-A7FE-5000-6140-8C5FA10E1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51033"/>
            <a:ext cx="6787977" cy="7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58215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311</TotalTime>
  <Words>380</Words>
  <Application>Microsoft Office PowerPoint</Application>
  <PresentationFormat>와이드스크린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Cambria Math</vt:lpstr>
      <vt:lpstr>Franklin Gothic Book</vt:lpstr>
      <vt:lpstr>Wingdings</vt:lpstr>
      <vt:lpstr>자르기</vt:lpstr>
      <vt:lpstr>알고리즘 멘토링</vt:lpstr>
      <vt:lpstr>Sequential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Parametric Search</vt:lpstr>
      <vt:lpstr>Parametric Search</vt:lpstr>
      <vt:lpstr>Parametric Search</vt:lpstr>
      <vt:lpstr>실습!!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멘토링</dc:title>
  <dc:creator>민찬 주</dc:creator>
  <cp:lastModifiedBy>민찬 주</cp:lastModifiedBy>
  <cp:revision>1</cp:revision>
  <dcterms:created xsi:type="dcterms:W3CDTF">2024-03-27T00:44:15Z</dcterms:created>
  <dcterms:modified xsi:type="dcterms:W3CDTF">2024-09-30T08:03:33Z</dcterms:modified>
</cp:coreProperties>
</file>