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249AF-7ABA-4396-AA7B-BDDA894F422C}" v="62" dt="2024-04-09T08:29:35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3D8249AF-7ABA-4396-AA7B-BDDA894F422C}"/>
    <pc:docChg chg="undo custSel addSld modSld">
      <pc:chgData name="민찬 주" userId="6a2b1774923cf756" providerId="LiveId" clId="{3D8249AF-7ABA-4396-AA7B-BDDA894F422C}" dt="2024-04-09T08:29:35.215" v="1560"/>
      <pc:docMkLst>
        <pc:docMk/>
      </pc:docMkLst>
      <pc:sldChg chg="modSp new mod">
        <pc:chgData name="민찬 주" userId="6a2b1774923cf756" providerId="LiveId" clId="{3D8249AF-7ABA-4396-AA7B-BDDA894F422C}" dt="2024-04-04T12:27:11.366" v="74" actId="255"/>
        <pc:sldMkLst>
          <pc:docMk/>
          <pc:sldMk cId="1814573062" sldId="256"/>
        </pc:sldMkLst>
        <pc:spChg chg="mod">
          <ac:chgData name="민찬 주" userId="6a2b1774923cf756" providerId="LiveId" clId="{3D8249AF-7ABA-4396-AA7B-BDDA894F422C}" dt="2024-04-04T12:22:28.296" v="34" actId="20577"/>
          <ac:spMkLst>
            <pc:docMk/>
            <pc:sldMk cId="1814573062" sldId="256"/>
            <ac:spMk id="2" creationId="{AD1C6AAF-00DA-C423-AE05-3BEA1D1B6F48}"/>
          </ac:spMkLst>
        </pc:spChg>
        <pc:spChg chg="mod">
          <ac:chgData name="민찬 주" userId="6a2b1774923cf756" providerId="LiveId" clId="{3D8249AF-7ABA-4396-AA7B-BDDA894F422C}" dt="2024-04-04T12:27:11.366" v="74" actId="255"/>
          <ac:spMkLst>
            <pc:docMk/>
            <pc:sldMk cId="1814573062" sldId="256"/>
            <ac:spMk id="3" creationId="{783D3F18-97F1-3EFD-F42E-F0E948B51E57}"/>
          </ac:spMkLst>
        </pc:spChg>
      </pc:sldChg>
      <pc:sldChg chg="modSp new mod modAnim">
        <pc:chgData name="민찬 주" userId="6a2b1774923cf756" providerId="LiveId" clId="{3D8249AF-7ABA-4396-AA7B-BDDA894F422C}" dt="2024-04-08T15:19:21.424" v="1509"/>
        <pc:sldMkLst>
          <pc:docMk/>
          <pc:sldMk cId="2059309539" sldId="257"/>
        </pc:sldMkLst>
        <pc:spChg chg="mod">
          <ac:chgData name="민찬 주" userId="6a2b1774923cf756" providerId="LiveId" clId="{3D8249AF-7ABA-4396-AA7B-BDDA894F422C}" dt="2024-04-04T12:28:48.139" v="88" actId="20577"/>
          <ac:spMkLst>
            <pc:docMk/>
            <pc:sldMk cId="2059309539" sldId="257"/>
            <ac:spMk id="2" creationId="{224A477F-5630-BF12-6145-8CD22DF9F864}"/>
          </ac:spMkLst>
        </pc:spChg>
        <pc:spChg chg="mod">
          <ac:chgData name="민찬 주" userId="6a2b1774923cf756" providerId="LiveId" clId="{3D8249AF-7ABA-4396-AA7B-BDDA894F422C}" dt="2024-04-08T15:12:52.438" v="1504" actId="20577"/>
          <ac:spMkLst>
            <pc:docMk/>
            <pc:sldMk cId="2059309539" sldId="257"/>
            <ac:spMk id="3" creationId="{125EDA46-8233-65C4-D679-D5C3B4728BE1}"/>
          </ac:spMkLst>
        </pc:spChg>
      </pc:sldChg>
      <pc:sldChg chg="modSp mod modAnim">
        <pc:chgData name="민찬 주" userId="6a2b1774923cf756" providerId="LiveId" clId="{3D8249AF-7ABA-4396-AA7B-BDDA894F422C}" dt="2024-04-09T08:29:35.215" v="1560"/>
        <pc:sldMkLst>
          <pc:docMk/>
          <pc:sldMk cId="3910280360" sldId="258"/>
        </pc:sldMkLst>
        <pc:spChg chg="mod">
          <ac:chgData name="민찬 주" userId="6a2b1774923cf756" providerId="LiveId" clId="{3D8249AF-7ABA-4396-AA7B-BDDA894F422C}" dt="2024-04-08T07:53:06.318" v="702" actId="20577"/>
          <ac:spMkLst>
            <pc:docMk/>
            <pc:sldMk cId="3910280360" sldId="258"/>
            <ac:spMk id="3" creationId="{CD5DEE4F-04EE-D39B-3394-0BA6505D040F}"/>
          </ac:spMkLst>
        </pc:spChg>
      </pc:sldChg>
      <pc:sldChg chg="addSp modSp mod modAnim">
        <pc:chgData name="민찬 주" userId="6a2b1774923cf756" providerId="LiveId" clId="{3D8249AF-7ABA-4396-AA7B-BDDA894F422C}" dt="2024-04-09T07:42:37.520" v="1532"/>
        <pc:sldMkLst>
          <pc:docMk/>
          <pc:sldMk cId="1315021539" sldId="259"/>
        </pc:sldMkLst>
        <pc:spChg chg="mod">
          <ac:chgData name="민찬 주" userId="6a2b1774923cf756" providerId="LiveId" clId="{3D8249AF-7ABA-4396-AA7B-BDDA894F422C}" dt="2024-04-08T15:11:11.385" v="1502" actId="20577"/>
          <ac:spMkLst>
            <pc:docMk/>
            <pc:sldMk cId="1315021539" sldId="259"/>
            <ac:spMk id="3" creationId="{70087AFE-C5A1-6789-4DDA-03C395226B4B}"/>
          </ac:spMkLst>
        </pc:spChg>
        <pc:picChg chg="add mod">
          <ac:chgData name="민찬 주" userId="6a2b1774923cf756" providerId="LiveId" clId="{3D8249AF-7ABA-4396-AA7B-BDDA894F422C}" dt="2024-04-08T07:57:01.636" v="827" actId="14100"/>
          <ac:picMkLst>
            <pc:docMk/>
            <pc:sldMk cId="1315021539" sldId="259"/>
            <ac:picMk id="1026" creationId="{0ECE7B2D-9C69-9EAF-DE32-6AB18F1E81F0}"/>
          </ac:picMkLst>
        </pc:picChg>
      </pc:sldChg>
      <pc:sldChg chg="modSp new mod modAnim">
        <pc:chgData name="민찬 주" userId="6a2b1774923cf756" providerId="LiveId" clId="{3D8249AF-7ABA-4396-AA7B-BDDA894F422C}" dt="2024-04-09T08:28:26.293" v="1559"/>
        <pc:sldMkLst>
          <pc:docMk/>
          <pc:sldMk cId="2515312733" sldId="260"/>
        </pc:sldMkLst>
        <pc:spChg chg="mod">
          <ac:chgData name="민찬 주" userId="6a2b1774923cf756" providerId="LiveId" clId="{3D8249AF-7ABA-4396-AA7B-BDDA894F422C}" dt="2024-04-08T07:49:24.632" v="361" actId="20577"/>
          <ac:spMkLst>
            <pc:docMk/>
            <pc:sldMk cId="2515312733" sldId="260"/>
            <ac:spMk id="2" creationId="{F0509DD2-7394-3F19-0070-6F3095298585}"/>
          </ac:spMkLst>
        </pc:spChg>
        <pc:spChg chg="mod">
          <ac:chgData name="민찬 주" userId="6a2b1774923cf756" providerId="LiveId" clId="{3D8249AF-7ABA-4396-AA7B-BDDA894F422C}" dt="2024-04-08T07:53:55.431" v="739" actId="20577"/>
          <ac:spMkLst>
            <pc:docMk/>
            <pc:sldMk cId="2515312733" sldId="260"/>
            <ac:spMk id="3" creationId="{4C589B9E-9360-DE5A-50C1-FA448D93F689}"/>
          </ac:spMkLst>
        </pc:spChg>
      </pc:sldChg>
      <pc:sldChg chg="modSp new mod modAnim">
        <pc:chgData name="민찬 주" userId="6a2b1774923cf756" providerId="LiveId" clId="{3D8249AF-7ABA-4396-AA7B-BDDA894F422C}" dt="2024-04-09T07:42:19.401" v="1530"/>
        <pc:sldMkLst>
          <pc:docMk/>
          <pc:sldMk cId="218310914" sldId="261"/>
        </pc:sldMkLst>
        <pc:spChg chg="mod">
          <ac:chgData name="민찬 주" userId="6a2b1774923cf756" providerId="LiveId" clId="{3D8249AF-7ABA-4396-AA7B-BDDA894F422C}" dt="2024-04-08T07:53:15.643" v="711" actId="20577"/>
          <ac:spMkLst>
            <pc:docMk/>
            <pc:sldMk cId="218310914" sldId="261"/>
            <ac:spMk id="2" creationId="{65C2DC2E-802E-2FA7-15F2-3CC43025D79C}"/>
          </ac:spMkLst>
        </pc:spChg>
        <pc:spChg chg="mod">
          <ac:chgData name="민찬 주" userId="6a2b1774923cf756" providerId="LiveId" clId="{3D8249AF-7ABA-4396-AA7B-BDDA894F422C}" dt="2024-04-08T07:54:44.219" v="788" actId="20577"/>
          <ac:spMkLst>
            <pc:docMk/>
            <pc:sldMk cId="218310914" sldId="261"/>
            <ac:spMk id="3" creationId="{A24E8446-5F69-E22C-A531-8A428D2E3F2E}"/>
          </ac:spMkLst>
        </pc:spChg>
      </pc:sldChg>
      <pc:sldChg chg="modSp new mod modAnim">
        <pc:chgData name="민찬 주" userId="6a2b1774923cf756" providerId="LiveId" clId="{3D8249AF-7ABA-4396-AA7B-BDDA894F422C}" dt="2024-04-09T07:43:01.066" v="1540"/>
        <pc:sldMkLst>
          <pc:docMk/>
          <pc:sldMk cId="2260871472" sldId="262"/>
        </pc:sldMkLst>
        <pc:spChg chg="mod">
          <ac:chgData name="민찬 주" userId="6a2b1774923cf756" providerId="LiveId" clId="{3D8249AF-7ABA-4396-AA7B-BDDA894F422C}" dt="2024-04-08T07:57:15.858" v="835" actId="20577"/>
          <ac:spMkLst>
            <pc:docMk/>
            <pc:sldMk cId="2260871472" sldId="262"/>
            <ac:spMk id="2" creationId="{C5ADC526-6830-567B-BE4E-29C040B8184F}"/>
          </ac:spMkLst>
        </pc:spChg>
        <pc:spChg chg="mod">
          <ac:chgData name="민찬 주" userId="6a2b1774923cf756" providerId="LiveId" clId="{3D8249AF-7ABA-4396-AA7B-BDDA894F422C}" dt="2024-04-08T07:58:34.740" v="873" actId="27636"/>
          <ac:spMkLst>
            <pc:docMk/>
            <pc:sldMk cId="2260871472" sldId="262"/>
            <ac:spMk id="3" creationId="{E95558C0-BA58-F5F8-0124-A1DCE646C1AE}"/>
          </ac:spMkLst>
        </pc:spChg>
      </pc:sldChg>
      <pc:sldChg chg="modSp new mod modAnim">
        <pc:chgData name="민찬 주" userId="6a2b1774923cf756" providerId="LiveId" clId="{3D8249AF-7ABA-4396-AA7B-BDDA894F422C}" dt="2024-04-09T07:43:19.795" v="1543"/>
        <pc:sldMkLst>
          <pc:docMk/>
          <pc:sldMk cId="3519075315" sldId="263"/>
        </pc:sldMkLst>
        <pc:spChg chg="mod">
          <ac:chgData name="민찬 주" userId="6a2b1774923cf756" providerId="LiveId" clId="{3D8249AF-7ABA-4396-AA7B-BDDA894F422C}" dt="2024-04-08T07:59:05.151" v="900" actId="20577"/>
          <ac:spMkLst>
            <pc:docMk/>
            <pc:sldMk cId="3519075315" sldId="263"/>
            <ac:spMk id="2" creationId="{75F20289-E3E1-A6B1-9C5D-FE5499D9B657}"/>
          </ac:spMkLst>
        </pc:spChg>
        <pc:spChg chg="mod">
          <ac:chgData name="민찬 주" userId="6a2b1774923cf756" providerId="LiveId" clId="{3D8249AF-7ABA-4396-AA7B-BDDA894F422C}" dt="2024-04-08T08:03:26.701" v="1432" actId="20577"/>
          <ac:spMkLst>
            <pc:docMk/>
            <pc:sldMk cId="3519075315" sldId="263"/>
            <ac:spMk id="3" creationId="{54A25CC3-AA81-5123-7D32-C25D1541C5E3}"/>
          </ac:spMkLst>
        </pc:spChg>
      </pc:sldChg>
      <pc:sldChg chg="addSp delSp modSp new mod modAnim">
        <pc:chgData name="민찬 주" userId="6a2b1774923cf756" providerId="LiveId" clId="{3D8249AF-7ABA-4396-AA7B-BDDA894F422C}" dt="2024-04-09T08:08:13.564" v="1550"/>
        <pc:sldMkLst>
          <pc:docMk/>
          <pc:sldMk cId="1194963738" sldId="264"/>
        </pc:sldMkLst>
        <pc:spChg chg="mod">
          <ac:chgData name="민찬 주" userId="6a2b1774923cf756" providerId="LiveId" clId="{3D8249AF-7ABA-4396-AA7B-BDDA894F422C}" dt="2024-04-08T08:14:03.569" v="1440" actId="20577"/>
          <ac:spMkLst>
            <pc:docMk/>
            <pc:sldMk cId="1194963738" sldId="264"/>
            <ac:spMk id="2" creationId="{27CB3896-52C5-586F-7A99-708604322FD9}"/>
          </ac:spMkLst>
        </pc:spChg>
        <pc:spChg chg="del">
          <ac:chgData name="민찬 주" userId="6a2b1774923cf756" providerId="LiveId" clId="{3D8249AF-7ABA-4396-AA7B-BDDA894F422C}" dt="2024-04-08T08:15:38.117" v="1441" actId="22"/>
          <ac:spMkLst>
            <pc:docMk/>
            <pc:sldMk cId="1194963738" sldId="264"/>
            <ac:spMk id="3" creationId="{E2CA210B-4D29-809D-75A7-F7C5756659C0}"/>
          </ac:spMkLst>
        </pc:spChg>
        <pc:picChg chg="add mod ord">
          <ac:chgData name="민찬 주" userId="6a2b1774923cf756" providerId="LiveId" clId="{3D8249AF-7ABA-4396-AA7B-BDDA894F422C}" dt="2024-04-08T08:15:46.062" v="1443" actId="14100"/>
          <ac:picMkLst>
            <pc:docMk/>
            <pc:sldMk cId="1194963738" sldId="264"/>
            <ac:picMk id="5" creationId="{6A402E35-1C12-8056-945D-88211210A9C5}"/>
          </ac:picMkLst>
        </pc:picChg>
        <pc:picChg chg="add mod">
          <ac:chgData name="민찬 주" userId="6a2b1774923cf756" providerId="LiveId" clId="{3D8249AF-7ABA-4396-AA7B-BDDA894F422C}" dt="2024-04-08T08:16:05.244" v="1446" actId="14100"/>
          <ac:picMkLst>
            <pc:docMk/>
            <pc:sldMk cId="1194963738" sldId="264"/>
            <ac:picMk id="7" creationId="{4309168B-CEB9-7AB7-18EF-378F7A7530CF}"/>
          </ac:picMkLst>
        </pc:picChg>
      </pc:sldChg>
      <pc:sldChg chg="addSp delSp modSp new mod modAnim">
        <pc:chgData name="민찬 주" userId="6a2b1774923cf756" providerId="LiveId" clId="{3D8249AF-7ABA-4396-AA7B-BDDA894F422C}" dt="2024-04-09T08:08:19.479" v="1553"/>
        <pc:sldMkLst>
          <pc:docMk/>
          <pc:sldMk cId="1229175761" sldId="265"/>
        </pc:sldMkLst>
        <pc:spChg chg="mod">
          <ac:chgData name="민찬 주" userId="6a2b1774923cf756" providerId="LiveId" clId="{3D8249AF-7ABA-4396-AA7B-BDDA894F422C}" dt="2024-04-08T08:16:12.822" v="1454" actId="20577"/>
          <ac:spMkLst>
            <pc:docMk/>
            <pc:sldMk cId="1229175761" sldId="265"/>
            <ac:spMk id="2" creationId="{9523FBDF-FE90-FD75-3140-4B3ACCB92E9D}"/>
          </ac:spMkLst>
        </pc:spChg>
        <pc:spChg chg="del">
          <ac:chgData name="민찬 주" userId="6a2b1774923cf756" providerId="LiveId" clId="{3D8249AF-7ABA-4396-AA7B-BDDA894F422C}" dt="2024-04-08T08:22:41.896" v="1455" actId="22"/>
          <ac:spMkLst>
            <pc:docMk/>
            <pc:sldMk cId="1229175761" sldId="265"/>
            <ac:spMk id="3" creationId="{DC655421-F99F-3B46-0F02-58F3615E08E3}"/>
          </ac:spMkLst>
        </pc:spChg>
        <pc:picChg chg="add mod ord">
          <ac:chgData name="민찬 주" userId="6a2b1774923cf756" providerId="LiveId" clId="{3D8249AF-7ABA-4396-AA7B-BDDA894F422C}" dt="2024-04-08T08:22:49.664" v="1457" actId="14100"/>
          <ac:picMkLst>
            <pc:docMk/>
            <pc:sldMk cId="1229175761" sldId="265"/>
            <ac:picMk id="5" creationId="{C2CB3AB0-BCFE-FB19-7BF3-7ABBFABAAE1F}"/>
          </ac:picMkLst>
        </pc:picChg>
        <pc:picChg chg="add mod">
          <ac:chgData name="민찬 주" userId="6a2b1774923cf756" providerId="LiveId" clId="{3D8249AF-7ABA-4396-AA7B-BDDA894F422C}" dt="2024-04-08T08:23:11.582" v="1461" actId="14100"/>
          <ac:picMkLst>
            <pc:docMk/>
            <pc:sldMk cId="1229175761" sldId="265"/>
            <ac:picMk id="7" creationId="{E47BBEB2-3691-CCB4-C46B-FE0ED0327351}"/>
          </ac:picMkLst>
        </pc:picChg>
      </pc:sldChg>
      <pc:sldChg chg="addSp delSp modSp new mod modAnim">
        <pc:chgData name="민찬 주" userId="6a2b1774923cf756" providerId="LiveId" clId="{3D8249AF-7ABA-4396-AA7B-BDDA894F422C}" dt="2024-04-09T08:08:26.320" v="1556"/>
        <pc:sldMkLst>
          <pc:docMk/>
          <pc:sldMk cId="2477677839" sldId="266"/>
        </pc:sldMkLst>
        <pc:spChg chg="mod">
          <ac:chgData name="민찬 주" userId="6a2b1774923cf756" providerId="LiveId" clId="{3D8249AF-7ABA-4396-AA7B-BDDA894F422C}" dt="2024-04-08T08:23:22.697" v="1467" actId="20577"/>
          <ac:spMkLst>
            <pc:docMk/>
            <pc:sldMk cId="2477677839" sldId="266"/>
            <ac:spMk id="2" creationId="{E09569ED-0B71-20EF-E507-4015B9DD302C}"/>
          </ac:spMkLst>
        </pc:spChg>
        <pc:spChg chg="del">
          <ac:chgData name="민찬 주" userId="6a2b1774923cf756" providerId="LiveId" clId="{3D8249AF-7ABA-4396-AA7B-BDDA894F422C}" dt="2024-04-08T08:24:56.090" v="1468" actId="22"/>
          <ac:spMkLst>
            <pc:docMk/>
            <pc:sldMk cId="2477677839" sldId="266"/>
            <ac:spMk id="3" creationId="{89AD2C2D-847E-71DD-D24F-7ED45431DCFD}"/>
          </ac:spMkLst>
        </pc:spChg>
        <pc:picChg chg="add mod ord">
          <ac:chgData name="민찬 주" userId="6a2b1774923cf756" providerId="LiveId" clId="{3D8249AF-7ABA-4396-AA7B-BDDA894F422C}" dt="2024-04-08T08:25:02.720" v="1470" actId="14100"/>
          <ac:picMkLst>
            <pc:docMk/>
            <pc:sldMk cId="2477677839" sldId="266"/>
            <ac:picMk id="5" creationId="{BF1275E7-0292-7F5F-DCF7-7A22B325ECF4}"/>
          </ac:picMkLst>
        </pc:picChg>
        <pc:picChg chg="add mod">
          <ac:chgData name="민찬 주" userId="6a2b1774923cf756" providerId="LiveId" clId="{3D8249AF-7ABA-4396-AA7B-BDDA894F422C}" dt="2024-04-08T08:25:19.727" v="1473" actId="14100"/>
          <ac:picMkLst>
            <pc:docMk/>
            <pc:sldMk cId="2477677839" sldId="266"/>
            <ac:picMk id="7" creationId="{BB4A0D2A-97FB-DC1D-5A80-5BB98470A440}"/>
          </ac:picMkLst>
        </pc:picChg>
      </pc:sldChg>
      <pc:sldChg chg="addSp delSp modSp new mod setBg setClrOvrMap">
        <pc:chgData name="민찬 주" userId="6a2b1774923cf756" providerId="LiveId" clId="{3D8249AF-7ABA-4396-AA7B-BDDA894F422C}" dt="2024-04-08T08:37:42.670" v="1489" actId="26606"/>
        <pc:sldMkLst>
          <pc:docMk/>
          <pc:sldMk cId="4163956364" sldId="267"/>
        </pc:sldMkLst>
        <pc:spChg chg="mod">
          <ac:chgData name="민찬 주" userId="6a2b1774923cf756" providerId="LiveId" clId="{3D8249AF-7ABA-4396-AA7B-BDDA894F422C}" dt="2024-04-08T08:37:42.670" v="1489" actId="26606"/>
          <ac:spMkLst>
            <pc:docMk/>
            <pc:sldMk cId="4163956364" sldId="267"/>
            <ac:spMk id="2" creationId="{8DDA77CE-7116-32FA-DA03-F5F967EABE6D}"/>
          </ac:spMkLst>
        </pc:spChg>
        <pc:spChg chg="del">
          <ac:chgData name="민찬 주" userId="6a2b1774923cf756" providerId="LiveId" clId="{3D8249AF-7ABA-4396-AA7B-BDDA894F422C}" dt="2024-04-08T08:37:42.670" v="1489" actId="26606"/>
          <ac:spMkLst>
            <pc:docMk/>
            <pc:sldMk cId="4163956364" sldId="267"/>
            <ac:spMk id="3" creationId="{598952F2-00EF-8D5C-F8A3-FB20F597AF0C}"/>
          </ac:spMkLst>
        </pc:spChg>
        <pc:spChg chg="add">
          <ac:chgData name="민찬 주" userId="6a2b1774923cf756" providerId="LiveId" clId="{3D8249AF-7ABA-4396-AA7B-BDDA894F422C}" dt="2024-04-08T08:37:42.670" v="1489" actId="26606"/>
          <ac:spMkLst>
            <pc:docMk/>
            <pc:sldMk cId="4163956364" sldId="267"/>
            <ac:spMk id="13" creationId="{B709ADC9-6EAF-4268-9415-1ED5ECFA2218}"/>
          </ac:spMkLst>
        </pc:spChg>
        <pc:grpChg chg="add">
          <ac:chgData name="민찬 주" userId="6a2b1774923cf756" providerId="LiveId" clId="{3D8249AF-7ABA-4396-AA7B-BDDA894F422C}" dt="2024-04-08T08:37:42.670" v="1489" actId="26606"/>
          <ac:grpSpMkLst>
            <pc:docMk/>
            <pc:sldMk cId="4163956364" sldId="267"/>
            <ac:grpSpMk id="9" creationId="{9D9D6BF1-DFF2-4526-9D13-BF339D8C4163}"/>
          </ac:grpSpMkLst>
        </pc:grpChg>
        <pc:picChg chg="add">
          <ac:chgData name="민찬 주" userId="6a2b1774923cf756" providerId="LiveId" clId="{3D8249AF-7ABA-4396-AA7B-BDDA894F422C}" dt="2024-04-08T08:37:42.670" v="1489" actId="26606"/>
          <ac:picMkLst>
            <pc:docMk/>
            <pc:sldMk cId="4163956364" sldId="267"/>
            <ac:picMk id="5" creationId="{178FC3AC-7453-D027-8098-5761F04AB4CD}"/>
          </ac:picMkLst>
        </pc:picChg>
      </pc:sldChg>
    </pc:docChg>
  </pc:docChgLst>
  <pc:docChgLst>
    <pc:chgData name="민찬 주" userId="6a2b1774923cf756" providerId="LiveId" clId="{961E03E0-1173-FD42-9E04-78E21178F394}"/>
    <pc:docChg chg="undo custSel addSld modSld">
      <pc:chgData name="민찬 주" userId="6a2b1774923cf756" providerId="LiveId" clId="{961E03E0-1173-FD42-9E04-78E21178F394}" dt="2024-04-08T00:30:33.011" v="541" actId="20577"/>
      <pc:docMkLst>
        <pc:docMk/>
      </pc:docMkLst>
      <pc:sldChg chg="addSp delSp modSp">
        <pc:chgData name="민찬 주" userId="6a2b1774923cf756" providerId="LiveId" clId="{961E03E0-1173-FD42-9E04-78E21178F394}" dt="2024-04-08T00:26:12.403" v="393" actId="20577"/>
        <pc:sldMkLst>
          <pc:docMk/>
          <pc:sldMk cId="2059309539" sldId="257"/>
        </pc:sldMkLst>
        <pc:spChg chg="mod">
          <ac:chgData name="민찬 주" userId="6a2b1774923cf756" providerId="LiveId" clId="{961E03E0-1173-FD42-9E04-78E21178F394}" dt="2024-04-08T00:16:48.518" v="94" actId="1076"/>
          <ac:spMkLst>
            <pc:docMk/>
            <pc:sldMk cId="2059309539" sldId="257"/>
            <ac:spMk id="2" creationId="{224A477F-5630-BF12-6145-8CD22DF9F864}"/>
          </ac:spMkLst>
        </pc:spChg>
        <pc:spChg chg="mod">
          <ac:chgData name="민찬 주" userId="6a2b1774923cf756" providerId="LiveId" clId="{961E03E0-1173-FD42-9E04-78E21178F394}" dt="2024-04-08T00:26:12.403" v="393" actId="20577"/>
          <ac:spMkLst>
            <pc:docMk/>
            <pc:sldMk cId="2059309539" sldId="257"/>
            <ac:spMk id="3" creationId="{125EDA46-8233-65C4-D679-D5C3B4728BE1}"/>
          </ac:spMkLst>
        </pc:spChg>
        <pc:picChg chg="add del">
          <ac:chgData name="민찬 주" userId="6a2b1774923cf756" providerId="LiveId" clId="{961E03E0-1173-FD42-9E04-78E21178F394}" dt="2024-04-08T00:16:04.271" v="87" actId="478"/>
          <ac:picMkLst>
            <pc:docMk/>
            <pc:sldMk cId="2059309539" sldId="257"/>
            <ac:picMk id="6" creationId="{D4DB82D9-E07F-6FD4-7621-2CF7A3106749}"/>
          </ac:picMkLst>
        </pc:picChg>
        <pc:picChg chg="add mod modCrop">
          <ac:chgData name="민찬 주" userId="6a2b1774923cf756" providerId="LiveId" clId="{961E03E0-1173-FD42-9E04-78E21178F394}" dt="2024-04-08T00:24:10.312" v="263" actId="1076"/>
          <ac:picMkLst>
            <pc:docMk/>
            <pc:sldMk cId="2059309539" sldId="257"/>
            <ac:picMk id="9" creationId="{A8B8BE08-E755-C8B3-1257-6FD292F1253D}"/>
          </ac:picMkLst>
        </pc:picChg>
        <pc:picChg chg="add mod">
          <ac:chgData name="민찬 주" userId="6a2b1774923cf756" providerId="LiveId" clId="{961E03E0-1173-FD42-9E04-78E21178F394}" dt="2024-04-08T00:21:02.226" v="111" actId="1076"/>
          <ac:picMkLst>
            <pc:docMk/>
            <pc:sldMk cId="2059309539" sldId="257"/>
            <ac:picMk id="12" creationId="{7870DF7D-13CE-1ABB-4CAF-09B208B74D06}"/>
          </ac:picMkLst>
        </pc:picChg>
        <pc:picChg chg="add mod">
          <ac:chgData name="민찬 주" userId="6a2b1774923cf756" providerId="LiveId" clId="{961E03E0-1173-FD42-9E04-78E21178F394}" dt="2024-04-08T00:21:18.707" v="115" actId="14100"/>
          <ac:picMkLst>
            <pc:docMk/>
            <pc:sldMk cId="2059309539" sldId="257"/>
            <ac:picMk id="15" creationId="{69FE638D-D268-0369-79B9-6890235ADF89}"/>
          </ac:picMkLst>
        </pc:picChg>
      </pc:sldChg>
      <pc:sldChg chg="addSp delSp modSp new">
        <pc:chgData name="민찬 주" userId="6a2b1774923cf756" providerId="LiveId" clId="{961E03E0-1173-FD42-9E04-78E21178F394}" dt="2024-04-08T00:26:38.680" v="418" actId="20577"/>
        <pc:sldMkLst>
          <pc:docMk/>
          <pc:sldMk cId="3910280360" sldId="258"/>
        </pc:sldMkLst>
        <pc:spChg chg="mod">
          <ac:chgData name="민찬 주" userId="6a2b1774923cf756" providerId="LiveId" clId="{961E03E0-1173-FD42-9E04-78E21178F394}" dt="2024-04-08T00:09:29.403" v="7" actId="20577"/>
          <ac:spMkLst>
            <pc:docMk/>
            <pc:sldMk cId="3910280360" sldId="258"/>
            <ac:spMk id="2" creationId="{E38707D8-533D-9EB4-A0A5-3B01E38FB546}"/>
          </ac:spMkLst>
        </pc:spChg>
        <pc:spChg chg="mod">
          <ac:chgData name="민찬 주" userId="6a2b1774923cf756" providerId="LiveId" clId="{961E03E0-1173-FD42-9E04-78E21178F394}" dt="2024-04-08T00:26:38.680" v="418" actId="20577"/>
          <ac:spMkLst>
            <pc:docMk/>
            <pc:sldMk cId="3910280360" sldId="258"/>
            <ac:spMk id="3" creationId="{CD5DEE4F-04EE-D39B-3394-0BA6505D040F}"/>
          </ac:spMkLst>
        </pc:spChg>
        <pc:picChg chg="add mod modCrop">
          <ac:chgData name="민찬 주" userId="6a2b1774923cf756" providerId="LiveId" clId="{961E03E0-1173-FD42-9E04-78E21178F394}" dt="2024-04-08T00:26:24.082" v="395" actId="1076"/>
          <ac:picMkLst>
            <pc:docMk/>
            <pc:sldMk cId="3910280360" sldId="258"/>
            <ac:picMk id="6" creationId="{B3E00126-A195-330E-313E-AD07F6C4CF1F}"/>
          </ac:picMkLst>
        </pc:picChg>
        <pc:picChg chg="add del mod">
          <ac:chgData name="민찬 주" userId="6a2b1774923cf756" providerId="LiveId" clId="{961E03E0-1173-FD42-9E04-78E21178F394}" dt="2024-04-08T00:20:50.885" v="108" actId="22"/>
          <ac:picMkLst>
            <pc:docMk/>
            <pc:sldMk cId="3910280360" sldId="258"/>
            <ac:picMk id="9" creationId="{2F495C6F-BF72-7A22-C187-C9BCBB23CF7F}"/>
          </ac:picMkLst>
        </pc:picChg>
        <pc:picChg chg="add mod">
          <ac:chgData name="민찬 주" userId="6a2b1774923cf756" providerId="LiveId" clId="{961E03E0-1173-FD42-9E04-78E21178F394}" dt="2024-04-08T00:21:57.676" v="123" actId="14100"/>
          <ac:picMkLst>
            <pc:docMk/>
            <pc:sldMk cId="3910280360" sldId="258"/>
            <ac:picMk id="12" creationId="{1797CC8E-4291-B220-6C98-0144BAFEA9BE}"/>
          </ac:picMkLst>
        </pc:picChg>
        <pc:picChg chg="add mod">
          <ac:chgData name="민찬 주" userId="6a2b1774923cf756" providerId="LiveId" clId="{961E03E0-1173-FD42-9E04-78E21178F394}" dt="2024-04-08T00:22:02.870" v="125" actId="14100"/>
          <ac:picMkLst>
            <pc:docMk/>
            <pc:sldMk cId="3910280360" sldId="258"/>
            <ac:picMk id="15" creationId="{77F6A821-AD3C-CD73-4F17-F22EBFBD879F}"/>
          </ac:picMkLst>
        </pc:picChg>
      </pc:sldChg>
      <pc:sldChg chg="modSp new">
        <pc:chgData name="민찬 주" userId="6a2b1774923cf756" providerId="LiveId" clId="{961E03E0-1173-FD42-9E04-78E21178F394}" dt="2024-04-08T00:30:33.011" v="541" actId="20577"/>
        <pc:sldMkLst>
          <pc:docMk/>
          <pc:sldMk cId="1315021539" sldId="259"/>
        </pc:sldMkLst>
        <pc:spChg chg="mod">
          <ac:chgData name="민찬 주" userId="6a2b1774923cf756" providerId="LiveId" clId="{961E03E0-1173-FD42-9E04-78E21178F394}" dt="2024-04-08T00:22:21.813" v="133" actId="20577"/>
          <ac:spMkLst>
            <pc:docMk/>
            <pc:sldMk cId="1315021539" sldId="259"/>
            <ac:spMk id="2" creationId="{F80D8559-E89A-CF15-CA1F-464FDDDB9F92}"/>
          </ac:spMkLst>
        </pc:spChg>
        <pc:spChg chg="mod">
          <ac:chgData name="민찬 주" userId="6a2b1774923cf756" providerId="LiveId" clId="{961E03E0-1173-FD42-9E04-78E21178F394}" dt="2024-04-08T00:30:33.011" v="541" actId="20577"/>
          <ac:spMkLst>
            <pc:docMk/>
            <pc:sldMk cId="1315021539" sldId="259"/>
            <ac:spMk id="3" creationId="{70087AFE-C5A1-6789-4DDA-03C395226B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6183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2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590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4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87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735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AD6246-DD74-4540-A107-69CCD1B4166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E67FBD-37BB-426B-A049-7278D496CD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295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6AAF-00DA-C423-AE05-3BEA1D1B6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3D3F18-97F1-3EFD-F42E-F0E948B51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3600" dirty="0"/>
              <a:t>- Stack, Queue, Deque -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주민찬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57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FBDF-FE90-FD75-3140-4B3ACCB9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CB3AB0-BCFE-FB19-7BF3-7ABBFABAA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4369136" cy="491924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7BBEB2-3691-CCB4-C46B-FE0ED032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1700"/>
            <a:ext cx="4129769" cy="22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569ED-0B71-20EF-E507-4015B9DD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Deque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1275E7-0292-7F5F-DCF7-7A22B325E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4596054" cy="49357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4A0D2A-97FB-DC1D-5A80-5BB98470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73" y="2503392"/>
            <a:ext cx="4323977" cy="2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바다에 던져진 구명 부표가 물보라를 보여줍니다.">
            <a:extLst>
              <a:ext uri="{FF2B5EF4-FFF2-40B4-BE49-F238E27FC236}">
                <a16:creationId xmlns:a16="http://schemas.microsoft.com/office/drawing/2014/main" id="{178FC3AC-7453-D027-8098-5761F04AB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DA77CE-7116-32FA-DA03-F5F967EA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 dirty="0"/>
              <a:t>실습</a:t>
            </a:r>
            <a:r>
              <a:rPr lang="en-US" altLang="ko-KR" sz="7200" cap="al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63956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477F-5630-BF12-6145-8CD22DF9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EDA46-8233-65C4-D679-D5C3B472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2489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후입선출</a:t>
            </a:r>
            <a:endParaRPr lang="en-US" altLang="ko-KR" dirty="0"/>
          </a:p>
          <a:p>
            <a:pPr>
              <a:buFont typeface="Wingdings" pitchFamily="2" charset="2"/>
              <a:buChar char="è"/>
            </a:pPr>
            <a:r>
              <a:rPr lang="en-US" altLang="ko-KR" dirty="0"/>
              <a:t>Last In First Out (LIFO)</a:t>
            </a:r>
          </a:p>
          <a:p>
            <a:endParaRPr lang="en-US" altLang="ko-KR" dirty="0"/>
          </a:p>
          <a:p>
            <a:r>
              <a:rPr lang="ko-KR" altLang="en-US" dirty="0"/>
              <a:t>스택</a:t>
            </a:r>
            <a:endParaRPr lang="en-US" altLang="ko-KR" dirty="0"/>
          </a:p>
          <a:p>
            <a:pPr>
              <a:buFont typeface="Wingdings" pitchFamily="2" charset="2"/>
              <a:buChar char="è"/>
            </a:pPr>
            <a:r>
              <a:rPr lang="ko-KR" altLang="en-US" dirty="0"/>
              <a:t>책을 쌓는 것과 유사</a:t>
            </a:r>
            <a:endParaRPr lang="en-US" altLang="ko-KR" dirty="0"/>
          </a:p>
          <a:p>
            <a:pPr>
              <a:buFont typeface="Wingdings" pitchFamily="2" charset="2"/>
              <a:buChar char="è"/>
            </a:pPr>
            <a:r>
              <a:rPr lang="ko-KR" altLang="en-US" dirty="0"/>
              <a:t>제일 나중에 들어간 자료가 제일 먼저 나온다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è"/>
            </a:pPr>
            <a:r>
              <a:rPr lang="ko-KR" altLang="en-US" dirty="0"/>
              <a:t>리스트의 뒤에서 자료를 넣고 빼는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Push(append), pop</a:t>
            </a:r>
          </a:p>
          <a:p>
            <a:pPr>
              <a:buFont typeface="Wingdings" pitchFamily="2" charset="2"/>
              <a:buChar char="è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B8BE08-E755-C8B3-1257-6FD292F1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64" b="-1711"/>
          <a:stretch/>
        </p:blipFill>
        <p:spPr>
          <a:xfrm>
            <a:off x="4759262" y="753379"/>
            <a:ext cx="2825876" cy="34871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70DF7D-13CE-1ABB-4CAF-09B208B7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17" y="913827"/>
            <a:ext cx="3621682" cy="236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FE638D-D268-0369-79B9-6890235A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516" y="3473725"/>
            <a:ext cx="3621681" cy="29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09DD2-7394-3F19-0070-6F309529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89B9E-9360-DE5A-50C1-FA448D93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09393"/>
          </a:xfrm>
        </p:spPr>
        <p:txBody>
          <a:bodyPr>
            <a:normAutofit/>
          </a:bodyPr>
          <a:lstStyle/>
          <a:p>
            <a:r>
              <a:rPr lang="en-US" altLang="ko-KR" dirty="0"/>
              <a:t>A = [1,2,3,4]</a:t>
            </a:r>
          </a:p>
          <a:p>
            <a:r>
              <a:rPr lang="en-US" altLang="ko-KR" dirty="0" err="1"/>
              <a:t>A.append</a:t>
            </a:r>
            <a:r>
              <a:rPr lang="en-US" altLang="ko-KR" dirty="0"/>
              <a:t>(4)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[1,2,3,4,4]</a:t>
            </a:r>
          </a:p>
          <a:p>
            <a:r>
              <a:rPr lang="en-US" altLang="ko-KR" dirty="0" err="1"/>
              <a:t>A.pop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[1,2,3,4]</a:t>
            </a:r>
          </a:p>
          <a:p>
            <a:r>
              <a:rPr lang="en-US" altLang="ko-KR" dirty="0" err="1"/>
              <a:t>A.pop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[1,2,3]</a:t>
            </a:r>
          </a:p>
          <a:p>
            <a:r>
              <a:rPr lang="en-US" altLang="ko-KR" dirty="0" err="1"/>
              <a:t>A.append</a:t>
            </a:r>
            <a:r>
              <a:rPr lang="en-US" altLang="ko-KR" dirty="0"/>
              <a:t>(-2)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[1,2,3,-2]</a:t>
            </a:r>
          </a:p>
        </p:txBody>
      </p:sp>
    </p:spTree>
    <p:extLst>
      <p:ext uri="{BB962C8B-B14F-4D97-AF65-F5344CB8AC3E}">
        <p14:creationId xmlns:p14="http://schemas.microsoft.com/office/powerpoint/2010/main" val="25153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07D8-533D-9EB4-A0A5-3B01E38F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Queue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DEE4F-04EE-D39B-3394-0BA6505D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선입선출</a:t>
            </a:r>
            <a:endParaRPr lang="en-US" altLang="ko-KR" dirty="0"/>
          </a:p>
          <a:p>
            <a:pPr>
              <a:buFont typeface="Wingdings" pitchFamily="2" charset="2"/>
              <a:buChar char="è"/>
            </a:pPr>
            <a:r>
              <a:rPr lang="en-US" altLang="ko-KR" dirty="0"/>
              <a:t>First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First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(FIFO)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큐</a:t>
            </a:r>
            <a:endParaRPr lang="en-US" altLang="ko-KR" dirty="0"/>
          </a:p>
          <a:p>
            <a:pPr>
              <a:buFont typeface="Wingdings" pitchFamily="2" charset="2"/>
              <a:buChar char="è"/>
            </a:pPr>
            <a:r>
              <a:rPr lang="ko-KR" altLang="en-US" dirty="0"/>
              <a:t>줄서기와 편의점과 유사</a:t>
            </a:r>
            <a:endParaRPr lang="en-US" altLang="ko-KR" dirty="0"/>
          </a:p>
          <a:p>
            <a:pPr>
              <a:buFont typeface="Wingdings" pitchFamily="2" charset="2"/>
              <a:buChar char="è"/>
            </a:pPr>
            <a:r>
              <a:rPr lang="ko-KR" altLang="en-US" dirty="0"/>
              <a:t>제일 먼저 들어간 자료가 제일 먼저 나온다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è"/>
            </a:pPr>
            <a:r>
              <a:rPr lang="ko-KR" altLang="en-US" dirty="0"/>
              <a:t>리스트의 뒤에서 자료를 넣고 앞에서 빼는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Enqueue(append), Dequeue(</a:t>
            </a:r>
            <a:r>
              <a:rPr lang="en-US" altLang="ko-KR" dirty="0" err="1"/>
              <a:t>popleft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E00126-A195-330E-313E-AD07F6C4C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95" t="-1" b="-2928"/>
          <a:stretch/>
        </p:blipFill>
        <p:spPr>
          <a:xfrm>
            <a:off x="4834871" y="628233"/>
            <a:ext cx="2674658" cy="35288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7CC8E-4291-B220-6C98-0144BAFE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419" y="478301"/>
            <a:ext cx="3722801" cy="29955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F6A821-AD3C-CD73-4F17-F22EBFBD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19" y="3681378"/>
            <a:ext cx="3722800" cy="29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DC2E-802E-2FA7-15F2-3CC43025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E8446-5F69-E22C-A531-8A428D2E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99186"/>
          </a:xfrm>
        </p:spPr>
        <p:txBody>
          <a:bodyPr>
            <a:normAutofit/>
          </a:bodyPr>
          <a:lstStyle/>
          <a:p>
            <a:r>
              <a:rPr lang="en-US" altLang="ko-KR" dirty="0"/>
              <a:t>A = [1,2,3,4]</a:t>
            </a:r>
          </a:p>
          <a:p>
            <a:r>
              <a:rPr lang="en-US" altLang="ko-KR" dirty="0" err="1"/>
              <a:t>A.append</a:t>
            </a:r>
            <a:r>
              <a:rPr lang="en-US" altLang="ko-KR" dirty="0"/>
              <a:t>(4)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[1,2,3,4,4]</a:t>
            </a:r>
          </a:p>
          <a:p>
            <a:r>
              <a:rPr lang="en-US" altLang="ko-KR" dirty="0" err="1"/>
              <a:t>A.popleft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[2,3,4,4]</a:t>
            </a:r>
          </a:p>
          <a:p>
            <a:r>
              <a:rPr lang="en-US" altLang="ko-KR" dirty="0" err="1"/>
              <a:t>A.popleft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[3,4,4]</a:t>
            </a:r>
          </a:p>
          <a:p>
            <a:r>
              <a:rPr lang="en-US" altLang="ko-KR" dirty="0" err="1"/>
              <a:t>A.append</a:t>
            </a:r>
            <a:r>
              <a:rPr lang="en-US" altLang="ko-KR" dirty="0"/>
              <a:t>(-2)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[3,4,4,-2]</a:t>
            </a:r>
          </a:p>
        </p:txBody>
      </p:sp>
    </p:spTree>
    <p:extLst>
      <p:ext uri="{BB962C8B-B14F-4D97-AF65-F5344CB8AC3E}">
        <p14:creationId xmlns:p14="http://schemas.microsoft.com/office/powerpoint/2010/main" val="2183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D8559-E89A-CF15-CA1F-464FDDDB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Deque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87AFE-C5A1-6789-4DDA-03C39522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 err="1"/>
              <a:t>맨뒤와</a:t>
            </a:r>
            <a:r>
              <a:rPr lang="ko-KR" altLang="en-US" dirty="0"/>
              <a:t> </a:t>
            </a:r>
            <a:r>
              <a:rPr lang="ko-KR" altLang="en-US" dirty="0" err="1"/>
              <a:t>맨앞에서</a:t>
            </a:r>
            <a:r>
              <a:rPr lang="ko-KR" altLang="en-US" dirty="0"/>
              <a:t> 자료를 넣고 빼는 것이 모두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append</a:t>
            </a:r>
          </a:p>
          <a:p>
            <a:r>
              <a:rPr lang="en-US" altLang="ko-KR" dirty="0" err="1"/>
              <a:t>appendleft</a:t>
            </a:r>
            <a:endParaRPr lang="en-US" altLang="ko-KR" dirty="0"/>
          </a:p>
          <a:p>
            <a:r>
              <a:rPr lang="en-US" altLang="ko-KR" dirty="0"/>
              <a:t>pop</a:t>
            </a:r>
          </a:p>
          <a:p>
            <a:r>
              <a:rPr lang="en-US" altLang="ko-KR" dirty="0" err="1"/>
              <a:t>popleft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CE7B2D-9C69-9EAF-DE32-6AB18F1E8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852" y="3303757"/>
            <a:ext cx="4905637" cy="297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C526-6830-567B-BE4E-29C040B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Deque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558C0-BA58-F5F8-0124-A1DCE646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72455"/>
          </a:xfrm>
        </p:spPr>
        <p:txBody>
          <a:bodyPr>
            <a:normAutofit/>
          </a:bodyPr>
          <a:lstStyle/>
          <a:p>
            <a:r>
              <a:rPr lang="en-US" altLang="ko-KR" dirty="0"/>
              <a:t>A = [1,2,3,4]</a:t>
            </a:r>
          </a:p>
          <a:p>
            <a:r>
              <a:rPr lang="en-US" altLang="ko-KR" dirty="0" err="1"/>
              <a:t>A.append</a:t>
            </a:r>
            <a:r>
              <a:rPr lang="en-US" altLang="ko-KR" dirty="0"/>
              <a:t>(4)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[1,2,3,4,4]</a:t>
            </a:r>
          </a:p>
          <a:p>
            <a:r>
              <a:rPr lang="en-US" altLang="ko-KR" dirty="0" err="1"/>
              <a:t>A.popleft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[2,3,4,4]</a:t>
            </a:r>
          </a:p>
          <a:p>
            <a:r>
              <a:rPr lang="en-US" altLang="ko-KR" dirty="0" err="1"/>
              <a:t>A.appendleft</a:t>
            </a:r>
            <a:r>
              <a:rPr lang="en-US" altLang="ko-KR" dirty="0"/>
              <a:t>(9)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[9,2,3,4,4]</a:t>
            </a:r>
          </a:p>
          <a:p>
            <a:r>
              <a:rPr lang="en-US" altLang="ko-KR" dirty="0" err="1"/>
              <a:t>A.pop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 = [9,2,3,4]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87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20289-E3E1-A6B1-9C5D-FE5499D9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25CC3-AA81-5123-7D32-C25D1541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ko-KR" altLang="en-US" dirty="0"/>
              <a:t>같은 경우 리스트의 내장함수만으로도 구현 가능하다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Queue, Deque</a:t>
            </a:r>
            <a:r>
              <a:rPr lang="ko-KR" altLang="en-US" dirty="0"/>
              <a:t>는 </a:t>
            </a:r>
            <a:r>
              <a:rPr lang="en-US" altLang="ko-KR" dirty="0" err="1"/>
              <a:t>popleft</a:t>
            </a:r>
            <a:r>
              <a:rPr lang="ko-KR" altLang="en-US" dirty="0"/>
              <a:t>와 </a:t>
            </a:r>
            <a:r>
              <a:rPr lang="en-US" altLang="ko-KR" dirty="0" err="1"/>
              <a:t>appendleft</a:t>
            </a:r>
            <a:r>
              <a:rPr lang="ko-KR" altLang="en-US" dirty="0"/>
              <a:t>가 필요하지만 리스트의 내장함수에는 이러한 것들은 없다</a:t>
            </a:r>
            <a:r>
              <a:rPr lang="en-US" altLang="ko-KR" dirty="0"/>
              <a:t>. </a:t>
            </a:r>
            <a:r>
              <a:rPr lang="ko-KR" altLang="en-US" dirty="0"/>
              <a:t>그래서 새롭게 만들어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Python</a:t>
            </a:r>
            <a:r>
              <a:rPr lang="ko-KR" altLang="en-US" dirty="0"/>
              <a:t>은 강력한 라이브러리가 있어 직접 모든 걸 만들 필요는 없다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from collections import deque</a:t>
            </a:r>
          </a:p>
          <a:p>
            <a:r>
              <a:rPr lang="en-US" altLang="ko-KR" dirty="0"/>
              <a:t>deque()</a:t>
            </a:r>
          </a:p>
        </p:txBody>
      </p:sp>
    </p:spTree>
    <p:extLst>
      <p:ext uri="{BB962C8B-B14F-4D97-AF65-F5344CB8AC3E}">
        <p14:creationId xmlns:p14="http://schemas.microsoft.com/office/powerpoint/2010/main" val="35190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B3896-52C5-586F-7A99-70860432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402E35-1C12-8056-945D-88211210A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3654572" cy="484172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09168B-CEB9-7AB7-18EF-378F7A75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93" y="2027175"/>
            <a:ext cx="3181569" cy="22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1239</TotalTime>
  <Words>294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자르기</vt:lpstr>
      <vt:lpstr>알고리즘 멘토링</vt:lpstr>
      <vt:lpstr>Stack</vt:lpstr>
      <vt:lpstr>Stack</vt:lpstr>
      <vt:lpstr>Queue</vt:lpstr>
      <vt:lpstr>Queue</vt:lpstr>
      <vt:lpstr>Deque</vt:lpstr>
      <vt:lpstr>Deque</vt:lpstr>
      <vt:lpstr>자료구조 구현</vt:lpstr>
      <vt:lpstr>Stack</vt:lpstr>
      <vt:lpstr>Queue</vt:lpstr>
      <vt:lpstr>Deque</vt:lpstr>
      <vt:lpstr>실습!!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멘토링</dc:title>
  <dc:creator>민찬 주</dc:creator>
  <cp:lastModifiedBy>민찬 주</cp:lastModifiedBy>
  <cp:revision>2</cp:revision>
  <dcterms:created xsi:type="dcterms:W3CDTF">2024-04-04T12:21:20Z</dcterms:created>
  <dcterms:modified xsi:type="dcterms:W3CDTF">2024-04-09T08:29:44Z</dcterms:modified>
</cp:coreProperties>
</file>