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3BB69-0E39-4200-A78E-F7DB212C97BF}" v="79" dt="2024-04-30T01:04:57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찬 주" userId="6a2b1774923cf756" providerId="LiveId" clId="{20B3BB69-0E39-4200-A78E-F7DB212C97BF}"/>
    <pc:docChg chg="undo redo custSel addSld modSld">
      <pc:chgData name="민찬 주" userId="6a2b1774923cf756" providerId="LiveId" clId="{20B3BB69-0E39-4200-A78E-F7DB212C97BF}" dt="2024-04-30T01:04:57.225" v="1811"/>
      <pc:docMkLst>
        <pc:docMk/>
      </pc:docMkLst>
      <pc:sldChg chg="modSp new mod">
        <pc:chgData name="민찬 주" userId="6a2b1774923cf756" providerId="LiveId" clId="{20B3BB69-0E39-4200-A78E-F7DB212C97BF}" dt="2024-04-27T15:23:57.087" v="44" actId="255"/>
        <pc:sldMkLst>
          <pc:docMk/>
          <pc:sldMk cId="3443610211" sldId="256"/>
        </pc:sldMkLst>
        <pc:spChg chg="mod">
          <ac:chgData name="민찬 주" userId="6a2b1774923cf756" providerId="LiveId" clId="{20B3BB69-0E39-4200-A78E-F7DB212C97BF}" dt="2024-04-27T15:23:23.648" v="2"/>
          <ac:spMkLst>
            <pc:docMk/>
            <pc:sldMk cId="3443610211" sldId="256"/>
            <ac:spMk id="2" creationId="{A4EF1A28-2012-98E9-9F36-56A7B3CA4924}"/>
          </ac:spMkLst>
        </pc:spChg>
        <pc:spChg chg="mod">
          <ac:chgData name="민찬 주" userId="6a2b1774923cf756" providerId="LiveId" clId="{20B3BB69-0E39-4200-A78E-F7DB212C97BF}" dt="2024-04-27T15:23:57.087" v="44" actId="255"/>
          <ac:spMkLst>
            <pc:docMk/>
            <pc:sldMk cId="3443610211" sldId="256"/>
            <ac:spMk id="3" creationId="{249DB420-6F28-8DA6-3A94-8AFF17A748A3}"/>
          </ac:spMkLst>
        </pc:spChg>
      </pc:sldChg>
      <pc:sldChg chg="addSp delSp modSp new mod modAnim">
        <pc:chgData name="민찬 주" userId="6a2b1774923cf756" providerId="LiveId" clId="{20B3BB69-0E39-4200-A78E-F7DB212C97BF}" dt="2024-04-29T13:07:47.569" v="1768"/>
        <pc:sldMkLst>
          <pc:docMk/>
          <pc:sldMk cId="4137345632" sldId="257"/>
        </pc:sldMkLst>
        <pc:spChg chg="mod">
          <ac:chgData name="민찬 주" userId="6a2b1774923cf756" providerId="LiveId" clId="{20B3BB69-0E39-4200-A78E-F7DB212C97BF}" dt="2024-04-27T15:25:13.399" v="54" actId="20577"/>
          <ac:spMkLst>
            <pc:docMk/>
            <pc:sldMk cId="4137345632" sldId="257"/>
            <ac:spMk id="2" creationId="{04D35BC2-6519-C3B1-C2E4-68C4FD80DD94}"/>
          </ac:spMkLst>
        </pc:spChg>
        <pc:spChg chg="del">
          <ac:chgData name="민찬 주" userId="6a2b1774923cf756" providerId="LiveId" clId="{20B3BB69-0E39-4200-A78E-F7DB212C97BF}" dt="2024-04-27T15:34:31.227" v="55" actId="22"/>
          <ac:spMkLst>
            <pc:docMk/>
            <pc:sldMk cId="4137345632" sldId="257"/>
            <ac:spMk id="3" creationId="{5097ED37-1302-1FA6-E5AD-EE3BDB317F6C}"/>
          </ac:spMkLst>
        </pc:spChg>
        <pc:spChg chg="add mod">
          <ac:chgData name="민찬 주" userId="6a2b1774923cf756" providerId="LiveId" clId="{20B3BB69-0E39-4200-A78E-F7DB212C97BF}" dt="2024-04-27T15:38:52.034" v="211" actId="1076"/>
          <ac:spMkLst>
            <pc:docMk/>
            <pc:sldMk cId="4137345632" sldId="257"/>
            <ac:spMk id="6" creationId="{1CCC4322-FF16-AE8B-E059-2BABD1896800}"/>
          </ac:spMkLst>
        </pc:spChg>
        <pc:picChg chg="add mod ord">
          <ac:chgData name="민찬 주" userId="6a2b1774923cf756" providerId="LiveId" clId="{20B3BB69-0E39-4200-A78E-F7DB212C97BF}" dt="2024-04-27T15:34:34.662" v="57" actId="1076"/>
          <ac:picMkLst>
            <pc:docMk/>
            <pc:sldMk cId="4137345632" sldId="257"/>
            <ac:picMk id="5" creationId="{6AD7BBA0-CDDD-C91B-D1FF-143CAE99BFA8}"/>
          </ac:picMkLst>
        </pc:picChg>
      </pc:sldChg>
      <pc:sldChg chg="addSp delSp modSp new mod modAnim">
        <pc:chgData name="민찬 주" userId="6a2b1774923cf756" providerId="LiveId" clId="{20B3BB69-0E39-4200-A78E-F7DB212C97BF}" dt="2024-04-29T13:11:07.879" v="1796"/>
        <pc:sldMkLst>
          <pc:docMk/>
          <pc:sldMk cId="2748240271" sldId="258"/>
        </pc:sldMkLst>
        <pc:spChg chg="mod">
          <ac:chgData name="민찬 주" userId="6a2b1774923cf756" providerId="LiveId" clId="{20B3BB69-0E39-4200-A78E-F7DB212C97BF}" dt="2024-04-27T16:06:37.717" v="217" actId="20577"/>
          <ac:spMkLst>
            <pc:docMk/>
            <pc:sldMk cId="2748240271" sldId="258"/>
            <ac:spMk id="2" creationId="{B307E6B3-D948-0A65-08CD-75C473BB65E5}"/>
          </ac:spMkLst>
        </pc:spChg>
        <pc:spChg chg="del">
          <ac:chgData name="민찬 주" userId="6a2b1774923cf756" providerId="LiveId" clId="{20B3BB69-0E39-4200-A78E-F7DB212C97BF}" dt="2024-04-27T16:06:50.860" v="218"/>
          <ac:spMkLst>
            <pc:docMk/>
            <pc:sldMk cId="2748240271" sldId="258"/>
            <ac:spMk id="3" creationId="{7978C1CB-0883-6D41-2CA5-12F9E30383B8}"/>
          </ac:spMkLst>
        </pc:spChg>
        <pc:spChg chg="add mod">
          <ac:chgData name="민찬 주" userId="6a2b1774923cf756" providerId="LiveId" clId="{20B3BB69-0E39-4200-A78E-F7DB212C97BF}" dt="2024-04-27T16:15:49.510" v="546" actId="20577"/>
          <ac:spMkLst>
            <pc:docMk/>
            <pc:sldMk cId="2748240271" sldId="258"/>
            <ac:spMk id="5" creationId="{BE34F241-1157-D8B5-7B17-7947BC1160D9}"/>
          </ac:spMkLst>
        </pc:spChg>
        <pc:spChg chg="add del mod">
          <ac:chgData name="민찬 주" userId="6a2b1774923cf756" providerId="LiveId" clId="{20B3BB69-0E39-4200-A78E-F7DB212C97BF}" dt="2024-04-27T16:13:59.725" v="450"/>
          <ac:spMkLst>
            <pc:docMk/>
            <pc:sldMk cId="2748240271" sldId="258"/>
            <ac:spMk id="6" creationId="{F1754CBA-2E13-8A55-B0F5-B4CC82247684}"/>
          </ac:spMkLst>
        </pc:spChg>
        <pc:spChg chg="add mod">
          <ac:chgData name="민찬 주" userId="6a2b1774923cf756" providerId="LiveId" clId="{20B3BB69-0E39-4200-A78E-F7DB212C97BF}" dt="2024-04-27T16:17:47.077" v="643" actId="1076"/>
          <ac:spMkLst>
            <pc:docMk/>
            <pc:sldMk cId="2748240271" sldId="258"/>
            <ac:spMk id="7" creationId="{EFAE0CD7-3A6E-B0AF-6D1B-3946673FE9C9}"/>
          </ac:spMkLst>
        </pc:spChg>
        <pc:spChg chg="add del">
          <ac:chgData name="민찬 주" userId="6a2b1774923cf756" providerId="LiveId" clId="{20B3BB69-0E39-4200-A78E-F7DB212C97BF}" dt="2024-04-27T16:18:00.868" v="645" actId="22"/>
          <ac:spMkLst>
            <pc:docMk/>
            <pc:sldMk cId="2748240271" sldId="258"/>
            <ac:spMk id="9" creationId="{61C13B71-D292-3928-2011-96BC53246A02}"/>
          </ac:spMkLst>
        </pc:spChg>
        <pc:picChg chg="add mod">
          <ac:chgData name="민찬 주" userId="6a2b1774923cf756" providerId="LiveId" clId="{20B3BB69-0E39-4200-A78E-F7DB212C97BF}" dt="2024-04-27T16:06:55.886" v="219" actId="1076"/>
          <ac:picMkLst>
            <pc:docMk/>
            <pc:sldMk cId="2748240271" sldId="258"/>
            <ac:picMk id="4" creationId="{A70744DD-E219-8728-BA57-3BE56033EC7D}"/>
          </ac:picMkLst>
        </pc:picChg>
      </pc:sldChg>
      <pc:sldChg chg="addSp delSp modSp new mod addAnim delAnim modAnim">
        <pc:chgData name="민찬 주" userId="6a2b1774923cf756" providerId="LiveId" clId="{20B3BB69-0E39-4200-A78E-F7DB212C97BF}" dt="2024-04-30T01:03:40.516" v="1810" actId="21"/>
        <pc:sldMkLst>
          <pc:docMk/>
          <pc:sldMk cId="3434414273" sldId="259"/>
        </pc:sldMkLst>
        <pc:spChg chg="mod">
          <ac:chgData name="민찬 주" userId="6a2b1774923cf756" providerId="LiveId" clId="{20B3BB69-0E39-4200-A78E-F7DB212C97BF}" dt="2024-04-27T16:18:08.327" v="655" actId="20577"/>
          <ac:spMkLst>
            <pc:docMk/>
            <pc:sldMk cId="3434414273" sldId="259"/>
            <ac:spMk id="2" creationId="{30658DBF-5C27-74D2-4EB6-F193D19D17F5}"/>
          </ac:spMkLst>
        </pc:spChg>
        <pc:spChg chg="mod">
          <ac:chgData name="민찬 주" userId="6a2b1774923cf756" providerId="LiveId" clId="{20B3BB69-0E39-4200-A78E-F7DB212C97BF}" dt="2024-04-27T16:29:57.764" v="1243" actId="5793"/>
          <ac:spMkLst>
            <pc:docMk/>
            <pc:sldMk cId="3434414273" sldId="259"/>
            <ac:spMk id="3" creationId="{7EA17B3A-297D-D2A9-1C66-8C0A9138BE68}"/>
          </ac:spMkLst>
        </pc:spChg>
        <pc:picChg chg="add del mod ord">
          <ac:chgData name="민찬 주" userId="6a2b1774923cf756" providerId="LiveId" clId="{20B3BB69-0E39-4200-A78E-F7DB212C97BF}" dt="2024-04-30T01:03:40.516" v="1810" actId="21"/>
          <ac:picMkLst>
            <pc:docMk/>
            <pc:sldMk cId="3434414273" sldId="259"/>
            <ac:picMk id="5" creationId="{9AAAF62C-CE96-261B-86D9-EEC340BDB525}"/>
          </ac:picMkLst>
        </pc:picChg>
        <pc:picChg chg="add mod ord">
          <ac:chgData name="민찬 주" userId="6a2b1774923cf756" providerId="LiveId" clId="{20B3BB69-0E39-4200-A78E-F7DB212C97BF}" dt="2024-04-29T12:36:22.865" v="1583" actId="14100"/>
          <ac:picMkLst>
            <pc:docMk/>
            <pc:sldMk cId="3434414273" sldId="259"/>
            <ac:picMk id="6" creationId="{2D0EC8A4-AFFD-12A3-A5F0-5F96D9FB3A01}"/>
          </ac:picMkLst>
        </pc:picChg>
        <pc:picChg chg="add del mod">
          <ac:chgData name="민찬 주" userId="6a2b1774923cf756" providerId="LiveId" clId="{20B3BB69-0E39-4200-A78E-F7DB212C97BF}" dt="2024-04-29T12:36:08.982" v="1579" actId="21"/>
          <ac:picMkLst>
            <pc:docMk/>
            <pc:sldMk cId="3434414273" sldId="259"/>
            <ac:picMk id="7" creationId="{41466E44-7524-3455-E943-2D8AA8E30F56}"/>
          </ac:picMkLst>
        </pc:picChg>
      </pc:sldChg>
      <pc:sldChg chg="addSp delSp modSp new mod modAnim">
        <pc:chgData name="민찬 주" userId="6a2b1774923cf756" providerId="LiveId" clId="{20B3BB69-0E39-4200-A78E-F7DB212C97BF}" dt="2024-04-29T13:09:32.581" v="1788"/>
        <pc:sldMkLst>
          <pc:docMk/>
          <pc:sldMk cId="1853685570" sldId="260"/>
        </pc:sldMkLst>
        <pc:spChg chg="mod">
          <ac:chgData name="민찬 주" userId="6a2b1774923cf756" providerId="LiveId" clId="{20B3BB69-0E39-4200-A78E-F7DB212C97BF}" dt="2024-04-27T16:38:34.055" v="1276" actId="20577"/>
          <ac:spMkLst>
            <pc:docMk/>
            <pc:sldMk cId="1853685570" sldId="260"/>
            <ac:spMk id="2" creationId="{21BBA6DF-D161-A8F1-9C52-98B57A858A08}"/>
          </ac:spMkLst>
        </pc:spChg>
        <pc:spChg chg="add del">
          <ac:chgData name="민찬 주" userId="6a2b1774923cf756" providerId="LiveId" clId="{20B3BB69-0E39-4200-A78E-F7DB212C97BF}" dt="2024-04-27T16:39:12.454" v="1281" actId="22"/>
          <ac:spMkLst>
            <pc:docMk/>
            <pc:sldMk cId="1853685570" sldId="260"/>
            <ac:spMk id="3" creationId="{72BFD60B-F56E-8C32-E0FD-CB990553FC6E}"/>
          </ac:spMkLst>
        </pc:spChg>
        <pc:spChg chg="add mod">
          <ac:chgData name="민찬 주" userId="6a2b1774923cf756" providerId="LiveId" clId="{20B3BB69-0E39-4200-A78E-F7DB212C97BF}" dt="2024-04-27T16:45:23.880" v="1297" actId="1076"/>
          <ac:spMkLst>
            <pc:docMk/>
            <pc:sldMk cId="1853685570" sldId="260"/>
            <ac:spMk id="8" creationId="{F4C8A558-B943-5C00-0E3F-64505D97B894}"/>
          </ac:spMkLst>
        </pc:spChg>
        <pc:spChg chg="add mod">
          <ac:chgData name="민찬 주" userId="6a2b1774923cf756" providerId="LiveId" clId="{20B3BB69-0E39-4200-A78E-F7DB212C97BF}" dt="2024-04-27T16:45:16.626" v="1293" actId="14100"/>
          <ac:spMkLst>
            <pc:docMk/>
            <pc:sldMk cId="1853685570" sldId="260"/>
            <ac:spMk id="9" creationId="{9AA5F1A9-BE56-7ED3-4E69-532FFBA736C0}"/>
          </ac:spMkLst>
        </pc:spChg>
        <pc:spChg chg="add mod">
          <ac:chgData name="민찬 주" userId="6a2b1774923cf756" providerId="LiveId" clId="{20B3BB69-0E39-4200-A78E-F7DB212C97BF}" dt="2024-04-27T16:45:37.961" v="1300" actId="14100"/>
          <ac:spMkLst>
            <pc:docMk/>
            <pc:sldMk cId="1853685570" sldId="260"/>
            <ac:spMk id="10" creationId="{3AE5D73C-D2F8-3776-1FEC-7643AF94FC97}"/>
          </ac:spMkLst>
        </pc:spChg>
        <pc:spChg chg="add mod">
          <ac:chgData name="민찬 주" userId="6a2b1774923cf756" providerId="LiveId" clId="{20B3BB69-0E39-4200-A78E-F7DB212C97BF}" dt="2024-04-27T16:45:47.922" v="1303" actId="14100"/>
          <ac:spMkLst>
            <pc:docMk/>
            <pc:sldMk cId="1853685570" sldId="260"/>
            <ac:spMk id="11" creationId="{47AC4822-CA7B-8A1B-0172-C7CCF207D519}"/>
          </ac:spMkLst>
        </pc:spChg>
        <pc:spChg chg="add mod">
          <ac:chgData name="민찬 주" userId="6a2b1774923cf756" providerId="LiveId" clId="{20B3BB69-0E39-4200-A78E-F7DB212C97BF}" dt="2024-04-27T16:46:23.963" v="1312" actId="1076"/>
          <ac:spMkLst>
            <pc:docMk/>
            <pc:sldMk cId="1853685570" sldId="260"/>
            <ac:spMk id="12" creationId="{02E07327-DD64-64B0-5F8F-AF6AC2D37E2A}"/>
          </ac:spMkLst>
        </pc:spChg>
        <pc:spChg chg="add mod">
          <ac:chgData name="민찬 주" userId="6a2b1774923cf756" providerId="LiveId" clId="{20B3BB69-0E39-4200-A78E-F7DB212C97BF}" dt="2024-04-27T16:46:31.650" v="1316" actId="20577"/>
          <ac:spMkLst>
            <pc:docMk/>
            <pc:sldMk cId="1853685570" sldId="260"/>
            <ac:spMk id="13" creationId="{354480AC-97C0-BB17-0616-F8ECAB548F87}"/>
          </ac:spMkLst>
        </pc:spChg>
        <pc:spChg chg="add mod">
          <ac:chgData name="민찬 주" userId="6a2b1774923cf756" providerId="LiveId" clId="{20B3BB69-0E39-4200-A78E-F7DB212C97BF}" dt="2024-04-27T16:46:38.608" v="1320" actId="20577"/>
          <ac:spMkLst>
            <pc:docMk/>
            <pc:sldMk cId="1853685570" sldId="260"/>
            <ac:spMk id="14" creationId="{EE56D077-3A3C-C2E5-4DD8-36150BD1FA55}"/>
          </ac:spMkLst>
        </pc:spChg>
        <pc:spChg chg="add mod">
          <ac:chgData name="민찬 주" userId="6a2b1774923cf756" providerId="LiveId" clId="{20B3BB69-0E39-4200-A78E-F7DB212C97BF}" dt="2024-04-27T16:46:44.282" v="1324" actId="20577"/>
          <ac:spMkLst>
            <pc:docMk/>
            <pc:sldMk cId="1853685570" sldId="260"/>
            <ac:spMk id="15" creationId="{673A48F2-AC36-60B0-79C6-7F92640A815B}"/>
          </ac:spMkLst>
        </pc:spChg>
        <pc:picChg chg="add del mod ord">
          <ac:chgData name="민찬 주" userId="6a2b1774923cf756" providerId="LiveId" clId="{20B3BB69-0E39-4200-A78E-F7DB212C97BF}" dt="2024-04-27T16:38:57.296" v="1280" actId="22"/>
          <ac:picMkLst>
            <pc:docMk/>
            <pc:sldMk cId="1853685570" sldId="260"/>
            <ac:picMk id="5" creationId="{3C2CC618-EE1C-04D0-E5E2-39224CA90172}"/>
          </ac:picMkLst>
        </pc:picChg>
        <pc:picChg chg="add mod ord">
          <ac:chgData name="민찬 주" userId="6a2b1774923cf756" providerId="LiveId" clId="{20B3BB69-0E39-4200-A78E-F7DB212C97BF}" dt="2024-04-27T16:45:21.801" v="1296" actId="1076"/>
          <ac:picMkLst>
            <pc:docMk/>
            <pc:sldMk cId="1853685570" sldId="260"/>
            <ac:picMk id="7" creationId="{69383208-83DF-1B1E-BD19-D044E55A1060}"/>
          </ac:picMkLst>
        </pc:picChg>
      </pc:sldChg>
      <pc:sldChg chg="addSp delSp modSp new mod addAnim delAnim modAnim">
        <pc:chgData name="민찬 주" userId="6a2b1774923cf756" providerId="LiveId" clId="{20B3BB69-0E39-4200-A78E-F7DB212C97BF}" dt="2024-04-30T01:03:39.820" v="1809" actId="21"/>
        <pc:sldMkLst>
          <pc:docMk/>
          <pc:sldMk cId="521762185" sldId="261"/>
        </pc:sldMkLst>
        <pc:spChg chg="mod">
          <ac:chgData name="민찬 주" userId="6a2b1774923cf756" providerId="LiveId" clId="{20B3BB69-0E39-4200-A78E-F7DB212C97BF}" dt="2024-04-27T16:49:32.963" v="1326"/>
          <ac:spMkLst>
            <pc:docMk/>
            <pc:sldMk cId="521762185" sldId="261"/>
            <ac:spMk id="2" creationId="{509E1737-C4CD-7F47-715F-70B21EFE6523}"/>
          </ac:spMkLst>
        </pc:spChg>
        <pc:spChg chg="del">
          <ac:chgData name="민찬 주" userId="6a2b1774923cf756" providerId="LiveId" clId="{20B3BB69-0E39-4200-A78E-F7DB212C97BF}" dt="2024-04-27T16:49:36.640" v="1327"/>
          <ac:spMkLst>
            <pc:docMk/>
            <pc:sldMk cId="521762185" sldId="261"/>
            <ac:spMk id="3" creationId="{92AF7079-2B8F-DA8F-CB9A-C3F8B1924FB7}"/>
          </ac:spMkLst>
        </pc:spChg>
        <pc:spChg chg="add mod">
          <ac:chgData name="민찬 주" userId="6a2b1774923cf756" providerId="LiveId" clId="{20B3BB69-0E39-4200-A78E-F7DB212C97BF}" dt="2024-04-29T12:56:09.323" v="1591" actId="20577"/>
          <ac:spMkLst>
            <pc:docMk/>
            <pc:sldMk cId="521762185" sldId="261"/>
            <ac:spMk id="5" creationId="{FF04298A-F73E-315B-0231-BFA379246F11}"/>
          </ac:spMkLst>
        </pc:spChg>
        <pc:picChg chg="add mod">
          <ac:chgData name="민찬 주" userId="6a2b1774923cf756" providerId="LiveId" clId="{20B3BB69-0E39-4200-A78E-F7DB212C97BF}" dt="2024-04-27T16:49:39.013" v="1328" actId="1076"/>
          <ac:picMkLst>
            <pc:docMk/>
            <pc:sldMk cId="521762185" sldId="261"/>
            <ac:picMk id="4" creationId="{7D4572D1-F43C-8CDF-B632-FE3E9E5E5C9B}"/>
          </ac:picMkLst>
        </pc:picChg>
        <pc:picChg chg="add del mod">
          <ac:chgData name="민찬 주" userId="6a2b1774923cf756" providerId="LiveId" clId="{20B3BB69-0E39-4200-A78E-F7DB212C97BF}" dt="2024-04-30T01:03:39.820" v="1809" actId="21"/>
          <ac:picMkLst>
            <pc:docMk/>
            <pc:sldMk cId="521762185" sldId="261"/>
            <ac:picMk id="6" creationId="{20184F0D-C826-1875-A3FA-7DBEA8E86A29}"/>
          </ac:picMkLst>
        </pc:picChg>
        <pc:picChg chg="add mod">
          <ac:chgData name="민찬 주" userId="6a2b1774923cf756" providerId="LiveId" clId="{20B3BB69-0E39-4200-A78E-F7DB212C97BF}" dt="2024-04-30T00:44:25.714" v="1800" actId="14100"/>
          <ac:picMkLst>
            <pc:docMk/>
            <pc:sldMk cId="521762185" sldId="261"/>
            <ac:picMk id="7" creationId="{ED499C4F-E60D-5499-9CC9-C236F1FBE340}"/>
          </ac:picMkLst>
        </pc:picChg>
      </pc:sldChg>
      <pc:sldChg chg="addSp delSp modSp new mod modAnim">
        <pc:chgData name="민찬 주" userId="6a2b1774923cf756" providerId="LiveId" clId="{20B3BB69-0E39-4200-A78E-F7DB212C97BF}" dt="2024-04-29T13:04:00.028" v="1687"/>
        <pc:sldMkLst>
          <pc:docMk/>
          <pc:sldMk cId="1545427004" sldId="262"/>
        </pc:sldMkLst>
        <pc:spChg chg="mod">
          <ac:chgData name="민찬 주" userId="6a2b1774923cf756" providerId="LiveId" clId="{20B3BB69-0E39-4200-A78E-F7DB212C97BF}" dt="2024-04-29T12:57:28.184" v="1621" actId="20577"/>
          <ac:spMkLst>
            <pc:docMk/>
            <pc:sldMk cId="1545427004" sldId="262"/>
            <ac:spMk id="2" creationId="{20631298-EBDE-D9E5-5B51-FC74E7E2FEED}"/>
          </ac:spMkLst>
        </pc:spChg>
        <pc:spChg chg="del">
          <ac:chgData name="민찬 주" userId="6a2b1774923cf756" providerId="LiveId" clId="{20B3BB69-0E39-4200-A78E-F7DB212C97BF}" dt="2024-04-29T12:57:33.515" v="1622"/>
          <ac:spMkLst>
            <pc:docMk/>
            <pc:sldMk cId="1545427004" sldId="262"/>
            <ac:spMk id="3" creationId="{3EADA287-1B01-FB17-1DDF-EA99F90B86C4}"/>
          </ac:spMkLst>
        </pc:spChg>
        <pc:spChg chg="add del">
          <ac:chgData name="민찬 주" userId="6a2b1774923cf756" providerId="LiveId" clId="{20B3BB69-0E39-4200-A78E-F7DB212C97BF}" dt="2024-04-29T13:01:52.642" v="1673" actId="34122"/>
          <ac:spMkLst>
            <pc:docMk/>
            <pc:sldMk cId="1545427004" sldId="262"/>
            <ac:spMk id="12" creationId="{6BC57F39-72E1-499E-AACD-90E5C0BC139F}"/>
          </ac:spMkLst>
        </pc:spChg>
        <pc:spChg chg="add del">
          <ac:chgData name="민찬 주" userId="6a2b1774923cf756" providerId="LiveId" clId="{20B3BB69-0E39-4200-A78E-F7DB212C97BF}" dt="2024-04-29T13:01:38.650" v="1667" actId="34122"/>
          <ac:spMkLst>
            <pc:docMk/>
            <pc:sldMk cId="1545427004" sldId="262"/>
            <ac:spMk id="12" creationId="{809C344F-799A-48DF-A350-D60617637EB4}"/>
          </ac:spMkLst>
        </pc:spChg>
        <pc:grpChg chg="del mod">
          <ac:chgData name="민찬 주" userId="6a2b1774923cf756" providerId="LiveId" clId="{20B3BB69-0E39-4200-A78E-F7DB212C97BF}" dt="2024-04-29T13:00:13.205" v="1636"/>
          <ac:grpSpMkLst>
            <pc:docMk/>
            <pc:sldMk cId="1545427004" sldId="262"/>
            <ac:grpSpMk id="9" creationId="{B96B951E-9531-3B0C-85B1-082729815205}"/>
          </ac:grpSpMkLst>
        </pc:grpChg>
        <pc:grpChg chg="del mod">
          <ac:chgData name="민찬 주" userId="6a2b1774923cf756" providerId="LiveId" clId="{20B3BB69-0E39-4200-A78E-F7DB212C97BF}" dt="2024-04-29T13:00:17.570" v="1639"/>
          <ac:grpSpMkLst>
            <pc:docMk/>
            <pc:sldMk cId="1545427004" sldId="262"/>
            <ac:grpSpMk id="12" creationId="{91E4D255-ECAC-8E88-030F-30F2EE700BCD}"/>
          </ac:grpSpMkLst>
        </pc:grpChg>
        <pc:grpChg chg="add del mod">
          <ac:chgData name="민찬 주" userId="6a2b1774923cf756" providerId="LiveId" clId="{20B3BB69-0E39-4200-A78E-F7DB212C97BF}" dt="2024-04-29T13:02:05.289" v="1675" actId="1076"/>
          <ac:grpSpMkLst>
            <pc:docMk/>
            <pc:sldMk cId="1545427004" sldId="262"/>
            <ac:grpSpMk id="16" creationId="{723966F3-6FAE-503E-56F1-7EB3A834694F}"/>
          </ac:grpSpMkLst>
        </pc:grpChg>
        <pc:grpChg chg="mod">
          <ac:chgData name="민찬 주" userId="6a2b1774923cf756" providerId="LiveId" clId="{20B3BB69-0E39-4200-A78E-F7DB212C97BF}" dt="2024-04-29T13:00:32.208" v="1649"/>
          <ac:grpSpMkLst>
            <pc:docMk/>
            <pc:sldMk cId="1545427004" sldId="262"/>
            <ac:grpSpMk id="21" creationId="{35D4ED54-543A-D646-6582-25F10DE8F3B6}"/>
          </ac:grpSpMkLst>
        </pc:grpChg>
        <pc:grpChg chg="mod">
          <ac:chgData name="민찬 주" userId="6a2b1774923cf756" providerId="LiveId" clId="{20B3BB69-0E39-4200-A78E-F7DB212C97BF}" dt="2024-04-29T13:00:36.625" v="1652"/>
          <ac:grpSpMkLst>
            <pc:docMk/>
            <pc:sldMk cId="1545427004" sldId="262"/>
            <ac:grpSpMk id="24" creationId="{2086DCC9-045D-827E-22BD-75232D943C17}"/>
          </ac:grpSpMkLst>
        </pc:grpChg>
        <pc:grpChg chg="mod">
          <ac:chgData name="민찬 주" userId="6a2b1774923cf756" providerId="LiveId" clId="{20B3BB69-0E39-4200-A78E-F7DB212C97BF}" dt="2024-04-29T13:00:52.108" v="1659"/>
          <ac:grpSpMkLst>
            <pc:docMk/>
            <pc:sldMk cId="1545427004" sldId="262"/>
            <ac:grpSpMk id="31" creationId="{8E6EC347-8C6D-823F-8FEF-E6D37DDA9D88}"/>
          </ac:grpSpMkLst>
        </pc:grpChg>
        <pc:grpChg chg="mod">
          <ac:chgData name="민찬 주" userId="6a2b1774923cf756" providerId="LiveId" clId="{20B3BB69-0E39-4200-A78E-F7DB212C97BF}" dt="2024-04-29T13:00:54.136" v="1662"/>
          <ac:grpSpMkLst>
            <pc:docMk/>
            <pc:sldMk cId="1545427004" sldId="262"/>
            <ac:grpSpMk id="34" creationId="{F022256E-DBA2-70E3-DFA6-98FC1A844FB7}"/>
          </ac:grpSpMkLst>
        </pc:grpChg>
        <pc:grpChg chg="mod">
          <ac:chgData name="민찬 주" userId="6a2b1774923cf756" providerId="LiveId" clId="{20B3BB69-0E39-4200-A78E-F7DB212C97BF}" dt="2024-04-29T13:01:42.995" v="1671"/>
          <ac:grpSpMkLst>
            <pc:docMk/>
            <pc:sldMk cId="1545427004" sldId="262"/>
            <ac:grpSpMk id="37" creationId="{F9852EA7-9D6A-EB7C-EF06-0A5D286E2568}"/>
          </ac:grpSpMkLst>
        </pc:grpChg>
        <pc:picChg chg="add mod">
          <ac:chgData name="민찬 주" userId="6a2b1774923cf756" providerId="LiveId" clId="{20B3BB69-0E39-4200-A78E-F7DB212C97BF}" dt="2024-04-29T12:57:47.049" v="1626" actId="14100"/>
          <ac:picMkLst>
            <pc:docMk/>
            <pc:sldMk cId="1545427004" sldId="262"/>
            <ac:picMk id="4" creationId="{B914288C-544D-FF45-0F32-B6DE6489FFE2}"/>
          </ac:picMkLst>
        </pc:picChg>
        <pc:inkChg chg="add del">
          <ac:chgData name="민찬 주" userId="6a2b1774923cf756" providerId="LiveId" clId="{20B3BB69-0E39-4200-A78E-F7DB212C97BF}" dt="2024-04-29T12:59:40.949" v="1628"/>
          <ac:inkMkLst>
            <pc:docMk/>
            <pc:sldMk cId="1545427004" sldId="262"/>
            <ac:inkMk id="5" creationId="{65911AF2-A776-511A-6D11-219EA172CA7A}"/>
          </ac:inkMkLst>
        </pc:inkChg>
        <pc:inkChg chg="add del">
          <ac:chgData name="민찬 주" userId="6a2b1774923cf756" providerId="LiveId" clId="{20B3BB69-0E39-4200-A78E-F7DB212C97BF}" dt="2024-04-29T12:59:59.102" v="1630"/>
          <ac:inkMkLst>
            <pc:docMk/>
            <pc:sldMk cId="1545427004" sldId="262"/>
            <ac:inkMk id="6" creationId="{1473AA89-9E02-07FC-DE8C-319FBEE3004B}"/>
          </ac:inkMkLst>
        </pc:inkChg>
        <pc:inkChg chg="add del mod">
          <ac:chgData name="민찬 주" userId="6a2b1774923cf756" providerId="LiveId" clId="{20B3BB69-0E39-4200-A78E-F7DB212C97BF}" dt="2024-04-29T13:00:17.570" v="1639"/>
          <ac:inkMkLst>
            <pc:docMk/>
            <pc:sldMk cId="1545427004" sldId="262"/>
            <ac:inkMk id="7" creationId="{045C746D-9D72-F7A8-4B28-6C56E90702B2}"/>
          </ac:inkMkLst>
        </pc:inkChg>
        <pc:inkChg chg="add del mod">
          <ac:chgData name="민찬 주" userId="6a2b1774923cf756" providerId="LiveId" clId="{20B3BB69-0E39-4200-A78E-F7DB212C97BF}" dt="2024-04-29T13:00:17.570" v="1638"/>
          <ac:inkMkLst>
            <pc:docMk/>
            <pc:sldMk cId="1545427004" sldId="262"/>
            <ac:inkMk id="8" creationId="{242E449A-5192-1548-AE0D-8E1FFDA0FC11}"/>
          </ac:inkMkLst>
        </pc:inkChg>
        <pc:inkChg chg="add del mod">
          <ac:chgData name="민찬 주" userId="6a2b1774923cf756" providerId="LiveId" clId="{20B3BB69-0E39-4200-A78E-F7DB212C97BF}" dt="2024-04-29T13:00:17.570" v="1637"/>
          <ac:inkMkLst>
            <pc:docMk/>
            <pc:sldMk cId="1545427004" sldId="262"/>
            <ac:inkMk id="10" creationId="{7507B149-1085-5AC6-6302-685A1E7F2540}"/>
          </ac:inkMkLst>
        </pc:inkChg>
        <pc:inkChg chg="add del mod">
          <ac:chgData name="민찬 주" userId="6a2b1774923cf756" providerId="LiveId" clId="{20B3BB69-0E39-4200-A78E-F7DB212C97BF}" dt="2024-04-29T13:00:17.570" v="1640"/>
          <ac:inkMkLst>
            <pc:docMk/>
            <pc:sldMk cId="1545427004" sldId="262"/>
            <ac:inkMk id="11" creationId="{F8613284-6D06-CDBC-2078-37A21BCF219D}"/>
          </ac:inkMkLst>
        </pc:inkChg>
        <pc:inkChg chg="add del mod topLvl">
          <ac:chgData name="민찬 주" userId="6a2b1774923cf756" providerId="LiveId" clId="{20B3BB69-0E39-4200-A78E-F7DB212C97BF}" dt="2024-04-29T13:01:52.642" v="1673" actId="34122"/>
          <ac:inkMkLst>
            <pc:docMk/>
            <pc:sldMk cId="1545427004" sldId="262"/>
            <ac:inkMk id="13" creationId="{40AE4A11-D364-638C-704B-AA50FF73DA69}"/>
          </ac:inkMkLst>
        </pc:inkChg>
        <pc:inkChg chg="add del mod">
          <ac:chgData name="민찬 주" userId="6a2b1774923cf756" providerId="LiveId" clId="{20B3BB69-0E39-4200-A78E-F7DB212C97BF}" dt="2024-04-29T13:01:52.642" v="1673" actId="34122"/>
          <ac:inkMkLst>
            <pc:docMk/>
            <pc:sldMk cId="1545427004" sldId="262"/>
            <ac:inkMk id="14" creationId="{E64F423A-6E08-78BB-2F9C-93234B463251}"/>
          </ac:inkMkLst>
        </pc:inkChg>
        <pc:inkChg chg="add mod topLvl">
          <ac:chgData name="민찬 주" userId="6a2b1774923cf756" providerId="LiveId" clId="{20B3BB69-0E39-4200-A78E-F7DB212C97BF}" dt="2024-04-29T13:01:50.749" v="1672" actId="34122"/>
          <ac:inkMkLst>
            <pc:docMk/>
            <pc:sldMk cId="1545427004" sldId="262"/>
            <ac:inkMk id="15" creationId="{12627A6F-08A8-1F48-DF5B-1D4802C9949B}"/>
          </ac:inkMkLst>
        </pc:inkChg>
        <pc:inkChg chg="add">
          <ac:chgData name="민찬 주" userId="6a2b1774923cf756" providerId="LiveId" clId="{20B3BB69-0E39-4200-A78E-F7DB212C97BF}" dt="2024-04-29T13:00:26.769" v="1645" actId="9405"/>
          <ac:inkMkLst>
            <pc:docMk/>
            <pc:sldMk cId="1545427004" sldId="262"/>
            <ac:inkMk id="17" creationId="{A5E261FE-E3EF-4504-0F60-8B430F9CA66D}"/>
          </ac:inkMkLst>
        </pc:inkChg>
        <pc:inkChg chg="add">
          <ac:chgData name="민찬 주" userId="6a2b1774923cf756" providerId="LiveId" clId="{20B3BB69-0E39-4200-A78E-F7DB212C97BF}" dt="2024-04-29T13:00:29.269" v="1646" actId="9405"/>
          <ac:inkMkLst>
            <pc:docMk/>
            <pc:sldMk cId="1545427004" sldId="262"/>
            <ac:inkMk id="18" creationId="{9DDA6C87-D22A-5F7B-4BE1-80DC9FCDFBAE}"/>
          </ac:inkMkLst>
        </pc:inkChg>
        <pc:inkChg chg="add mod">
          <ac:chgData name="민찬 주" userId="6a2b1774923cf756" providerId="LiveId" clId="{20B3BB69-0E39-4200-A78E-F7DB212C97BF}" dt="2024-04-29T13:00:32.208" v="1649"/>
          <ac:inkMkLst>
            <pc:docMk/>
            <pc:sldMk cId="1545427004" sldId="262"/>
            <ac:inkMk id="19" creationId="{BD4C99B6-CF6A-ACA3-A85C-4FAA2752DA0F}"/>
          </ac:inkMkLst>
        </pc:inkChg>
        <pc:inkChg chg="add mod">
          <ac:chgData name="민찬 주" userId="6a2b1774923cf756" providerId="LiveId" clId="{20B3BB69-0E39-4200-A78E-F7DB212C97BF}" dt="2024-04-29T13:00:32.208" v="1649"/>
          <ac:inkMkLst>
            <pc:docMk/>
            <pc:sldMk cId="1545427004" sldId="262"/>
            <ac:inkMk id="20" creationId="{24354E50-E401-8898-4DA9-9C09972C72D7}"/>
          </ac:inkMkLst>
        </pc:inkChg>
        <pc:inkChg chg="add mod">
          <ac:chgData name="민찬 주" userId="6a2b1774923cf756" providerId="LiveId" clId="{20B3BB69-0E39-4200-A78E-F7DB212C97BF}" dt="2024-04-29T13:00:36.625" v="1652"/>
          <ac:inkMkLst>
            <pc:docMk/>
            <pc:sldMk cId="1545427004" sldId="262"/>
            <ac:inkMk id="22" creationId="{37457D34-96D1-A1CC-2432-DFBA430B45E6}"/>
          </ac:inkMkLst>
        </pc:inkChg>
        <pc:inkChg chg="add mod">
          <ac:chgData name="민찬 주" userId="6a2b1774923cf756" providerId="LiveId" clId="{20B3BB69-0E39-4200-A78E-F7DB212C97BF}" dt="2024-04-29T13:00:36.625" v="1652"/>
          <ac:inkMkLst>
            <pc:docMk/>
            <pc:sldMk cId="1545427004" sldId="262"/>
            <ac:inkMk id="23" creationId="{1F977EB4-0DB9-6C91-2F89-407025C9BB74}"/>
          </ac:inkMkLst>
        </pc:inkChg>
        <pc:inkChg chg="add">
          <ac:chgData name="민찬 주" userId="6a2b1774923cf756" providerId="LiveId" clId="{20B3BB69-0E39-4200-A78E-F7DB212C97BF}" dt="2024-04-29T13:00:38.010" v="1653" actId="9405"/>
          <ac:inkMkLst>
            <pc:docMk/>
            <pc:sldMk cId="1545427004" sldId="262"/>
            <ac:inkMk id="25" creationId="{3A6FFCF5-A6CE-4362-EEAC-3BD8ABA34201}"/>
          </ac:inkMkLst>
        </pc:inkChg>
        <pc:inkChg chg="add">
          <ac:chgData name="민찬 주" userId="6a2b1774923cf756" providerId="LiveId" clId="{20B3BB69-0E39-4200-A78E-F7DB212C97BF}" dt="2024-04-29T13:00:42.606" v="1654" actId="9405"/>
          <ac:inkMkLst>
            <pc:docMk/>
            <pc:sldMk cId="1545427004" sldId="262"/>
            <ac:inkMk id="26" creationId="{2C901E8D-346D-5F79-AA24-897DC5DEE940}"/>
          </ac:inkMkLst>
        </pc:inkChg>
        <pc:inkChg chg="add">
          <ac:chgData name="민찬 주" userId="6a2b1774923cf756" providerId="LiveId" clId="{20B3BB69-0E39-4200-A78E-F7DB212C97BF}" dt="2024-04-29T13:00:46.472" v="1655" actId="9405"/>
          <ac:inkMkLst>
            <pc:docMk/>
            <pc:sldMk cId="1545427004" sldId="262"/>
            <ac:inkMk id="27" creationId="{6CEDBAF0-B443-9449-C8E3-42D0ADC85CA7}"/>
          </ac:inkMkLst>
        </pc:inkChg>
        <pc:inkChg chg="add">
          <ac:chgData name="민찬 주" userId="6a2b1774923cf756" providerId="LiveId" clId="{20B3BB69-0E39-4200-A78E-F7DB212C97BF}" dt="2024-04-29T13:00:49.130" v="1656" actId="9405"/>
          <ac:inkMkLst>
            <pc:docMk/>
            <pc:sldMk cId="1545427004" sldId="262"/>
            <ac:inkMk id="28" creationId="{DC546791-6CB6-40BA-DDDE-28213930E2D6}"/>
          </ac:inkMkLst>
        </pc:inkChg>
        <pc:inkChg chg="add mod">
          <ac:chgData name="민찬 주" userId="6a2b1774923cf756" providerId="LiveId" clId="{20B3BB69-0E39-4200-A78E-F7DB212C97BF}" dt="2024-04-29T13:00:52.108" v="1659"/>
          <ac:inkMkLst>
            <pc:docMk/>
            <pc:sldMk cId="1545427004" sldId="262"/>
            <ac:inkMk id="29" creationId="{239CFBB5-4556-0800-C1F2-2B646ED62F3B}"/>
          </ac:inkMkLst>
        </pc:inkChg>
        <pc:inkChg chg="add mod">
          <ac:chgData name="민찬 주" userId="6a2b1774923cf756" providerId="LiveId" clId="{20B3BB69-0E39-4200-A78E-F7DB212C97BF}" dt="2024-04-29T13:00:52.108" v="1659"/>
          <ac:inkMkLst>
            <pc:docMk/>
            <pc:sldMk cId="1545427004" sldId="262"/>
            <ac:inkMk id="30" creationId="{FD8B3F8F-0E20-2B7C-F2F1-DA9CA49D8F29}"/>
          </ac:inkMkLst>
        </pc:inkChg>
        <pc:inkChg chg="add mod">
          <ac:chgData name="민찬 주" userId="6a2b1774923cf756" providerId="LiveId" clId="{20B3BB69-0E39-4200-A78E-F7DB212C97BF}" dt="2024-04-29T13:00:54.136" v="1662"/>
          <ac:inkMkLst>
            <pc:docMk/>
            <pc:sldMk cId="1545427004" sldId="262"/>
            <ac:inkMk id="32" creationId="{2C4607EE-714F-2C8A-4165-92F47D34D981}"/>
          </ac:inkMkLst>
        </pc:inkChg>
        <pc:inkChg chg="add mod">
          <ac:chgData name="민찬 주" userId="6a2b1774923cf756" providerId="LiveId" clId="{20B3BB69-0E39-4200-A78E-F7DB212C97BF}" dt="2024-04-29T13:00:54.136" v="1662"/>
          <ac:inkMkLst>
            <pc:docMk/>
            <pc:sldMk cId="1545427004" sldId="262"/>
            <ac:inkMk id="33" creationId="{E2CC880D-FA34-AE9B-7EB9-63A62A376867}"/>
          </ac:inkMkLst>
        </pc:inkChg>
        <pc:inkChg chg="add mod">
          <ac:chgData name="민찬 주" userId="6a2b1774923cf756" providerId="LiveId" clId="{20B3BB69-0E39-4200-A78E-F7DB212C97BF}" dt="2024-04-29T13:01:42.995" v="1671"/>
          <ac:inkMkLst>
            <pc:docMk/>
            <pc:sldMk cId="1545427004" sldId="262"/>
            <ac:inkMk id="35" creationId="{D41A7860-CC6C-FD73-9E82-59BE528724C5}"/>
          </ac:inkMkLst>
        </pc:inkChg>
        <pc:inkChg chg="add del mod">
          <ac:chgData name="민찬 주" userId="6a2b1774923cf756" providerId="LiveId" clId="{20B3BB69-0E39-4200-A78E-F7DB212C97BF}" dt="2024-04-29T13:01:42.995" v="1671"/>
          <ac:inkMkLst>
            <pc:docMk/>
            <pc:sldMk cId="1545427004" sldId="262"/>
            <ac:inkMk id="36" creationId="{2064F3A7-D227-887E-5ABA-B1CC3483792C}"/>
          </ac:inkMkLst>
        </pc:inkChg>
      </pc:sldChg>
      <pc:sldChg chg="addSp delSp modSp new mod addAnim delAnim modAnim">
        <pc:chgData name="민찬 주" userId="6a2b1774923cf756" providerId="LiveId" clId="{20B3BB69-0E39-4200-A78E-F7DB212C97BF}" dt="2024-04-30T01:04:57.225" v="1811"/>
        <pc:sldMkLst>
          <pc:docMk/>
          <pc:sldMk cId="949402370" sldId="263"/>
        </pc:sldMkLst>
        <pc:spChg chg="mod">
          <ac:chgData name="민찬 주" userId="6a2b1774923cf756" providerId="LiveId" clId="{20B3BB69-0E39-4200-A78E-F7DB212C97BF}" dt="2024-04-29T13:04:21.880" v="1689"/>
          <ac:spMkLst>
            <pc:docMk/>
            <pc:sldMk cId="949402370" sldId="263"/>
            <ac:spMk id="2" creationId="{8118EF19-3115-108F-9D9A-C4BB1874BB3A}"/>
          </ac:spMkLst>
        </pc:spChg>
        <pc:spChg chg="del">
          <ac:chgData name="민찬 주" userId="6a2b1774923cf756" providerId="LiveId" clId="{20B3BB69-0E39-4200-A78E-F7DB212C97BF}" dt="2024-04-29T13:04:27.068" v="1690"/>
          <ac:spMkLst>
            <pc:docMk/>
            <pc:sldMk cId="949402370" sldId="263"/>
            <ac:spMk id="3" creationId="{9068CA1C-BC12-A427-E6E0-33181EF981B8}"/>
          </ac:spMkLst>
        </pc:spChg>
        <pc:spChg chg="add mod">
          <ac:chgData name="민찬 주" userId="6a2b1774923cf756" providerId="LiveId" clId="{20B3BB69-0E39-4200-A78E-F7DB212C97BF}" dt="2024-04-29T13:05:41.206" v="1742" actId="20577"/>
          <ac:spMkLst>
            <pc:docMk/>
            <pc:sldMk cId="949402370" sldId="263"/>
            <ac:spMk id="5" creationId="{D01AAF80-DB81-CEEE-95BF-2CACCABDCE4F}"/>
          </ac:spMkLst>
        </pc:spChg>
        <pc:picChg chg="add mod">
          <ac:chgData name="민찬 주" userId="6a2b1774923cf756" providerId="LiveId" clId="{20B3BB69-0E39-4200-A78E-F7DB212C97BF}" dt="2024-04-29T13:04:29.748" v="1691" actId="1076"/>
          <ac:picMkLst>
            <pc:docMk/>
            <pc:sldMk cId="949402370" sldId="263"/>
            <ac:picMk id="4" creationId="{A949689D-4FEF-4647-6450-637B7BAE8188}"/>
          </ac:picMkLst>
        </pc:picChg>
        <pc:picChg chg="add mod">
          <ac:chgData name="민찬 주" userId="6a2b1774923cf756" providerId="LiveId" clId="{20B3BB69-0E39-4200-A78E-F7DB212C97BF}" dt="2024-04-30T00:44:58.997" v="1804" actId="14100"/>
          <ac:picMkLst>
            <pc:docMk/>
            <pc:sldMk cId="949402370" sldId="263"/>
            <ac:picMk id="6" creationId="{D53377AE-411D-F4D4-C103-2228DFC2C1B8}"/>
          </ac:picMkLst>
        </pc:picChg>
        <pc:picChg chg="add del mod">
          <ac:chgData name="민찬 주" userId="6a2b1774923cf756" providerId="LiveId" clId="{20B3BB69-0E39-4200-A78E-F7DB212C97BF}" dt="2024-04-30T01:03:39.392" v="1808" actId="21"/>
          <ac:picMkLst>
            <pc:docMk/>
            <pc:sldMk cId="949402370" sldId="263"/>
            <ac:picMk id="7" creationId="{D9AB2F99-EDF3-B8B0-DE2D-1AE1E7748BCB}"/>
          </ac:picMkLst>
        </pc:picChg>
      </pc:sldChg>
      <pc:sldChg chg="addSp delSp modSp new mod setBg setClrOvrMap">
        <pc:chgData name="민찬 주" userId="6a2b1774923cf756" providerId="LiveId" clId="{20B3BB69-0E39-4200-A78E-F7DB212C97BF}" dt="2024-04-29T13:07:03.679" v="1765" actId="26606"/>
        <pc:sldMkLst>
          <pc:docMk/>
          <pc:sldMk cId="2349263970" sldId="264"/>
        </pc:sldMkLst>
        <pc:spChg chg="mod">
          <ac:chgData name="민찬 주" userId="6a2b1774923cf756" providerId="LiveId" clId="{20B3BB69-0E39-4200-A78E-F7DB212C97BF}" dt="2024-04-29T13:07:03.679" v="1765" actId="26606"/>
          <ac:spMkLst>
            <pc:docMk/>
            <pc:sldMk cId="2349263970" sldId="264"/>
            <ac:spMk id="2" creationId="{0AB63612-58DA-73F6-54E0-A03AF0029ADA}"/>
          </ac:spMkLst>
        </pc:spChg>
        <pc:spChg chg="del">
          <ac:chgData name="민찬 주" userId="6a2b1774923cf756" providerId="LiveId" clId="{20B3BB69-0E39-4200-A78E-F7DB212C97BF}" dt="2024-04-29T13:07:03.679" v="1765" actId="26606"/>
          <ac:spMkLst>
            <pc:docMk/>
            <pc:sldMk cId="2349263970" sldId="264"/>
            <ac:spMk id="3" creationId="{DFD58316-AD01-B75A-CB6D-F00738274C92}"/>
          </ac:spMkLst>
        </pc:spChg>
        <pc:spChg chg="add">
          <ac:chgData name="민찬 주" userId="6a2b1774923cf756" providerId="LiveId" clId="{20B3BB69-0E39-4200-A78E-F7DB212C97BF}" dt="2024-04-29T13:07:03.679" v="1765" actId="26606"/>
          <ac:spMkLst>
            <pc:docMk/>
            <pc:sldMk cId="2349263970" sldId="264"/>
            <ac:spMk id="13" creationId="{B709ADC9-6EAF-4268-9415-1ED5ECFA2218}"/>
          </ac:spMkLst>
        </pc:spChg>
        <pc:grpChg chg="add">
          <ac:chgData name="민찬 주" userId="6a2b1774923cf756" providerId="LiveId" clId="{20B3BB69-0E39-4200-A78E-F7DB212C97BF}" dt="2024-04-29T13:07:03.679" v="1765" actId="26606"/>
          <ac:grpSpMkLst>
            <pc:docMk/>
            <pc:sldMk cId="2349263970" sldId="264"/>
            <ac:grpSpMk id="9" creationId="{9D9D6BF1-DFF2-4526-9D13-BF339D8C4163}"/>
          </ac:grpSpMkLst>
        </pc:grpChg>
        <pc:picChg chg="add">
          <ac:chgData name="민찬 주" userId="6a2b1774923cf756" providerId="LiveId" clId="{20B3BB69-0E39-4200-A78E-F7DB212C97BF}" dt="2024-04-29T13:07:03.679" v="1765" actId="26606"/>
          <ac:picMkLst>
            <pc:docMk/>
            <pc:sldMk cId="2349263970" sldId="264"/>
            <ac:picMk id="5" creationId="{8AD1E5E5-7B70-B421-B778-9225C9B67EC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2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24575,'-2'0'0,"-4"2"0,-5 4 0,-7 3 0,-1 3 0,-4 1 0,3 1 0,2 1 0,4-2-8191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3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24575,'-2'1'0,"1"0"0,-1 0 0,1 0 0,0 0 0,-1 1 0,1-1 0,0 1 0,0-1 0,0 1 0,0-1 0,0 1 0,0 0 0,-1 2 0,-1 3 0,-8 11 0,-16 33 0,24-43 0,0 0 0,0 1 0,1-1 0,1 1 0,-1-1 0,1 1 0,1 9 0,-1 14 0,4 93 0,-2-114 0,1 0 0,1 0 0,0-1 0,0 1 0,1-1 0,8 15 0,-2-7 0,1 0 0,19 25 0,-24-37 0,0 1 0,0-1 0,1-1 0,0 1 0,0-1 0,0-1 0,1 1 0,-1-1 0,1-1 0,0 1 0,0-1 0,1 0 0,11 1 0,-6-1 0,1 0 0,-1-2 0,1 0 0,0-1 0,-1 0 0,1-1 0,16-3 0,-27 3 0,1-1 0,-1 1 0,0-1 0,0 0 0,0 0 0,-1 0 0,1 0 0,0-1 0,-1 1 0,0-1 0,1 0 0,-1 0 0,0 0 0,-1-1 0,1 1 0,0-1 0,-1 1 0,0-1 0,0 0 0,0 0 0,0 0 0,1-5 0,0 1 0,-1-1 0,0 0 0,0 0 0,-1 0 0,0 0 0,0 0 0,-1 0 0,0 0 0,-3-16 0,2 22 0,0 0 0,0 0 0,-1 0 0,1 0 0,-1 1 0,0-1 0,1 0 0,-1 1 0,0-1 0,-1 1 0,1 0 0,0 0 0,-1 0 0,1 0 0,-1 0 0,0 0 0,1 1 0,-1-1 0,-6-1 0,-7-4 0,0 2 0,-25-6 0,27 7 0,-4 0-455,0 1 0,-32-3 0,36 6-6371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42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23 162 24575,'-13'-56'0,"3"-49"0,20 153 0,7 79 0,-9-52 0,7 15 0,-12-151 0,-4 4 0,2-77 0,-1 133 0,1-1 0,0 1 0,-1-1 0,1 1 0,0-1 0,-1 1 0,1-1 0,0 1 0,0 0 0,0 0 0,0-1 0,1 1 0,-1 0 0,0 0 0,0 0 0,1 0 0,-1 0 0,1 1 0,-1-1 0,0 0 0,1 1 0,-1-1 0,1 1 0,0-1 0,-1 1 0,1 0 0,3-1 0,6-1 0,1 1 0,19 1 0,-26 0 0,111 3 0,-114-3 0,0 1 0,0-1 0,0 1 0,0-1 0,1 1 0,-1 0 0,0 0 0,0 0 0,-1 0 0,1 0 0,0 0 0,0 0 0,0 1 0,-1-1 0,1 1 0,-1-1 0,1 1 0,-1 0 0,0-1 0,1 1 0,-1 0 0,0 0 0,0 0 0,0 0 0,1 4 0,1 5 0,-1 0 0,1 0 0,1 22 0,-1-5 0,15 134 0,-15-127 0,-3 64 0,0 15 0,3-100-1365,0-1-5461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4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64 24575,'-10'0'0,"0"0"0,0 1 0,0 0 0,0 1 0,1 0 0,-1 0 0,-13 6 0,20-7 0,-1 1 0,1 0 0,-1 0 0,1 0 0,0 0 0,0 1 0,0-1 0,0 1 0,0 0 0,1 0 0,-1 0 0,1 0 0,0 0 0,0 0 0,0 1 0,0-1 0,0 1 0,1-1 0,0 1 0,-1 0 0,0 7 0,-2 12 0,1-9 0,1-1 0,0 1 0,1-1 0,1 25 0,1-34 0,-1 0 0,1-1 0,0 1 0,0-1 0,0 1 0,0-1 0,1 1 0,-1-1 0,1 0 0,0 0 0,0 0 0,0 0 0,0 0 0,1 0 0,-1-1 0,1 1 0,0-1 0,0 1 0,0-1 0,0 0 0,0 0 0,6 2 0,15 6 0,1-1 0,39 8 0,-26-8 0,78 14 0,-26-6 0,-88-17 0,1 1 0,-1-1 0,1 1 0,-1 0 0,1 0 0,-1 0 0,1 0 0,-1 0 0,0 1 0,0-1 0,0 1 0,0-1 0,0 1 0,0 0 0,0 0 0,0 0 0,-1 0 0,1 0 0,-1 0 0,1 0 0,1 5 0,-2-3 0,0 0 0,0 0 0,-1 0 0,1 1 0,-1-1 0,0 0 0,-1 0 0,1 0 0,-1 0 0,1 0 0,-1 0 0,0 0 0,-2 5 0,0-3 0,0 1 0,-1 0 0,1-1 0,-1 0 0,0 0 0,-1 0 0,0 0 0,0-1 0,0 0 0,0 0 0,-1 0 0,0 0 0,0-1 0,0 0 0,-1-1 0,-6 4 0,-2 0 0,0-1 0,-1 0 0,1-2 0,-1 1 0,0-2 0,-20 2 0,-2-2 0,-72-6 0,106 3 0,-1-1 0,1 0 0,0 1 0,-1-2 0,1 1 0,0 0 0,0-1 0,0 0 0,0 0 0,1 0 0,-1-1 0,0 1 0,1-1 0,0 1 0,-1-1 0,1 0 0,0-1 0,1 1 0,-1-1 0,0 1 0,1-1 0,0 0 0,0 1 0,0-1 0,0 0 0,1 0 0,0-1 0,-2-7 0,-1-10 0,1 0 0,1-1 0,1 1 0,2-32 0,0 23 0,-1 25 0,0-1 0,0 0 0,1 0 0,1 0 0,-1 1 0,1-1 0,0 1 0,0-1 0,5-7 0,-5 10 0,0 1 0,0-1 0,1 1 0,0 0 0,0-1 0,0 1 0,0 1 0,0-1 0,0 0 0,1 1 0,-1 0 0,1-1 0,0 1 0,-1 1 0,1-1 0,5-1 0,43-12 0,61-20 0,-96 28 0,1 0 0,-1-1 0,-1-1 0,18-13 0,-31 20 0,-1 0 0,0 0 0,0 0 0,1-1 0,-1 1 0,-1-1 0,1 1 0,0-1 0,-1 0 0,1 0 0,-1 0 0,0 0 0,0 0 0,0 0 0,0 0 0,-1 0 0,1 0 0,-1 0 0,0 0 0,0-1 0,0 1 0,-1-5 0,1 4 0,-1 0 0,0 0 0,0 0 0,0 1 0,0-1 0,-1 0 0,1 0 0,-1 1 0,0-1 0,0 1 0,0-1 0,-1 1 0,1 0 0,-1 0 0,0 0 0,-6-5 0,2 4 0,0-1 0,-1 2 0,0-1 0,0 1 0,0 0 0,0 1 0,0 0 0,-1 0 0,1 1 0,0 0 0,-1 0 0,-9 1 0,14 0 0,0 0 0,0 0 0,1 1 0,-1-1 0,0 1 0,0 0 0,1 0 0,-1 0 0,0 1 0,1-1 0,-1 1 0,1 0 0,0 0 0,-1 0 0,1 0 0,0 0 0,0 1 0,1-1 0,-1 1 0,0 0 0,1 0 0,0 0 0,-1 0 0,1 1 0,1-1 0,-1 0 0,0 1 0,-1 4 0,-20 96-1365,20-91-5461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49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54 24575,'-15'-8'0,"0"2"0,-1-1 0,1 2 0,-2 0 0,1 1 0,0 1 0,-1 0 0,-29 0 0,42 3 0,-1 1 0,1 0 0,0 0 0,0 0 0,0 0 0,0 1 0,1-1 0,-1 1 0,0 0 0,1 1 0,-1-1 0,1 0 0,0 1 0,0 0 0,-1 0 0,2 0 0,-1 0 0,0 0 0,1 1 0,0-1 0,-1 1 0,1-1 0,1 1 0,-3 5 0,0 1 0,0 1 0,1-1 0,0 1 0,0 0 0,1-1 0,1 1 0,0 0 0,0 14 0,1-21 0,0 1 0,1-1 0,-1 1 0,1-1 0,0 0 0,1 1 0,-1-1 0,0 0 0,1 0 0,0 1 0,0-1 0,1-1 0,3 6 0,-4-6 0,1-1 0,0 1 0,0-1 0,0 0 0,0 0 0,0 0 0,0 0 0,1 0 0,-1-1 0,1 0 0,-1 1 0,1-1 0,-1-1 0,1 1 0,0 0 0,6-1 0,8 2 0,1-2 0,0 0 0,20-4 0,-31 3 0,1-1 0,0 0 0,0 0 0,-1-1 0,0-1 0,1 1 0,-1-1 0,12-9 0,-9 6 0,-1-1 0,1 0 0,-1-1 0,14-16 0,-20 19 0,0 1 0,-1-1 0,1 1 0,-1-1 0,-1 0 0,1 0 0,-1 0 0,0-1 0,-1 1 0,1 0 0,0-12 0,-1-67 0,-2 72 0,13 273 0,-8 134 113,-5-232-1591,1-150-5348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50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24575,'0'417'0,"0"-409"-151,0 1-1,1 0 0,0 0 0,0-1 1,1 1-1,0-1 0,1 1 1,6 13-1,-5-13-6674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51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55 24575,'-7'0'0,"1"1"0,0 0 0,-1 0 0,1 1 0,0 0 0,0 0 0,0 0 0,0 1 0,0 0 0,1 0 0,-1 0 0,1 1 0,-6 5 0,7-6 0,0 0 0,0 0 0,1 1 0,-1 0 0,1 0 0,0 0 0,0 0 0,1 0 0,-1 1 0,1-1 0,0 1 0,0-1 0,0 1 0,1 0 0,-1 0 0,1 0 0,0 6 0,0 0 0,1 1 0,1-1 0,0 1 0,0-1 0,1 1 0,7 20 0,-8-28 0,1-1 0,-1 1 0,1-1 0,0 1 0,0-1 0,0 0 0,1 0 0,-1 0 0,1 0 0,-1-1 0,1 1 0,0-1 0,0 1 0,0-1 0,0 0 0,1 0 0,-1 0 0,1-1 0,-1 1 0,1-1 0,-1 0 0,1 0 0,0 0 0,5 0 0,-2 0 0,0 0 0,-1-1 0,1 0 0,0 0 0,-1-1 0,1 1 0,-1-2 0,1 1 0,-1-1 0,1 0 0,10-4 0,-14 4 0,1-1 0,-1 1 0,0 0 0,0-1 0,0 0 0,-1 1 0,1-1 0,0 0 0,-1-1 0,0 1 0,0 0 0,0-1 0,0 1 0,-1-1 0,1 1 0,-1-1 0,0 0 0,0 0 0,0 1 0,0-1 0,0-7 0,-1-104 0,-2 53 0,2 59-50,0 1-1,0-1 1,-1 0-1,1 0 0,-1 0 1,0 1-1,0-1 1,0 0-1,0 1 1,0-1-1,0 1 0,-1-1 1,0 1-1,1 0 1,-1-1-1,0 1 1,0 0-1,0 0 0,0 0 1,0 1-1,-1-1 1,1 0-1,-1 1 1,1 0-1,-1-1 1,-4 0-1,-4-3-6775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5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24575,'-8'129'0,"1"6"0,7-34-1365,0-87-5461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53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24575,'0'426'-1365,"0"-413"-5461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54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24575,'-2'80'0,"4"86"0,4-139-1365,-3-17-5461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5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24575,'0'-3'0,"0"-1"0,0 0 0,1 1 0,0-1 0,-1 1 0,1-1 0,0 1 0,0-1 0,1 1 0,-1 0 0,1 0 0,0-1 0,0 1 0,0 0 0,0 0 0,3-3 0,-1 2 0,1 1 0,-1-1 0,1 1 0,0 0 0,0 0 0,0 1 0,0-1 0,0 1 0,9-2 0,2 0 0,0 1 0,0 0 0,1 2 0,-1 0 0,1 0 0,19 3 0,-33-1 0,0-1 0,0 1 0,-1 0 0,1 0 0,0 0 0,0 0 0,-1 1 0,1-1 0,0 1 0,-1-1 0,1 1 0,-1 0 0,0 0 0,0 0 0,0 0 0,0 0 0,0 1 0,0-1 0,0 1 0,-1-1 0,1 1 0,-1-1 0,0 1 0,0 0 0,0 0 0,0 0 0,0 0 0,0 4 0,2 9 0,-1 1 0,-1 0 0,0 29 0,-2-35 0,2-5 0,-2 0 0,1 0 0,-1 0 0,0-1 0,0 1 0,0 0 0,-1 0 0,0-1 0,0 1 0,0-1 0,-1 1 0,0-1 0,0 0 0,0 0 0,-1 0 0,0-1 0,0 1 0,0-1 0,0 0 0,0 0 0,-8 5 0,3-2 0,0 0 0,1 0 0,-2 0 0,1 0 0,-1-2 0,0 1 0,0-1 0,-20 7 0,28-12 0,0 0 0,1 1 0,-1-1 0,1 1 0,-1 0 0,0-1 0,1 1 0,-1 0 0,1 0 0,-3 2 0,4-3 0,0 0 0,0 0 0,0 1 0,-1-1 0,1 0 0,0 0 0,0 1 0,0-1 0,0 0 0,0 0 0,0 1 0,0-1 0,0 0 0,0 0 0,0 1 0,0-1 0,0 0 0,0 0 0,0 1 0,0-1 0,0 0 0,0 0 0,0 1 0,1-1 0,-1 0 0,0 0 0,0 0 0,0 1 0,0-1 0,0 0 0,1 0 0,-1 0 0,0 1 0,0-1 0,0 0 0,0 0 0,1 0 0,-1 0 0,0 1 0,4 0 0,-1 1 0,0-1 0,1 1 0,-1-1 0,1 0 0,-1 0 0,1 0 0,4 0 0,170 1 180,-95-4-1725,-69 2-5281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2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24575,'-11'320'0,"10"-315"0,-16 241 0,17-189-1365,0-44-5461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2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24575,'2'0'0,"6"0"0,5 0 0,4 3 0,2 0 0,3 0 0,2 0 0,3 1 0,1 0 0,-1 3 0,-1 1 0,-2 1 0,0 0 0,1 1 0,-2 0 0,-4-3-8191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26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24575,'0'-2'0,"1"1"0,-1-1 0,1 0 0,0 0 0,0 1 0,0-1 0,0 0 0,0 1 0,0-1 0,0 1 0,0-1 0,1 1 0,-1 0 0,0-1 0,1 1 0,-1 0 0,1 0 0,0 0 0,-1 0 0,1 0 0,2-1 0,40-15 0,-33 14 0,0 0 0,1 1 0,-1 0 0,1 1 0,18 0 0,-25 1 0,-1 0 0,1 0 0,0 1 0,-1 0 0,1 0 0,-1 0 0,1 1 0,-1-1 0,0 1 0,0 0 0,1 1 0,-1-1 0,-1 0 0,1 1 0,0 0 0,5 5 0,2 6 0,-1-1 0,0 2 0,0-1 0,-2 1 0,0 1 0,0-1 0,-2 1 0,0 1 0,0-1 0,-2 1 0,5 33 0,-8-41 0,0 0 0,-1-1 0,0 1 0,0 0 0,-1 0 0,0 0 0,-1 0 0,0-1 0,0 1 0,-1-1 0,0 1 0,0-1 0,-1 0 0,0 0 0,-1-1 0,0 1 0,0-1 0,0 0 0,-1 0 0,0-1 0,0 1 0,-1-1 0,0-1 0,-14 10 0,10-8 0,0-1 0,-1 0 0,0 0 0,0-1 0,0-1 0,-1 0 0,0-1 0,1 0 0,-21 1 0,368-6 2,-223 2-1369,-101 0-5459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29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24575,'15'-15'-288,"1"2"1,0 0-1,1 0 0,33-17 0,-38 24 448,0 1 0,0 0 0,0 1 0,1 0 0,-1 1 0,1 0-1,0 1 1,24-1 0,-30 3-160,1 0 0,-1 0 0,1 1 0,-1 0 0,0 1 0,1-1 0,-1 2 0,9 2 0,-13-3 0,0-1 0,-1 1 0,1 0 0,0 0 0,-1 0 0,0 0 0,1 0 0,-1 1 0,0-1 0,0 0 0,0 1 0,-1 0 0,1-1 0,-1 1 0,1 0 0,-1 0 0,0 0 0,0 0 0,0 0 0,0 0 0,-1 0 0,1 4 0,1 10 0,0 1 0,-2-1 0,0 1 0,-1-1 0,0 0 0,-2 1 0,-5 23 0,5-36 0,0 1 0,0-1 0,0 0 0,-1 0 0,0 0 0,0-1 0,0 1 0,0-1 0,-1 0 0,1 0 0,-1 0 0,-7 3 0,-9 6 0,-37 15 0,49-25 0,-1 0 0,-1 0 0,1-1 0,0 0 0,0-1 0,-1-1 0,1 1 0,-21-3 0,92 14 0,-51-11 0,20 2 0,0 2 0,0 0 0,37 13 0,-63-16 0,0 0 0,0 0 0,0 1 0,-1-1 0,1 1 0,-1 0 0,0 0 0,0 0 0,0 0 0,0 1 0,0-1 0,-1 1 0,0 0 0,1-1 0,-1 1 0,-1 0 0,1 1 0,-1-1 0,2 6 0,2 10 0,-1-1 0,2 40 0,-6-54 0,1 5 0,0-1 0,-1 0 0,-1 1 0,0-1 0,0 0 0,-5 19 0,4-23 0,0 0 0,0 0 0,-1 0 0,0 0 0,0 0 0,0-1 0,0 1 0,-1-1 0,1 0 0,-1 0 0,0 0 0,-1 0 0,-4 2 0,3-2 40,0 0-1,-1 0 1,0-1-1,0 0 0,0-1 1,0 1-1,-12 1 1,-54 4-662,45-5-437,10-2-5767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3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24575,'-1'2'0,"1"0"0,-1 0 0,0 1 0,0-1 0,0 0 0,0 0 0,-1 0 0,1 0 0,0 0 0,-1 0 0,-2 2 0,-4 7 0,-3 4 0,-20 24 0,22-29 0,0 0 0,0 1 0,1 1 0,-12 24 0,19-35 0,1 0 0,-1 0 0,1 0 0,0 0 0,0 0 0,-1 0 0,1 0 0,0 1 0,0-1 0,0 0 0,0 0 0,1 0 0,-1 0 0,0 1 0,0-1 0,1 0 0,-1 0 0,1 0 0,-1 0 0,1 0 0,-1 0 0,1 0 0,-1 0 0,1 0 0,0 0 0,0 0 0,-1-1 0,1 1 0,0 0 0,0 0 0,0-1 0,0 1 0,0 0 0,0-1 0,0 1 0,0-1 0,2 1 0,6 2 0,0 0 0,0 0 0,16 3 0,-11-4 0,26 7 114,1-3 0,67 3 0,80-13-1821,-141 0-5119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31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24575,'0'451'0,"1"-439"-293,0-1 0,6 23 0,-7-30-193,3 8-6340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3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24575,'0'191'0,"0"-189"0,0 0 0,0 0 0,0 0 0,1 0 0,-1-1 0,0 1 0,1 0 0,0 0 0,-1 0 0,1-1 0,0 1 0,0 0 0,0-1 0,0 1 0,1-1 0,-1 1 0,0-1 0,0 1 0,1-1 0,-1 0 0,1 0 0,-1 0 0,1 1 0,0-2 0,-1 1 0,1 0 0,0 0 0,0 0 0,0-1 0,0 1 0,-1-1 0,1 0 0,3 1 0,8 0 0,0 0 0,0-1 0,0 0 0,13-2 0,1 0 0,-25 2 0,1 0 0,-1 0 0,1 0 0,-1 0 0,1 1 0,-1-1 0,1 0 0,-1 1 0,1 0 0,-1 0 0,1 0 0,-1 0 0,0 0 0,0 0 0,0 1 0,4 2 0,-4-2 0,0 1 0,-1-1 0,1 0 0,-1 1 0,0-1 0,1 1 0,-1-1 0,0 1 0,-1 0 0,1 0 0,0-1 0,-1 1 0,0 0 0,1 0 0,-1 3 0,0 4 0,1 0 0,-1 0 0,-1 0 0,0 0 0,0 0 0,-6 19 0,6-26 0,-1 0 0,1 1 0,-1-1 0,0 0 0,0 0 0,0 0 0,0 0 0,-1 0 0,1-1 0,-1 1 0,0-1 0,0 0 0,0 0 0,0 0 0,0 0 0,0 0 0,0 0 0,-1-1 0,1 0 0,-1 1 0,1-1 0,-5 0 0,-13 2 26,-1 0 0,1-2-1,0-1 1,-26-2 0,-7 0-1520,39 2-5332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3:00:35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24575,'263'0'-1365,"-251"0"-5461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C965DB-E759-43D5-A35A-8E34A98811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453D77-38E8-4A7D-A64E-816E6FDBE88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74479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5DB-E759-43D5-A35A-8E34A98811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3D77-38E8-4A7D-A64E-816E6FDB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1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5DB-E759-43D5-A35A-8E34A98811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3D77-38E8-4A7D-A64E-816E6FDB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2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5DB-E759-43D5-A35A-8E34A98811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3D77-38E8-4A7D-A64E-816E6FDB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38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965DB-E759-43D5-A35A-8E34A98811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53D77-38E8-4A7D-A64E-816E6FDBE8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36246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5DB-E759-43D5-A35A-8E34A98811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3D77-38E8-4A7D-A64E-816E6FDB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6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5DB-E759-43D5-A35A-8E34A98811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3D77-38E8-4A7D-A64E-816E6FDB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6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5DB-E759-43D5-A35A-8E34A98811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3D77-38E8-4A7D-A64E-816E6FDB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3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65DB-E759-43D5-A35A-8E34A98811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53D77-38E8-4A7D-A64E-816E6FDBE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0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965DB-E759-43D5-A35A-8E34A98811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53D77-38E8-4A7D-A64E-816E6FDBE8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24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965DB-E759-43D5-A35A-8E34A98811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453D77-38E8-4A7D-A64E-816E6FDBE8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34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C965DB-E759-43D5-A35A-8E34A9881106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453D77-38E8-4A7D-A64E-816E6FDBE8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762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60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8" Type="http://schemas.openxmlformats.org/officeDocument/2006/relationships/image" Target="../media/image8.png"/><Relationship Id="rId3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F1A28-2012-98E9-9F36-56A7B3CA4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9DB420-6F28-8DA6-3A94-8AFF17A74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ko-KR" sz="3600" dirty="0"/>
              <a:t>BFS, DFS –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주민찬 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61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35BC2-6519-C3B1-C2E4-68C4FD80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D7BBA0-CDDD-C91B-D1FF-143CAE99B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6030008" cy="358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C4322-FF16-AE8B-E059-2BABD1896800}"/>
              </a:ext>
            </a:extLst>
          </p:cNvPr>
          <p:cNvSpPr txBox="1"/>
          <p:nvPr/>
        </p:nvSpPr>
        <p:spPr>
          <a:xfrm>
            <a:off x="7636851" y="2065288"/>
            <a:ext cx="40382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Graph</a:t>
            </a:r>
            <a:r>
              <a:rPr lang="ko-KR" altLang="en-US" sz="2400" dirty="0"/>
              <a:t>는 </a:t>
            </a:r>
            <a:r>
              <a:rPr lang="en-US" altLang="ko-KR" sz="2400" dirty="0"/>
              <a:t>node</a:t>
            </a:r>
            <a:r>
              <a:rPr lang="ko-KR" altLang="en-US" sz="2400" dirty="0"/>
              <a:t>와 </a:t>
            </a:r>
            <a:r>
              <a:rPr lang="en-US" altLang="ko-KR" sz="2400" dirty="0"/>
              <a:t>edge</a:t>
            </a:r>
            <a:r>
              <a:rPr lang="ko-KR" altLang="en-US" sz="2400" dirty="0"/>
              <a:t>로 구분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Node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1,2,3,4,5,6,7,8</a:t>
            </a:r>
          </a:p>
          <a:p>
            <a:endParaRPr lang="en-US" altLang="ko-KR" sz="2400" dirty="0"/>
          </a:p>
          <a:p>
            <a:r>
              <a:rPr lang="en-US" altLang="ko-KR" sz="2400" dirty="0"/>
              <a:t>Edge : (1,4), (3,4), (5,4),</a:t>
            </a:r>
          </a:p>
          <a:p>
            <a:r>
              <a:rPr lang="en-US" altLang="ko-KR" sz="2400" dirty="0"/>
              <a:t>	      (8,4), (2,7), (6,7)</a:t>
            </a:r>
          </a:p>
        </p:txBody>
      </p:sp>
    </p:spTree>
    <p:extLst>
      <p:ext uri="{BB962C8B-B14F-4D97-AF65-F5344CB8AC3E}">
        <p14:creationId xmlns:p14="http://schemas.microsoft.com/office/powerpoint/2010/main" val="413734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7E6B3-D948-0A65-08CD-75C473BB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70744DD-E219-8728-BA57-3BE56033E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6030008" cy="3581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4F241-1157-D8B5-7B17-7947BC1160D9}"/>
              </a:ext>
            </a:extLst>
          </p:cNvPr>
          <p:cNvSpPr txBox="1"/>
          <p:nvPr/>
        </p:nvSpPr>
        <p:spPr>
          <a:xfrm>
            <a:off x="7533203" y="1940867"/>
            <a:ext cx="29033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파이썬에서</a:t>
            </a:r>
            <a:r>
              <a:rPr lang="ko-KR" altLang="en-US" sz="2400" dirty="0"/>
              <a:t> </a:t>
            </a:r>
            <a:r>
              <a:rPr lang="en-US" altLang="ko-KR" sz="2400" dirty="0"/>
              <a:t>Graph</a:t>
            </a:r>
            <a:r>
              <a:rPr lang="ko-KR" altLang="en-US" sz="2400" dirty="0"/>
              <a:t>는</a:t>
            </a:r>
            <a:endParaRPr lang="en-US" altLang="ko-KR" sz="2400" dirty="0"/>
          </a:p>
          <a:p>
            <a:r>
              <a:rPr lang="ko-KR" altLang="en-US" sz="2400" dirty="0"/>
              <a:t>어떻게 만들까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en-US" altLang="ko-KR" sz="2400" dirty="0"/>
              <a:t>Dictionary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이용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{4 : [1,3,5,8]}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E0CD7-3A6E-B0AF-6D1B-3946673FE9C9}"/>
              </a:ext>
            </a:extLst>
          </p:cNvPr>
          <p:cNvSpPr txBox="1"/>
          <p:nvPr/>
        </p:nvSpPr>
        <p:spPr>
          <a:xfrm>
            <a:off x="1371600" y="5349242"/>
            <a:ext cx="970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graph = {1 : [4], 2 : [7], 3 : [4], 4 : [1,3,5,8], 5 : [4], 6 : [7], 7 : [2,6], 8 : [4]}</a:t>
            </a:r>
          </a:p>
        </p:txBody>
      </p:sp>
    </p:spTree>
    <p:extLst>
      <p:ext uri="{BB962C8B-B14F-4D97-AF65-F5344CB8AC3E}">
        <p14:creationId xmlns:p14="http://schemas.microsoft.com/office/powerpoint/2010/main" val="274824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D0EC8A4-AFFD-12A3-A5F0-5F96D9FB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17" y="3275737"/>
            <a:ext cx="10255386" cy="23630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0658DBF-5C27-74D2-4EB6-F193D19D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17B3A-297D-D2A9-1C66-8C0A9138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8460828" cy="2234105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백준에서</a:t>
            </a:r>
            <a:r>
              <a:rPr lang="ko-KR" altLang="en-US" sz="1600" dirty="0"/>
              <a:t> 입력은 보통 </a:t>
            </a:r>
            <a:r>
              <a:rPr lang="en-US" altLang="ko-KR" sz="1600" dirty="0"/>
              <a:t>node </a:t>
            </a:r>
            <a:r>
              <a:rPr lang="ko-KR" altLang="en-US" sz="1600" dirty="0"/>
              <a:t>수</a:t>
            </a:r>
            <a:r>
              <a:rPr lang="en-US" altLang="ko-KR" sz="1600" dirty="0"/>
              <a:t>(N)</a:t>
            </a:r>
            <a:r>
              <a:rPr lang="ko-KR" altLang="en-US" sz="1600" dirty="0"/>
              <a:t>와 </a:t>
            </a:r>
            <a:r>
              <a:rPr lang="en-US" altLang="ko-KR" sz="1600" dirty="0"/>
              <a:t>edge </a:t>
            </a:r>
            <a:r>
              <a:rPr lang="ko-KR" altLang="en-US" sz="1600" dirty="0"/>
              <a:t>수</a:t>
            </a:r>
            <a:r>
              <a:rPr lang="en-US" altLang="ko-KR" sz="1600" dirty="0"/>
              <a:t>(M)</a:t>
            </a:r>
            <a:r>
              <a:rPr lang="ko-KR" altLang="en-US" sz="1600" dirty="0"/>
              <a:t>를 공백으로 구분하여 먼저 입력</a:t>
            </a:r>
            <a:endParaRPr lang="en-US" altLang="ko-KR" sz="1600" dirty="0"/>
          </a:p>
          <a:p>
            <a:r>
              <a:rPr lang="en-US" altLang="ko-KR" sz="1600" dirty="0"/>
              <a:t>M</a:t>
            </a:r>
            <a:r>
              <a:rPr lang="ko-KR" altLang="en-US" sz="1600" dirty="0"/>
              <a:t>개의 줄에 걸쳐 </a:t>
            </a:r>
            <a:r>
              <a:rPr lang="en-US" altLang="ko-KR" sz="1600" dirty="0" err="1"/>
              <a:t>a,b</a:t>
            </a:r>
            <a:r>
              <a:rPr lang="ko-KR" altLang="en-US" sz="1600" dirty="0"/>
              <a:t>를 공백으로 구분하여 입력해준다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이때 </a:t>
            </a:r>
            <a:r>
              <a:rPr lang="en-US" altLang="ko-KR" sz="1600" dirty="0"/>
              <a:t>node a</a:t>
            </a:r>
            <a:r>
              <a:rPr lang="ko-KR" altLang="en-US" sz="1600" dirty="0"/>
              <a:t>와 </a:t>
            </a:r>
            <a:r>
              <a:rPr lang="en-US" altLang="ko-KR" sz="1600" dirty="0"/>
              <a:t>node</a:t>
            </a:r>
            <a:r>
              <a:rPr lang="ko-KR" altLang="en-US" sz="1600" dirty="0"/>
              <a:t> </a:t>
            </a:r>
            <a:r>
              <a:rPr lang="en-US" altLang="ko-KR" sz="1600" dirty="0"/>
              <a:t>b</a:t>
            </a:r>
            <a:r>
              <a:rPr lang="ko-KR" altLang="en-US" sz="1600" dirty="0"/>
              <a:t>가 </a:t>
            </a:r>
            <a:r>
              <a:rPr lang="en-US" altLang="ko-KR" sz="1600" dirty="0"/>
              <a:t>edge</a:t>
            </a:r>
            <a:r>
              <a:rPr lang="ko-KR" altLang="en-US" sz="1600" dirty="0"/>
              <a:t>로 이어져 있다는 뜻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Ex)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AAF62C-CE96-261B-86D9-EEC340BD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61" y="3344591"/>
            <a:ext cx="3285408" cy="18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BA6DF-D161-A8F1-9C52-98B57A85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 (Breadth First Search)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9383208-83DF-1B1E-BD19-D044E55A1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49"/>
            <a:ext cx="7711844" cy="5093069"/>
          </a:xfr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C8A558-B943-5C00-0E3F-64505D97B894}"/>
              </a:ext>
            </a:extLst>
          </p:cNvPr>
          <p:cNvSpPr/>
          <p:nvPr/>
        </p:nvSpPr>
        <p:spPr>
          <a:xfrm>
            <a:off x="4944490" y="1566942"/>
            <a:ext cx="1587689" cy="922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A5F1A9-BE56-7ED3-4E69-532FFBA736C0}"/>
              </a:ext>
            </a:extLst>
          </p:cNvPr>
          <p:cNvSpPr/>
          <p:nvPr/>
        </p:nvSpPr>
        <p:spPr>
          <a:xfrm>
            <a:off x="3872436" y="2808176"/>
            <a:ext cx="3731798" cy="991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E5D73C-D2F8-3776-1FEC-7643AF94FC97}"/>
              </a:ext>
            </a:extLst>
          </p:cNvPr>
          <p:cNvSpPr/>
          <p:nvPr/>
        </p:nvSpPr>
        <p:spPr>
          <a:xfrm>
            <a:off x="2690022" y="3993421"/>
            <a:ext cx="6059840" cy="991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AC4822-CA7B-8A1B-0172-C7CCF207D519}"/>
              </a:ext>
            </a:extLst>
          </p:cNvPr>
          <p:cNvSpPr/>
          <p:nvPr/>
        </p:nvSpPr>
        <p:spPr>
          <a:xfrm>
            <a:off x="1460310" y="5232027"/>
            <a:ext cx="7368379" cy="991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07327-DD64-64B0-5F8F-AF6AC2D37E2A}"/>
              </a:ext>
            </a:extLst>
          </p:cNvPr>
          <p:cNvSpPr txBox="1"/>
          <p:nvPr/>
        </p:nvSpPr>
        <p:spPr>
          <a:xfrm>
            <a:off x="4293477" y="171057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480AC-97C0-BB17-0616-F8ECAB548F87}"/>
              </a:ext>
            </a:extLst>
          </p:cNvPr>
          <p:cNvSpPr txBox="1"/>
          <p:nvPr/>
        </p:nvSpPr>
        <p:spPr>
          <a:xfrm>
            <a:off x="3216167" y="291464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6D077-3A3C-C2E5-4DD8-36150BD1FA55}"/>
              </a:ext>
            </a:extLst>
          </p:cNvPr>
          <p:cNvSpPr txBox="1"/>
          <p:nvPr/>
        </p:nvSpPr>
        <p:spPr>
          <a:xfrm>
            <a:off x="2049518" y="419669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A48F2-AC36-60B0-79C6-7F92640A815B}"/>
              </a:ext>
            </a:extLst>
          </p:cNvPr>
          <p:cNvSpPr txBox="1"/>
          <p:nvPr/>
        </p:nvSpPr>
        <p:spPr>
          <a:xfrm>
            <a:off x="902129" y="543529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E1737-C4CD-7F47-715F-70B21EFE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BFS (Breadth First Search)</a:t>
            </a:r>
            <a:endParaRPr lang="ko-KR" altLang="en-US" dirty="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7D4572D1-F43C-8CDF-B632-FE3E9E5E5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5422899" cy="3581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4298A-F73E-315B-0231-BFA379246F11}"/>
              </a:ext>
            </a:extLst>
          </p:cNvPr>
          <p:cNvSpPr txBox="1"/>
          <p:nvPr/>
        </p:nvSpPr>
        <p:spPr>
          <a:xfrm>
            <a:off x="6963973" y="1610797"/>
            <a:ext cx="4616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탐색 </a:t>
            </a:r>
            <a:r>
              <a:rPr lang="en-US" altLang="ko-KR" sz="2400" dirty="0"/>
              <a:t>: queue </a:t>
            </a:r>
            <a:r>
              <a:rPr lang="ko-KR" altLang="en-US" sz="2400" dirty="0"/>
              <a:t>이용</a:t>
            </a:r>
            <a:endParaRPr lang="en-US" altLang="ko-KR" sz="2400" dirty="0"/>
          </a:p>
          <a:p>
            <a:r>
              <a:rPr lang="ko-KR" altLang="en-US" sz="2400" dirty="0"/>
              <a:t>순서 </a:t>
            </a:r>
            <a:r>
              <a:rPr lang="en-US" altLang="ko-KR" sz="2400" dirty="0"/>
              <a:t>1 -&gt; 2 -&gt; 3 -&gt; 4 -&gt; 5 -&gt; 6 -&gt; 7</a:t>
            </a:r>
          </a:p>
          <a:p>
            <a:r>
              <a:rPr lang="en-US" altLang="ko-KR" sz="2400" dirty="0"/>
              <a:t>	    -&gt; 8 -&gt; 9 -&gt; 10 -&gt; 11 -&gt; 12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184F0D-C826-1875-A3FA-7DBEA8E8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85" y="2890561"/>
            <a:ext cx="4299497" cy="3591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C4F-E60D-5499-9CC9-C236F1FBE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214304"/>
            <a:ext cx="4799086" cy="1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31298-EBDE-D9E5-5B51-FC74E7E2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 (Depth First Search)</a:t>
            </a:r>
            <a:endParaRPr lang="ko-KR" altLang="en-US" dirty="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B914288C-544D-FF45-0F32-B6DE6489F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428750"/>
            <a:ext cx="7711844" cy="5093069"/>
          </a:xfr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723966F3-6FAE-503E-56F1-7EB3A834694F}"/>
              </a:ext>
            </a:extLst>
          </p:cNvPr>
          <p:cNvGrpSpPr/>
          <p:nvPr/>
        </p:nvGrpSpPr>
        <p:grpSpPr>
          <a:xfrm>
            <a:off x="6172200" y="1650191"/>
            <a:ext cx="144360" cy="270720"/>
            <a:chOff x="6243153" y="1686977"/>
            <a:chExt cx="14436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0AE4A11-D364-638C-704B-AA50FF73DA69}"/>
                    </a:ext>
                  </a:extLst>
                </p14:cNvPr>
                <p14:cNvContentPartPr/>
                <p14:nvPr/>
              </p14:nvContentPartPr>
              <p14:xfrm>
                <a:off x="6243153" y="1686977"/>
                <a:ext cx="47520" cy="30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0AE4A11-D364-638C-704B-AA50FF73DA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34153" y="1677977"/>
                  <a:ext cx="65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64F423A-6E08-78BB-2F9C-93234B463251}"/>
                    </a:ext>
                  </a:extLst>
                </p14:cNvPr>
                <p14:cNvContentPartPr/>
                <p14:nvPr/>
              </p14:nvContentPartPr>
              <p14:xfrm>
                <a:off x="6295713" y="1692017"/>
                <a:ext cx="10800" cy="2311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64F423A-6E08-78BB-2F9C-93234B4632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86713" y="1683017"/>
                  <a:ext cx="28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2627A6F-08A8-1F48-DF5B-1D4802C9949B}"/>
                    </a:ext>
                  </a:extLst>
                </p14:cNvPr>
                <p14:cNvContentPartPr/>
                <p14:nvPr/>
              </p14:nvContentPartPr>
              <p14:xfrm>
                <a:off x="6269073" y="1928537"/>
                <a:ext cx="118440" cy="291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2627A6F-08A8-1F48-DF5B-1D4802C9949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60433" y="1919537"/>
                  <a:ext cx="13608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5E261FE-E3EF-4504-0F60-8B430F9CA66D}"/>
                  </a:ext>
                </a:extLst>
              </p14:cNvPr>
              <p14:cNvContentPartPr/>
              <p14:nvPr/>
            </p14:nvContentPartPr>
            <p14:xfrm>
              <a:off x="7388673" y="2920337"/>
              <a:ext cx="200160" cy="1814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5E261FE-E3EF-4504-0F60-8B430F9CA6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80033" y="2911697"/>
                <a:ext cx="2178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DDA6C87-D22A-5F7B-4BE1-80DC9FCDFBAE}"/>
                  </a:ext>
                </a:extLst>
              </p14:cNvPr>
              <p14:cNvContentPartPr/>
              <p14:nvPr/>
            </p14:nvContentPartPr>
            <p14:xfrm>
              <a:off x="8613033" y="4124177"/>
              <a:ext cx="147600" cy="2739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DDA6C87-D22A-5F7B-4BE1-80DC9FCDFBA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4033" y="4115537"/>
                <a:ext cx="165240" cy="2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35D4ED54-543A-D646-6582-25F10DE8F3B6}"/>
              </a:ext>
            </a:extLst>
          </p:cNvPr>
          <p:cNvGrpSpPr/>
          <p:nvPr/>
        </p:nvGrpSpPr>
        <p:grpSpPr>
          <a:xfrm>
            <a:off x="7333593" y="4167017"/>
            <a:ext cx="183960" cy="189360"/>
            <a:chOff x="7333593" y="4167017"/>
            <a:chExt cx="18396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D4C99B6-CF6A-ACA3-A85C-4FAA2752DA0F}"/>
                    </a:ext>
                  </a:extLst>
                </p14:cNvPr>
                <p14:cNvContentPartPr/>
                <p14:nvPr/>
              </p14:nvContentPartPr>
              <p14:xfrm>
                <a:off x="7333593" y="4172417"/>
                <a:ext cx="183960" cy="896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D4C99B6-CF6A-ACA3-A85C-4FAA2752DA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4593" y="4163777"/>
                  <a:ext cx="201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4354E50-E401-8898-4DA9-9C09972C72D7}"/>
                    </a:ext>
                  </a:extLst>
                </p14:cNvPr>
                <p14:cNvContentPartPr/>
                <p14:nvPr/>
              </p14:nvContentPartPr>
              <p14:xfrm>
                <a:off x="7425393" y="4167017"/>
                <a:ext cx="4680" cy="189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4354E50-E401-8898-4DA9-9C09972C72D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16393" y="4158377"/>
                  <a:ext cx="2232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86DCC9-045D-827E-22BD-75232D943C17}"/>
              </a:ext>
            </a:extLst>
          </p:cNvPr>
          <p:cNvGrpSpPr/>
          <p:nvPr/>
        </p:nvGrpSpPr>
        <p:grpSpPr>
          <a:xfrm>
            <a:off x="8530593" y="5339177"/>
            <a:ext cx="140040" cy="159480"/>
            <a:chOff x="8530593" y="5339177"/>
            <a:chExt cx="14004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7457D34-96D1-A1CC-2432-DFBA430B45E6}"/>
                    </a:ext>
                  </a:extLst>
                </p14:cNvPr>
                <p14:cNvContentPartPr/>
                <p14:nvPr/>
              </p14:nvContentPartPr>
              <p14:xfrm>
                <a:off x="8530593" y="5339177"/>
                <a:ext cx="99720" cy="1594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7457D34-96D1-A1CC-2432-DFBA430B45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21953" y="5330177"/>
                  <a:ext cx="11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F977EB4-0DB9-6C91-2F89-407025C9BB74}"/>
                    </a:ext>
                  </a:extLst>
                </p14:cNvPr>
                <p14:cNvContentPartPr/>
                <p14:nvPr/>
              </p14:nvContentPartPr>
              <p14:xfrm>
                <a:off x="8570913" y="5339177"/>
                <a:ext cx="9972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F977EB4-0DB9-6C91-2F89-407025C9BB7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62273" y="5330177"/>
                  <a:ext cx="1173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3A6FFCF5-A6CE-4362-EEAC-3BD8ABA34201}"/>
                  </a:ext>
                </a:extLst>
              </p14:cNvPr>
              <p14:cNvContentPartPr/>
              <p14:nvPr/>
            </p14:nvContentPartPr>
            <p14:xfrm>
              <a:off x="7335393" y="5333777"/>
              <a:ext cx="149400" cy="2070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3A6FFCF5-A6CE-4362-EEAC-3BD8ABA3420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26393" y="5325137"/>
                <a:ext cx="1670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C901E8D-346D-5F79-AA24-897DC5DEE940}"/>
                  </a:ext>
                </a:extLst>
              </p14:cNvPr>
              <p14:cNvContentPartPr/>
              <p14:nvPr/>
            </p14:nvContentPartPr>
            <p14:xfrm>
              <a:off x="5972073" y="2884337"/>
              <a:ext cx="126360" cy="226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C901E8D-346D-5F79-AA24-897DC5DEE9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63073" y="2875697"/>
                <a:ext cx="144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CEDBAF0-B443-9449-C8E3-42D0ADC85CA7}"/>
                  </a:ext>
                </a:extLst>
              </p14:cNvPr>
              <p14:cNvContentPartPr/>
              <p14:nvPr/>
            </p14:nvContentPartPr>
            <p14:xfrm>
              <a:off x="4576353" y="2715137"/>
              <a:ext cx="171720" cy="2340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CEDBAF0-B443-9449-C8E3-42D0ADC85CA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67713" y="2706137"/>
                <a:ext cx="1893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DC546791-6CB6-40BA-DDDE-28213930E2D6}"/>
                  </a:ext>
                </a:extLst>
              </p14:cNvPr>
              <p14:cNvContentPartPr/>
              <p14:nvPr/>
            </p14:nvContentPartPr>
            <p14:xfrm>
              <a:off x="4787313" y="4121657"/>
              <a:ext cx="137520" cy="2984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DC546791-6CB6-40BA-DDDE-28213930E2D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78313" y="4113017"/>
                <a:ext cx="15516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8E6EC347-8C6D-823F-8FEF-E6D37DDA9D88}"/>
              </a:ext>
            </a:extLst>
          </p:cNvPr>
          <p:cNvGrpSpPr/>
          <p:nvPr/>
        </p:nvGrpSpPr>
        <p:grpSpPr>
          <a:xfrm>
            <a:off x="3121593" y="3862457"/>
            <a:ext cx="205920" cy="186480"/>
            <a:chOff x="3121593" y="3862457"/>
            <a:chExt cx="20592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39CFBB5-4556-0800-C1F2-2B646ED62F3B}"/>
                    </a:ext>
                  </a:extLst>
                </p14:cNvPr>
                <p14:cNvContentPartPr/>
                <p14:nvPr/>
              </p14:nvContentPartPr>
              <p14:xfrm>
                <a:off x="3121593" y="3862457"/>
                <a:ext cx="8640" cy="1864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39CFBB5-4556-0800-C1F2-2B646ED62F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12593" y="3853457"/>
                  <a:ext cx="262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FD8B3F8F-0E20-2B7C-F2F1-DA9CA49D8F29}"/>
                    </a:ext>
                  </a:extLst>
                </p14:cNvPr>
                <p14:cNvContentPartPr/>
                <p14:nvPr/>
              </p14:nvContentPartPr>
              <p14:xfrm>
                <a:off x="3246153" y="3863897"/>
                <a:ext cx="81360" cy="1206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FD8B3F8F-0E20-2B7C-F2F1-DA9CA49D8F2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37153" y="3855257"/>
                  <a:ext cx="9900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022256E-DBA2-70E3-DFA6-98FC1A844FB7}"/>
              </a:ext>
            </a:extLst>
          </p:cNvPr>
          <p:cNvGrpSpPr/>
          <p:nvPr/>
        </p:nvGrpSpPr>
        <p:grpSpPr>
          <a:xfrm>
            <a:off x="3588873" y="5291657"/>
            <a:ext cx="105480" cy="158400"/>
            <a:chOff x="3588873" y="5291657"/>
            <a:chExt cx="10548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C4607EE-714F-2C8A-4165-92F47D34D981}"/>
                    </a:ext>
                  </a:extLst>
                </p14:cNvPr>
                <p14:cNvContentPartPr/>
                <p14:nvPr/>
              </p14:nvContentPartPr>
              <p14:xfrm>
                <a:off x="3588873" y="5302097"/>
                <a:ext cx="5760" cy="1368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C4607EE-714F-2C8A-4165-92F47D34D9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80233" y="5293457"/>
                  <a:ext cx="23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2CC880D-FA34-AE9B-7EB9-63A62A376867}"/>
                    </a:ext>
                  </a:extLst>
                </p14:cNvPr>
                <p14:cNvContentPartPr/>
                <p14:nvPr/>
              </p14:nvContentPartPr>
              <p14:xfrm>
                <a:off x="3693993" y="5291657"/>
                <a:ext cx="360" cy="1584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2CC880D-FA34-AE9B-7EB9-63A62A3768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85353" y="5283017"/>
                  <a:ext cx="18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852EA7-9D6A-EB7C-EF06-0A5D286E2568}"/>
              </a:ext>
            </a:extLst>
          </p:cNvPr>
          <p:cNvGrpSpPr/>
          <p:nvPr/>
        </p:nvGrpSpPr>
        <p:grpSpPr>
          <a:xfrm>
            <a:off x="2048793" y="5207057"/>
            <a:ext cx="221040" cy="138240"/>
            <a:chOff x="2048793" y="5207057"/>
            <a:chExt cx="22104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D41A7860-CC6C-FD73-9E82-59BE528724C5}"/>
                    </a:ext>
                  </a:extLst>
                </p14:cNvPr>
                <p14:cNvContentPartPr/>
                <p14:nvPr/>
              </p14:nvContentPartPr>
              <p14:xfrm>
                <a:off x="2048793" y="5228657"/>
                <a:ext cx="3960" cy="1022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D41A7860-CC6C-FD73-9E82-59BE528724C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039793" y="5219657"/>
                  <a:ext cx="21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064F3A7-D227-887E-5ABA-B1CC3483792C}"/>
                    </a:ext>
                  </a:extLst>
                </p14:cNvPr>
                <p14:cNvContentPartPr/>
                <p14:nvPr/>
              </p14:nvContentPartPr>
              <p14:xfrm>
                <a:off x="2122953" y="5207057"/>
                <a:ext cx="146880" cy="1382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064F3A7-D227-887E-5ABA-B1CC3483792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13953" y="5198057"/>
                  <a:ext cx="164520" cy="15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54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8EF19-3115-108F-9D9A-C4BB1874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DFS (Depth First Search)</a:t>
            </a:r>
            <a:endParaRPr lang="ko-KR" altLang="en-US" dirty="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A949689D-4FEF-4647-6450-637B7BAE8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5422899" cy="3581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1AAF80-DB81-CEEE-95BF-2CACCABDCE4F}"/>
              </a:ext>
            </a:extLst>
          </p:cNvPr>
          <p:cNvSpPr txBox="1"/>
          <p:nvPr/>
        </p:nvSpPr>
        <p:spPr>
          <a:xfrm>
            <a:off x="6963973" y="1610797"/>
            <a:ext cx="4607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탐색 </a:t>
            </a:r>
            <a:r>
              <a:rPr lang="en-US" altLang="ko-KR" sz="2400" dirty="0"/>
              <a:t>: stack </a:t>
            </a:r>
            <a:r>
              <a:rPr lang="ko-KR" altLang="en-US" sz="2400" dirty="0"/>
              <a:t>이용</a:t>
            </a:r>
            <a:endParaRPr lang="en-US" altLang="ko-KR" sz="2400" dirty="0"/>
          </a:p>
          <a:p>
            <a:r>
              <a:rPr lang="ko-KR" altLang="en-US" sz="2400" dirty="0"/>
              <a:t>순서 </a:t>
            </a:r>
            <a:r>
              <a:rPr lang="en-US" altLang="ko-KR" sz="2400" dirty="0"/>
              <a:t>1 -&gt; 4 -&gt; 8 -&gt; 7 -&gt; 12 -&gt; 11</a:t>
            </a:r>
          </a:p>
          <a:p>
            <a:r>
              <a:rPr lang="en-US" altLang="ko-KR" sz="2400" dirty="0"/>
              <a:t>	    -&gt; 3 -&gt; 2 -&gt; 6 -&gt; 5 -&gt; 10 -&gt; 9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AB2F99-EDF3-B8B0-DE2D-1AE1E774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09" y="3028825"/>
            <a:ext cx="4700396" cy="3276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3377AE-411D-F4D4-C103-2228DFC2C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204673"/>
            <a:ext cx="4647695" cy="149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0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바다에 던져진 구명 부표가 물보라를 보여줍니다.">
            <a:extLst>
              <a:ext uri="{FF2B5EF4-FFF2-40B4-BE49-F238E27FC236}">
                <a16:creationId xmlns:a16="http://schemas.microsoft.com/office/drawing/2014/main" id="{8AD1E5E5-7B70-B421-B778-9225C9B6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B63612-58DA-73F6-54E0-A03AF002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/>
              <a:t>실습</a:t>
            </a:r>
            <a:r>
              <a:rPr lang="en-US" altLang="ko-KR" sz="7200" cap="all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349263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148</TotalTime>
  <Words>237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Franklin Gothic Book</vt:lpstr>
      <vt:lpstr>자르기</vt:lpstr>
      <vt:lpstr>알고리즘 멘토링</vt:lpstr>
      <vt:lpstr>Graph</vt:lpstr>
      <vt:lpstr>Graph</vt:lpstr>
      <vt:lpstr>Graph</vt:lpstr>
      <vt:lpstr>BFS (Breadth First Search)</vt:lpstr>
      <vt:lpstr>BFS (Breadth First Search)</vt:lpstr>
      <vt:lpstr>DFS (Depth First Search)</vt:lpstr>
      <vt:lpstr>DFS (Depth First Search)</vt:lpstr>
      <vt:lpstr>실습!!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민찬 주</dc:creator>
  <cp:lastModifiedBy>민찬 주</cp:lastModifiedBy>
  <cp:revision>1</cp:revision>
  <dcterms:created xsi:type="dcterms:W3CDTF">2024-04-27T15:06:48Z</dcterms:created>
  <dcterms:modified xsi:type="dcterms:W3CDTF">2024-04-30T01:05:06Z</dcterms:modified>
</cp:coreProperties>
</file>