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6" r:id="rId31"/>
    <p:sldId id="287" r:id="rId32"/>
    <p:sldId id="288" r:id="rId33"/>
    <p:sldId id="292" r:id="rId34"/>
    <p:sldId id="293" r:id="rId35"/>
    <p:sldId id="290" r:id="rId36"/>
    <p:sldId id="291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8AE18-0F93-45B4-A99E-3FF45068F0EE}" v="358" dt="2024-05-14T02:26:4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D288AE18-0F93-45B4-A99E-3FF45068F0EE}"/>
    <pc:docChg chg="undo custSel addSld delSld modSld">
      <pc:chgData name="민찬 주" userId="6a2b1774923cf756" providerId="LiveId" clId="{D288AE18-0F93-45B4-A99E-3FF45068F0EE}" dt="2024-05-14T02:26:44.842" v="2361"/>
      <pc:docMkLst>
        <pc:docMk/>
      </pc:docMkLst>
      <pc:sldChg chg="modSp mod">
        <pc:chgData name="민찬 주" userId="6a2b1774923cf756" providerId="LiveId" clId="{D288AE18-0F93-45B4-A99E-3FF45068F0EE}" dt="2024-05-14T01:21:37.721" v="740"/>
        <pc:sldMkLst>
          <pc:docMk/>
          <pc:sldMk cId="1875899756" sldId="256"/>
        </pc:sldMkLst>
        <pc:spChg chg="mod">
          <ac:chgData name="민찬 주" userId="6a2b1774923cf756" providerId="LiveId" clId="{D288AE18-0F93-45B4-A99E-3FF45068F0EE}" dt="2024-05-14T01:21:37.721" v="740"/>
          <ac:spMkLst>
            <pc:docMk/>
            <pc:sldMk cId="1875899756" sldId="256"/>
            <ac:spMk id="3" creationId="{086CCE10-FE22-F882-F9C6-0B5554AC6D6C}"/>
          </ac:spMkLst>
        </pc:spChg>
      </pc:sldChg>
      <pc:sldChg chg="modAnim">
        <pc:chgData name="민찬 주" userId="6a2b1774923cf756" providerId="LiveId" clId="{D288AE18-0F93-45B4-A99E-3FF45068F0EE}" dt="2024-05-04T12:20:52.006" v="503"/>
        <pc:sldMkLst>
          <pc:docMk/>
          <pc:sldMk cId="3243462343" sldId="257"/>
        </pc:sldMkLst>
      </pc:sldChg>
      <pc:sldChg chg="modSp mod modAnim">
        <pc:chgData name="민찬 주" userId="6a2b1774923cf756" providerId="LiveId" clId="{D288AE18-0F93-45B4-A99E-3FF45068F0EE}" dt="2024-05-04T12:21:28.895" v="511"/>
        <pc:sldMkLst>
          <pc:docMk/>
          <pc:sldMk cId="4289137760" sldId="258"/>
        </pc:sldMkLst>
        <pc:spChg chg="mod">
          <ac:chgData name="민찬 주" userId="6a2b1774923cf756" providerId="LiveId" clId="{D288AE18-0F93-45B4-A99E-3FF45068F0EE}" dt="2024-05-04T12:21:09.640" v="507" actId="6549"/>
          <ac:spMkLst>
            <pc:docMk/>
            <pc:sldMk cId="4289137760" sldId="258"/>
            <ac:spMk id="3" creationId="{3F08A18C-E982-1519-E1F3-23CCEA93FCCD}"/>
          </ac:spMkLst>
        </pc:spChg>
      </pc:sldChg>
      <pc:sldChg chg="modAnim">
        <pc:chgData name="민찬 주" userId="6a2b1774923cf756" providerId="LiveId" clId="{D288AE18-0F93-45B4-A99E-3FF45068F0EE}" dt="2024-05-04T12:21:58.124" v="514"/>
        <pc:sldMkLst>
          <pc:docMk/>
          <pc:sldMk cId="214559890" sldId="259"/>
        </pc:sldMkLst>
      </pc:sldChg>
      <pc:sldChg chg="modAnim">
        <pc:chgData name="민찬 주" userId="6a2b1774923cf756" providerId="LiveId" clId="{D288AE18-0F93-45B4-A99E-3FF45068F0EE}" dt="2024-05-04T12:22:20.071" v="518"/>
        <pc:sldMkLst>
          <pc:docMk/>
          <pc:sldMk cId="3962642860" sldId="260"/>
        </pc:sldMkLst>
      </pc:sldChg>
      <pc:sldChg chg="modAnim">
        <pc:chgData name="민찬 주" userId="6a2b1774923cf756" providerId="LiveId" clId="{D288AE18-0F93-45B4-A99E-3FF45068F0EE}" dt="2024-05-04T12:22:43.933" v="522"/>
        <pc:sldMkLst>
          <pc:docMk/>
          <pc:sldMk cId="774113381" sldId="261"/>
        </pc:sldMkLst>
      </pc:sldChg>
      <pc:sldChg chg="modAnim">
        <pc:chgData name="민찬 주" userId="6a2b1774923cf756" providerId="LiveId" clId="{D288AE18-0F93-45B4-A99E-3FF45068F0EE}" dt="2024-05-04T12:23:11.510" v="529"/>
        <pc:sldMkLst>
          <pc:docMk/>
          <pc:sldMk cId="2827717694" sldId="262"/>
        </pc:sldMkLst>
      </pc:sldChg>
      <pc:sldChg chg="modAnim">
        <pc:chgData name="민찬 주" userId="6a2b1774923cf756" providerId="LiveId" clId="{D288AE18-0F93-45B4-A99E-3FF45068F0EE}" dt="2024-05-04T12:23:28.093" v="532"/>
        <pc:sldMkLst>
          <pc:docMk/>
          <pc:sldMk cId="4012246931" sldId="263"/>
        </pc:sldMkLst>
      </pc:sldChg>
      <pc:sldChg chg="addSp modSp mod modAnim">
        <pc:chgData name="민찬 주" userId="6a2b1774923cf756" providerId="LiveId" clId="{D288AE18-0F93-45B4-A99E-3FF45068F0EE}" dt="2024-05-04T12:24:17.828" v="545"/>
        <pc:sldMkLst>
          <pc:docMk/>
          <pc:sldMk cId="3183764404" sldId="264"/>
        </pc:sldMkLst>
        <pc:spChg chg="add mod">
          <ac:chgData name="민찬 주" userId="6a2b1774923cf756" providerId="LiveId" clId="{D288AE18-0F93-45B4-A99E-3FF45068F0EE}" dt="2024-05-04T12:23:49.425" v="537" actId="1076"/>
          <ac:spMkLst>
            <pc:docMk/>
            <pc:sldMk cId="3183764404" sldId="264"/>
            <ac:spMk id="13" creationId="{13C8C3F5-4A2B-E05E-EC78-0DC596C09BE0}"/>
          </ac:spMkLst>
        </pc:spChg>
      </pc:sldChg>
      <pc:sldChg chg="modAnim">
        <pc:chgData name="민찬 주" userId="6a2b1774923cf756" providerId="LiveId" clId="{D288AE18-0F93-45B4-A99E-3FF45068F0EE}" dt="2024-05-04T12:24:45.030" v="550"/>
        <pc:sldMkLst>
          <pc:docMk/>
          <pc:sldMk cId="2419981519" sldId="265"/>
        </pc:sldMkLst>
      </pc:sldChg>
      <pc:sldChg chg="modAnim">
        <pc:chgData name="민찬 주" userId="6a2b1774923cf756" providerId="LiveId" clId="{D288AE18-0F93-45B4-A99E-3FF45068F0EE}" dt="2024-05-04T12:25:04.399" v="555"/>
        <pc:sldMkLst>
          <pc:docMk/>
          <pc:sldMk cId="126644413" sldId="266"/>
        </pc:sldMkLst>
      </pc:sldChg>
      <pc:sldChg chg="addSp modSp mod modAnim">
        <pc:chgData name="민찬 주" userId="6a2b1774923cf756" providerId="LiveId" clId="{D288AE18-0F93-45B4-A99E-3FF45068F0EE}" dt="2024-05-04T12:39:40.372" v="710"/>
        <pc:sldMkLst>
          <pc:docMk/>
          <pc:sldMk cId="3942507531" sldId="267"/>
        </pc:sldMkLst>
        <pc:spChg chg="add mod">
          <ac:chgData name="민찬 주" userId="6a2b1774923cf756" providerId="LiveId" clId="{D288AE18-0F93-45B4-A99E-3FF45068F0EE}" dt="2024-05-04T12:25:26.137" v="560" actId="20577"/>
          <ac:spMkLst>
            <pc:docMk/>
            <pc:sldMk cId="3942507531" sldId="267"/>
            <ac:spMk id="13" creationId="{D0F801EA-9DA6-61B0-265E-7ED9BAB624F9}"/>
          </ac:spMkLst>
        </pc:spChg>
        <pc:spChg chg="mod">
          <ac:chgData name="민찬 주" userId="6a2b1774923cf756" providerId="LiveId" clId="{D288AE18-0F93-45B4-A99E-3FF45068F0EE}" dt="2024-05-04T12:25:28.985" v="562" actId="20577"/>
          <ac:spMkLst>
            <pc:docMk/>
            <pc:sldMk cId="3942507531" sldId="267"/>
            <ac:spMk id="15" creationId="{EBCF0095-7462-3B01-A02B-EC934FA947B8}"/>
          </ac:spMkLst>
        </pc:spChg>
        <pc:spChg chg="mod">
          <ac:chgData name="민찬 주" userId="6a2b1774923cf756" providerId="LiveId" clId="{D288AE18-0F93-45B4-A99E-3FF45068F0EE}" dt="2024-05-04T12:26:09.018" v="575" actId="20577"/>
          <ac:spMkLst>
            <pc:docMk/>
            <pc:sldMk cId="3942507531" sldId="267"/>
            <ac:spMk id="29" creationId="{92A31D75-CDF8-272D-0850-B2EFF1D90968}"/>
          </ac:spMkLst>
        </pc:spChg>
      </pc:sldChg>
      <pc:sldChg chg="addSp modSp modAnim">
        <pc:chgData name="민찬 주" userId="6a2b1774923cf756" providerId="LiveId" clId="{D288AE18-0F93-45B4-A99E-3FF45068F0EE}" dt="2024-05-04T12:27:01.122" v="583"/>
        <pc:sldMkLst>
          <pc:docMk/>
          <pc:sldMk cId="1517560762" sldId="268"/>
        </pc:sldMkLst>
        <pc:spChg chg="add mod">
          <ac:chgData name="민찬 주" userId="6a2b1774923cf756" providerId="LiveId" clId="{D288AE18-0F93-45B4-A99E-3FF45068F0EE}" dt="2024-05-04T12:26:38.458" v="578"/>
          <ac:spMkLst>
            <pc:docMk/>
            <pc:sldMk cId="1517560762" sldId="268"/>
            <ac:spMk id="15" creationId="{1FBDD684-3E4B-128C-4FB0-6B60EA550E38}"/>
          </ac:spMkLst>
        </pc:spChg>
      </pc:sldChg>
      <pc:sldChg chg="addSp modSp mod modAnim">
        <pc:chgData name="민찬 주" userId="6a2b1774923cf756" providerId="LiveId" clId="{D288AE18-0F93-45B4-A99E-3FF45068F0EE}" dt="2024-05-04T12:41:27.538" v="722" actId="13822"/>
        <pc:sldMkLst>
          <pc:docMk/>
          <pc:sldMk cId="592625028" sldId="269"/>
        </pc:sldMkLst>
        <pc:spChg chg="add mod">
          <ac:chgData name="민찬 주" userId="6a2b1774923cf756" providerId="LiveId" clId="{D288AE18-0F93-45B4-A99E-3FF45068F0EE}" dt="2024-05-04T12:41:15.822" v="720" actId="1076"/>
          <ac:spMkLst>
            <pc:docMk/>
            <pc:sldMk cId="592625028" sldId="269"/>
            <ac:spMk id="13" creationId="{4148C10D-8153-B8AE-F70A-55435F0E3AC8}"/>
          </ac:spMkLst>
        </pc:spChg>
        <pc:cxnChg chg="add mod">
          <ac:chgData name="민찬 주" userId="6a2b1774923cf756" providerId="LiveId" clId="{D288AE18-0F93-45B4-A99E-3FF45068F0EE}" dt="2024-05-04T12:41:27.538" v="722" actId="13822"/>
          <ac:cxnSpMkLst>
            <pc:docMk/>
            <pc:sldMk cId="592625028" sldId="269"/>
            <ac:cxnSpMk id="17" creationId="{B69B2C6C-F43C-8334-9AE7-3BFC6F779797}"/>
          </ac:cxnSpMkLst>
        </pc:cxnChg>
      </pc:sldChg>
      <pc:sldChg chg="modAnim">
        <pc:chgData name="민찬 주" userId="6a2b1774923cf756" providerId="LiveId" clId="{D288AE18-0F93-45B4-A99E-3FF45068F0EE}" dt="2024-05-04T12:27:32.767" v="588"/>
        <pc:sldMkLst>
          <pc:docMk/>
          <pc:sldMk cId="2621572048" sldId="270"/>
        </pc:sldMkLst>
      </pc:sldChg>
      <pc:sldChg chg="addSp delSp modSp mod delAnim modAnim">
        <pc:chgData name="민찬 주" userId="6a2b1774923cf756" providerId="LiveId" clId="{D288AE18-0F93-45B4-A99E-3FF45068F0EE}" dt="2024-05-04T12:42:19.150" v="738"/>
        <pc:sldMkLst>
          <pc:docMk/>
          <pc:sldMk cId="2139667190" sldId="271"/>
        </pc:sldMkLst>
        <pc:picChg chg="add mod ord">
          <ac:chgData name="민찬 주" userId="6a2b1774923cf756" providerId="LiveId" clId="{D288AE18-0F93-45B4-A99E-3FF45068F0EE}" dt="2024-05-04T12:41:55.487" v="732" actId="1076"/>
          <ac:picMkLst>
            <pc:docMk/>
            <pc:sldMk cId="2139667190" sldId="271"/>
            <ac:picMk id="4" creationId="{AA1B43CC-BA69-58D8-83BC-32DEF8345684}"/>
          </ac:picMkLst>
        </pc:picChg>
        <pc:picChg chg="del">
          <ac:chgData name="민찬 주" userId="6a2b1774923cf756" providerId="LiveId" clId="{D288AE18-0F93-45B4-A99E-3FF45068F0EE}" dt="2024-05-04T12:41:45.221" v="725" actId="21"/>
          <ac:picMkLst>
            <pc:docMk/>
            <pc:sldMk cId="2139667190" sldId="271"/>
            <ac:picMk id="64" creationId="{B82286F6-D323-F7B5-DC9D-26835F9A76AC}"/>
          </ac:picMkLst>
        </pc:picChg>
      </pc:sldChg>
      <pc:sldChg chg="modAnim">
        <pc:chgData name="민찬 주" userId="6a2b1774923cf756" providerId="LiveId" clId="{D288AE18-0F93-45B4-A99E-3FF45068F0EE}" dt="2024-05-04T12:27:57.835" v="591"/>
        <pc:sldMkLst>
          <pc:docMk/>
          <pc:sldMk cId="3164651829" sldId="272"/>
        </pc:sldMkLst>
      </pc:sldChg>
      <pc:sldChg chg="modAnim">
        <pc:chgData name="민찬 주" userId="6a2b1774923cf756" providerId="LiveId" clId="{D288AE18-0F93-45B4-A99E-3FF45068F0EE}" dt="2024-05-04T12:28:44.287" v="602"/>
        <pc:sldMkLst>
          <pc:docMk/>
          <pc:sldMk cId="1946225967" sldId="273"/>
        </pc:sldMkLst>
      </pc:sldChg>
      <pc:sldChg chg="modAnim">
        <pc:chgData name="민찬 주" userId="6a2b1774923cf756" providerId="LiveId" clId="{D288AE18-0F93-45B4-A99E-3FF45068F0EE}" dt="2024-05-04T12:29:50.183" v="614"/>
        <pc:sldMkLst>
          <pc:docMk/>
          <pc:sldMk cId="4190089189" sldId="274"/>
        </pc:sldMkLst>
      </pc:sldChg>
      <pc:sldChg chg="del">
        <pc:chgData name="민찬 주" userId="6a2b1774923cf756" providerId="LiveId" clId="{D288AE18-0F93-45B4-A99E-3FF45068F0EE}" dt="2024-05-04T11:28:56.545" v="3" actId="2696"/>
        <pc:sldMkLst>
          <pc:docMk/>
          <pc:sldMk cId="1143713695" sldId="275"/>
        </pc:sldMkLst>
      </pc:sldChg>
      <pc:sldChg chg="addSp delSp modSp mod modAnim">
        <pc:chgData name="민찬 주" userId="6a2b1774923cf756" providerId="LiveId" clId="{D288AE18-0F93-45B4-A99E-3FF45068F0EE}" dt="2024-05-04T12:30:52.091" v="622"/>
        <pc:sldMkLst>
          <pc:docMk/>
          <pc:sldMk cId="2929582381" sldId="276"/>
        </pc:sldMkLst>
        <pc:spChg chg="mod">
          <ac:chgData name="민찬 주" userId="6a2b1774923cf756" providerId="LiveId" clId="{D288AE18-0F93-45B4-A99E-3FF45068F0EE}" dt="2024-05-04T11:29:36.224" v="9" actId="1076"/>
          <ac:spMkLst>
            <pc:docMk/>
            <pc:sldMk cId="2929582381" sldId="276"/>
            <ac:spMk id="2" creationId="{A788A825-1440-C236-39FD-4C7A920AEACE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3" creationId="{39D51775-83C7-1662-56B6-686F84741B2E}"/>
          </ac:spMkLst>
        </pc:spChg>
        <pc:spChg chg="mod">
          <ac:chgData name="민찬 주" userId="6a2b1774923cf756" providerId="LiveId" clId="{D288AE18-0F93-45B4-A99E-3FF45068F0EE}" dt="2024-05-04T11:29:28.397" v="6" actId="1076"/>
          <ac:spMkLst>
            <pc:docMk/>
            <pc:sldMk cId="2929582381" sldId="276"/>
            <ac:spMk id="4" creationId="{193F748C-3AFA-4845-1E06-E1FBB9086202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5" creationId="{F2C8DF96-6BD5-7FE5-7608-2F4B9E9AA72C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29:33.150" v="7" actId="478"/>
          <ac:spMkLst>
            <pc:docMk/>
            <pc:sldMk cId="2929582381" sldId="276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29:41.498" v="10" actId="478"/>
          <ac:spMkLst>
            <pc:docMk/>
            <pc:sldMk cId="2929582381" sldId="276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29:43.729" v="11" actId="478"/>
          <ac:spMkLst>
            <pc:docMk/>
            <pc:sldMk cId="2929582381" sldId="276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29:33.150" v="7" actId="478"/>
          <ac:spMkLst>
            <pc:docMk/>
            <pc:sldMk cId="2929582381" sldId="276"/>
            <ac:spMk id="13" creationId="{24C89ADF-F6DE-D4C6-3B8B-7B0117F67DA3}"/>
          </ac:spMkLst>
        </pc:spChg>
        <pc:spChg chg="mod">
          <ac:chgData name="민찬 주" userId="6a2b1774923cf756" providerId="LiveId" clId="{D288AE18-0F93-45B4-A99E-3FF45068F0EE}" dt="2024-05-04T11:40:32.325" v="193" actId="20577"/>
          <ac:spMkLst>
            <pc:docMk/>
            <pc:sldMk cId="2929582381" sldId="276"/>
            <ac:spMk id="22" creationId="{BB97B403-2F24-E58E-A922-9E92980FCF19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23" creationId="{1F2E4754-C0FE-4C80-5CA6-C53DAE6D8FCE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24" creationId="{3A939532-3E92-157A-8EDF-98C7ABEE289F}"/>
          </ac:spMkLst>
        </pc:spChg>
        <pc:spChg chg="del">
          <ac:chgData name="민찬 주" userId="6a2b1774923cf756" providerId="LiveId" clId="{D288AE18-0F93-45B4-A99E-3FF45068F0EE}" dt="2024-05-04T11:29:33.150" v="7" actId="478"/>
          <ac:spMkLst>
            <pc:docMk/>
            <pc:sldMk cId="2929582381" sldId="276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28" creationId="{CF2A6D4B-E1DA-604B-0A98-28ACC3F9F9AC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29" creationId="{169AD96E-2997-DFEF-FB20-6F628FDA89F5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30" creationId="{480F6287-31EA-0F91-043E-241A95F9B2EC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31" creationId="{3A0F4C2A-9A3F-D30E-B3C5-E44EED4D0860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32" creationId="{A0E742EC-6700-4679-B90D-820439D59E64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33" creationId="{C789EFC9-6DA7-3AC9-8B3C-43455B730431}"/>
          </ac:spMkLst>
        </pc:spChg>
        <pc:spChg chg="add mod">
          <ac:chgData name="민찬 주" userId="6a2b1774923cf756" providerId="LiveId" clId="{D288AE18-0F93-45B4-A99E-3FF45068F0EE}" dt="2024-05-04T11:29:19.468" v="4"/>
          <ac:spMkLst>
            <pc:docMk/>
            <pc:sldMk cId="2929582381" sldId="276"/>
            <ac:spMk id="42" creationId="{0E0EF87A-2FAD-DDFA-5A8D-CE23F2673C6C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4" creationId="{8D6E9028-C74B-466E-EBEC-6F92CFE2C698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5" creationId="{2D5FCF4D-011A-41AB-6E10-BC84428D45D7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6" creationId="{24B8EE24-E2C6-5C66-DFE0-052DBE870CC8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7" creationId="{DCD24931-D608-3576-13B8-39E5569A35DF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8" creationId="{C4EECE5E-CD95-D4F5-8E9A-4DFB93C1B3FB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49" creationId="{31B9642F-D303-E3A8-4129-3403CA91D825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50" creationId="{0839BE0B-2629-AB28-DD32-E9DBF2BC190F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51" creationId="{F35F3DEB-C1B4-B328-917F-929E7E7D312E}"/>
          </ac:spMkLst>
        </pc:spChg>
        <pc:spChg chg="add mod">
          <ac:chgData name="민찬 주" userId="6a2b1774923cf756" providerId="LiveId" clId="{D288AE18-0F93-45B4-A99E-3FF45068F0EE}" dt="2024-05-04T11:37:02.308" v="137" actId="20577"/>
          <ac:spMkLst>
            <pc:docMk/>
            <pc:sldMk cId="2929582381" sldId="276"/>
            <ac:spMk id="52" creationId="{B3320227-D34A-3939-196B-FCE938650A96}"/>
          </ac:spMkLst>
        </pc:spChg>
        <pc:spChg chg="add mod">
          <ac:chgData name="민찬 주" userId="6a2b1774923cf756" providerId="LiveId" clId="{D288AE18-0F93-45B4-A99E-3FF45068F0EE}" dt="2024-05-04T11:29:44.916" v="12"/>
          <ac:spMkLst>
            <pc:docMk/>
            <pc:sldMk cId="2929582381" sldId="276"/>
            <ac:spMk id="61" creationId="{A47DB594-B2AF-CD35-8725-91072BC556B7}"/>
          </ac:spMkLst>
        </pc:sp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29:33.150" v="7" actId="478"/>
          <ac:cxnSpMkLst>
            <pc:docMk/>
            <pc:sldMk cId="2929582381" sldId="276"/>
            <ac:cxnSpMk id="20" creationId="{89DD4EF9-61AF-29B3-437A-1BA5F5AD6E61}"/>
          </ac:cxnSpMkLst>
        </pc:cxnChg>
        <pc:cxnChg chg="del mod">
          <ac:chgData name="민찬 주" userId="6a2b1774923cf756" providerId="LiveId" clId="{D288AE18-0F93-45B4-A99E-3FF45068F0EE}" dt="2024-05-04T11:29:33.150" v="7" actId="478"/>
          <ac:cxnSpMkLst>
            <pc:docMk/>
            <pc:sldMk cId="2929582381" sldId="276"/>
            <ac:cxnSpMk id="21" creationId="{54E51BA3-0929-B82F-221B-32E387960B1E}"/>
          </ac:cxnSpMkLst>
        </pc:cxnChg>
        <pc:cxnChg chg="mod">
          <ac:chgData name="민찬 주" userId="6a2b1774923cf756" providerId="LiveId" clId="{D288AE18-0F93-45B4-A99E-3FF45068F0EE}" dt="2024-05-04T11:29:41.498" v="10" actId="478"/>
          <ac:cxnSpMkLst>
            <pc:docMk/>
            <pc:sldMk cId="2929582381" sldId="276"/>
            <ac:cxnSpMk id="26" creationId="{8A2C220A-687F-7D50-38B8-EFBB8BF0E894}"/>
          </ac:cxnSpMkLst>
        </pc:cxnChg>
        <pc:cxnChg chg="del mod">
          <ac:chgData name="민찬 주" userId="6a2b1774923cf756" providerId="LiveId" clId="{D288AE18-0F93-45B4-A99E-3FF45068F0EE}" dt="2024-05-04T11:29:33.150" v="7" actId="478"/>
          <ac:cxnSpMkLst>
            <pc:docMk/>
            <pc:sldMk cId="2929582381" sldId="276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4" creationId="{BA3BF138-DC52-C799-7C78-20FA338D6502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5" creationId="{479A67DD-9525-1DF3-BD13-50A3AF2B4B49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6" creationId="{BBC86F0E-B9C1-B5E0-D940-FEFCE1C6F27D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7" creationId="{3C0A36D4-0E9A-B868-B3EE-7C628BD67808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8" creationId="{A413085B-C140-DE5C-BB61-0E9C42B3BFAB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39" creationId="{1E2889A7-C644-7A65-C4E5-C546EA1C47BD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40" creationId="{55BA807D-AEFB-3109-B528-F13A1D286108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41" creationId="{81A21735-B9F3-0270-4D55-302E406F22F4}"/>
          </ac:cxnSpMkLst>
        </pc:cxnChg>
        <pc:cxnChg chg="add mod">
          <ac:chgData name="민찬 주" userId="6a2b1774923cf756" providerId="LiveId" clId="{D288AE18-0F93-45B4-A99E-3FF45068F0EE}" dt="2024-05-04T11:29:19.468" v="4"/>
          <ac:cxnSpMkLst>
            <pc:docMk/>
            <pc:sldMk cId="2929582381" sldId="276"/>
            <ac:cxnSpMk id="43" creationId="{D864E067-C694-DE4F-8DA0-0AC4ADD2A307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3" creationId="{AA5CAF4E-8DCD-39CB-4D3D-9E7F6DE68282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4" creationId="{1EEFA857-0EB9-744B-8348-91C1BE71EBDB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5" creationId="{F1DC443A-3897-2CD2-2925-489D59C9F972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6" creationId="{FC97E43B-8D43-B7EB-5AC8-BA9AC6C75612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7" creationId="{FE1EB47B-4BC2-AAEA-E293-F20A1A35683B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8" creationId="{2C0AD5A0-DEB9-E0BC-6CC6-24ECEDE1237B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59" creationId="{13730EFA-E923-1991-6ADC-1ACF9C01EDF3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60" creationId="{03374A2E-BECA-FA7A-72A4-E62AE2E1B621}"/>
          </ac:cxnSpMkLst>
        </pc:cxnChg>
        <pc:cxnChg chg="add mod">
          <ac:chgData name="민찬 주" userId="6a2b1774923cf756" providerId="LiveId" clId="{D288AE18-0F93-45B4-A99E-3FF45068F0EE}" dt="2024-05-04T11:29:44.916" v="12"/>
          <ac:cxnSpMkLst>
            <pc:docMk/>
            <pc:sldMk cId="2929582381" sldId="276"/>
            <ac:cxnSpMk id="62" creationId="{7F2DEAEB-13D6-C67A-FA75-EB8928E188BA}"/>
          </ac:cxnSpMkLst>
        </pc:cxnChg>
      </pc:sldChg>
      <pc:sldChg chg="addSp delSp modSp mod modAnim">
        <pc:chgData name="민찬 주" userId="6a2b1774923cf756" providerId="LiveId" clId="{D288AE18-0F93-45B4-A99E-3FF45068F0EE}" dt="2024-05-04T12:31:02.805" v="624"/>
        <pc:sldMkLst>
          <pc:docMk/>
          <pc:sldMk cId="1315397466" sldId="277"/>
        </pc:sldMkLst>
        <pc:spChg chg="add mod">
          <ac:chgData name="민찬 주" userId="6a2b1774923cf756" providerId="LiveId" clId="{D288AE18-0F93-45B4-A99E-3FF45068F0EE}" dt="2024-05-04T11:31:28.079" v="52" actId="207"/>
          <ac:spMkLst>
            <pc:docMk/>
            <pc:sldMk cId="1315397466" sldId="277"/>
            <ac:spMk id="3" creationId="{6B587667-5895-F560-46CA-43819AE542DD}"/>
          </ac:spMkLst>
        </pc:spChg>
        <pc:spChg chg="mod">
          <ac:chgData name="민찬 주" userId="6a2b1774923cf756" providerId="LiveId" clId="{D288AE18-0F93-45B4-A99E-3FF45068F0EE}" dt="2024-05-04T11:30:35.725" v="41" actId="20577"/>
          <ac:spMkLst>
            <pc:docMk/>
            <pc:sldMk cId="1315397466" sldId="277"/>
            <ac:spMk id="4" creationId="{193F748C-3AFA-4845-1E06-E1FBB9086202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5" creationId="{F2C8DF96-6BD5-7FE5-7608-2F4B9E9AA72C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13" creationId="{24C89ADF-F6DE-D4C6-3B8B-7B0117F67DA3}"/>
          </ac:spMkLst>
        </pc:spChg>
        <pc:spChg chg="del mod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22" creationId="{BB97B403-2F24-E58E-A922-9E92980FCF19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24" creationId="{785EC2C5-9417-C2DE-6D0A-EFC398CC0802}"/>
          </ac:spMkLst>
        </pc:spChg>
        <pc:spChg chg="del">
          <ac:chgData name="민찬 주" userId="6a2b1774923cf756" providerId="LiveId" clId="{D288AE18-0F93-45B4-A99E-3FF45068F0EE}" dt="2024-05-04T11:31:06.447" v="43" actId="478"/>
          <ac:spMkLst>
            <pc:docMk/>
            <pc:sldMk cId="1315397466" sldId="277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40:36.053" v="195" actId="20577"/>
          <ac:spMkLst>
            <pc:docMk/>
            <pc:sldMk cId="1315397466" sldId="277"/>
            <ac:spMk id="28" creationId="{88D33F67-F279-F048-C593-1CC412AF5629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29" creationId="{5A9902C4-704E-990E-402C-9DCFF61C0669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30" creationId="{597EAD85-B02F-4ED5-21CC-BDCA549705A2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31" creationId="{687E061F-F751-F593-9341-D1D3F9FF2147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32" creationId="{0F831662-4041-C54A-9A6C-C3C93E548CB2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33" creationId="{6A8EBFCC-5CA0-C055-201D-8AE27E29EB16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34" creationId="{81F55289-EEDD-085B-BCD9-20AEE1A56417}"/>
          </ac:spMkLst>
        </pc:spChg>
        <pc:spChg chg="add mod">
          <ac:chgData name="민찬 주" userId="6a2b1774923cf756" providerId="LiveId" clId="{D288AE18-0F93-45B4-A99E-3FF45068F0EE}" dt="2024-05-04T11:37:08.277" v="141" actId="20577"/>
          <ac:spMkLst>
            <pc:docMk/>
            <pc:sldMk cId="1315397466" sldId="277"/>
            <ac:spMk id="35" creationId="{3D02E3F6-5902-C204-D2A7-558651D474F4}"/>
          </ac:spMkLst>
        </pc:spChg>
        <pc:spChg chg="add mod">
          <ac:chgData name="민찬 주" userId="6a2b1774923cf756" providerId="LiveId" clId="{D288AE18-0F93-45B4-A99E-3FF45068F0EE}" dt="2024-05-04T11:31:07.332" v="44"/>
          <ac:spMkLst>
            <pc:docMk/>
            <pc:sldMk cId="1315397466" sldId="277"/>
            <ac:spMk id="44" creationId="{56263782-F629-4F10-A01E-6124B02E0087}"/>
          </ac:spMkLst>
        </pc:sp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20" creationId="{89DD4EF9-61AF-29B3-437A-1BA5F5AD6E61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21" creationId="{54E51BA3-0929-B82F-221B-32E387960B1E}"/>
          </ac:cxnSpMkLst>
        </pc:cxnChg>
        <pc:cxnChg chg="add mod">
          <ac:chgData name="민찬 주" userId="6a2b1774923cf756" providerId="LiveId" clId="{D288AE18-0F93-45B4-A99E-3FF45068F0EE}" dt="2024-05-04T11:31:45.848" v="55" actId="13822"/>
          <ac:cxnSpMkLst>
            <pc:docMk/>
            <pc:sldMk cId="1315397466" sldId="277"/>
            <ac:cxnSpMk id="23" creationId="{886193F4-2268-0E80-7F42-BD38A0E80542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26" creationId="{8A2C220A-687F-7D50-38B8-EFBB8BF0E894}"/>
          </ac:cxnSpMkLst>
        </pc:cxnChg>
        <pc:cxnChg chg="del mod">
          <ac:chgData name="민찬 주" userId="6a2b1774923cf756" providerId="LiveId" clId="{D288AE18-0F93-45B4-A99E-3FF45068F0EE}" dt="2024-05-04T11:31:06.447" v="43" actId="478"/>
          <ac:cxnSpMkLst>
            <pc:docMk/>
            <pc:sldMk cId="1315397466" sldId="277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36" creationId="{F8930075-6EB5-36F0-D5ED-88C8FD890A16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37" creationId="{4910C1B1-6013-6B93-58EC-4323F2AD0599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38" creationId="{F7BCA26D-4F79-B3D2-9EEE-EA12F609FCFD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39" creationId="{E681C068-55D0-F232-E36E-62B3B2824320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40" creationId="{047436FF-2705-6FC2-86B3-86AC54DD7D25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41" creationId="{C4EE98FE-3FD2-2A65-075F-421FC5309067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42" creationId="{423271C8-9AE1-7501-882E-98F4A72438B4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43" creationId="{28F6A96E-D09D-1382-37E3-A95988FA4242}"/>
          </ac:cxnSpMkLst>
        </pc:cxnChg>
        <pc:cxnChg chg="add mod">
          <ac:chgData name="민찬 주" userId="6a2b1774923cf756" providerId="LiveId" clId="{D288AE18-0F93-45B4-A99E-3FF45068F0EE}" dt="2024-05-04T11:31:07.332" v="44"/>
          <ac:cxnSpMkLst>
            <pc:docMk/>
            <pc:sldMk cId="1315397466" sldId="277"/>
            <ac:cxnSpMk id="45" creationId="{3DAD3C67-9900-5A4C-8B82-328399BD77F5}"/>
          </ac:cxnSpMkLst>
        </pc:cxnChg>
      </pc:sldChg>
      <pc:sldChg chg="addSp delSp modSp mod modAnim">
        <pc:chgData name="민찬 주" userId="6a2b1774923cf756" providerId="LiveId" clId="{D288AE18-0F93-45B4-A99E-3FF45068F0EE}" dt="2024-05-04T12:31:14.025" v="626"/>
        <pc:sldMkLst>
          <pc:docMk/>
          <pc:sldMk cId="2393836022" sldId="278"/>
        </pc:sldMkLst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3" creationId="{05C6B93A-687D-01B5-D1A7-366972F0636A}"/>
          </ac:spMkLst>
        </pc:spChg>
        <pc:spChg chg="mod">
          <ac:chgData name="민찬 주" userId="6a2b1774923cf756" providerId="LiveId" clId="{D288AE18-0F93-45B4-A99E-3FF45068F0EE}" dt="2024-05-04T11:41:26.894" v="232" actId="20577"/>
          <ac:spMkLst>
            <pc:docMk/>
            <pc:sldMk cId="2393836022" sldId="278"/>
            <ac:spMk id="4" creationId="{193F748C-3AFA-4845-1E06-E1FBB9086202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5" creationId="{F2C8DF96-6BD5-7FE5-7608-2F4B9E9AA72C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13" creationId="{24C89ADF-F6DE-D4C6-3B8B-7B0117F67DA3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22" creationId="{BB97B403-2F24-E58E-A922-9E92980FCF19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24" creationId="{AACC122D-0864-0AA0-BB77-A1719799AB3A}"/>
          </ac:spMkLst>
        </pc:spChg>
        <pc:spChg chg="del">
          <ac:chgData name="민찬 주" userId="6a2b1774923cf756" providerId="LiveId" clId="{D288AE18-0F93-45B4-A99E-3FF45068F0EE}" dt="2024-05-04T11:32:14.750" v="56" actId="478"/>
          <ac:spMkLst>
            <pc:docMk/>
            <pc:sldMk cId="2393836022" sldId="278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32:31.842" v="63" actId="207"/>
          <ac:spMkLst>
            <pc:docMk/>
            <pc:sldMk cId="2393836022" sldId="278"/>
            <ac:spMk id="28" creationId="{1B97253C-5133-E121-7ACF-33B15892AE1A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29" creationId="{D726C253-80C6-AD5A-73C3-DCD96CF02A8B}"/>
          </ac:spMkLst>
        </pc:spChg>
        <pc:spChg chg="add mod">
          <ac:chgData name="민찬 주" userId="6a2b1774923cf756" providerId="LiveId" clId="{D288AE18-0F93-45B4-A99E-3FF45068F0EE}" dt="2024-05-04T11:40:40.562" v="199" actId="20577"/>
          <ac:spMkLst>
            <pc:docMk/>
            <pc:sldMk cId="2393836022" sldId="278"/>
            <ac:spMk id="30" creationId="{E6D5B415-7B5D-7CDF-C3DA-1AF8084BD52B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31" creationId="{B43CF2E7-375F-4E1B-2F40-621FA488E9BA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32" creationId="{84179F18-B80C-19B7-BA00-1A409EE078AF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33" creationId="{7FC0B458-40E9-DDCE-E7DC-E2452B17B640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34" creationId="{4343C734-489B-A881-21BE-C72F27738D8A}"/>
          </ac:spMkLst>
        </pc:spChg>
        <pc:spChg chg="add mod">
          <ac:chgData name="민찬 주" userId="6a2b1774923cf756" providerId="LiveId" clId="{D288AE18-0F93-45B4-A99E-3FF45068F0EE}" dt="2024-05-04T11:37:12.304" v="145" actId="20577"/>
          <ac:spMkLst>
            <pc:docMk/>
            <pc:sldMk cId="2393836022" sldId="278"/>
            <ac:spMk id="35" creationId="{8947B92B-971B-23B1-E316-B62BA7DF0164}"/>
          </ac:spMkLst>
        </pc:spChg>
        <pc:spChg chg="add mod">
          <ac:chgData name="민찬 주" userId="6a2b1774923cf756" providerId="LiveId" clId="{D288AE18-0F93-45B4-A99E-3FF45068F0EE}" dt="2024-05-04T11:32:15.192" v="57"/>
          <ac:spMkLst>
            <pc:docMk/>
            <pc:sldMk cId="2393836022" sldId="278"/>
            <ac:spMk id="44" creationId="{3C209FF6-F455-8864-97BC-4C1226B2F535}"/>
          </ac:spMkLst>
        </pc:sp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20" creationId="{89DD4EF9-61AF-29B3-437A-1BA5F5AD6E61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21" creationId="{54E51BA3-0929-B82F-221B-32E387960B1E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23" creationId="{F58C3222-A768-1B11-BE4E-727542221274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26" creationId="{8A2C220A-687F-7D50-38B8-EFBB8BF0E894}"/>
          </ac:cxnSpMkLst>
        </pc:cxnChg>
        <pc:cxnChg chg="del mod">
          <ac:chgData name="민찬 주" userId="6a2b1774923cf756" providerId="LiveId" clId="{D288AE18-0F93-45B4-A99E-3FF45068F0EE}" dt="2024-05-04T11:32:14.750" v="56" actId="478"/>
          <ac:cxnSpMkLst>
            <pc:docMk/>
            <pc:sldMk cId="2393836022" sldId="278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36" creationId="{06A0E742-E8E1-DD63-0588-CD448604381C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37" creationId="{575E84B7-6931-5984-975B-FCC8C8943A51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38" creationId="{39130C8D-4723-6CAB-17E1-9B4C6969C3F8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39" creationId="{74D53265-D3C7-8946-3836-3BA2273A694D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40" creationId="{D596240E-3156-1BC8-87E3-1FE3063471DC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41" creationId="{106CE9D9-E0DA-0E43-66FD-678BCD4F8CF4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42" creationId="{9419579C-9D87-21BA-D475-878A31B6F000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43" creationId="{4CCF0661-6541-D9FD-8177-2CE448E04275}"/>
          </ac:cxnSpMkLst>
        </pc:cxnChg>
        <pc:cxnChg chg="add mod">
          <ac:chgData name="민찬 주" userId="6a2b1774923cf756" providerId="LiveId" clId="{D288AE18-0F93-45B4-A99E-3FF45068F0EE}" dt="2024-05-04T11:32:15.192" v="57"/>
          <ac:cxnSpMkLst>
            <pc:docMk/>
            <pc:sldMk cId="2393836022" sldId="278"/>
            <ac:cxnSpMk id="45" creationId="{E5965AEF-4218-4885-9B2C-1EA4F103414F}"/>
          </ac:cxnSpMkLst>
        </pc:cxnChg>
      </pc:sldChg>
      <pc:sldChg chg="addSp delSp modSp mod modAnim">
        <pc:chgData name="민찬 주" userId="6a2b1774923cf756" providerId="LiveId" clId="{D288AE18-0F93-45B4-A99E-3FF45068F0EE}" dt="2024-05-04T12:31:29.153" v="629"/>
        <pc:sldMkLst>
          <pc:docMk/>
          <pc:sldMk cId="1890770482" sldId="279"/>
        </pc:sldMkLst>
        <pc:spChg chg="mod">
          <ac:chgData name="민찬 주" userId="6a2b1774923cf756" providerId="LiveId" clId="{D288AE18-0F93-45B4-A99E-3FF45068F0EE}" dt="2024-05-04T11:33:36.145" v="90" actId="1076"/>
          <ac:spMkLst>
            <pc:docMk/>
            <pc:sldMk cId="1890770482" sldId="279"/>
            <ac:spMk id="2" creationId="{A788A825-1440-C236-39FD-4C7A920AEACE}"/>
          </ac:spMkLst>
        </pc:spChg>
        <pc:spChg chg="ord">
          <ac:chgData name="민찬 주" userId="6a2b1774923cf756" providerId="LiveId" clId="{D288AE18-0F93-45B4-A99E-3FF45068F0EE}" dt="2024-05-04T11:33:58.434" v="96" actId="166"/>
          <ac:spMkLst>
            <pc:docMk/>
            <pc:sldMk cId="1890770482" sldId="279"/>
            <ac:spMk id="3" creationId="{0E29134F-0B20-7B97-942D-313280D6273F}"/>
          </ac:spMkLst>
        </pc:spChg>
        <pc:spChg chg="del">
          <ac:chgData name="민찬 주" userId="6a2b1774923cf756" providerId="LiveId" clId="{D288AE18-0F93-45B4-A99E-3FF45068F0EE}" dt="2024-05-04T11:33:44.991" v="92" actId="478"/>
          <ac:spMkLst>
            <pc:docMk/>
            <pc:sldMk cId="1890770482" sldId="279"/>
            <ac:spMk id="5" creationId="{F2C8DF96-6BD5-7FE5-7608-2F4B9E9AA72C}"/>
          </ac:spMkLst>
        </pc:spChg>
        <pc:spChg chg="del">
          <ac:chgData name="민찬 주" userId="6a2b1774923cf756" providerId="LiveId" clId="{D288AE18-0F93-45B4-A99E-3FF45068F0EE}" dt="2024-05-04T11:33:40.410" v="91" actId="478"/>
          <ac:spMkLst>
            <pc:docMk/>
            <pc:sldMk cId="1890770482" sldId="279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3:40.410" v="91" actId="478"/>
          <ac:spMkLst>
            <pc:docMk/>
            <pc:sldMk cId="1890770482" sldId="279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3:33.647" v="88" actId="478"/>
          <ac:spMkLst>
            <pc:docMk/>
            <pc:sldMk cId="1890770482" sldId="279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3:44.991" v="92" actId="478"/>
          <ac:spMkLst>
            <pc:docMk/>
            <pc:sldMk cId="1890770482" sldId="279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3:44.991" v="92" actId="478"/>
          <ac:spMkLst>
            <pc:docMk/>
            <pc:sldMk cId="1890770482" sldId="279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3:44.991" v="92" actId="478"/>
          <ac:spMkLst>
            <pc:docMk/>
            <pc:sldMk cId="1890770482" sldId="279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3:40.410" v="91" actId="478"/>
          <ac:spMkLst>
            <pc:docMk/>
            <pc:sldMk cId="1890770482" sldId="279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3:40.410" v="91" actId="478"/>
          <ac:spMkLst>
            <pc:docMk/>
            <pc:sldMk cId="1890770482" sldId="279"/>
            <ac:spMk id="13" creationId="{24C89ADF-F6DE-D4C6-3B8B-7B0117F67DA3}"/>
          </ac:spMkLst>
        </pc:spChg>
        <pc:spChg chg="mod">
          <ac:chgData name="민찬 주" userId="6a2b1774923cf756" providerId="LiveId" clId="{D288AE18-0F93-45B4-A99E-3FF45068F0EE}" dt="2024-05-04T11:39:00.935" v="179" actId="20577"/>
          <ac:spMkLst>
            <pc:docMk/>
            <pc:sldMk cId="1890770482" sldId="279"/>
            <ac:spMk id="22" creationId="{21FD2826-C050-6AD9-86B6-EC125A48E7DD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23" creationId="{82FF5243-26AC-A71C-60BC-7905831B3A4A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24" creationId="{C57D43B7-8EE2-07F2-1AAA-CC88C4549C04}"/>
          </ac:spMkLst>
        </pc:spChg>
        <pc:spChg chg="del">
          <ac:chgData name="민찬 주" userId="6a2b1774923cf756" providerId="LiveId" clId="{D288AE18-0F93-45B4-A99E-3FF45068F0EE}" dt="2024-05-04T11:33:40.410" v="91" actId="478"/>
          <ac:spMkLst>
            <pc:docMk/>
            <pc:sldMk cId="1890770482" sldId="279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26" creationId="{B8F03006-AE6B-A395-14AF-5A063D66598E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28" creationId="{FCEBE022-AD2B-ED22-BCC0-C349978E6169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29" creationId="{F5923D98-E57D-77B4-5332-E84932CF1613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30" creationId="{D0E6BEAF-2323-BC5D-E5E8-F93FC0315D7C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31" creationId="{3DAF9EAA-96C6-9F30-7746-AFA7404ADAA4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32" creationId="{130DC41D-EB98-D9CA-3512-EF8158FE0EA9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33" creationId="{84C855CE-9248-5C78-9C0B-0F3990646FEA}"/>
          </ac:spMkLst>
        </pc:spChg>
        <pc:spChg chg="add mod">
          <ac:chgData name="민찬 주" userId="6a2b1774923cf756" providerId="LiveId" clId="{D288AE18-0F93-45B4-A99E-3FF45068F0EE}" dt="2024-05-04T11:33:48.696" v="94"/>
          <ac:spMkLst>
            <pc:docMk/>
            <pc:sldMk cId="1890770482" sldId="279"/>
            <ac:spMk id="42" creationId="{F5658E96-774B-8B79-0504-9DDB12D18B53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4" creationId="{353800D1-5077-AC3D-82A8-348D3406ABF9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5" creationId="{754DB07A-7837-E788-2C9B-C81DFD7D34CA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6" creationId="{221A3CE8-B20E-5FCD-D27C-F751B937E6A9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7" creationId="{0ED064B4-F96D-C6AE-15F7-E0718F4E78EB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8" creationId="{1CE1C8D0-2D0A-D1FB-54CA-02CEF5B90F2C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49" creationId="{E034E18D-ECC1-38E1-EEDC-3BFE7C7D5D97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50" creationId="{97A53EF4-B04B-006F-EC49-3673D916DEA7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51" creationId="{93C87CC3-B0BF-797B-D563-CFD963B8B3BF}"/>
          </ac:spMkLst>
        </pc:spChg>
        <pc:spChg chg="add mod">
          <ac:chgData name="민찬 주" userId="6a2b1774923cf756" providerId="LiveId" clId="{D288AE18-0F93-45B4-A99E-3FF45068F0EE}" dt="2024-05-04T11:37:15.646" v="149" actId="20577"/>
          <ac:spMkLst>
            <pc:docMk/>
            <pc:sldMk cId="1890770482" sldId="279"/>
            <ac:spMk id="52" creationId="{C1038DAC-2874-BAE6-0544-3936A9B5E17A}"/>
          </ac:spMkLst>
        </pc:spChg>
        <pc:spChg chg="add mod">
          <ac:chgData name="민찬 주" userId="6a2b1774923cf756" providerId="LiveId" clId="{D288AE18-0F93-45B4-A99E-3FF45068F0EE}" dt="2024-05-04T11:33:52.471" v="95"/>
          <ac:spMkLst>
            <pc:docMk/>
            <pc:sldMk cId="1890770482" sldId="279"/>
            <ac:spMk id="61" creationId="{310C6174-E7AC-B5DF-C063-2E515CB4FB12}"/>
          </ac:spMkLst>
        </pc:spChg>
        <pc:cxnChg chg="del mod">
          <ac:chgData name="민찬 주" userId="6a2b1774923cf756" providerId="LiveId" clId="{D288AE18-0F93-45B4-A99E-3FF45068F0EE}" dt="2024-05-04T11:33:47.333" v="93" actId="478"/>
          <ac:cxnSpMkLst>
            <pc:docMk/>
            <pc:sldMk cId="1890770482" sldId="279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3:44.991" v="92" actId="478"/>
          <ac:cxnSpMkLst>
            <pc:docMk/>
            <pc:sldMk cId="1890770482" sldId="279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3:40.410" v="91" actId="478"/>
          <ac:cxnSpMkLst>
            <pc:docMk/>
            <pc:sldMk cId="1890770482" sldId="279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3:40.410" v="91" actId="478"/>
          <ac:cxnSpMkLst>
            <pc:docMk/>
            <pc:sldMk cId="1890770482" sldId="279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3:44.991" v="92" actId="478"/>
          <ac:cxnSpMkLst>
            <pc:docMk/>
            <pc:sldMk cId="1890770482" sldId="279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3:44.991" v="92" actId="478"/>
          <ac:cxnSpMkLst>
            <pc:docMk/>
            <pc:sldMk cId="1890770482" sldId="279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3:40.410" v="91" actId="478"/>
          <ac:cxnSpMkLst>
            <pc:docMk/>
            <pc:sldMk cId="1890770482" sldId="279"/>
            <ac:cxnSpMk id="20" creationId="{89DD4EF9-61AF-29B3-437A-1BA5F5AD6E61}"/>
          </ac:cxnSpMkLst>
        </pc:cxnChg>
        <pc:cxnChg chg="del mod">
          <ac:chgData name="민찬 주" userId="6a2b1774923cf756" providerId="LiveId" clId="{D288AE18-0F93-45B4-A99E-3FF45068F0EE}" dt="2024-05-04T11:33:40.410" v="91" actId="478"/>
          <ac:cxnSpMkLst>
            <pc:docMk/>
            <pc:sldMk cId="1890770482" sldId="279"/>
            <ac:cxnSpMk id="21" creationId="{54E51BA3-0929-B82F-221B-32E387960B1E}"/>
          </ac:cxnSpMkLst>
        </pc:cxnChg>
        <pc:cxnChg chg="del mod">
          <ac:chgData name="민찬 주" userId="6a2b1774923cf756" providerId="LiveId" clId="{D288AE18-0F93-45B4-A99E-3FF45068F0EE}" dt="2024-05-04T11:33:40.410" v="91" actId="478"/>
          <ac:cxnSpMkLst>
            <pc:docMk/>
            <pc:sldMk cId="1890770482" sldId="279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4" creationId="{590B9384-AFF3-D373-A591-28FE73BB33C4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5" creationId="{71E15C9B-2A02-E252-C829-A2512597C8C2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6" creationId="{EF74E603-A9D8-7063-E024-7E6011224E01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7" creationId="{6F1E0796-308F-EB92-2C89-53FEB32BE9B5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8" creationId="{A3282594-F896-78CE-2CEC-47ADD4680362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39" creationId="{B509473F-F923-BB7F-FC1F-BC5211DC2275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40" creationId="{4F0603E7-CC6E-E15A-E79D-55EB66836A1A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41" creationId="{DB2709E6-8083-1BB6-1CBE-6C4D81927100}"/>
          </ac:cxnSpMkLst>
        </pc:cxnChg>
        <pc:cxnChg chg="add mod">
          <ac:chgData name="민찬 주" userId="6a2b1774923cf756" providerId="LiveId" clId="{D288AE18-0F93-45B4-A99E-3FF45068F0EE}" dt="2024-05-04T11:33:48.696" v="94"/>
          <ac:cxnSpMkLst>
            <pc:docMk/>
            <pc:sldMk cId="1890770482" sldId="279"/>
            <ac:cxnSpMk id="43" creationId="{5428F258-6666-9BFC-0CA5-1DF94E2090FB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3" creationId="{4C2008B9-E2A3-3B0F-7D28-9B054EF81FC8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4" creationId="{2EDD2FAC-A705-56F8-846D-8131E03936EE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5" creationId="{91BE67EA-6973-5F75-F422-49DC16E6952A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6" creationId="{87EB7C9D-0F05-B9F6-0A35-963DD9E71AAC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7" creationId="{65E372A9-9EED-F9B7-0D03-F2E6526AFA31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8" creationId="{F19A22CE-A682-0C88-1682-86875EBE341B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59" creationId="{340FA559-CF90-9FC0-BC45-232D78864D95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60" creationId="{069FFAA9-3DE3-8129-A68C-9280F2933BE2}"/>
          </ac:cxnSpMkLst>
        </pc:cxnChg>
        <pc:cxnChg chg="add mod">
          <ac:chgData name="민찬 주" userId="6a2b1774923cf756" providerId="LiveId" clId="{D288AE18-0F93-45B4-A99E-3FF45068F0EE}" dt="2024-05-04T11:33:52.471" v="95"/>
          <ac:cxnSpMkLst>
            <pc:docMk/>
            <pc:sldMk cId="1890770482" sldId="279"/>
            <ac:cxnSpMk id="62" creationId="{E12B8CBC-3A4D-440D-86BD-C08160C9E0DA}"/>
          </ac:cxnSpMkLst>
        </pc:cxnChg>
      </pc:sldChg>
      <pc:sldChg chg="addSp delSp modSp mod modAnim">
        <pc:chgData name="민찬 주" userId="6a2b1774923cf756" providerId="LiveId" clId="{D288AE18-0F93-45B4-A99E-3FF45068F0EE}" dt="2024-05-04T12:31:36.122" v="630"/>
        <pc:sldMkLst>
          <pc:docMk/>
          <pc:sldMk cId="593839980" sldId="280"/>
        </pc:sldMkLst>
        <pc:spChg chg="add mod">
          <ac:chgData name="민찬 주" userId="6a2b1774923cf756" providerId="LiveId" clId="{D288AE18-0F93-45B4-A99E-3FF45068F0EE}" dt="2024-05-04T11:37:19.113" v="153" actId="20577"/>
          <ac:spMkLst>
            <pc:docMk/>
            <pc:sldMk cId="593839980" sldId="280"/>
            <ac:spMk id="3" creationId="{97426847-6806-A645-C1E1-4C3D2291EF7D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4" creationId="{86757B08-31A1-87D3-FDEF-A145C1BFEC3E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5" creationId="{03BB4FCF-7B78-8C1B-C965-E47385069955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13" creationId="{24C89ADF-F6DE-D4C6-3B8B-7B0117F67DA3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20" creationId="{AC74E8A6-04AA-BA37-C4D3-958E4D0DA92A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22" creationId="{B2B30A2A-BA9D-1D0E-789A-1258DA703290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23" creationId="{590B8A97-9006-CF54-364A-8DA535874A54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24" creationId="{C06B34DF-9586-0751-D7A4-72925FF18B0F}"/>
          </ac:spMkLst>
        </pc:spChg>
        <pc:spChg chg="del">
          <ac:chgData name="민찬 주" userId="6a2b1774923cf756" providerId="LiveId" clId="{D288AE18-0F93-45B4-A99E-3FF45068F0EE}" dt="2024-05-04T11:34:15.514" v="97" actId="478"/>
          <ac:spMkLst>
            <pc:docMk/>
            <pc:sldMk cId="593839980" sldId="280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26" creationId="{E8BBFC56-1B96-DA5E-252B-629A558A1E63}"/>
          </ac:spMkLst>
        </pc:spChg>
        <pc:spChg chg="add del mod">
          <ac:chgData name="민찬 주" userId="6a2b1774923cf756" providerId="LiveId" clId="{D288AE18-0F93-45B4-A99E-3FF45068F0EE}" dt="2024-05-04T11:34:22.366" v="100" actId="478"/>
          <ac:spMkLst>
            <pc:docMk/>
            <pc:sldMk cId="593839980" sldId="280"/>
            <ac:spMk id="28" creationId="{6ABCE400-4C8C-6326-2178-7C513D1246D0}"/>
          </ac:spMkLst>
        </pc:spChg>
        <pc:spChg chg="mod">
          <ac:chgData name="민찬 주" userId="6a2b1774923cf756" providerId="LiveId" clId="{D288AE18-0F93-45B4-A99E-3FF45068F0EE}" dt="2024-05-04T11:39:32.485" v="187" actId="20577"/>
          <ac:spMkLst>
            <pc:docMk/>
            <pc:sldMk cId="593839980" sldId="280"/>
            <ac:spMk id="30" creationId="{381DECDE-3DB6-71E2-9D05-E8038DE061AB}"/>
          </ac:spMkLst>
        </pc:spChg>
        <pc:spChg chg="add mod">
          <ac:chgData name="민찬 주" userId="6a2b1774923cf756" providerId="LiveId" clId="{D288AE18-0F93-45B4-A99E-3FF45068F0EE}" dt="2024-05-04T11:34:16.347" v="98"/>
          <ac:spMkLst>
            <pc:docMk/>
            <pc:sldMk cId="593839980" sldId="280"/>
            <ac:spMk id="38" creationId="{94322204-5D72-B53A-99A4-36112BBB2E42}"/>
          </ac:spMkLst>
        </pc:sp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21" creationId="{54E51BA3-0929-B82F-221B-32E387960B1E}"/>
          </ac:cxnSpMkLst>
        </pc:cxnChg>
        <pc:cxnChg chg="del mod">
          <ac:chgData name="민찬 주" userId="6a2b1774923cf756" providerId="LiveId" clId="{D288AE18-0F93-45B4-A99E-3FF45068F0EE}" dt="2024-05-04T11:34:15.514" v="97" actId="478"/>
          <ac:cxnSpMkLst>
            <pc:docMk/>
            <pc:sldMk cId="593839980" sldId="280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29" creationId="{C3185D1F-F877-5F8F-7B2D-E81996156CF4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1" creationId="{40300FC4-BDDF-2742-B162-74EB1B0572C6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2" creationId="{39227C74-5D32-9D73-B24F-CF0F5DC16780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3" creationId="{66D3FC23-6CAA-B304-8185-65E7E603CB81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4" creationId="{6AD5D6F9-1CB5-050C-803C-274A0820AB14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5" creationId="{8C194D37-58FF-D129-A439-F97FCE9AA142}"/>
          </ac:cxnSpMkLst>
        </pc:cxnChg>
        <pc:cxnChg chg="add del mod">
          <ac:chgData name="민찬 주" userId="6a2b1774923cf756" providerId="LiveId" clId="{D288AE18-0F93-45B4-A99E-3FF45068F0EE}" dt="2024-05-04T11:34:23.285" v="101" actId="478"/>
          <ac:cxnSpMkLst>
            <pc:docMk/>
            <pc:sldMk cId="593839980" sldId="280"/>
            <ac:cxnSpMk id="36" creationId="{277EF979-ECDD-C42D-29D7-E83230E5513A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7" creationId="{D65D7B12-46A3-7A79-8292-237FF6C3E1E5}"/>
          </ac:cxnSpMkLst>
        </pc:cxnChg>
        <pc:cxnChg chg="add mod">
          <ac:chgData name="민찬 주" userId="6a2b1774923cf756" providerId="LiveId" clId="{D288AE18-0F93-45B4-A99E-3FF45068F0EE}" dt="2024-05-04T11:34:16.347" v="98"/>
          <ac:cxnSpMkLst>
            <pc:docMk/>
            <pc:sldMk cId="593839980" sldId="280"/>
            <ac:cxnSpMk id="39" creationId="{8D4DEEBA-4813-7DEB-65AC-D34072827B7C}"/>
          </ac:cxnSpMkLst>
        </pc:cxnChg>
      </pc:sldChg>
      <pc:sldChg chg="addSp delSp modSp mod modAnim">
        <pc:chgData name="민찬 주" userId="6a2b1774923cf756" providerId="LiveId" clId="{D288AE18-0F93-45B4-A99E-3FF45068F0EE}" dt="2024-05-04T12:32:18.829" v="640"/>
        <pc:sldMkLst>
          <pc:docMk/>
          <pc:sldMk cId="2941275629" sldId="281"/>
        </pc:sldMkLst>
        <pc:spChg chg="add mod">
          <ac:chgData name="민찬 주" userId="6a2b1774923cf756" providerId="LiveId" clId="{D288AE18-0F93-45B4-A99E-3FF45068F0EE}" dt="2024-05-04T11:35:38.482" v="115" actId="207"/>
          <ac:spMkLst>
            <pc:docMk/>
            <pc:sldMk cId="2941275629" sldId="281"/>
            <ac:spMk id="3" creationId="{B976762B-98DA-152C-443E-4A0C132CC608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4" creationId="{02C0E28E-3D9B-0414-7771-A60A4AC687A5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5" creationId="{4BFCA505-B40B-2D01-4911-1FBFB527A37D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13" creationId="{24C89ADF-F6DE-D4C6-3B8B-7B0117F67DA3}"/>
          </ac:spMkLst>
        </pc:spChg>
        <pc:spChg chg="add mod">
          <ac:chgData name="민찬 주" userId="6a2b1774923cf756" providerId="LiveId" clId="{D288AE18-0F93-45B4-A99E-3FF45068F0EE}" dt="2024-05-04T11:37:22.361" v="157" actId="20577"/>
          <ac:spMkLst>
            <pc:docMk/>
            <pc:sldMk cId="2941275629" sldId="281"/>
            <ac:spMk id="20" creationId="{C19A1190-6E9D-6274-370A-D28AB3316570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22" creationId="{45339579-A8F2-EE28-C7BB-73E06381AE5C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23" creationId="{AAE4F0E5-3E14-60F8-9AE6-BB0EC7450674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24" creationId="{2F5A2DC3-E60D-BD7A-45A5-4A6B23BF144C}"/>
          </ac:spMkLst>
        </pc:spChg>
        <pc:spChg chg="del">
          <ac:chgData name="민찬 주" userId="6a2b1774923cf756" providerId="LiveId" clId="{D288AE18-0F93-45B4-A99E-3FF45068F0EE}" dt="2024-05-04T11:35:14.453" v="104" actId="478"/>
          <ac:spMkLst>
            <pc:docMk/>
            <pc:sldMk cId="2941275629" sldId="281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26" creationId="{95BE6E3B-16F0-DC4D-D8E7-F3137E25E0BC}"/>
          </ac:spMkLst>
        </pc:spChg>
        <pc:spChg chg="mod">
          <ac:chgData name="민찬 주" userId="6a2b1774923cf756" providerId="LiveId" clId="{D288AE18-0F93-45B4-A99E-3FF45068F0EE}" dt="2024-05-04T12:32:18.829" v="640"/>
          <ac:spMkLst>
            <pc:docMk/>
            <pc:sldMk cId="2941275629" sldId="281"/>
            <ac:spMk id="30" creationId="{381DECDE-3DB6-71E2-9D05-E8038DE061AB}"/>
          </ac:spMkLst>
        </pc:spChg>
        <pc:spChg chg="add mod">
          <ac:chgData name="민찬 주" userId="6a2b1774923cf756" providerId="LiveId" clId="{D288AE18-0F93-45B4-A99E-3FF45068F0EE}" dt="2024-05-04T11:35:14.801" v="105"/>
          <ac:spMkLst>
            <pc:docMk/>
            <pc:sldMk cId="2941275629" sldId="281"/>
            <ac:spMk id="36" creationId="{E3D5F169-9101-D60B-31F2-C3A89F97580F}"/>
          </ac:spMkLst>
        </pc:sp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21" creationId="{54E51BA3-0929-B82F-221B-32E387960B1E}"/>
          </ac:cxnSpMkLst>
        </pc:cxnChg>
        <pc:cxnChg chg="del mod">
          <ac:chgData name="민찬 주" userId="6a2b1774923cf756" providerId="LiveId" clId="{D288AE18-0F93-45B4-A99E-3FF45068F0EE}" dt="2024-05-04T11:35:14.453" v="104" actId="478"/>
          <ac:cxnSpMkLst>
            <pc:docMk/>
            <pc:sldMk cId="2941275629" sldId="281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28" creationId="{B1E07805-1751-6042-288B-2F9E622FB895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29" creationId="{0B99C9AD-FCE9-CD09-8F17-7135285E886F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1" creationId="{78D17AC8-0FDE-63B3-CFCE-FC2C53A1218E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2" creationId="{13133502-5564-C6C8-C80E-7ECB8205F343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3" creationId="{34B66F47-FCA4-D5FF-427A-9C4C259154C2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4" creationId="{F8DD5EAD-1EE7-D857-3A1C-D805EA279CDD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5" creationId="{6B8B876B-BB6E-79CE-BE92-5CF5BACF2A52}"/>
          </ac:cxnSpMkLst>
        </pc:cxnChg>
        <pc:cxnChg chg="add mod">
          <ac:chgData name="민찬 주" userId="6a2b1774923cf756" providerId="LiveId" clId="{D288AE18-0F93-45B4-A99E-3FF45068F0EE}" dt="2024-05-04T11:35:14.801" v="105"/>
          <ac:cxnSpMkLst>
            <pc:docMk/>
            <pc:sldMk cId="2941275629" sldId="281"/>
            <ac:cxnSpMk id="37" creationId="{3B5C5D17-B1FB-2E7A-47BF-829A9F77EA9A}"/>
          </ac:cxnSpMkLst>
        </pc:cxnChg>
      </pc:sldChg>
      <pc:sldChg chg="addSp delSp modSp mod modAnim">
        <pc:chgData name="민찬 주" userId="6a2b1774923cf756" providerId="LiveId" clId="{D288AE18-0F93-45B4-A99E-3FF45068F0EE}" dt="2024-05-04T12:32:36.297" v="657" actId="20577"/>
        <pc:sldMkLst>
          <pc:docMk/>
          <pc:sldMk cId="2987858104" sldId="282"/>
        </pc:sldMkLst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3" creationId="{93C6A63D-BB4B-4232-365D-44764018A087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4" creationId="{D2BA6CC1-463E-B870-52E0-9F9B7CE68A59}"/>
          </ac:spMkLst>
        </pc:spChg>
        <pc:spChg chg="add mod">
          <ac:chgData name="민찬 주" userId="6a2b1774923cf756" providerId="LiveId" clId="{D288AE18-0F93-45B4-A99E-3FF45068F0EE}" dt="2024-05-04T11:37:33.489" v="163" actId="207"/>
          <ac:spMkLst>
            <pc:docMk/>
            <pc:sldMk cId="2987858104" sldId="282"/>
            <ac:spMk id="5" creationId="{2802ADC6-42B8-5116-6E06-7286A058D265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6" creationId="{0E007A48-F5F8-37CD-824B-DB16478178D8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7" creationId="{B4095B03-20F3-7D0F-D3B5-BBF5B2D1F1B3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8" creationId="{2EC0A91A-9BA9-05D9-C711-895E2FA16B00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9" creationId="{E77463EA-F472-C90A-F524-A670183FA7D2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10" creationId="{3680AC77-34C4-15D4-8CF2-8CD507CD1965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11" creationId="{979692A3-156A-6CFF-E9C3-F4ABF07215BE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12" creationId="{21DA0939-E58F-681D-E653-057AADE3920B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13" creationId="{24C89ADF-F6DE-D4C6-3B8B-7B0117F67DA3}"/>
          </ac:spMkLst>
        </pc:spChg>
        <pc:spChg chg="add mod">
          <ac:chgData name="민찬 주" userId="6a2b1774923cf756" providerId="LiveId" clId="{D288AE18-0F93-45B4-A99E-3FF45068F0EE}" dt="2024-05-04T11:37:39.493" v="165" actId="207"/>
          <ac:spMkLst>
            <pc:docMk/>
            <pc:sldMk cId="2987858104" sldId="282"/>
            <ac:spMk id="20" creationId="{40CE0A88-7561-4BC5-55F5-EC91EF328928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22" creationId="{7E383C1D-779B-7BA3-E0C0-9B6ABA337178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23" creationId="{BDC5E039-F89A-F4DC-AC9B-5944D43BF876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24" creationId="{3ADFC956-1E34-363E-2A01-C4EF884D5E38}"/>
          </ac:spMkLst>
        </pc:spChg>
        <pc:spChg chg="del">
          <ac:chgData name="민찬 주" userId="6a2b1774923cf756" providerId="LiveId" clId="{D288AE18-0F93-45B4-A99E-3FF45068F0EE}" dt="2024-05-04T11:35:55.122" v="116" actId="478"/>
          <ac:spMkLst>
            <pc:docMk/>
            <pc:sldMk cId="2987858104" sldId="282"/>
            <ac:spMk id="25" creationId="{CB1C66D0-0AB0-DD87-3772-8B0209E5AC95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26" creationId="{1109C7DF-08B5-748D-505E-CFBB12998EDF}"/>
          </ac:spMkLst>
        </pc:spChg>
        <pc:spChg chg="mod">
          <ac:chgData name="민찬 주" userId="6a2b1774923cf756" providerId="LiveId" clId="{D288AE18-0F93-45B4-A99E-3FF45068F0EE}" dt="2024-05-04T12:32:36.297" v="657" actId="20577"/>
          <ac:spMkLst>
            <pc:docMk/>
            <pc:sldMk cId="2987858104" sldId="282"/>
            <ac:spMk id="30" creationId="{381DECDE-3DB6-71E2-9D05-E8038DE061AB}"/>
          </ac:spMkLst>
        </pc:spChg>
        <pc:spChg chg="add mod">
          <ac:chgData name="민찬 주" userId="6a2b1774923cf756" providerId="LiveId" clId="{D288AE18-0F93-45B4-A99E-3FF45068F0EE}" dt="2024-05-04T11:35:55.479" v="117"/>
          <ac:spMkLst>
            <pc:docMk/>
            <pc:sldMk cId="2987858104" sldId="282"/>
            <ac:spMk id="36" creationId="{119D6752-87B4-E4BA-BAF0-4D16613B8CD3}"/>
          </ac:spMkLst>
        </pc:sp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4" creationId="{90B2ABFD-6A88-6344-A295-587EE066D229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5" creationId="{EEB051F5-79B0-1188-5E58-31DE3BB7FCA0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6" creationId="{9171AEEA-2618-82E0-86D0-BEE8C459F127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7" creationId="{1CF44C0B-C949-79BD-953D-E4D3F870D8E4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8" creationId="{E7E09EE4-07D1-DD39-25A1-AD73349DEF06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19" creationId="{EB66A56E-3AE4-C0F4-9C65-686DF08B6E17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21" creationId="{54E51BA3-0929-B82F-221B-32E387960B1E}"/>
          </ac:cxnSpMkLst>
        </pc:cxnChg>
        <pc:cxnChg chg="del mod">
          <ac:chgData name="민찬 주" userId="6a2b1774923cf756" providerId="LiveId" clId="{D288AE18-0F93-45B4-A99E-3FF45068F0EE}" dt="2024-05-04T11:35:55.122" v="116" actId="478"/>
          <ac:cxnSpMkLst>
            <pc:docMk/>
            <pc:sldMk cId="2987858104" sldId="282"/>
            <ac:cxnSpMk id="27" creationId="{AA93FE40-B2DE-583B-A84B-DA503A630A76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28" creationId="{D82691CD-223F-8DE8-6CCC-25276BEB8FE6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29" creationId="{50382A23-9CC5-237C-C067-9DD66271E7DD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1" creationId="{18C8F20A-7D90-EF65-19E7-008C284ABBFF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2" creationId="{40C9F6E4-9424-D6E0-FB6A-A690D76ED84D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3" creationId="{62DF83FF-6B85-83A6-7B7C-07A8A2054210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4" creationId="{99795679-EBDA-E123-EC74-45AB26908DDF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5" creationId="{76E220EB-B378-443E-573C-06641061D5B6}"/>
          </ac:cxnSpMkLst>
        </pc:cxnChg>
        <pc:cxnChg chg="add mod">
          <ac:chgData name="민찬 주" userId="6a2b1774923cf756" providerId="LiveId" clId="{D288AE18-0F93-45B4-A99E-3FF45068F0EE}" dt="2024-05-04T11:35:55.479" v="117"/>
          <ac:cxnSpMkLst>
            <pc:docMk/>
            <pc:sldMk cId="2987858104" sldId="282"/>
            <ac:cxnSpMk id="37" creationId="{3E6A2BBF-6E24-1F6A-ACF7-644ECD315E46}"/>
          </ac:cxnSpMkLst>
        </pc:cxnChg>
      </pc:sldChg>
      <pc:sldChg chg="modSp mod modAnim">
        <pc:chgData name="민찬 주" userId="6a2b1774923cf756" providerId="LiveId" clId="{D288AE18-0F93-45B4-A99E-3FF45068F0EE}" dt="2024-05-04T12:33:39.749" v="703"/>
        <pc:sldMkLst>
          <pc:docMk/>
          <pc:sldMk cId="348001584" sldId="283"/>
        </pc:sldMkLst>
        <pc:spChg chg="mod">
          <ac:chgData name="민찬 주" userId="6a2b1774923cf756" providerId="LiveId" clId="{D288AE18-0F93-45B4-A99E-3FF45068F0EE}" dt="2024-05-04T12:00:21.769" v="434" actId="20577"/>
          <ac:spMkLst>
            <pc:docMk/>
            <pc:sldMk cId="348001584" sldId="283"/>
            <ac:spMk id="3" creationId="{C068110C-0B49-A9FF-9D81-838DDCFCFC8C}"/>
          </ac:spMkLst>
        </pc:spChg>
      </pc:sldChg>
      <pc:sldChg chg="modSp mod modAnim">
        <pc:chgData name="민찬 주" userId="6a2b1774923cf756" providerId="LiveId" clId="{D288AE18-0F93-45B4-A99E-3FF45068F0EE}" dt="2024-05-04T12:30:18.391" v="619"/>
        <pc:sldMkLst>
          <pc:docMk/>
          <pc:sldMk cId="972467420" sldId="284"/>
        </pc:sldMkLst>
        <pc:spChg chg="mod">
          <ac:chgData name="민찬 주" userId="6a2b1774923cf756" providerId="LiveId" clId="{D288AE18-0F93-45B4-A99E-3FF45068F0EE}" dt="2024-05-04T11:36:45.641" v="127" actId="20577"/>
          <ac:spMkLst>
            <pc:docMk/>
            <pc:sldMk cId="972467420" sldId="284"/>
            <ac:spMk id="13" creationId="{24C89ADF-F6DE-D4C6-3B8B-7B0117F67DA3}"/>
          </ac:spMkLst>
        </pc:spChg>
        <pc:spChg chg="mod">
          <ac:chgData name="민찬 주" userId="6a2b1774923cf756" providerId="LiveId" clId="{D288AE18-0F93-45B4-A99E-3FF45068F0EE}" dt="2024-05-04T11:36:56.937" v="133" actId="20577"/>
          <ac:spMkLst>
            <pc:docMk/>
            <pc:sldMk cId="972467420" sldId="284"/>
            <ac:spMk id="23" creationId="{A0721C77-8F43-416E-5FB5-1C34C330F613}"/>
          </ac:spMkLst>
        </pc:spChg>
      </pc:sldChg>
      <pc:sldChg chg="modSp add mod modAnim">
        <pc:chgData name="민찬 주" userId="6a2b1774923cf756" providerId="LiveId" clId="{D288AE18-0F93-45B4-A99E-3FF45068F0EE}" dt="2024-05-04T12:33:15.252" v="697"/>
        <pc:sldMkLst>
          <pc:docMk/>
          <pc:sldMk cId="954826727" sldId="285"/>
        </pc:sldMkLst>
        <pc:spChg chg="mod">
          <ac:chgData name="민찬 주" userId="6a2b1774923cf756" providerId="LiveId" clId="{D288AE18-0F93-45B4-A99E-3FF45068F0EE}" dt="2024-05-04T11:38:26.236" v="176" actId="207"/>
          <ac:spMkLst>
            <pc:docMk/>
            <pc:sldMk cId="954826727" sldId="285"/>
            <ac:spMk id="5" creationId="{2802ADC6-42B8-5116-6E06-7286A058D265}"/>
          </ac:spMkLst>
        </pc:spChg>
        <pc:spChg chg="mod">
          <ac:chgData name="민찬 주" userId="6a2b1774923cf756" providerId="LiveId" clId="{D288AE18-0F93-45B4-A99E-3FF45068F0EE}" dt="2024-05-04T12:32:55.560" v="694" actId="20577"/>
          <ac:spMkLst>
            <pc:docMk/>
            <pc:sldMk cId="954826727" sldId="285"/>
            <ac:spMk id="30" creationId="{381DECDE-3DB6-71E2-9D05-E8038DE061AB}"/>
          </ac:spMkLst>
        </pc:spChg>
        <pc:spChg chg="mod">
          <ac:chgData name="민찬 주" userId="6a2b1774923cf756" providerId="LiveId" clId="{D288AE18-0F93-45B4-A99E-3FF45068F0EE}" dt="2024-05-04T11:38:16.994" v="174" actId="207"/>
          <ac:spMkLst>
            <pc:docMk/>
            <pc:sldMk cId="954826727" sldId="285"/>
            <ac:spMk id="36" creationId="{119D6752-87B4-E4BA-BAF0-4D16613B8CD3}"/>
          </ac:spMkLst>
        </pc:spChg>
      </pc:sldChg>
      <pc:sldChg chg="addSp delSp modSp add mod modAnim">
        <pc:chgData name="민찬 주" userId="6a2b1774923cf756" providerId="LiveId" clId="{D288AE18-0F93-45B4-A99E-3FF45068F0EE}" dt="2024-05-04T12:33:48.730" v="705"/>
        <pc:sldMkLst>
          <pc:docMk/>
          <pc:sldMk cId="3948068562" sldId="286"/>
        </pc:sldMkLst>
        <pc:spChg chg="del mod">
          <ac:chgData name="민찬 주" userId="6a2b1774923cf756" providerId="LiveId" clId="{D288AE18-0F93-45B4-A99E-3FF45068F0EE}" dt="2024-05-04T12:04:09.277" v="437" actId="22"/>
          <ac:spMkLst>
            <pc:docMk/>
            <pc:sldMk cId="3948068562" sldId="286"/>
            <ac:spMk id="3" creationId="{C068110C-0B49-A9FF-9D81-838DDCFCFC8C}"/>
          </ac:spMkLst>
        </pc:spChg>
        <pc:picChg chg="add mod ord">
          <ac:chgData name="민찬 주" userId="6a2b1774923cf756" providerId="LiveId" clId="{D288AE18-0F93-45B4-A99E-3FF45068F0EE}" dt="2024-05-04T12:04:46.299" v="444" actId="1076"/>
          <ac:picMkLst>
            <pc:docMk/>
            <pc:sldMk cId="3948068562" sldId="286"/>
            <ac:picMk id="5" creationId="{9CA70D90-98C6-74DA-5624-018B4180DA71}"/>
          </ac:picMkLst>
        </pc:picChg>
        <pc:picChg chg="add mod">
          <ac:chgData name="민찬 주" userId="6a2b1774923cf756" providerId="LiveId" clId="{D288AE18-0F93-45B4-A99E-3FF45068F0EE}" dt="2024-05-04T12:04:48.334" v="445" actId="1076"/>
          <ac:picMkLst>
            <pc:docMk/>
            <pc:sldMk cId="3948068562" sldId="286"/>
            <ac:picMk id="7" creationId="{4C75FF95-0812-CAC8-9B86-28C2FBB4E729}"/>
          </ac:picMkLst>
        </pc:picChg>
      </pc:sldChg>
      <pc:sldChg chg="addSp delSp modSp new mod modAnim">
        <pc:chgData name="민찬 주" userId="6a2b1774923cf756" providerId="LiveId" clId="{D288AE18-0F93-45B4-A99E-3FF45068F0EE}" dt="2024-05-04T12:33:55.093" v="707"/>
        <pc:sldMkLst>
          <pc:docMk/>
          <pc:sldMk cId="1258483081" sldId="287"/>
        </pc:sldMkLst>
        <pc:spChg chg="mod">
          <ac:chgData name="민찬 주" userId="6a2b1774923cf756" providerId="LiveId" clId="{D288AE18-0F93-45B4-A99E-3FF45068F0EE}" dt="2024-05-04T12:14:51.176" v="459" actId="20577"/>
          <ac:spMkLst>
            <pc:docMk/>
            <pc:sldMk cId="1258483081" sldId="287"/>
            <ac:spMk id="2" creationId="{CC779041-0315-4205-424E-EA986F0A8002}"/>
          </ac:spMkLst>
        </pc:spChg>
        <pc:spChg chg="del">
          <ac:chgData name="민찬 주" userId="6a2b1774923cf756" providerId="LiveId" clId="{D288AE18-0F93-45B4-A99E-3FF45068F0EE}" dt="2024-05-04T12:14:47.886" v="455" actId="22"/>
          <ac:spMkLst>
            <pc:docMk/>
            <pc:sldMk cId="1258483081" sldId="287"/>
            <ac:spMk id="3" creationId="{832A25B6-8D38-1727-0BF6-60EEB091FFDB}"/>
          </ac:spMkLst>
        </pc:spChg>
        <pc:picChg chg="add mod ord">
          <ac:chgData name="민찬 주" userId="6a2b1774923cf756" providerId="LiveId" clId="{D288AE18-0F93-45B4-A99E-3FF45068F0EE}" dt="2024-05-04T12:14:59.431" v="460" actId="1076"/>
          <ac:picMkLst>
            <pc:docMk/>
            <pc:sldMk cId="1258483081" sldId="287"/>
            <ac:picMk id="5" creationId="{369D94FC-1BD7-CC48-BEBF-BD3487DA3DEA}"/>
          </ac:picMkLst>
        </pc:picChg>
        <pc:picChg chg="add mod">
          <ac:chgData name="민찬 주" userId="6a2b1774923cf756" providerId="LiveId" clId="{D288AE18-0F93-45B4-A99E-3FF45068F0EE}" dt="2024-05-04T12:16:10.288" v="468" actId="14826"/>
          <ac:picMkLst>
            <pc:docMk/>
            <pc:sldMk cId="1258483081" sldId="287"/>
            <ac:picMk id="7" creationId="{3F099DDB-F324-537E-155B-698228390A73}"/>
          </ac:picMkLst>
        </pc:picChg>
      </pc:sldChg>
      <pc:sldChg chg="modSp add mod modAnim">
        <pc:chgData name="민찬 주" userId="6a2b1774923cf756" providerId="LiveId" clId="{D288AE18-0F93-45B4-A99E-3FF45068F0EE}" dt="2024-05-04T12:34:06.211" v="709"/>
        <pc:sldMkLst>
          <pc:docMk/>
          <pc:sldMk cId="4267079006" sldId="288"/>
        </pc:sldMkLst>
        <pc:spChg chg="mod">
          <ac:chgData name="민찬 주" userId="6a2b1774923cf756" providerId="LiveId" clId="{D288AE18-0F93-45B4-A99E-3FF45068F0EE}" dt="2024-05-04T12:17:31.046" v="480" actId="20577"/>
          <ac:spMkLst>
            <pc:docMk/>
            <pc:sldMk cId="4267079006" sldId="288"/>
            <ac:spMk id="2" creationId="{CC779041-0315-4205-424E-EA986F0A8002}"/>
          </ac:spMkLst>
        </pc:spChg>
        <pc:picChg chg="mod">
          <ac:chgData name="민찬 주" userId="6a2b1774923cf756" providerId="LiveId" clId="{D288AE18-0F93-45B4-A99E-3FF45068F0EE}" dt="2024-05-04T12:19:06.447" v="499" actId="14100"/>
          <ac:picMkLst>
            <pc:docMk/>
            <pc:sldMk cId="4267079006" sldId="288"/>
            <ac:picMk id="5" creationId="{369D94FC-1BD7-CC48-BEBF-BD3487DA3DEA}"/>
          </ac:picMkLst>
        </pc:picChg>
        <pc:picChg chg="mod">
          <ac:chgData name="민찬 주" userId="6a2b1774923cf756" providerId="LiveId" clId="{D288AE18-0F93-45B4-A99E-3FF45068F0EE}" dt="2024-05-04T12:16:18.957" v="469" actId="14826"/>
          <ac:picMkLst>
            <pc:docMk/>
            <pc:sldMk cId="4267079006" sldId="288"/>
            <ac:picMk id="7" creationId="{3F099DDB-F324-537E-155B-698228390A73}"/>
          </ac:picMkLst>
        </pc:picChg>
      </pc:sldChg>
      <pc:sldChg chg="addSp delSp modSp new mod setBg setClrOvrMap">
        <pc:chgData name="민찬 주" userId="6a2b1774923cf756" providerId="LiveId" clId="{D288AE18-0F93-45B4-A99E-3FF45068F0EE}" dt="2024-05-04T12:18:05.494" v="498" actId="26606"/>
        <pc:sldMkLst>
          <pc:docMk/>
          <pc:sldMk cId="4153244275" sldId="289"/>
        </pc:sldMkLst>
        <pc:spChg chg="mod">
          <ac:chgData name="민찬 주" userId="6a2b1774923cf756" providerId="LiveId" clId="{D288AE18-0F93-45B4-A99E-3FF45068F0EE}" dt="2024-05-04T12:18:05.494" v="498" actId="26606"/>
          <ac:spMkLst>
            <pc:docMk/>
            <pc:sldMk cId="4153244275" sldId="289"/>
            <ac:spMk id="2" creationId="{13767EF7-2F42-A792-A002-2E419762C3F2}"/>
          </ac:spMkLst>
        </pc:spChg>
        <pc:spChg chg="del">
          <ac:chgData name="민찬 주" userId="6a2b1774923cf756" providerId="LiveId" clId="{D288AE18-0F93-45B4-A99E-3FF45068F0EE}" dt="2024-05-04T12:18:05.494" v="498" actId="26606"/>
          <ac:spMkLst>
            <pc:docMk/>
            <pc:sldMk cId="4153244275" sldId="289"/>
            <ac:spMk id="3" creationId="{9F31A656-6105-922F-5871-019A3EC73827}"/>
          </ac:spMkLst>
        </pc:spChg>
        <pc:spChg chg="add">
          <ac:chgData name="민찬 주" userId="6a2b1774923cf756" providerId="LiveId" clId="{D288AE18-0F93-45B4-A99E-3FF45068F0EE}" dt="2024-05-04T12:18:05.494" v="498" actId="26606"/>
          <ac:spMkLst>
            <pc:docMk/>
            <pc:sldMk cId="4153244275" sldId="289"/>
            <ac:spMk id="13" creationId="{B709ADC9-6EAF-4268-9415-1ED5ECFA2218}"/>
          </ac:spMkLst>
        </pc:spChg>
        <pc:grpChg chg="add">
          <ac:chgData name="민찬 주" userId="6a2b1774923cf756" providerId="LiveId" clId="{D288AE18-0F93-45B4-A99E-3FF45068F0EE}" dt="2024-05-04T12:18:05.494" v="498" actId="26606"/>
          <ac:grpSpMkLst>
            <pc:docMk/>
            <pc:sldMk cId="4153244275" sldId="289"/>
            <ac:grpSpMk id="9" creationId="{9D9D6BF1-DFF2-4526-9D13-BF339D8C4163}"/>
          </ac:grpSpMkLst>
        </pc:grpChg>
        <pc:picChg chg="add">
          <ac:chgData name="민찬 주" userId="6a2b1774923cf756" providerId="LiveId" clId="{D288AE18-0F93-45B4-A99E-3FF45068F0EE}" dt="2024-05-04T12:18:05.494" v="498" actId="26606"/>
          <ac:picMkLst>
            <pc:docMk/>
            <pc:sldMk cId="4153244275" sldId="289"/>
            <ac:picMk id="5" creationId="{84B7E32D-4B26-C7FA-77D3-6D5B7D38B536}"/>
          </ac:picMkLst>
        </pc:picChg>
      </pc:sldChg>
      <pc:sldChg chg="addSp delSp modSp new mod modAnim">
        <pc:chgData name="민찬 주" userId="6a2b1774923cf756" providerId="LiveId" clId="{D288AE18-0F93-45B4-A99E-3FF45068F0EE}" dt="2024-05-14T02:21:30.202" v="2223"/>
        <pc:sldMkLst>
          <pc:docMk/>
          <pc:sldMk cId="1040315626" sldId="290"/>
        </pc:sldMkLst>
        <pc:spChg chg="mod">
          <ac:chgData name="민찬 주" userId="6a2b1774923cf756" providerId="LiveId" clId="{D288AE18-0F93-45B4-A99E-3FF45068F0EE}" dt="2024-05-14T01:21:51.094" v="752" actId="20577"/>
          <ac:spMkLst>
            <pc:docMk/>
            <pc:sldMk cId="1040315626" sldId="290"/>
            <ac:spMk id="2" creationId="{0FD58EE8-E720-79C7-34F3-FC861928B1FA}"/>
          </ac:spMkLst>
        </pc:spChg>
        <pc:spChg chg="add del">
          <ac:chgData name="민찬 주" userId="6a2b1774923cf756" providerId="LiveId" clId="{D288AE18-0F93-45B4-A99E-3FF45068F0EE}" dt="2024-05-14T01:26:19.460" v="759" actId="22"/>
          <ac:spMkLst>
            <pc:docMk/>
            <pc:sldMk cId="1040315626" sldId="290"/>
            <ac:spMk id="3" creationId="{128855A2-3CF7-8E5B-754B-63206C323C74}"/>
          </ac:spMkLst>
        </pc:spChg>
        <pc:spChg chg="add mod">
          <ac:chgData name="민찬 주" userId="6a2b1774923cf756" providerId="LiveId" clId="{D288AE18-0F93-45B4-A99E-3FF45068F0EE}" dt="2024-05-14T02:20:12.803" v="2210" actId="20577"/>
          <ac:spMkLst>
            <pc:docMk/>
            <pc:sldMk cId="1040315626" sldId="290"/>
            <ac:spMk id="8" creationId="{3D2EA745-2752-DA17-5964-E287778E696C}"/>
          </ac:spMkLst>
        </pc:spChg>
        <pc:picChg chg="add del mod ord">
          <ac:chgData name="민찬 주" userId="6a2b1774923cf756" providerId="LiveId" clId="{D288AE18-0F93-45B4-A99E-3FF45068F0EE}" dt="2024-05-14T01:26:18.384" v="758" actId="22"/>
          <ac:picMkLst>
            <pc:docMk/>
            <pc:sldMk cId="1040315626" sldId="290"/>
            <ac:picMk id="5" creationId="{3F31187F-F422-D906-B00E-77EDCC3D7D76}"/>
          </ac:picMkLst>
        </pc:picChg>
        <pc:picChg chg="add mod ord">
          <ac:chgData name="민찬 주" userId="6a2b1774923cf756" providerId="LiveId" clId="{D288AE18-0F93-45B4-A99E-3FF45068F0EE}" dt="2024-05-14T02:00:36.396" v="1527" actId="14100"/>
          <ac:picMkLst>
            <pc:docMk/>
            <pc:sldMk cId="1040315626" sldId="290"/>
            <ac:picMk id="7" creationId="{48FF0ACE-4051-BE14-0A8C-490EB29DA8EB}"/>
          </ac:picMkLst>
        </pc:picChg>
      </pc:sldChg>
      <pc:sldChg chg="addSp delSp modSp new mod modAnim">
        <pc:chgData name="민찬 주" userId="6a2b1774923cf756" providerId="LiveId" clId="{D288AE18-0F93-45B4-A99E-3FF45068F0EE}" dt="2024-05-14T02:26:44.842" v="2361"/>
        <pc:sldMkLst>
          <pc:docMk/>
          <pc:sldMk cId="2389674341" sldId="291"/>
        </pc:sldMkLst>
        <pc:spChg chg="mod">
          <ac:chgData name="민찬 주" userId="6a2b1774923cf756" providerId="LiveId" clId="{D288AE18-0F93-45B4-A99E-3FF45068F0EE}" dt="2024-05-14T01:32:27.358" v="804"/>
          <ac:spMkLst>
            <pc:docMk/>
            <pc:sldMk cId="2389674341" sldId="291"/>
            <ac:spMk id="2" creationId="{2B43AA04-C995-A82C-7E8B-5B6635B08F2A}"/>
          </ac:spMkLst>
        </pc:spChg>
        <pc:spChg chg="del">
          <ac:chgData name="민찬 주" userId="6a2b1774923cf756" providerId="LiveId" clId="{D288AE18-0F93-45B4-A99E-3FF45068F0EE}" dt="2024-05-14T01:55:49.061" v="1108" actId="22"/>
          <ac:spMkLst>
            <pc:docMk/>
            <pc:sldMk cId="2389674341" sldId="291"/>
            <ac:spMk id="3" creationId="{BCBE1281-F77B-A13F-A631-4E676E06BEF5}"/>
          </ac:spMkLst>
        </pc:spChg>
        <pc:spChg chg="add mod">
          <ac:chgData name="민찬 주" userId="6a2b1774923cf756" providerId="LiveId" clId="{D288AE18-0F93-45B4-A99E-3FF45068F0EE}" dt="2024-05-14T02:24:32.507" v="2295" actId="1076"/>
          <ac:spMkLst>
            <pc:docMk/>
            <pc:sldMk cId="2389674341" sldId="291"/>
            <ac:spMk id="7" creationId="{25B984F2-571A-D45A-BB08-700753271398}"/>
          </ac:spMkLst>
        </pc:spChg>
        <pc:spChg chg="add mod">
          <ac:chgData name="민찬 주" userId="6a2b1774923cf756" providerId="LiveId" clId="{D288AE18-0F93-45B4-A99E-3FF45068F0EE}" dt="2024-05-14T02:25:54.235" v="2358" actId="1076"/>
          <ac:spMkLst>
            <pc:docMk/>
            <pc:sldMk cId="2389674341" sldId="291"/>
            <ac:spMk id="8" creationId="{39208ABE-F404-A9EC-044F-95B386950D64}"/>
          </ac:spMkLst>
        </pc:spChg>
        <pc:picChg chg="add mod">
          <ac:chgData name="민찬 주" userId="6a2b1774923cf756" providerId="LiveId" clId="{D288AE18-0F93-45B4-A99E-3FF45068F0EE}" dt="2024-05-14T01:55:07.458" v="1107"/>
          <ac:picMkLst>
            <pc:docMk/>
            <pc:sldMk cId="2389674341" sldId="291"/>
            <ac:picMk id="4" creationId="{0AC4E661-537E-9794-7EE7-C1F868D71A7E}"/>
          </ac:picMkLst>
        </pc:picChg>
        <pc:picChg chg="add mod ord">
          <ac:chgData name="민찬 주" userId="6a2b1774923cf756" providerId="LiveId" clId="{D288AE18-0F93-45B4-A99E-3FF45068F0EE}" dt="2024-05-14T01:55:54.004" v="1111" actId="1076"/>
          <ac:picMkLst>
            <pc:docMk/>
            <pc:sldMk cId="2389674341" sldId="291"/>
            <ac:picMk id="6" creationId="{82E2E0E3-025E-A4B3-685C-6125D1E189A3}"/>
          </ac:picMkLst>
        </pc:picChg>
      </pc:sldChg>
      <pc:sldChg chg="addSp modSp new mod modAnim">
        <pc:chgData name="민찬 주" userId="6a2b1774923cf756" providerId="LiveId" clId="{D288AE18-0F93-45B4-A99E-3FF45068F0EE}" dt="2024-05-14T02:19:13.216" v="2153"/>
        <pc:sldMkLst>
          <pc:docMk/>
          <pc:sldMk cId="81510150" sldId="292"/>
        </pc:sldMkLst>
        <pc:spChg chg="mod">
          <ac:chgData name="민찬 주" userId="6a2b1774923cf756" providerId="LiveId" clId="{D288AE18-0F93-45B4-A99E-3FF45068F0EE}" dt="2024-05-14T02:03:26.401" v="1660" actId="20577"/>
          <ac:spMkLst>
            <pc:docMk/>
            <pc:sldMk cId="81510150" sldId="292"/>
            <ac:spMk id="2" creationId="{3C19D710-9B47-E321-F7A2-7FF56A198A51}"/>
          </ac:spMkLst>
        </pc:spChg>
        <pc:spChg chg="mod">
          <ac:chgData name="민찬 주" userId="6a2b1774923cf756" providerId="LiveId" clId="{D288AE18-0F93-45B4-A99E-3FF45068F0EE}" dt="2024-05-14T02:05:57.281" v="1883" actId="20577"/>
          <ac:spMkLst>
            <pc:docMk/>
            <pc:sldMk cId="81510150" sldId="292"/>
            <ac:spMk id="3" creationId="{F9FCA194-5F90-A3FD-8FD7-737E733E4103}"/>
          </ac:spMkLst>
        </pc:spChg>
        <pc:spChg chg="add mod">
          <ac:chgData name="민찬 주" userId="6a2b1774923cf756" providerId="LiveId" clId="{D288AE18-0F93-45B4-A99E-3FF45068F0EE}" dt="2024-05-14T02:09:40.769" v="2067" actId="20577"/>
          <ac:spMkLst>
            <pc:docMk/>
            <pc:sldMk cId="81510150" sldId="292"/>
            <ac:spMk id="5" creationId="{726C84EA-1EA2-4CD2-93B7-6B7C5CE0BAA7}"/>
          </ac:spMkLst>
        </pc:spChg>
        <pc:picChg chg="add mod">
          <ac:chgData name="민찬 주" userId="6a2b1774923cf756" providerId="LiveId" clId="{D288AE18-0F93-45B4-A99E-3FF45068F0EE}" dt="2024-05-14T02:03:34.063" v="1661"/>
          <ac:picMkLst>
            <pc:docMk/>
            <pc:sldMk cId="81510150" sldId="292"/>
            <ac:picMk id="4" creationId="{221B2E5B-F48B-F072-A78F-900F59B34EF9}"/>
          </ac:picMkLst>
        </pc:picChg>
      </pc:sldChg>
      <pc:sldChg chg="addSp delSp modSp add mod delAnim modAnim">
        <pc:chgData name="민찬 주" userId="6a2b1774923cf756" providerId="LiveId" clId="{D288AE18-0F93-45B4-A99E-3FF45068F0EE}" dt="2024-05-14T02:20:43.086" v="2212"/>
        <pc:sldMkLst>
          <pc:docMk/>
          <pc:sldMk cId="3434414273" sldId="293"/>
        </pc:sldMkLst>
        <pc:spChg chg="mod">
          <ac:chgData name="민찬 주" userId="6a2b1774923cf756" providerId="LiveId" clId="{D288AE18-0F93-45B4-A99E-3FF45068F0EE}" dt="2024-05-14T02:10:53.315" v="2069"/>
          <ac:spMkLst>
            <pc:docMk/>
            <pc:sldMk cId="3434414273" sldId="293"/>
            <ac:spMk id="2" creationId="{30658DBF-5C27-74D2-4EB6-F193D19D17F5}"/>
          </ac:spMkLst>
        </pc:spChg>
        <pc:spChg chg="mod">
          <ac:chgData name="민찬 주" userId="6a2b1774923cf756" providerId="LiveId" clId="{D288AE18-0F93-45B4-A99E-3FF45068F0EE}" dt="2024-05-14T02:12:16.574" v="2137" actId="20577"/>
          <ac:spMkLst>
            <pc:docMk/>
            <pc:sldMk cId="3434414273" sldId="293"/>
            <ac:spMk id="3" creationId="{7EA17B3A-297D-D2A9-1C66-8C0A9138BE68}"/>
          </ac:spMkLst>
        </pc:spChg>
        <pc:picChg chg="del">
          <ac:chgData name="민찬 주" userId="6a2b1774923cf756" providerId="LiveId" clId="{D288AE18-0F93-45B4-A99E-3FF45068F0EE}" dt="2024-05-14T02:17:48.656" v="2141" actId="21"/>
          <ac:picMkLst>
            <pc:docMk/>
            <pc:sldMk cId="3434414273" sldId="293"/>
            <ac:picMk id="5" creationId="{9AAAF62C-CE96-261B-86D9-EEC340BDB525}"/>
          </ac:picMkLst>
        </pc:picChg>
        <pc:picChg chg="del">
          <ac:chgData name="민찬 주" userId="6a2b1774923cf756" providerId="LiveId" clId="{D288AE18-0F93-45B4-A99E-3FF45068F0EE}" dt="2024-05-14T02:17:46.535" v="2140" actId="21"/>
          <ac:picMkLst>
            <pc:docMk/>
            <pc:sldMk cId="3434414273" sldId="293"/>
            <ac:picMk id="6" creationId="{2D0EC8A4-AFFD-12A3-A5F0-5F96D9FB3A01}"/>
          </ac:picMkLst>
        </pc:picChg>
        <pc:picChg chg="add mod">
          <ac:chgData name="민찬 주" userId="6a2b1774923cf756" providerId="LiveId" clId="{D288AE18-0F93-45B4-A99E-3FF45068F0EE}" dt="2024-05-14T02:17:53.779" v="2144" actId="1076"/>
          <ac:picMkLst>
            <pc:docMk/>
            <pc:sldMk cId="3434414273" sldId="293"/>
            <ac:picMk id="7" creationId="{433E2DFC-AF14-BEE4-1026-45B788F5EAE3}"/>
          </ac:picMkLst>
        </pc:picChg>
        <pc:picChg chg="add mod">
          <ac:chgData name="민찬 주" userId="6a2b1774923cf756" providerId="LiveId" clId="{D288AE18-0F93-45B4-A99E-3FF45068F0EE}" dt="2024-05-14T02:18:14.265" v="2148" actId="14100"/>
          <ac:picMkLst>
            <pc:docMk/>
            <pc:sldMk cId="3434414273" sldId="293"/>
            <ac:picMk id="9" creationId="{1F4AB632-0983-C9E8-EE3A-490EC1463918}"/>
          </ac:picMkLst>
        </pc:picChg>
      </pc:sldChg>
    </pc:docChg>
  </pc:docChgLst>
  <pc:docChgLst>
    <pc:chgData name="민찬 주" userId="6a2b1774923cf756" providerId="LiveId" clId="{47A1DF28-FCE6-44BE-899C-BC0F1F7B9824}"/>
    <pc:docChg chg="undo custSel addSld delSld modSld sldOrd">
      <pc:chgData name="민찬 주" userId="6a2b1774923cf756" providerId="LiveId" clId="{47A1DF28-FCE6-44BE-899C-BC0F1F7B9824}" dt="2024-05-04T11:27:38.893" v="4526" actId="20577"/>
      <pc:docMkLst>
        <pc:docMk/>
      </pc:docMkLst>
      <pc:sldChg chg="modSp new mod">
        <pc:chgData name="민찬 주" userId="6a2b1774923cf756" providerId="LiveId" clId="{47A1DF28-FCE6-44BE-899C-BC0F1F7B9824}" dt="2024-05-04T07:12:42.191" v="39" actId="20577"/>
        <pc:sldMkLst>
          <pc:docMk/>
          <pc:sldMk cId="1875899756" sldId="256"/>
        </pc:sldMkLst>
        <pc:spChg chg="mod">
          <ac:chgData name="민찬 주" userId="6a2b1774923cf756" providerId="LiveId" clId="{47A1DF28-FCE6-44BE-899C-BC0F1F7B9824}" dt="2024-05-04T07:12:01.605" v="27" actId="20577"/>
          <ac:spMkLst>
            <pc:docMk/>
            <pc:sldMk cId="1875899756" sldId="256"/>
            <ac:spMk id="2" creationId="{3C3ABD0F-12D6-C591-B8F3-8F3547A44955}"/>
          </ac:spMkLst>
        </pc:spChg>
        <pc:spChg chg="mod">
          <ac:chgData name="민찬 주" userId="6a2b1774923cf756" providerId="LiveId" clId="{47A1DF28-FCE6-44BE-899C-BC0F1F7B9824}" dt="2024-05-04T07:12:42.191" v="39" actId="20577"/>
          <ac:spMkLst>
            <pc:docMk/>
            <pc:sldMk cId="1875899756" sldId="256"/>
            <ac:spMk id="3" creationId="{086CCE10-FE22-F882-F9C6-0B5554AC6D6C}"/>
          </ac:spMkLst>
        </pc:spChg>
      </pc:sldChg>
      <pc:sldChg chg="modSp new mod">
        <pc:chgData name="민찬 주" userId="6a2b1774923cf756" providerId="LiveId" clId="{47A1DF28-FCE6-44BE-899C-BC0F1F7B9824}" dt="2024-05-04T07:32:30.615" v="247" actId="5793"/>
        <pc:sldMkLst>
          <pc:docMk/>
          <pc:sldMk cId="3243462343" sldId="257"/>
        </pc:sldMkLst>
        <pc:spChg chg="mod">
          <ac:chgData name="민찬 주" userId="6a2b1774923cf756" providerId="LiveId" clId="{47A1DF28-FCE6-44BE-899C-BC0F1F7B9824}" dt="2024-05-04T07:29:35.488" v="71" actId="20577"/>
          <ac:spMkLst>
            <pc:docMk/>
            <pc:sldMk cId="3243462343" sldId="257"/>
            <ac:spMk id="2" creationId="{E2B40C7D-C8B4-F293-E922-15330E423EDB}"/>
          </ac:spMkLst>
        </pc:spChg>
        <pc:spChg chg="mod">
          <ac:chgData name="민찬 주" userId="6a2b1774923cf756" providerId="LiveId" clId="{47A1DF28-FCE6-44BE-899C-BC0F1F7B9824}" dt="2024-05-04T07:32:30.615" v="247" actId="5793"/>
          <ac:spMkLst>
            <pc:docMk/>
            <pc:sldMk cId="3243462343" sldId="257"/>
            <ac:spMk id="3" creationId="{B16E9F35-1E55-922E-C8AD-DDBACB4A0AFA}"/>
          </ac:spMkLst>
        </pc:spChg>
      </pc:sldChg>
      <pc:sldChg chg="modSp new mod">
        <pc:chgData name="민찬 주" userId="6a2b1774923cf756" providerId="LiveId" clId="{47A1DF28-FCE6-44BE-899C-BC0F1F7B9824}" dt="2024-05-04T07:34:23.113" v="363" actId="20577"/>
        <pc:sldMkLst>
          <pc:docMk/>
          <pc:sldMk cId="4289137760" sldId="258"/>
        </pc:sldMkLst>
        <pc:spChg chg="mod">
          <ac:chgData name="민찬 주" userId="6a2b1774923cf756" providerId="LiveId" clId="{47A1DF28-FCE6-44BE-899C-BC0F1F7B9824}" dt="2024-05-04T07:32:36.839" v="248"/>
          <ac:spMkLst>
            <pc:docMk/>
            <pc:sldMk cId="4289137760" sldId="258"/>
            <ac:spMk id="2" creationId="{B07D98BA-62B4-4482-BE97-E8AAE485B346}"/>
          </ac:spMkLst>
        </pc:spChg>
        <pc:spChg chg="mod">
          <ac:chgData name="민찬 주" userId="6a2b1774923cf756" providerId="LiveId" clId="{47A1DF28-FCE6-44BE-899C-BC0F1F7B9824}" dt="2024-05-04T07:34:23.113" v="363" actId="20577"/>
          <ac:spMkLst>
            <pc:docMk/>
            <pc:sldMk cId="4289137760" sldId="258"/>
            <ac:spMk id="3" creationId="{3F08A18C-E982-1519-E1F3-23CCEA93FCCD}"/>
          </ac:spMkLst>
        </pc:spChg>
      </pc:sldChg>
      <pc:sldChg chg="modSp new mod">
        <pc:chgData name="민찬 주" userId="6a2b1774923cf756" providerId="LiveId" clId="{47A1DF28-FCE6-44BE-899C-BC0F1F7B9824}" dt="2024-05-04T07:39:15.998" v="694" actId="20577"/>
        <pc:sldMkLst>
          <pc:docMk/>
          <pc:sldMk cId="214559890" sldId="259"/>
        </pc:sldMkLst>
        <pc:spChg chg="mod">
          <ac:chgData name="민찬 주" userId="6a2b1774923cf756" providerId="LiveId" clId="{47A1DF28-FCE6-44BE-899C-BC0F1F7B9824}" dt="2024-05-04T07:35:12.202" v="372" actId="20577"/>
          <ac:spMkLst>
            <pc:docMk/>
            <pc:sldMk cId="214559890" sldId="259"/>
            <ac:spMk id="2" creationId="{F49634BD-3014-9890-FDC0-DB4B52D37DEA}"/>
          </ac:spMkLst>
        </pc:spChg>
        <pc:spChg chg="mod">
          <ac:chgData name="민찬 주" userId="6a2b1774923cf756" providerId="LiveId" clId="{47A1DF28-FCE6-44BE-899C-BC0F1F7B9824}" dt="2024-05-04T07:39:15.998" v="694" actId="20577"/>
          <ac:spMkLst>
            <pc:docMk/>
            <pc:sldMk cId="214559890" sldId="259"/>
            <ac:spMk id="3" creationId="{66B54C63-CC72-EFB7-10AC-869C1C1DFE65}"/>
          </ac:spMkLst>
        </pc:spChg>
      </pc:sldChg>
      <pc:sldChg chg="addSp modSp new mod">
        <pc:chgData name="민찬 주" userId="6a2b1774923cf756" providerId="LiveId" clId="{47A1DF28-FCE6-44BE-899C-BC0F1F7B9824}" dt="2024-05-04T08:28:05.511" v="1862"/>
        <pc:sldMkLst>
          <pc:docMk/>
          <pc:sldMk cId="3962642860" sldId="260"/>
        </pc:sldMkLst>
        <pc:spChg chg="mod">
          <ac:chgData name="민찬 주" userId="6a2b1774923cf756" providerId="LiveId" clId="{47A1DF28-FCE6-44BE-899C-BC0F1F7B9824}" dt="2024-05-04T08:22:36.148" v="1697" actId="20577"/>
          <ac:spMkLst>
            <pc:docMk/>
            <pc:sldMk cId="3962642860" sldId="260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8:05.511" v="1862"/>
          <ac:spMkLst>
            <pc:docMk/>
            <pc:sldMk cId="3962642860" sldId="260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7:49:36.771" v="768" actId="1076"/>
          <ac:spMkLst>
            <pc:docMk/>
            <pc:sldMk cId="3962642860" sldId="260"/>
            <ac:spMk id="4" creationId="{6313F1B7-87D2-1C65-B20D-098132D890BA}"/>
          </ac:spMkLst>
        </pc:spChg>
        <pc:spChg chg="add mod">
          <ac:chgData name="민찬 주" userId="6a2b1774923cf756" providerId="LiveId" clId="{47A1DF28-FCE6-44BE-899C-BC0F1F7B9824}" dt="2024-05-04T07:48:25.331" v="750" actId="1076"/>
          <ac:spMkLst>
            <pc:docMk/>
            <pc:sldMk cId="3962642860" sldId="260"/>
            <ac:spMk id="5" creationId="{600F564C-41BE-4958-FBCF-6262F82FC0EF}"/>
          </ac:spMkLst>
        </pc:spChg>
        <pc:spChg chg="add mod">
          <ac:chgData name="민찬 주" userId="6a2b1774923cf756" providerId="LiveId" clId="{47A1DF28-FCE6-44BE-899C-BC0F1F7B9824}" dt="2024-05-04T07:46:54.606" v="741" actId="1076"/>
          <ac:spMkLst>
            <pc:docMk/>
            <pc:sldMk cId="3962642860" sldId="260"/>
            <ac:spMk id="6" creationId="{85AE8DCC-9ACE-747B-3840-54E8705796CE}"/>
          </ac:spMkLst>
        </pc:spChg>
        <pc:spChg chg="add mod">
          <ac:chgData name="민찬 주" userId="6a2b1774923cf756" providerId="LiveId" clId="{47A1DF28-FCE6-44BE-899C-BC0F1F7B9824}" dt="2024-05-04T07:48:29.493" v="751" actId="1076"/>
          <ac:spMkLst>
            <pc:docMk/>
            <pc:sldMk cId="3962642860" sldId="260"/>
            <ac:spMk id="7" creationId="{326586FD-B4BD-39B8-FC3D-491B2F8F0FEB}"/>
          </ac:spMkLst>
        </pc:spChg>
        <pc:spChg chg="add mod">
          <ac:chgData name="민찬 주" userId="6a2b1774923cf756" providerId="LiveId" clId="{47A1DF28-FCE6-44BE-899C-BC0F1F7B9824}" dt="2024-05-04T07:49:29.005" v="767" actId="1076"/>
          <ac:spMkLst>
            <pc:docMk/>
            <pc:sldMk cId="3962642860" sldId="260"/>
            <ac:spMk id="8" creationId="{C0F792BA-27B2-7089-F0BB-45A1D6007875}"/>
          </ac:spMkLst>
        </pc:spChg>
        <pc:spChg chg="add mod">
          <ac:chgData name="민찬 주" userId="6a2b1774923cf756" providerId="LiveId" clId="{47A1DF28-FCE6-44BE-899C-BC0F1F7B9824}" dt="2024-05-04T07:49:11.530" v="765" actId="1076"/>
          <ac:spMkLst>
            <pc:docMk/>
            <pc:sldMk cId="3962642860" sldId="260"/>
            <ac:spMk id="9" creationId="{96E50675-D9AD-ABB0-C4EB-6A3AE3827FAF}"/>
          </ac:spMkLst>
        </pc:spChg>
        <pc:spChg chg="add mod">
          <ac:chgData name="민찬 주" userId="6a2b1774923cf756" providerId="LiveId" clId="{47A1DF28-FCE6-44BE-899C-BC0F1F7B9824}" dt="2024-05-04T07:49:15.239" v="766" actId="1076"/>
          <ac:spMkLst>
            <pc:docMk/>
            <pc:sldMk cId="3962642860" sldId="260"/>
            <ac:spMk id="10" creationId="{B3D3F2E1-2106-5C6D-FEE8-655191038A91}"/>
          </ac:spMkLst>
        </pc:spChg>
        <pc:spChg chg="add mod">
          <ac:chgData name="민찬 주" userId="6a2b1774923cf756" providerId="LiveId" clId="{47A1DF28-FCE6-44BE-899C-BC0F1F7B9824}" dt="2024-05-04T07:51:19.588" v="787" actId="1076"/>
          <ac:spMkLst>
            <pc:docMk/>
            <pc:sldMk cId="3962642860" sldId="260"/>
            <ac:spMk id="11" creationId="{089D3D59-05FF-DCFF-4791-E9A311CC0E11}"/>
          </ac:spMkLst>
        </pc:spChg>
        <pc:spChg chg="add mod">
          <ac:chgData name="민찬 주" userId="6a2b1774923cf756" providerId="LiveId" clId="{47A1DF28-FCE6-44BE-899C-BC0F1F7B9824}" dt="2024-05-04T07:49:42.241" v="769" actId="1076"/>
          <ac:spMkLst>
            <pc:docMk/>
            <pc:sldMk cId="3962642860" sldId="260"/>
            <ac:spMk id="12" creationId="{E025BA71-F108-EBD3-EAC1-1397F5B55330}"/>
          </ac:spMkLst>
        </pc:spChg>
        <pc:spChg chg="add mod">
          <ac:chgData name="민찬 주" userId="6a2b1774923cf756" providerId="LiveId" clId="{47A1DF28-FCE6-44BE-899C-BC0F1F7B9824}" dt="2024-05-04T08:03:48.023" v="967" actId="208"/>
          <ac:spMkLst>
            <pc:docMk/>
            <pc:sldMk cId="3962642860" sldId="260"/>
            <ac:spMk id="30" creationId="{9A1F76A0-762A-3BFD-5932-0C4D7E6C57CC}"/>
          </ac:spMkLst>
        </pc:spChg>
        <pc:spChg chg="add mod">
          <ac:chgData name="민찬 주" userId="6a2b1774923cf756" providerId="LiveId" clId="{47A1DF28-FCE6-44BE-899C-BC0F1F7B9824}" dt="2024-05-04T08:10:05.639" v="1299" actId="207"/>
          <ac:spMkLst>
            <pc:docMk/>
            <pc:sldMk cId="3962642860" sldId="260"/>
            <ac:spMk id="33" creationId="{EEDC5129-F630-7C8E-7522-42E67CF58FC1}"/>
          </ac:spMkLst>
        </pc:spChg>
        <pc:spChg chg="add mod">
          <ac:chgData name="민찬 주" userId="6a2b1774923cf756" providerId="LiveId" clId="{47A1DF28-FCE6-44BE-899C-BC0F1F7B9824}" dt="2024-05-04T08:23:34.927" v="1715"/>
          <ac:spMkLst>
            <pc:docMk/>
            <pc:sldMk cId="3962642860" sldId="260"/>
            <ac:spMk id="34" creationId="{7ABD0734-1746-ADC9-5277-F8EA35E88F7C}"/>
          </ac:spMkLst>
        </pc:spChg>
        <pc:cxnChg chg="add mod">
          <ac:chgData name="민찬 주" userId="6a2b1774923cf756" providerId="LiveId" clId="{47A1DF28-FCE6-44BE-899C-BC0F1F7B9824}" dt="2024-05-04T07:50:31.961" v="774" actId="13822"/>
          <ac:cxnSpMkLst>
            <pc:docMk/>
            <pc:sldMk cId="3962642860" sldId="260"/>
            <ac:cxnSpMk id="14" creationId="{F5ACFB13-E849-1E0E-BF9A-694A5AE3B366}"/>
          </ac:cxnSpMkLst>
        </pc:cxnChg>
        <pc:cxnChg chg="add mod">
          <ac:chgData name="민찬 주" userId="6a2b1774923cf756" providerId="LiveId" clId="{47A1DF28-FCE6-44BE-899C-BC0F1F7B9824}" dt="2024-05-04T07:50:26.674" v="773" actId="13822"/>
          <ac:cxnSpMkLst>
            <pc:docMk/>
            <pc:sldMk cId="3962642860" sldId="260"/>
            <ac:cxnSpMk id="16" creationId="{6FDA7387-866D-8907-D279-5B7ADF075590}"/>
          </ac:cxnSpMkLst>
        </pc:cxnChg>
        <pc:cxnChg chg="add mod">
          <ac:chgData name="민찬 주" userId="6a2b1774923cf756" providerId="LiveId" clId="{47A1DF28-FCE6-44BE-899C-BC0F1F7B9824}" dt="2024-05-04T07:50:40.193" v="776" actId="13822"/>
          <ac:cxnSpMkLst>
            <pc:docMk/>
            <pc:sldMk cId="3962642860" sldId="260"/>
            <ac:cxnSpMk id="18" creationId="{A6A1ED8B-3B88-9F7D-3739-9992C617A74D}"/>
          </ac:cxnSpMkLst>
        </pc:cxnChg>
        <pc:cxnChg chg="add mod">
          <ac:chgData name="민찬 주" userId="6a2b1774923cf756" providerId="LiveId" clId="{47A1DF28-FCE6-44BE-899C-BC0F1F7B9824}" dt="2024-05-04T07:50:46.121" v="778" actId="13822"/>
          <ac:cxnSpMkLst>
            <pc:docMk/>
            <pc:sldMk cId="3962642860" sldId="260"/>
            <ac:cxnSpMk id="20" creationId="{2B94F3DB-6620-F8CD-75BC-2BB16BBA457D}"/>
          </ac:cxnSpMkLst>
        </pc:cxnChg>
        <pc:cxnChg chg="add mod">
          <ac:chgData name="민찬 주" userId="6a2b1774923cf756" providerId="LiveId" clId="{47A1DF28-FCE6-44BE-899C-BC0F1F7B9824}" dt="2024-05-04T07:50:53.382" v="780" actId="13822"/>
          <ac:cxnSpMkLst>
            <pc:docMk/>
            <pc:sldMk cId="3962642860" sldId="260"/>
            <ac:cxnSpMk id="22" creationId="{D1A4AFA9-0045-A4D5-00A7-0ECEA85FE5D2}"/>
          </ac:cxnSpMkLst>
        </pc:cxnChg>
        <pc:cxnChg chg="add mod">
          <ac:chgData name="민찬 주" userId="6a2b1774923cf756" providerId="LiveId" clId="{47A1DF28-FCE6-44BE-899C-BC0F1F7B9824}" dt="2024-05-04T07:50:59.971" v="782" actId="13822"/>
          <ac:cxnSpMkLst>
            <pc:docMk/>
            <pc:sldMk cId="3962642860" sldId="260"/>
            <ac:cxnSpMk id="24" creationId="{E483E812-BF73-1BAA-18DE-217F5A3E0CD9}"/>
          </ac:cxnSpMkLst>
        </pc:cxnChg>
        <pc:cxnChg chg="add mod">
          <ac:chgData name="민찬 주" userId="6a2b1774923cf756" providerId="LiveId" clId="{47A1DF28-FCE6-44BE-899C-BC0F1F7B9824}" dt="2024-05-04T07:51:08.486" v="784" actId="13822"/>
          <ac:cxnSpMkLst>
            <pc:docMk/>
            <pc:sldMk cId="3962642860" sldId="260"/>
            <ac:cxnSpMk id="26" creationId="{49749EE7-7FF7-5C3B-5B53-5700FEDE6145}"/>
          </ac:cxnSpMkLst>
        </pc:cxnChg>
        <pc:cxnChg chg="add mod">
          <ac:chgData name="민찬 주" userId="6a2b1774923cf756" providerId="LiveId" clId="{47A1DF28-FCE6-44BE-899C-BC0F1F7B9824}" dt="2024-05-04T07:51:19.588" v="787" actId="1076"/>
          <ac:cxnSpMkLst>
            <pc:docMk/>
            <pc:sldMk cId="3962642860" sldId="260"/>
            <ac:cxnSpMk id="28" creationId="{B90D9EA8-0381-8D0F-11D2-BB647D92F60C}"/>
          </ac:cxnSpMkLst>
        </pc:cxnChg>
        <pc:cxnChg chg="add mod">
          <ac:chgData name="민찬 주" userId="6a2b1774923cf756" providerId="LiveId" clId="{47A1DF28-FCE6-44BE-899C-BC0F1F7B9824}" dt="2024-05-04T08:04:57.374" v="1026" actId="208"/>
          <ac:cxnSpMkLst>
            <pc:docMk/>
            <pc:sldMk cId="3962642860" sldId="260"/>
            <ac:cxnSpMk id="32" creationId="{BDEABC49-7B8F-73EB-DF05-BA3C449E8DFF}"/>
          </ac:cxnSpMkLst>
        </pc:cxnChg>
        <pc:cxnChg chg="add mod">
          <ac:chgData name="민찬 주" userId="6a2b1774923cf756" providerId="LiveId" clId="{47A1DF28-FCE6-44BE-899C-BC0F1F7B9824}" dt="2024-05-04T08:23:34.927" v="1715"/>
          <ac:cxnSpMkLst>
            <pc:docMk/>
            <pc:sldMk cId="3962642860" sldId="260"/>
            <ac:cxnSpMk id="35" creationId="{0F677511-4A27-A148-9FBD-EE894137F999}"/>
          </ac:cxnSpMkLst>
        </pc:cxnChg>
      </pc:sldChg>
      <pc:sldChg chg="addSp modSp add mod">
        <pc:chgData name="민찬 주" userId="6a2b1774923cf756" providerId="LiveId" clId="{47A1DF28-FCE6-44BE-899C-BC0F1F7B9824}" dt="2024-05-04T08:28:03.055" v="1861"/>
        <pc:sldMkLst>
          <pc:docMk/>
          <pc:sldMk cId="774113381" sldId="261"/>
        </pc:sldMkLst>
        <pc:spChg chg="mod">
          <ac:chgData name="민찬 주" userId="6a2b1774923cf756" providerId="LiveId" clId="{47A1DF28-FCE6-44BE-899C-BC0F1F7B9824}" dt="2024-05-04T08:22:38.956" v="1698" actId="20577"/>
          <ac:spMkLst>
            <pc:docMk/>
            <pc:sldMk cId="774113381" sldId="261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8:03.055" v="1861"/>
          <ac:spMkLst>
            <pc:docMk/>
            <pc:sldMk cId="774113381" sldId="261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8:07:06.259" v="1144" actId="207"/>
          <ac:spMkLst>
            <pc:docMk/>
            <pc:sldMk cId="774113381" sldId="261"/>
            <ac:spMk id="13" creationId="{8A3112C2-87BA-5887-0082-4644B3E3EBF2}"/>
          </ac:spMkLst>
        </pc:spChg>
        <pc:spChg chg="add mod">
          <ac:chgData name="민찬 주" userId="6a2b1774923cf756" providerId="LiveId" clId="{47A1DF28-FCE6-44BE-899C-BC0F1F7B9824}" dt="2024-05-04T08:07:18.714" v="1157" actId="207"/>
          <ac:spMkLst>
            <pc:docMk/>
            <pc:sldMk cId="774113381" sldId="261"/>
            <ac:spMk id="15" creationId="{4D41D11B-F76E-AB1A-6357-6E867429CBC5}"/>
          </ac:spMkLst>
        </pc:spChg>
        <pc:spChg chg="add mod">
          <ac:chgData name="민찬 주" userId="6a2b1774923cf756" providerId="LiveId" clId="{47A1DF28-FCE6-44BE-899C-BC0F1F7B9824}" dt="2024-05-04T08:07:38.605" v="1173" actId="1038"/>
          <ac:spMkLst>
            <pc:docMk/>
            <pc:sldMk cId="774113381" sldId="261"/>
            <ac:spMk id="17" creationId="{8DBCB66B-0A26-FFB0-B7D9-FB1A719F4A11}"/>
          </ac:spMkLst>
        </pc:spChg>
        <pc:spChg chg="add mod">
          <ac:chgData name="민찬 주" userId="6a2b1774923cf756" providerId="LiveId" clId="{47A1DF28-FCE6-44BE-899C-BC0F1F7B9824}" dt="2024-05-04T08:23:33.423" v="1714"/>
          <ac:spMkLst>
            <pc:docMk/>
            <pc:sldMk cId="774113381" sldId="261"/>
            <ac:spMk id="19" creationId="{2586DB63-6231-EDD3-4F3D-AD862885032D}"/>
          </ac:spMkLst>
        </pc:spChg>
        <pc:spChg chg="mod">
          <ac:chgData name="민찬 주" userId="6a2b1774923cf756" providerId="LiveId" clId="{47A1DF28-FCE6-44BE-899C-BC0F1F7B9824}" dt="2024-05-04T08:05:43.524" v="1030" actId="14100"/>
          <ac:spMkLst>
            <pc:docMk/>
            <pc:sldMk cId="774113381" sldId="261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23:33.423" v="1714"/>
          <ac:cxnSpMkLst>
            <pc:docMk/>
            <pc:sldMk cId="774113381" sldId="261"/>
            <ac:cxnSpMk id="21" creationId="{A6DD541C-F25D-6FF2-C707-8F998526B31B}"/>
          </ac:cxnSpMkLst>
        </pc:cxnChg>
      </pc:sldChg>
      <pc:sldChg chg="add del">
        <pc:chgData name="민찬 주" userId="6a2b1774923cf756" providerId="LiveId" clId="{47A1DF28-FCE6-44BE-899C-BC0F1F7B9824}" dt="2024-05-04T08:03:18.367" v="961" actId="2890"/>
        <pc:sldMkLst>
          <pc:docMk/>
          <pc:sldMk cId="796858390" sldId="261"/>
        </pc:sldMkLst>
      </pc:sldChg>
      <pc:sldChg chg="addSp modSp add mod">
        <pc:chgData name="민찬 주" userId="6a2b1774923cf756" providerId="LiveId" clId="{47A1DF28-FCE6-44BE-899C-BC0F1F7B9824}" dt="2024-05-04T08:28:00.500" v="1860"/>
        <pc:sldMkLst>
          <pc:docMk/>
          <pc:sldMk cId="2827717694" sldId="262"/>
        </pc:sldMkLst>
        <pc:spChg chg="mod">
          <ac:chgData name="민찬 주" userId="6a2b1774923cf756" providerId="LiveId" clId="{47A1DF28-FCE6-44BE-899C-BC0F1F7B9824}" dt="2024-05-04T08:22:41.704" v="1699" actId="20577"/>
          <ac:spMkLst>
            <pc:docMk/>
            <pc:sldMk cId="2827717694" sldId="262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8:00.500" v="1860"/>
          <ac:spMkLst>
            <pc:docMk/>
            <pc:sldMk cId="2827717694" sldId="262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8:08:07.996" v="1197" actId="1076"/>
          <ac:spMkLst>
            <pc:docMk/>
            <pc:sldMk cId="2827717694" sldId="262"/>
            <ac:spMk id="13" creationId="{A4E62ABA-65D8-90C3-DC52-A83F166544A0}"/>
          </ac:spMkLst>
        </pc:spChg>
        <pc:spChg chg="add mod">
          <ac:chgData name="민찬 주" userId="6a2b1774923cf756" providerId="LiveId" clId="{47A1DF28-FCE6-44BE-899C-BC0F1F7B9824}" dt="2024-05-04T08:08:27.642" v="1214" actId="5793"/>
          <ac:spMkLst>
            <pc:docMk/>
            <pc:sldMk cId="2827717694" sldId="262"/>
            <ac:spMk id="15" creationId="{92C70951-0CE4-C5E8-E16D-917FFEA2A55C}"/>
          </ac:spMkLst>
        </pc:spChg>
        <pc:spChg chg="add mod">
          <ac:chgData name="민찬 주" userId="6a2b1774923cf756" providerId="LiveId" clId="{47A1DF28-FCE6-44BE-899C-BC0F1F7B9824}" dt="2024-05-04T08:08:21.069" v="1204" actId="1076"/>
          <ac:spMkLst>
            <pc:docMk/>
            <pc:sldMk cId="2827717694" sldId="262"/>
            <ac:spMk id="17" creationId="{ACD3BEB5-AFDE-0D9F-CE89-56DAEDC7ECA7}"/>
          </ac:spMkLst>
        </pc:spChg>
        <pc:spChg chg="add mod">
          <ac:chgData name="민찬 주" userId="6a2b1774923cf756" providerId="LiveId" clId="{47A1DF28-FCE6-44BE-899C-BC0F1F7B9824}" dt="2024-05-04T08:08:20.406" v="1203" actId="1076"/>
          <ac:spMkLst>
            <pc:docMk/>
            <pc:sldMk cId="2827717694" sldId="262"/>
            <ac:spMk id="19" creationId="{05399CF7-BFA5-8A18-E53A-2EFFCBA87C86}"/>
          </ac:spMkLst>
        </pc:spChg>
        <pc:spChg chg="add mod">
          <ac:chgData name="민찬 주" userId="6a2b1774923cf756" providerId="LiveId" clId="{47A1DF28-FCE6-44BE-899C-BC0F1F7B9824}" dt="2024-05-04T08:08:42.610" v="1218" actId="1076"/>
          <ac:spMkLst>
            <pc:docMk/>
            <pc:sldMk cId="2827717694" sldId="262"/>
            <ac:spMk id="21" creationId="{F039D46E-01B1-4CF7-7B21-0D72AE070CDF}"/>
          </ac:spMkLst>
        </pc:spChg>
        <pc:spChg chg="add mod">
          <ac:chgData name="민찬 주" userId="6a2b1774923cf756" providerId="LiveId" clId="{47A1DF28-FCE6-44BE-899C-BC0F1F7B9824}" dt="2024-05-04T08:08:38.201" v="1217" actId="1076"/>
          <ac:spMkLst>
            <pc:docMk/>
            <pc:sldMk cId="2827717694" sldId="262"/>
            <ac:spMk id="23" creationId="{D9478EF6-8FC2-85AD-AACC-EC47A189F657}"/>
          </ac:spMkLst>
        </pc:spChg>
        <pc:spChg chg="add mod">
          <ac:chgData name="민찬 주" userId="6a2b1774923cf756" providerId="LiveId" clId="{47A1DF28-FCE6-44BE-899C-BC0F1F7B9824}" dt="2024-05-04T08:23:32.617" v="1713"/>
          <ac:spMkLst>
            <pc:docMk/>
            <pc:sldMk cId="2827717694" sldId="262"/>
            <ac:spMk id="25" creationId="{242C2B48-FC76-4CFB-E0C0-1C3E8DB02DB3}"/>
          </ac:spMkLst>
        </pc:spChg>
        <pc:spChg chg="mod">
          <ac:chgData name="민찬 주" userId="6a2b1774923cf756" providerId="LiveId" clId="{47A1DF28-FCE6-44BE-899C-BC0F1F7B9824}" dt="2024-05-04T08:07:55.635" v="1195" actId="1036"/>
          <ac:spMkLst>
            <pc:docMk/>
            <pc:sldMk cId="2827717694" sldId="262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23:32.617" v="1713"/>
          <ac:cxnSpMkLst>
            <pc:docMk/>
            <pc:sldMk cId="2827717694" sldId="262"/>
            <ac:cxnSpMk id="27" creationId="{04B6A73D-1B54-CD3D-B1B1-DFCF519BE065}"/>
          </ac:cxnSpMkLst>
        </pc:cxnChg>
      </pc:sldChg>
      <pc:sldChg chg="add del">
        <pc:chgData name="민찬 주" userId="6a2b1774923cf756" providerId="LiveId" clId="{47A1DF28-FCE6-44BE-899C-BC0F1F7B9824}" dt="2024-05-04T08:03:18.183" v="960" actId="2890"/>
        <pc:sldMkLst>
          <pc:docMk/>
          <pc:sldMk cId="4035156789" sldId="262"/>
        </pc:sldMkLst>
      </pc:sldChg>
      <pc:sldChg chg="addSp delSp modSp add mod">
        <pc:chgData name="민찬 주" userId="6a2b1774923cf756" providerId="LiveId" clId="{47A1DF28-FCE6-44BE-899C-BC0F1F7B9824}" dt="2024-05-04T08:27:56.777" v="1859"/>
        <pc:sldMkLst>
          <pc:docMk/>
          <pc:sldMk cId="4012246931" sldId="263"/>
        </pc:sldMkLst>
        <pc:spChg chg="mod">
          <ac:chgData name="민찬 주" userId="6a2b1774923cf756" providerId="LiveId" clId="{47A1DF28-FCE6-44BE-899C-BC0F1F7B9824}" dt="2024-05-04T08:22:45.012" v="1701" actId="20577"/>
          <ac:spMkLst>
            <pc:docMk/>
            <pc:sldMk cId="4012246931" sldId="263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7:56.777" v="1859"/>
          <ac:spMkLst>
            <pc:docMk/>
            <pc:sldMk cId="4012246931" sldId="263"/>
            <ac:spMk id="3" creationId="{9A5447F1-8888-E0BC-C051-8A068574DA6F}"/>
          </ac:spMkLst>
        </pc:spChg>
        <pc:spChg chg="mod">
          <ac:chgData name="민찬 주" userId="6a2b1774923cf756" providerId="LiveId" clId="{47A1DF28-FCE6-44BE-899C-BC0F1F7B9824}" dt="2024-05-04T08:09:16.775" v="1245" actId="1076"/>
          <ac:spMkLst>
            <pc:docMk/>
            <pc:sldMk cId="4012246931" sldId="263"/>
            <ac:spMk id="13" creationId="{A4E62ABA-65D8-90C3-DC52-A83F166544A0}"/>
          </ac:spMkLst>
        </pc:spChg>
        <pc:spChg chg="del">
          <ac:chgData name="민찬 주" userId="6a2b1774923cf756" providerId="LiveId" clId="{47A1DF28-FCE6-44BE-899C-BC0F1F7B9824}" dt="2024-05-04T08:09:06.379" v="1242" actId="21"/>
          <ac:spMkLst>
            <pc:docMk/>
            <pc:sldMk cId="4012246931" sldId="263"/>
            <ac:spMk id="15" creationId="{92C70951-0CE4-C5E8-E16D-917FFEA2A55C}"/>
          </ac:spMkLst>
        </pc:spChg>
        <pc:spChg chg="add mod">
          <ac:chgData name="민찬 주" userId="6a2b1774923cf756" providerId="LiveId" clId="{47A1DF28-FCE6-44BE-899C-BC0F1F7B9824}" dt="2024-05-04T08:09:31.591" v="1255" actId="20577"/>
          <ac:spMkLst>
            <pc:docMk/>
            <pc:sldMk cId="4012246931" sldId="263"/>
            <ac:spMk id="17" creationId="{48E32DB5-ED05-CC91-EECF-7F04ECD272DE}"/>
          </ac:spMkLst>
        </pc:spChg>
        <pc:spChg chg="add mod">
          <ac:chgData name="민찬 주" userId="6a2b1774923cf756" providerId="LiveId" clId="{47A1DF28-FCE6-44BE-899C-BC0F1F7B9824}" dt="2024-05-04T08:23:31.394" v="1712"/>
          <ac:spMkLst>
            <pc:docMk/>
            <pc:sldMk cId="4012246931" sldId="263"/>
            <ac:spMk id="19" creationId="{A041477F-67CA-F143-A87B-FEEFDA4C2BA5}"/>
          </ac:spMkLst>
        </pc:spChg>
        <pc:spChg chg="del">
          <ac:chgData name="민찬 주" userId="6a2b1774923cf756" providerId="LiveId" clId="{47A1DF28-FCE6-44BE-899C-BC0F1F7B9824}" dt="2024-05-04T08:09:07.863" v="1243" actId="21"/>
          <ac:spMkLst>
            <pc:docMk/>
            <pc:sldMk cId="4012246931" sldId="263"/>
            <ac:spMk id="21" creationId="{F039D46E-01B1-4CF7-7B21-0D72AE070CDF}"/>
          </ac:spMkLst>
        </pc:spChg>
        <pc:spChg chg="del">
          <ac:chgData name="민찬 주" userId="6a2b1774923cf756" providerId="LiveId" clId="{47A1DF28-FCE6-44BE-899C-BC0F1F7B9824}" dt="2024-05-04T08:09:09.187" v="1244" actId="21"/>
          <ac:spMkLst>
            <pc:docMk/>
            <pc:sldMk cId="4012246931" sldId="263"/>
            <ac:spMk id="23" creationId="{D9478EF6-8FC2-85AD-AACC-EC47A189F657}"/>
          </ac:spMkLst>
        </pc:spChg>
        <pc:spChg chg="mod">
          <ac:chgData name="민찬 주" userId="6a2b1774923cf756" providerId="LiveId" clId="{47A1DF28-FCE6-44BE-899C-BC0F1F7B9824}" dt="2024-05-04T08:08:58.809" v="1241" actId="1036"/>
          <ac:spMkLst>
            <pc:docMk/>
            <pc:sldMk cId="4012246931" sldId="263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23:31.394" v="1712"/>
          <ac:cxnSpMkLst>
            <pc:docMk/>
            <pc:sldMk cId="4012246931" sldId="263"/>
            <ac:cxnSpMk id="25" creationId="{8A5C3224-1DBE-F888-915D-607FB4670505}"/>
          </ac:cxnSpMkLst>
        </pc:cxnChg>
      </pc:sldChg>
      <pc:sldChg chg="addSp delSp modSp add mod">
        <pc:chgData name="민찬 주" userId="6a2b1774923cf756" providerId="LiveId" clId="{47A1DF28-FCE6-44BE-899C-BC0F1F7B9824}" dt="2024-05-04T08:27:54.242" v="1858"/>
        <pc:sldMkLst>
          <pc:docMk/>
          <pc:sldMk cId="3183764404" sldId="264"/>
        </pc:sldMkLst>
        <pc:spChg chg="mod">
          <ac:chgData name="민찬 주" userId="6a2b1774923cf756" providerId="LiveId" clId="{47A1DF28-FCE6-44BE-899C-BC0F1F7B9824}" dt="2024-05-04T08:22:48.670" v="1702" actId="20577"/>
          <ac:spMkLst>
            <pc:docMk/>
            <pc:sldMk cId="3183764404" sldId="264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7:54.242" v="1858"/>
          <ac:spMkLst>
            <pc:docMk/>
            <pc:sldMk cId="3183764404" sldId="264"/>
            <ac:spMk id="3" creationId="{9A5447F1-8888-E0BC-C051-8A068574DA6F}"/>
          </ac:spMkLst>
        </pc:spChg>
        <pc:spChg chg="del">
          <ac:chgData name="민찬 주" userId="6a2b1774923cf756" providerId="LiveId" clId="{47A1DF28-FCE6-44BE-899C-BC0F1F7B9824}" dt="2024-05-04T08:10:24.937" v="1306" actId="21"/>
          <ac:spMkLst>
            <pc:docMk/>
            <pc:sldMk cId="3183764404" sldId="264"/>
            <ac:spMk id="13" creationId="{A4E62ABA-65D8-90C3-DC52-A83F166544A0}"/>
          </ac:spMkLst>
        </pc:spChg>
        <pc:spChg chg="add mod">
          <ac:chgData name="민찬 주" userId="6a2b1774923cf756" providerId="LiveId" clId="{47A1DF28-FCE6-44BE-899C-BC0F1F7B9824}" dt="2024-05-04T08:10:30.712" v="1308" actId="1076"/>
          <ac:spMkLst>
            <pc:docMk/>
            <pc:sldMk cId="3183764404" sldId="264"/>
            <ac:spMk id="15" creationId="{CF97A125-C90D-010B-5CA0-240830B407A9}"/>
          </ac:spMkLst>
        </pc:spChg>
        <pc:spChg chg="mod">
          <ac:chgData name="민찬 주" userId="6a2b1774923cf756" providerId="LiveId" clId="{47A1DF28-FCE6-44BE-899C-BC0F1F7B9824}" dt="2024-05-04T08:10:20.900" v="1305" actId="20577"/>
          <ac:spMkLst>
            <pc:docMk/>
            <pc:sldMk cId="3183764404" sldId="264"/>
            <ac:spMk id="17" creationId="{48E32DB5-ED05-CC91-EECF-7F04ECD272DE}"/>
          </ac:spMkLst>
        </pc:spChg>
        <pc:spChg chg="add mod">
          <ac:chgData name="민찬 주" userId="6a2b1774923cf756" providerId="LiveId" clId="{47A1DF28-FCE6-44BE-899C-BC0F1F7B9824}" dt="2024-05-04T08:10:45.596" v="1314" actId="1076"/>
          <ac:spMkLst>
            <pc:docMk/>
            <pc:sldMk cId="3183764404" sldId="264"/>
            <ac:spMk id="19" creationId="{AD588058-AAF7-CFC8-E7E1-1F24E44A2D1A}"/>
          </ac:spMkLst>
        </pc:spChg>
        <pc:spChg chg="add mod">
          <ac:chgData name="민찬 주" userId="6a2b1774923cf756" providerId="LiveId" clId="{47A1DF28-FCE6-44BE-899C-BC0F1F7B9824}" dt="2024-05-04T08:10:47.574" v="1315" actId="1076"/>
          <ac:spMkLst>
            <pc:docMk/>
            <pc:sldMk cId="3183764404" sldId="264"/>
            <ac:spMk id="21" creationId="{7CF47152-D09C-4451-2B9B-D93D947C54CB}"/>
          </ac:spMkLst>
        </pc:spChg>
        <pc:spChg chg="add mod">
          <ac:chgData name="민찬 주" userId="6a2b1774923cf756" providerId="LiveId" clId="{47A1DF28-FCE6-44BE-899C-BC0F1F7B9824}" dt="2024-05-04T08:10:53.660" v="1323" actId="1037"/>
          <ac:spMkLst>
            <pc:docMk/>
            <pc:sldMk cId="3183764404" sldId="264"/>
            <ac:spMk id="23" creationId="{B7EB73B1-8C05-8ADF-8CC3-588641012589}"/>
          </ac:spMkLst>
        </pc:spChg>
        <pc:spChg chg="add mod">
          <ac:chgData name="민찬 주" userId="6a2b1774923cf756" providerId="LiveId" clId="{47A1DF28-FCE6-44BE-899C-BC0F1F7B9824}" dt="2024-05-04T08:23:30.417" v="1711"/>
          <ac:spMkLst>
            <pc:docMk/>
            <pc:sldMk cId="3183764404" sldId="264"/>
            <ac:spMk id="25" creationId="{5A9E851E-D0E7-15BB-FAEF-068A1DD3FCB5}"/>
          </ac:spMkLst>
        </pc:spChg>
        <pc:spChg chg="mod">
          <ac:chgData name="민찬 주" userId="6a2b1774923cf756" providerId="LiveId" clId="{47A1DF28-FCE6-44BE-899C-BC0F1F7B9824}" dt="2024-05-04T08:09:51.299" v="1288" actId="1035"/>
          <ac:spMkLst>
            <pc:docMk/>
            <pc:sldMk cId="3183764404" sldId="264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23:30.417" v="1711"/>
          <ac:cxnSpMkLst>
            <pc:docMk/>
            <pc:sldMk cId="3183764404" sldId="264"/>
            <ac:cxnSpMk id="27" creationId="{7F1B9518-A841-A1C7-5BF0-051A7D3C7A97}"/>
          </ac:cxnSpMkLst>
        </pc:cxnChg>
      </pc:sldChg>
      <pc:sldChg chg="addSp delSp modSp add mod">
        <pc:chgData name="민찬 주" userId="6a2b1774923cf756" providerId="LiveId" clId="{47A1DF28-FCE6-44BE-899C-BC0F1F7B9824}" dt="2024-05-04T08:27:51.725" v="1857"/>
        <pc:sldMkLst>
          <pc:docMk/>
          <pc:sldMk cId="2419981519" sldId="265"/>
        </pc:sldMkLst>
        <pc:spChg chg="mod">
          <ac:chgData name="민찬 주" userId="6a2b1774923cf756" providerId="LiveId" clId="{47A1DF28-FCE6-44BE-899C-BC0F1F7B9824}" dt="2024-05-04T08:22:51.277" v="1703" actId="20577"/>
          <ac:spMkLst>
            <pc:docMk/>
            <pc:sldMk cId="2419981519" sldId="265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7:51.725" v="1857"/>
          <ac:spMkLst>
            <pc:docMk/>
            <pc:sldMk cId="2419981519" sldId="265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8:13:33.201" v="1363" actId="1076"/>
          <ac:spMkLst>
            <pc:docMk/>
            <pc:sldMk cId="2419981519" sldId="265"/>
            <ac:spMk id="13" creationId="{BA4D19FB-53D5-C16D-CDED-95B7A1C9C873}"/>
          </ac:spMkLst>
        </pc:spChg>
        <pc:spChg chg="del">
          <ac:chgData name="민찬 주" userId="6a2b1774923cf756" providerId="LiveId" clId="{47A1DF28-FCE6-44BE-899C-BC0F1F7B9824}" dt="2024-05-04T08:11:20.996" v="1355" actId="21"/>
          <ac:spMkLst>
            <pc:docMk/>
            <pc:sldMk cId="2419981519" sldId="265"/>
            <ac:spMk id="15" creationId="{CF97A125-C90D-010B-5CA0-240830B407A9}"/>
          </ac:spMkLst>
        </pc:spChg>
        <pc:spChg chg="del">
          <ac:chgData name="민찬 주" userId="6a2b1774923cf756" providerId="LiveId" clId="{47A1DF28-FCE6-44BE-899C-BC0F1F7B9824}" dt="2024-05-04T08:11:22.373" v="1356" actId="21"/>
          <ac:spMkLst>
            <pc:docMk/>
            <pc:sldMk cId="2419981519" sldId="265"/>
            <ac:spMk id="17" creationId="{48E32DB5-ED05-CC91-EECF-7F04ECD272DE}"/>
          </ac:spMkLst>
        </pc:spChg>
        <pc:spChg chg="del">
          <ac:chgData name="민찬 주" userId="6a2b1774923cf756" providerId="LiveId" clId="{47A1DF28-FCE6-44BE-899C-BC0F1F7B9824}" dt="2024-05-04T08:11:19.763" v="1354" actId="21"/>
          <ac:spMkLst>
            <pc:docMk/>
            <pc:sldMk cId="2419981519" sldId="265"/>
            <ac:spMk id="19" creationId="{AD588058-AAF7-CFC8-E7E1-1F24E44A2D1A}"/>
          </ac:spMkLst>
        </pc:spChg>
        <pc:spChg chg="del">
          <ac:chgData name="민찬 주" userId="6a2b1774923cf756" providerId="LiveId" clId="{47A1DF28-FCE6-44BE-899C-BC0F1F7B9824}" dt="2024-05-04T08:11:18.502" v="1353" actId="21"/>
          <ac:spMkLst>
            <pc:docMk/>
            <pc:sldMk cId="2419981519" sldId="265"/>
            <ac:spMk id="21" creationId="{7CF47152-D09C-4451-2B9B-D93D947C54CB}"/>
          </ac:spMkLst>
        </pc:spChg>
        <pc:spChg chg="del mod">
          <ac:chgData name="민찬 주" userId="6a2b1774923cf756" providerId="LiveId" clId="{47A1DF28-FCE6-44BE-899C-BC0F1F7B9824}" dt="2024-05-04T08:11:17.665" v="1352" actId="21"/>
          <ac:spMkLst>
            <pc:docMk/>
            <pc:sldMk cId="2419981519" sldId="265"/>
            <ac:spMk id="23" creationId="{B7EB73B1-8C05-8ADF-8CC3-588641012589}"/>
          </ac:spMkLst>
        </pc:spChg>
        <pc:spChg chg="add mod">
          <ac:chgData name="민찬 주" userId="6a2b1774923cf756" providerId="LiveId" clId="{47A1DF28-FCE6-44BE-899C-BC0F1F7B9824}" dt="2024-05-04T08:13:36.505" v="1364" actId="1076"/>
          <ac:spMkLst>
            <pc:docMk/>
            <pc:sldMk cId="2419981519" sldId="265"/>
            <ac:spMk id="25" creationId="{DF8B65D0-4894-4479-1712-7E1ABE7FFD76}"/>
          </ac:spMkLst>
        </pc:spChg>
        <pc:spChg chg="add mod">
          <ac:chgData name="민찬 주" userId="6a2b1774923cf756" providerId="LiveId" clId="{47A1DF28-FCE6-44BE-899C-BC0F1F7B9824}" dt="2024-05-04T08:13:44.234" v="1368" actId="20577"/>
          <ac:spMkLst>
            <pc:docMk/>
            <pc:sldMk cId="2419981519" sldId="265"/>
            <ac:spMk id="27" creationId="{DAA081ED-BC74-EAAF-A660-C15180DB8B95}"/>
          </ac:spMkLst>
        </pc:spChg>
        <pc:spChg chg="add mod">
          <ac:chgData name="민찬 주" userId="6a2b1774923cf756" providerId="LiveId" clId="{47A1DF28-FCE6-44BE-899C-BC0F1F7B9824}" dt="2024-05-04T08:14:19.198" v="1391" actId="207"/>
          <ac:spMkLst>
            <pc:docMk/>
            <pc:sldMk cId="2419981519" sldId="265"/>
            <ac:spMk id="29" creationId="{92A31D75-CDF8-272D-0850-B2EFF1D90968}"/>
          </ac:spMkLst>
        </pc:spChg>
        <pc:spChg chg="mod">
          <ac:chgData name="민찬 주" userId="6a2b1774923cf756" providerId="LiveId" clId="{47A1DF28-FCE6-44BE-899C-BC0F1F7B9824}" dt="2024-05-04T08:11:08.419" v="1350" actId="1036"/>
          <ac:spMkLst>
            <pc:docMk/>
            <pc:sldMk cId="2419981519" sldId="265"/>
            <ac:spMk id="30" creationId="{9A1F76A0-762A-3BFD-5932-0C4D7E6C57CC}"/>
          </ac:spMkLst>
        </pc:spChg>
        <pc:spChg chg="add mod">
          <ac:chgData name="민찬 주" userId="6a2b1774923cf756" providerId="LiveId" clId="{47A1DF28-FCE6-44BE-899C-BC0F1F7B9824}" dt="2024-05-04T08:23:29.630" v="1710"/>
          <ac:spMkLst>
            <pc:docMk/>
            <pc:sldMk cId="2419981519" sldId="265"/>
            <ac:spMk id="31" creationId="{E51D78C5-16C6-DBD7-1715-2474C07508C1}"/>
          </ac:spMkLst>
        </pc:spChg>
        <pc:cxnChg chg="mod">
          <ac:chgData name="민찬 주" userId="6a2b1774923cf756" providerId="LiveId" clId="{47A1DF28-FCE6-44BE-899C-BC0F1F7B9824}" dt="2024-05-04T08:12:41.344" v="1360" actId="1076"/>
          <ac:cxnSpMkLst>
            <pc:docMk/>
            <pc:sldMk cId="2419981519" sldId="265"/>
            <ac:cxnSpMk id="28" creationId="{B90D9EA8-0381-8D0F-11D2-BB647D92F60C}"/>
          </ac:cxnSpMkLst>
        </pc:cxnChg>
        <pc:cxnChg chg="add mod">
          <ac:chgData name="민찬 주" userId="6a2b1774923cf756" providerId="LiveId" clId="{47A1DF28-FCE6-44BE-899C-BC0F1F7B9824}" dt="2024-05-04T08:23:29.630" v="1710"/>
          <ac:cxnSpMkLst>
            <pc:docMk/>
            <pc:sldMk cId="2419981519" sldId="265"/>
            <ac:cxnSpMk id="32" creationId="{8D45DEB1-363F-44D9-ACC2-216156FFF8A2}"/>
          </ac:cxnSpMkLst>
        </pc:cxnChg>
      </pc:sldChg>
      <pc:sldChg chg="addSp modSp add mod">
        <pc:chgData name="민찬 주" userId="6a2b1774923cf756" providerId="LiveId" clId="{47A1DF28-FCE6-44BE-899C-BC0F1F7B9824}" dt="2024-05-04T08:27:47.147" v="1856"/>
        <pc:sldMkLst>
          <pc:docMk/>
          <pc:sldMk cId="126644413" sldId="266"/>
        </pc:sldMkLst>
        <pc:spChg chg="mod">
          <ac:chgData name="민찬 주" userId="6a2b1774923cf756" providerId="LiveId" clId="{47A1DF28-FCE6-44BE-899C-BC0F1F7B9824}" dt="2024-05-04T08:22:53.662" v="1704" actId="20577"/>
          <ac:spMkLst>
            <pc:docMk/>
            <pc:sldMk cId="126644413" sldId="266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7:47.147" v="1856"/>
          <ac:spMkLst>
            <pc:docMk/>
            <pc:sldMk cId="126644413" sldId="266"/>
            <ac:spMk id="3" creationId="{9A5447F1-8888-E0BC-C051-8A068574DA6F}"/>
          </ac:spMkLst>
        </pc:spChg>
        <pc:spChg chg="mod">
          <ac:chgData name="민찬 주" userId="6a2b1774923cf756" providerId="LiveId" clId="{47A1DF28-FCE6-44BE-899C-BC0F1F7B9824}" dt="2024-05-04T08:14:43.667" v="1430" actId="1076"/>
          <ac:spMkLst>
            <pc:docMk/>
            <pc:sldMk cId="126644413" sldId="266"/>
            <ac:spMk id="13" creationId="{BA4D19FB-53D5-C16D-CDED-95B7A1C9C873}"/>
          </ac:spMkLst>
        </pc:spChg>
        <pc:spChg chg="add mod">
          <ac:chgData name="민찬 주" userId="6a2b1774923cf756" providerId="LiveId" clId="{47A1DF28-FCE6-44BE-899C-BC0F1F7B9824}" dt="2024-05-04T08:23:28.705" v="1709"/>
          <ac:spMkLst>
            <pc:docMk/>
            <pc:sldMk cId="126644413" sldId="266"/>
            <ac:spMk id="15" creationId="{36C9B36F-1B0C-7120-9ED6-F3988667C4EF}"/>
          </ac:spMkLst>
        </pc:spChg>
        <pc:spChg chg="mod">
          <ac:chgData name="민찬 주" userId="6a2b1774923cf756" providerId="LiveId" clId="{47A1DF28-FCE6-44BE-899C-BC0F1F7B9824}" dt="2024-05-04T08:14:40.286" v="1429" actId="1076"/>
          <ac:spMkLst>
            <pc:docMk/>
            <pc:sldMk cId="126644413" sldId="266"/>
            <ac:spMk id="25" creationId="{DF8B65D0-4894-4479-1712-7E1ABE7FFD76}"/>
          </ac:spMkLst>
        </pc:spChg>
        <pc:spChg chg="mod">
          <ac:chgData name="민찬 주" userId="6a2b1774923cf756" providerId="LiveId" clId="{47A1DF28-FCE6-44BE-899C-BC0F1F7B9824}" dt="2024-05-04T08:14:49.530" v="1431" actId="1076"/>
          <ac:spMkLst>
            <pc:docMk/>
            <pc:sldMk cId="126644413" sldId="266"/>
            <ac:spMk id="27" creationId="{DAA081ED-BC74-EAAF-A660-C15180DB8B95}"/>
          </ac:spMkLst>
        </pc:spChg>
        <pc:spChg chg="mod">
          <ac:chgData name="민찬 주" userId="6a2b1774923cf756" providerId="LiveId" clId="{47A1DF28-FCE6-44BE-899C-BC0F1F7B9824}" dt="2024-05-04T08:14:57.483" v="1436" actId="20577"/>
          <ac:spMkLst>
            <pc:docMk/>
            <pc:sldMk cId="126644413" sldId="266"/>
            <ac:spMk id="29" creationId="{92A31D75-CDF8-272D-0850-B2EFF1D90968}"/>
          </ac:spMkLst>
        </pc:spChg>
        <pc:spChg chg="mod">
          <ac:chgData name="민찬 주" userId="6a2b1774923cf756" providerId="LiveId" clId="{47A1DF28-FCE6-44BE-899C-BC0F1F7B9824}" dt="2024-05-04T08:14:30.255" v="1427" actId="1035"/>
          <ac:spMkLst>
            <pc:docMk/>
            <pc:sldMk cId="126644413" sldId="266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23:28.705" v="1709"/>
          <ac:cxnSpMkLst>
            <pc:docMk/>
            <pc:sldMk cId="126644413" sldId="266"/>
            <ac:cxnSpMk id="17" creationId="{2A2E9C4E-30E4-A8F0-C167-35EE1E73D487}"/>
          </ac:cxnSpMkLst>
        </pc:cxnChg>
      </pc:sldChg>
      <pc:sldChg chg="addSp delSp modSp add mod">
        <pc:chgData name="민찬 주" userId="6a2b1774923cf756" providerId="LiveId" clId="{47A1DF28-FCE6-44BE-899C-BC0F1F7B9824}" dt="2024-05-04T08:27:44.913" v="1855"/>
        <pc:sldMkLst>
          <pc:docMk/>
          <pc:sldMk cId="3942507531" sldId="267"/>
        </pc:sldMkLst>
        <pc:spChg chg="mod">
          <ac:chgData name="민찬 주" userId="6a2b1774923cf756" providerId="LiveId" clId="{47A1DF28-FCE6-44BE-899C-BC0F1F7B9824}" dt="2024-05-04T08:22:56.936" v="1706" actId="20577"/>
          <ac:spMkLst>
            <pc:docMk/>
            <pc:sldMk cId="3942507531" sldId="267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7:44.913" v="1855"/>
          <ac:spMkLst>
            <pc:docMk/>
            <pc:sldMk cId="3942507531" sldId="267"/>
            <ac:spMk id="3" creationId="{9A5447F1-8888-E0BC-C051-8A068574DA6F}"/>
          </ac:spMkLst>
        </pc:spChg>
        <pc:spChg chg="del">
          <ac:chgData name="민찬 주" userId="6a2b1774923cf756" providerId="LiveId" clId="{47A1DF28-FCE6-44BE-899C-BC0F1F7B9824}" dt="2024-05-04T08:15:33.252" v="1463" actId="21"/>
          <ac:spMkLst>
            <pc:docMk/>
            <pc:sldMk cId="3942507531" sldId="267"/>
            <ac:spMk id="13" creationId="{BA4D19FB-53D5-C16D-CDED-95B7A1C9C873}"/>
          </ac:spMkLst>
        </pc:spChg>
        <pc:spChg chg="add mod">
          <ac:chgData name="민찬 주" userId="6a2b1774923cf756" providerId="LiveId" clId="{47A1DF28-FCE6-44BE-899C-BC0F1F7B9824}" dt="2024-05-04T08:16:01.878" v="1476" actId="20577"/>
          <ac:spMkLst>
            <pc:docMk/>
            <pc:sldMk cId="3942507531" sldId="267"/>
            <ac:spMk id="15" creationId="{EBCF0095-7462-3B01-A02B-EC934FA947B8}"/>
          </ac:spMkLst>
        </pc:spChg>
        <pc:spChg chg="add mod">
          <ac:chgData name="민찬 주" userId="6a2b1774923cf756" providerId="LiveId" clId="{47A1DF28-FCE6-44BE-899C-BC0F1F7B9824}" dt="2024-05-04T08:15:59.524" v="1474" actId="20577"/>
          <ac:spMkLst>
            <pc:docMk/>
            <pc:sldMk cId="3942507531" sldId="267"/>
            <ac:spMk id="17" creationId="{9A7DE5FE-338C-683B-698E-D7A3684EB439}"/>
          </ac:spMkLst>
        </pc:spChg>
        <pc:spChg chg="add mod">
          <ac:chgData name="민찬 주" userId="6a2b1774923cf756" providerId="LiveId" clId="{47A1DF28-FCE6-44BE-899C-BC0F1F7B9824}" dt="2024-05-04T08:15:57.665" v="1472" actId="20577"/>
          <ac:spMkLst>
            <pc:docMk/>
            <pc:sldMk cId="3942507531" sldId="267"/>
            <ac:spMk id="19" creationId="{D5B67E7C-395E-B35F-0B8E-CF82EAEDF48C}"/>
          </ac:spMkLst>
        </pc:spChg>
        <pc:spChg chg="add mod">
          <ac:chgData name="민찬 주" userId="6a2b1774923cf756" providerId="LiveId" clId="{47A1DF28-FCE6-44BE-899C-BC0F1F7B9824}" dt="2024-05-04T08:23:25.039" v="1708"/>
          <ac:spMkLst>
            <pc:docMk/>
            <pc:sldMk cId="3942507531" sldId="267"/>
            <ac:spMk id="21" creationId="{93C00261-1DA3-AD54-D68E-A49264DA7349}"/>
          </ac:spMkLst>
        </pc:spChg>
        <pc:spChg chg="mod">
          <ac:chgData name="민찬 주" userId="6a2b1774923cf756" providerId="LiveId" clId="{47A1DF28-FCE6-44BE-899C-BC0F1F7B9824}" dt="2024-05-04T08:15:29.333" v="1462" actId="1076"/>
          <ac:spMkLst>
            <pc:docMk/>
            <pc:sldMk cId="3942507531" sldId="267"/>
            <ac:spMk id="25" creationId="{DF8B65D0-4894-4479-1712-7E1ABE7FFD76}"/>
          </ac:spMkLst>
        </pc:spChg>
        <pc:spChg chg="mod">
          <ac:chgData name="민찬 주" userId="6a2b1774923cf756" providerId="LiveId" clId="{47A1DF28-FCE6-44BE-899C-BC0F1F7B9824}" dt="2024-05-04T08:15:36.855" v="1464" actId="1076"/>
          <ac:spMkLst>
            <pc:docMk/>
            <pc:sldMk cId="3942507531" sldId="267"/>
            <ac:spMk id="27" creationId="{DAA081ED-BC74-EAAF-A660-C15180DB8B95}"/>
          </ac:spMkLst>
        </pc:spChg>
        <pc:spChg chg="mod">
          <ac:chgData name="민찬 주" userId="6a2b1774923cf756" providerId="LiveId" clId="{47A1DF28-FCE6-44BE-899C-BC0F1F7B9824}" dt="2024-05-04T08:16:43.396" v="1522" actId="1076"/>
          <ac:spMkLst>
            <pc:docMk/>
            <pc:sldMk cId="3942507531" sldId="267"/>
            <ac:spMk id="29" creationId="{92A31D75-CDF8-272D-0850-B2EFF1D90968}"/>
          </ac:spMkLst>
        </pc:spChg>
        <pc:spChg chg="mod">
          <ac:chgData name="민찬 주" userId="6a2b1774923cf756" providerId="LiveId" clId="{47A1DF28-FCE6-44BE-899C-BC0F1F7B9824}" dt="2024-05-04T08:15:19.157" v="1461" actId="1035"/>
          <ac:spMkLst>
            <pc:docMk/>
            <pc:sldMk cId="3942507531" sldId="267"/>
            <ac:spMk id="30" creationId="{9A1F76A0-762A-3BFD-5932-0C4D7E6C57CC}"/>
          </ac:spMkLst>
        </pc:spChg>
        <pc:spChg chg="add del">
          <ac:chgData name="민찬 주" userId="6a2b1774923cf756" providerId="LiveId" clId="{47A1DF28-FCE6-44BE-899C-BC0F1F7B9824}" dt="2024-05-04T08:27:43.294" v="1854" actId="22"/>
          <ac:spMkLst>
            <pc:docMk/>
            <pc:sldMk cId="3942507531" sldId="267"/>
            <ac:spMk id="32" creationId="{5A19E7CF-2BF7-4446-3ABA-9AC711D0E35F}"/>
          </ac:spMkLst>
        </pc:spChg>
        <pc:cxnChg chg="add mod">
          <ac:chgData name="민찬 주" userId="6a2b1774923cf756" providerId="LiveId" clId="{47A1DF28-FCE6-44BE-899C-BC0F1F7B9824}" dt="2024-05-04T08:23:25.039" v="1708"/>
          <ac:cxnSpMkLst>
            <pc:docMk/>
            <pc:sldMk cId="3942507531" sldId="267"/>
            <ac:cxnSpMk id="23" creationId="{1C4ACE3F-38EC-B0C0-7666-DB64AC3760C9}"/>
          </ac:cxnSpMkLst>
        </pc:cxnChg>
      </pc:sldChg>
      <pc:sldChg chg="addSp delSp modSp add mod">
        <pc:chgData name="민찬 주" userId="6a2b1774923cf756" providerId="LiveId" clId="{47A1DF28-FCE6-44BE-899C-BC0F1F7B9824}" dt="2024-05-04T08:28:17.427" v="1863" actId="20577"/>
        <pc:sldMkLst>
          <pc:docMk/>
          <pc:sldMk cId="1517560762" sldId="268"/>
        </pc:sldMkLst>
        <pc:spChg chg="mod">
          <ac:chgData name="민찬 주" userId="6a2b1774923cf756" providerId="LiveId" clId="{47A1DF28-FCE6-44BE-899C-BC0F1F7B9824}" dt="2024-05-04T08:22:59.469" v="1707" actId="20577"/>
          <ac:spMkLst>
            <pc:docMk/>
            <pc:sldMk cId="1517560762" sldId="268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8:17.427" v="1863" actId="20577"/>
          <ac:spMkLst>
            <pc:docMk/>
            <pc:sldMk cId="1517560762" sldId="268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8:18:33.829" v="1613" actId="208"/>
          <ac:spMkLst>
            <pc:docMk/>
            <pc:sldMk cId="1517560762" sldId="268"/>
            <ac:spMk id="13" creationId="{CC9DB688-7399-5C2C-E94C-11C8DCAEDEAC}"/>
          </ac:spMkLst>
        </pc:spChg>
        <pc:spChg chg="del">
          <ac:chgData name="민찬 주" userId="6a2b1774923cf756" providerId="LiveId" clId="{47A1DF28-FCE6-44BE-899C-BC0F1F7B9824}" dt="2024-05-04T08:17:25.891" v="1554" actId="21"/>
          <ac:spMkLst>
            <pc:docMk/>
            <pc:sldMk cId="1517560762" sldId="268"/>
            <ac:spMk id="15" creationId="{EBCF0095-7462-3B01-A02B-EC934FA947B8}"/>
          </ac:spMkLst>
        </pc:spChg>
        <pc:spChg chg="del">
          <ac:chgData name="민찬 주" userId="6a2b1774923cf756" providerId="LiveId" clId="{47A1DF28-FCE6-44BE-899C-BC0F1F7B9824}" dt="2024-05-04T08:17:25.120" v="1553" actId="21"/>
          <ac:spMkLst>
            <pc:docMk/>
            <pc:sldMk cId="1517560762" sldId="268"/>
            <ac:spMk id="17" creationId="{9A7DE5FE-338C-683B-698E-D7A3684EB439}"/>
          </ac:spMkLst>
        </pc:spChg>
        <pc:spChg chg="del">
          <ac:chgData name="민찬 주" userId="6a2b1774923cf756" providerId="LiveId" clId="{47A1DF28-FCE6-44BE-899C-BC0F1F7B9824}" dt="2024-05-04T08:17:26.658" v="1555" actId="21"/>
          <ac:spMkLst>
            <pc:docMk/>
            <pc:sldMk cId="1517560762" sldId="268"/>
            <ac:spMk id="19" creationId="{D5B67E7C-395E-B35F-0B8E-CF82EAEDF48C}"/>
          </ac:spMkLst>
        </pc:spChg>
        <pc:spChg chg="add mod">
          <ac:chgData name="민찬 주" userId="6a2b1774923cf756" providerId="LiveId" clId="{47A1DF28-FCE6-44BE-899C-BC0F1F7B9824}" dt="2024-05-04T08:19:02.403" v="1620" actId="207"/>
          <ac:spMkLst>
            <pc:docMk/>
            <pc:sldMk cId="1517560762" sldId="268"/>
            <ac:spMk id="21" creationId="{C55E7AE7-6DCF-27B1-5F41-B28C24BD779A}"/>
          </ac:spMkLst>
        </pc:spChg>
        <pc:spChg chg="add mod">
          <ac:chgData name="민찬 주" userId="6a2b1774923cf756" providerId="LiveId" clId="{47A1DF28-FCE6-44BE-899C-BC0F1F7B9824}" dt="2024-05-04T08:19:15.821" v="1622" actId="1076"/>
          <ac:spMkLst>
            <pc:docMk/>
            <pc:sldMk cId="1517560762" sldId="268"/>
            <ac:spMk id="23" creationId="{FD761CA5-640C-E732-1E3A-3F1584A52EB7}"/>
          </ac:spMkLst>
        </pc:spChg>
        <pc:spChg chg="mod">
          <ac:chgData name="민찬 주" userId="6a2b1774923cf756" providerId="LiveId" clId="{47A1DF28-FCE6-44BE-899C-BC0F1F7B9824}" dt="2024-05-04T08:17:23.331" v="1552" actId="1076"/>
          <ac:spMkLst>
            <pc:docMk/>
            <pc:sldMk cId="1517560762" sldId="268"/>
            <ac:spMk id="25" creationId="{DF8B65D0-4894-4479-1712-7E1ABE7FFD76}"/>
          </ac:spMkLst>
        </pc:spChg>
        <pc:spChg chg="del">
          <ac:chgData name="민찬 주" userId="6a2b1774923cf756" providerId="LiveId" clId="{47A1DF28-FCE6-44BE-899C-BC0F1F7B9824}" dt="2024-05-04T08:17:27.648" v="1556" actId="21"/>
          <ac:spMkLst>
            <pc:docMk/>
            <pc:sldMk cId="1517560762" sldId="268"/>
            <ac:spMk id="27" creationId="{DAA081ED-BC74-EAAF-A660-C15180DB8B95}"/>
          </ac:spMkLst>
        </pc:spChg>
        <pc:spChg chg="mod">
          <ac:chgData name="민찬 주" userId="6a2b1774923cf756" providerId="LiveId" clId="{47A1DF28-FCE6-44BE-899C-BC0F1F7B9824}" dt="2024-05-04T08:20:27.992" v="1696" actId="1076"/>
          <ac:spMkLst>
            <pc:docMk/>
            <pc:sldMk cId="1517560762" sldId="268"/>
            <ac:spMk id="29" creationId="{92A31D75-CDF8-272D-0850-B2EFF1D90968}"/>
          </ac:spMkLst>
        </pc:spChg>
        <pc:spChg chg="mod">
          <ac:chgData name="민찬 주" userId="6a2b1774923cf756" providerId="LiveId" clId="{47A1DF28-FCE6-44BE-899C-BC0F1F7B9824}" dt="2024-05-04T08:17:05.258" v="1546" actId="1036"/>
          <ac:spMkLst>
            <pc:docMk/>
            <pc:sldMk cId="1517560762" sldId="268"/>
            <ac:spMk id="30" creationId="{9A1F76A0-762A-3BFD-5932-0C4D7E6C57CC}"/>
          </ac:spMkLst>
        </pc:spChg>
        <pc:cxnChg chg="add mod">
          <ac:chgData name="민찬 주" userId="6a2b1774923cf756" providerId="LiveId" clId="{47A1DF28-FCE6-44BE-899C-BC0F1F7B9824}" dt="2024-05-04T08:19:31.021" v="1625" actId="13822"/>
          <ac:cxnSpMkLst>
            <pc:docMk/>
            <pc:sldMk cId="1517560762" sldId="268"/>
            <ac:cxnSpMk id="32" creationId="{FDF1A495-0166-CF2E-B924-F85ED598CFF8}"/>
          </ac:cxnSpMkLst>
        </pc:cxnChg>
      </pc:sldChg>
      <pc:sldChg chg="delSp modSp add mod">
        <pc:chgData name="민찬 주" userId="6a2b1774923cf756" providerId="LiveId" clId="{47A1DF28-FCE6-44BE-899C-BC0F1F7B9824}" dt="2024-05-04T08:25:32.224" v="1778" actId="1076"/>
        <pc:sldMkLst>
          <pc:docMk/>
          <pc:sldMk cId="592625028" sldId="269"/>
        </pc:sldMkLst>
        <pc:spChg chg="mod">
          <ac:chgData name="민찬 주" userId="6a2b1774923cf756" providerId="LiveId" clId="{47A1DF28-FCE6-44BE-899C-BC0F1F7B9824}" dt="2024-05-04T08:23:54.837" v="1723" actId="20577"/>
          <ac:spMkLst>
            <pc:docMk/>
            <pc:sldMk cId="592625028" sldId="269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25:32.224" v="1778" actId="1076"/>
          <ac:spMkLst>
            <pc:docMk/>
            <pc:sldMk cId="592625028" sldId="269"/>
            <ac:spMk id="3" creationId="{9A5447F1-8888-E0BC-C051-8A068574DA6F}"/>
          </ac:spMkLst>
        </pc:spChg>
        <pc:spChg chg="del">
          <ac:chgData name="민찬 주" userId="6a2b1774923cf756" providerId="LiveId" clId="{47A1DF28-FCE6-44BE-899C-BC0F1F7B9824}" dt="2024-05-04T08:24:03.939" v="1725" actId="478"/>
          <ac:spMkLst>
            <pc:docMk/>
            <pc:sldMk cId="592625028" sldId="269"/>
            <ac:spMk id="13" creationId="{CC9DB688-7399-5C2C-E94C-11C8DCAEDEAC}"/>
          </ac:spMkLst>
        </pc:spChg>
        <pc:spChg chg="del">
          <ac:chgData name="민찬 주" userId="6a2b1774923cf756" providerId="LiveId" clId="{47A1DF28-FCE6-44BE-899C-BC0F1F7B9824}" dt="2024-05-04T08:24:05.809" v="1726" actId="478"/>
          <ac:spMkLst>
            <pc:docMk/>
            <pc:sldMk cId="592625028" sldId="269"/>
            <ac:spMk id="21" creationId="{C55E7AE7-6DCF-27B1-5F41-B28C24BD779A}"/>
          </ac:spMkLst>
        </pc:spChg>
        <pc:spChg chg="del">
          <ac:chgData name="민찬 주" userId="6a2b1774923cf756" providerId="LiveId" clId="{47A1DF28-FCE6-44BE-899C-BC0F1F7B9824}" dt="2024-05-04T08:24:09.590" v="1729" actId="478"/>
          <ac:spMkLst>
            <pc:docMk/>
            <pc:sldMk cId="592625028" sldId="269"/>
            <ac:spMk id="23" creationId="{FD761CA5-640C-E732-1E3A-3F1584A52EB7}"/>
          </ac:spMkLst>
        </pc:spChg>
        <pc:spChg chg="del">
          <ac:chgData name="민찬 주" userId="6a2b1774923cf756" providerId="LiveId" clId="{47A1DF28-FCE6-44BE-899C-BC0F1F7B9824}" dt="2024-05-04T08:24:06.855" v="1727" actId="478"/>
          <ac:spMkLst>
            <pc:docMk/>
            <pc:sldMk cId="592625028" sldId="269"/>
            <ac:spMk id="25" creationId="{DF8B65D0-4894-4479-1712-7E1ABE7FFD76}"/>
          </ac:spMkLst>
        </pc:spChg>
        <pc:spChg chg="del">
          <ac:chgData name="민찬 주" userId="6a2b1774923cf756" providerId="LiveId" clId="{47A1DF28-FCE6-44BE-899C-BC0F1F7B9824}" dt="2024-05-04T08:24:10.961" v="1730" actId="478"/>
          <ac:spMkLst>
            <pc:docMk/>
            <pc:sldMk cId="592625028" sldId="269"/>
            <ac:spMk id="29" creationId="{92A31D75-CDF8-272D-0850-B2EFF1D90968}"/>
          </ac:spMkLst>
        </pc:spChg>
        <pc:spChg chg="del">
          <ac:chgData name="민찬 주" userId="6a2b1774923cf756" providerId="LiveId" clId="{47A1DF28-FCE6-44BE-899C-BC0F1F7B9824}" dt="2024-05-04T08:23:59.809" v="1724" actId="478"/>
          <ac:spMkLst>
            <pc:docMk/>
            <pc:sldMk cId="592625028" sldId="269"/>
            <ac:spMk id="30" creationId="{9A1F76A0-762A-3BFD-5932-0C4D7E6C57CC}"/>
          </ac:spMkLst>
        </pc:spChg>
        <pc:cxnChg chg="del mod">
          <ac:chgData name="민찬 주" userId="6a2b1774923cf756" providerId="LiveId" clId="{47A1DF28-FCE6-44BE-899C-BC0F1F7B9824}" dt="2024-05-04T08:24:08.749" v="1728" actId="478"/>
          <ac:cxnSpMkLst>
            <pc:docMk/>
            <pc:sldMk cId="592625028" sldId="269"/>
            <ac:cxnSpMk id="32" creationId="{FDF1A495-0166-CF2E-B924-F85ED598CFF8}"/>
          </ac:cxnSpMkLst>
        </pc:cxnChg>
      </pc:sldChg>
      <pc:sldChg chg="addSp delSp modSp add mod">
        <pc:chgData name="민찬 주" userId="6a2b1774923cf756" providerId="LiveId" clId="{47A1DF28-FCE6-44BE-899C-BC0F1F7B9824}" dt="2024-05-04T08:41:17.726" v="2241" actId="1076"/>
        <pc:sldMkLst>
          <pc:docMk/>
          <pc:sldMk cId="2621572048" sldId="270"/>
        </pc:sldMkLst>
        <pc:spChg chg="mod">
          <ac:chgData name="민찬 주" userId="6a2b1774923cf756" providerId="LiveId" clId="{47A1DF28-FCE6-44BE-899C-BC0F1F7B9824}" dt="2024-05-04T08:26:38.686" v="1804" actId="20577"/>
          <ac:spMkLst>
            <pc:docMk/>
            <pc:sldMk cId="2621572048" sldId="270"/>
            <ac:spMk id="2" creationId="{A788A825-1440-C236-39FD-4C7A920AEACE}"/>
          </ac:spMkLst>
        </pc:spChg>
        <pc:spChg chg="mod">
          <ac:chgData name="민찬 주" userId="6a2b1774923cf756" providerId="LiveId" clId="{47A1DF28-FCE6-44BE-899C-BC0F1F7B9824}" dt="2024-05-04T08:41:17.726" v="2241" actId="1076"/>
          <ac:spMkLst>
            <pc:docMk/>
            <pc:sldMk cId="2621572048" sldId="270"/>
            <ac:spMk id="3" creationId="{9A5447F1-8888-E0BC-C051-8A068574DA6F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4" creationId="{6313F1B7-87D2-1C65-B20D-098132D890BA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5" creationId="{600F564C-41BE-4958-FBCF-6262F82FC0EF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6" creationId="{85AE8DCC-9ACE-747B-3840-54E8705796CE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7" creationId="{326586FD-B4BD-39B8-FC3D-491B2F8F0FEB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8" creationId="{C0F792BA-27B2-7089-F0BB-45A1D6007875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9" creationId="{96E50675-D9AD-ABB0-C4EB-6A3AE3827FAF}"/>
          </ac:spMkLst>
        </pc:spChg>
        <pc:spChg chg="del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10" creationId="{B3D3F2E1-2106-5C6D-FEE8-655191038A91}"/>
          </ac:spMkLst>
        </pc:spChg>
        <pc:spChg chg="del mod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11" creationId="{089D3D59-05FF-DCFF-4791-E9A311CC0E11}"/>
          </ac:spMkLst>
        </pc:spChg>
        <pc:spChg chg="del mod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12" creationId="{E025BA71-F108-EBD3-EAC1-1397F5B55330}"/>
          </ac:spMkLst>
        </pc:spChg>
        <pc:spChg chg="add del mod">
          <ac:chgData name="민찬 주" userId="6a2b1774923cf756" providerId="LiveId" clId="{47A1DF28-FCE6-44BE-899C-BC0F1F7B9824}" dt="2024-05-04T08:40:48.810" v="2238" actId="478"/>
          <ac:spMkLst>
            <pc:docMk/>
            <pc:sldMk cId="2621572048" sldId="270"/>
            <ac:spMk id="32" creationId="{A4219062-66CD-9A0F-A0CD-12A5EF691D28}"/>
          </ac:spMkLst>
        </pc:sp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14" creationId="{F5ACFB13-E849-1E0E-BF9A-694A5AE3B366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16" creationId="{6FDA7387-866D-8907-D279-5B7ADF075590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18" creationId="{A6A1ED8B-3B88-9F7D-3739-9992C617A74D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20" creationId="{2B94F3DB-6620-F8CD-75BC-2BB16BBA457D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22" creationId="{D1A4AFA9-0045-A4D5-00A7-0ECEA85FE5D2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24" creationId="{E483E812-BF73-1BAA-18DE-217F5A3E0CD9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26" creationId="{49749EE7-7FF7-5C3B-5B53-5700FEDE6145}"/>
          </ac:cxnSpMkLst>
        </pc:cxnChg>
        <pc:cxnChg chg="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28" creationId="{B90D9EA8-0381-8D0F-11D2-BB647D92F60C}"/>
          </ac:cxnSpMkLst>
        </pc:cxnChg>
        <pc:cxnChg chg="add del mod">
          <ac:chgData name="민찬 주" userId="6a2b1774923cf756" providerId="LiveId" clId="{47A1DF28-FCE6-44BE-899C-BC0F1F7B9824}" dt="2024-05-04T08:40:48.810" v="2238" actId="478"/>
          <ac:cxnSpMkLst>
            <pc:docMk/>
            <pc:sldMk cId="2621572048" sldId="270"/>
            <ac:cxnSpMk id="33" creationId="{684D7C32-4085-B832-080F-3481AC52F540}"/>
          </ac:cxnSpMkLst>
        </pc:cxnChg>
      </pc:sldChg>
      <pc:sldChg chg="addSp delSp modSp add mod">
        <pc:chgData name="민찬 주" userId="6a2b1774923cf756" providerId="LiveId" clId="{47A1DF28-FCE6-44BE-899C-BC0F1F7B9824}" dt="2024-05-04T08:44:49.061" v="2386" actId="1076"/>
        <pc:sldMkLst>
          <pc:docMk/>
          <pc:sldMk cId="2139667190" sldId="271"/>
        </pc:sldMkLst>
        <pc:spChg chg="del">
          <ac:chgData name="민찬 주" userId="6a2b1774923cf756" providerId="LiveId" clId="{47A1DF28-FCE6-44BE-899C-BC0F1F7B9824}" dt="2024-05-04T08:33:33.175" v="2157" actId="21"/>
          <ac:spMkLst>
            <pc:docMk/>
            <pc:sldMk cId="2139667190" sldId="271"/>
            <ac:spMk id="3" creationId="{9A5447F1-8888-E0BC-C051-8A068574DA6F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4" creationId="{6313F1B7-87D2-1C65-B20D-098132D890BA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5" creationId="{600F564C-41BE-4958-FBCF-6262F82FC0EF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6" creationId="{85AE8DCC-9ACE-747B-3840-54E8705796CE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7" creationId="{326586FD-B4BD-39B8-FC3D-491B2F8F0FEB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8" creationId="{C0F792BA-27B2-7089-F0BB-45A1D6007875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9" creationId="{96E50675-D9AD-ABB0-C4EB-6A3AE3827FAF}"/>
          </ac:spMkLst>
        </pc:spChg>
        <pc:spChg chg="del mod">
          <ac:chgData name="민찬 주" userId="6a2b1774923cf756" providerId="LiveId" clId="{47A1DF28-FCE6-44BE-899C-BC0F1F7B9824}" dt="2024-05-04T08:34:56.534" v="2170" actId="21"/>
          <ac:spMkLst>
            <pc:docMk/>
            <pc:sldMk cId="2139667190" sldId="271"/>
            <ac:spMk id="10" creationId="{B3D3F2E1-2106-5C6D-FEE8-655191038A91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11" creationId="{089D3D59-05FF-DCFF-4791-E9A311CC0E11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12" creationId="{E025BA71-F108-EBD3-EAC1-1397F5B55330}"/>
          </ac:spMkLst>
        </pc:spChg>
        <pc:spChg chg="add del mod">
          <ac:chgData name="민찬 주" userId="6a2b1774923cf756" providerId="LiveId" clId="{47A1DF28-FCE6-44BE-899C-BC0F1F7B9824}" dt="2024-05-04T08:33:35.662" v="2158" actId="21"/>
          <ac:spMkLst>
            <pc:docMk/>
            <pc:sldMk cId="2139667190" sldId="271"/>
            <ac:spMk id="15" creationId="{AC2495FF-4D46-8D86-FE76-D0F4E77CCFFE}"/>
          </ac:spMkLst>
        </pc:spChg>
        <pc:spChg chg="del mod">
          <ac:chgData name="민찬 주" userId="6a2b1774923cf756" providerId="LiveId" clId="{47A1DF28-FCE6-44BE-899C-BC0F1F7B9824}" dt="2024-05-04T08:37:18.093" v="2202" actId="478"/>
          <ac:spMkLst>
            <pc:docMk/>
            <pc:sldMk cId="2139667190" sldId="271"/>
            <ac:spMk id="32" creationId="{A4219062-66CD-9A0F-A0CD-12A5EF691D28}"/>
          </ac:spMkLst>
        </pc:spChg>
        <pc:spChg chg="add mod">
          <ac:chgData name="민찬 주" userId="6a2b1774923cf756" providerId="LiveId" clId="{47A1DF28-FCE6-44BE-899C-BC0F1F7B9824}" dt="2024-05-04T08:38:41.117" v="2224" actId="1076"/>
          <ac:spMkLst>
            <pc:docMk/>
            <pc:sldMk cId="2139667190" sldId="271"/>
            <ac:spMk id="65" creationId="{7EB4BC3F-D13B-BBBF-AC58-7194C8C3FAF2}"/>
          </ac:spMkLst>
        </pc:spChg>
        <pc:spChg chg="add mod">
          <ac:chgData name="민찬 주" userId="6a2b1774923cf756" providerId="LiveId" clId="{47A1DF28-FCE6-44BE-899C-BC0F1F7B9824}" dt="2024-05-04T08:38:58.687" v="2234" actId="20577"/>
          <ac:spMkLst>
            <pc:docMk/>
            <pc:sldMk cId="2139667190" sldId="271"/>
            <ac:spMk id="66" creationId="{D6BBED21-F792-B38D-A0ED-A370C35EF08A}"/>
          </ac:spMkLst>
        </pc:spChg>
        <pc:spChg chg="add mod">
          <ac:chgData name="민찬 주" userId="6a2b1774923cf756" providerId="LiveId" clId="{47A1DF28-FCE6-44BE-899C-BC0F1F7B9824}" dt="2024-05-04T08:39:00.884" v="2236" actId="20577"/>
          <ac:spMkLst>
            <pc:docMk/>
            <pc:sldMk cId="2139667190" sldId="271"/>
            <ac:spMk id="67" creationId="{D1BCD8EF-5BD0-D5E1-6373-C6DD8AADFE97}"/>
          </ac:spMkLst>
        </pc:spChg>
        <pc:spChg chg="add mod">
          <ac:chgData name="민찬 주" userId="6a2b1774923cf756" providerId="LiveId" clId="{47A1DF28-FCE6-44BE-899C-BC0F1F7B9824}" dt="2024-05-04T08:38:56.159" v="2232" actId="20577"/>
          <ac:spMkLst>
            <pc:docMk/>
            <pc:sldMk cId="2139667190" sldId="271"/>
            <ac:spMk id="68" creationId="{555F79C5-07E2-7DB0-12F5-6124712CA6C3}"/>
          </ac:spMkLst>
        </pc:spChg>
        <pc:picChg chg="add mod">
          <ac:chgData name="민찬 주" userId="6a2b1774923cf756" providerId="LiveId" clId="{47A1DF28-FCE6-44BE-899C-BC0F1F7B9824}" dt="2024-05-04T08:44:46.158" v="2385" actId="1076"/>
          <ac:picMkLst>
            <pc:docMk/>
            <pc:sldMk cId="2139667190" sldId="271"/>
            <ac:picMk id="19" creationId="{7B1749BA-2173-4C2B-AE29-43E685C6AC55}"/>
          </ac:picMkLst>
        </pc:picChg>
        <pc:picChg chg="add mod">
          <ac:chgData name="민찬 주" userId="6a2b1774923cf756" providerId="LiveId" clId="{47A1DF28-FCE6-44BE-899C-BC0F1F7B9824}" dt="2024-05-04T08:38:15.538" v="2215" actId="1076"/>
          <ac:picMkLst>
            <pc:docMk/>
            <pc:sldMk cId="2139667190" sldId="271"/>
            <ac:picMk id="29" creationId="{CA99A208-294F-79F5-4432-7B2E48B3E875}"/>
          </ac:picMkLst>
        </pc:picChg>
        <pc:picChg chg="add mod">
          <ac:chgData name="민찬 주" userId="6a2b1774923cf756" providerId="LiveId" clId="{47A1DF28-FCE6-44BE-899C-BC0F1F7B9824}" dt="2024-05-04T08:38:20.947" v="2217" actId="1076"/>
          <ac:picMkLst>
            <pc:docMk/>
            <pc:sldMk cId="2139667190" sldId="271"/>
            <ac:picMk id="36" creationId="{B63B1947-9D39-62A7-7730-6C57CA2CF944}"/>
          </ac:picMkLst>
        </pc:picChg>
        <pc:picChg chg="add mod">
          <ac:chgData name="민찬 주" userId="6a2b1774923cf756" providerId="LiveId" clId="{47A1DF28-FCE6-44BE-899C-BC0F1F7B9824}" dt="2024-05-04T08:44:49.061" v="2386" actId="1076"/>
          <ac:picMkLst>
            <pc:docMk/>
            <pc:sldMk cId="2139667190" sldId="271"/>
            <ac:picMk id="64" creationId="{B82286F6-D323-F7B5-DC9D-26835F9A76AC}"/>
          </ac:picMkLst>
        </pc:pic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14" creationId="{F5ACFB13-E849-1E0E-BF9A-694A5AE3B366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16" creationId="{6FDA7387-866D-8907-D279-5B7ADF075590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18" creationId="{A6A1ED8B-3B88-9F7D-3739-9992C617A74D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20" creationId="{2B94F3DB-6620-F8CD-75BC-2BB16BBA457D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22" creationId="{D1A4AFA9-0045-A4D5-00A7-0ECEA85FE5D2}"/>
          </ac:cxnSpMkLst>
        </pc:cxnChg>
        <pc:cxnChg chg="del mod">
          <ac:chgData name="민찬 주" userId="6a2b1774923cf756" providerId="LiveId" clId="{47A1DF28-FCE6-44BE-899C-BC0F1F7B9824}" dt="2024-05-04T08:34:57.458" v="2171" actId="21"/>
          <ac:cxnSpMkLst>
            <pc:docMk/>
            <pc:sldMk cId="2139667190" sldId="271"/>
            <ac:cxnSpMk id="24" creationId="{E483E812-BF73-1BAA-18DE-217F5A3E0CD9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26" creationId="{49749EE7-7FF7-5C3B-5B53-5700FEDE6145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28" creationId="{B90D9EA8-0381-8D0F-11D2-BB647D92F60C}"/>
          </ac:cxnSpMkLst>
        </pc:cxnChg>
        <pc:cxnChg chg="del mod">
          <ac:chgData name="민찬 주" userId="6a2b1774923cf756" providerId="LiveId" clId="{47A1DF28-FCE6-44BE-899C-BC0F1F7B9824}" dt="2024-05-04T08:37:18.093" v="2202" actId="478"/>
          <ac:cxnSpMkLst>
            <pc:docMk/>
            <pc:sldMk cId="2139667190" sldId="271"/>
            <ac:cxnSpMk id="33" creationId="{684D7C32-4085-B832-080F-3481AC52F540}"/>
          </ac:cxnSpMkLst>
        </pc:cxnChg>
      </pc:sldChg>
      <pc:sldChg chg="add del">
        <pc:chgData name="민찬 주" userId="6a2b1774923cf756" providerId="LiveId" clId="{47A1DF28-FCE6-44BE-899C-BC0F1F7B9824}" dt="2024-05-04T08:39:28.936" v="2237" actId="2696"/>
        <pc:sldMkLst>
          <pc:docMk/>
          <pc:sldMk cId="1854461206" sldId="272"/>
        </pc:sldMkLst>
      </pc:sldChg>
      <pc:sldChg chg="new del">
        <pc:chgData name="민찬 주" userId="6a2b1774923cf756" providerId="LiveId" clId="{47A1DF28-FCE6-44BE-899C-BC0F1F7B9824}" dt="2024-05-04T08:42:29.604" v="2243" actId="2696"/>
        <pc:sldMkLst>
          <pc:docMk/>
          <pc:sldMk cId="2535800851" sldId="272"/>
        </pc:sldMkLst>
      </pc:sldChg>
      <pc:sldChg chg="modSp add mod ord">
        <pc:chgData name="민찬 주" userId="6a2b1774923cf756" providerId="LiveId" clId="{47A1DF28-FCE6-44BE-899C-BC0F1F7B9824}" dt="2024-05-04T08:43:17.935" v="2344" actId="20577"/>
        <pc:sldMkLst>
          <pc:docMk/>
          <pc:sldMk cId="3164651829" sldId="272"/>
        </pc:sldMkLst>
        <pc:spChg chg="mod">
          <ac:chgData name="민찬 주" userId="6a2b1774923cf756" providerId="LiveId" clId="{47A1DF28-FCE6-44BE-899C-BC0F1F7B9824}" dt="2024-05-04T08:43:17.935" v="2344" actId="20577"/>
          <ac:spMkLst>
            <pc:docMk/>
            <pc:sldMk cId="3164651829" sldId="272"/>
            <ac:spMk id="3" creationId="{9A5447F1-8888-E0BC-C051-8A068574DA6F}"/>
          </ac:spMkLst>
        </pc:spChg>
      </pc:sldChg>
      <pc:sldChg chg="new del">
        <pc:chgData name="민찬 주" userId="6a2b1774923cf756" providerId="LiveId" clId="{47A1DF28-FCE6-44BE-899C-BC0F1F7B9824}" dt="2024-05-04T08:43:40.647" v="2346" actId="680"/>
        <pc:sldMkLst>
          <pc:docMk/>
          <pc:sldMk cId="1364548653" sldId="273"/>
        </pc:sldMkLst>
      </pc:sldChg>
      <pc:sldChg chg="addSp delSp modSp add mod">
        <pc:chgData name="민찬 주" userId="6a2b1774923cf756" providerId="LiveId" clId="{47A1DF28-FCE6-44BE-899C-BC0F1F7B9824}" dt="2024-05-04T09:00:28.469" v="2733" actId="20577"/>
        <pc:sldMkLst>
          <pc:docMk/>
          <pc:sldMk cId="1946225967" sldId="273"/>
        </pc:sldMkLst>
        <pc:spChg chg="mod">
          <ac:chgData name="민찬 주" userId="6a2b1774923cf756" providerId="LiveId" clId="{47A1DF28-FCE6-44BE-899C-BC0F1F7B9824}" dt="2024-05-04T08:44:24.710" v="2382" actId="1076"/>
          <ac:spMkLst>
            <pc:docMk/>
            <pc:sldMk cId="1946225967" sldId="273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8:50:12.619" v="2413" actId="20577"/>
          <ac:spMkLst>
            <pc:docMk/>
            <pc:sldMk cId="1946225967" sldId="273"/>
            <ac:spMk id="5" creationId="{F2C8DF96-6BD5-7FE5-7608-2F4B9E9AA72C}"/>
          </ac:spMkLst>
        </pc:spChg>
        <pc:spChg chg="add mod">
          <ac:chgData name="민찬 주" userId="6a2b1774923cf756" providerId="LiveId" clId="{47A1DF28-FCE6-44BE-899C-BC0F1F7B9824}" dt="2024-05-04T08:50:27.892" v="2418" actId="20577"/>
          <ac:spMkLst>
            <pc:docMk/>
            <pc:sldMk cId="1946225967" sldId="273"/>
            <ac:spMk id="6" creationId="{0E007A48-F5F8-37CD-824B-DB16478178D8}"/>
          </ac:spMkLst>
        </pc:spChg>
        <pc:spChg chg="add mod">
          <ac:chgData name="민찬 주" userId="6a2b1774923cf756" providerId="LiveId" clId="{47A1DF28-FCE6-44BE-899C-BC0F1F7B9824}" dt="2024-05-04T08:50:29.830" v="2419" actId="20577"/>
          <ac:spMkLst>
            <pc:docMk/>
            <pc:sldMk cId="1946225967" sldId="273"/>
            <ac:spMk id="7" creationId="{B4095B03-20F3-7D0F-D3B5-BBF5B2D1F1B3}"/>
          </ac:spMkLst>
        </pc:spChg>
        <pc:spChg chg="add mod">
          <ac:chgData name="민찬 주" userId="6a2b1774923cf756" providerId="LiveId" clId="{47A1DF28-FCE6-44BE-899C-BC0F1F7B9824}" dt="2024-05-04T08:50:19.907" v="2414" actId="20577"/>
          <ac:spMkLst>
            <pc:docMk/>
            <pc:sldMk cId="1946225967" sldId="273"/>
            <ac:spMk id="8" creationId="{2EC0A91A-9BA9-05D9-C711-895E2FA16B00}"/>
          </ac:spMkLst>
        </pc:spChg>
        <pc:spChg chg="add mod">
          <ac:chgData name="민찬 주" userId="6a2b1774923cf756" providerId="LiveId" clId="{47A1DF28-FCE6-44BE-899C-BC0F1F7B9824}" dt="2024-05-04T08:50:41.353" v="2425" actId="20577"/>
          <ac:spMkLst>
            <pc:docMk/>
            <pc:sldMk cId="1946225967" sldId="273"/>
            <ac:spMk id="9" creationId="{E77463EA-F472-C90A-F524-A670183FA7D2}"/>
          </ac:spMkLst>
        </pc:spChg>
        <pc:spChg chg="add mod">
          <ac:chgData name="민찬 주" userId="6a2b1774923cf756" providerId="LiveId" clId="{47A1DF28-FCE6-44BE-899C-BC0F1F7B9824}" dt="2024-05-04T08:50:22.132" v="2416" actId="20577"/>
          <ac:spMkLst>
            <pc:docMk/>
            <pc:sldMk cId="1946225967" sldId="273"/>
            <ac:spMk id="10" creationId="{3680AC77-34C4-15D4-8CF2-8CD507CD1965}"/>
          </ac:spMkLst>
        </pc:spChg>
        <pc:spChg chg="add mod">
          <ac:chgData name="민찬 주" userId="6a2b1774923cf756" providerId="LiveId" clId="{47A1DF28-FCE6-44BE-899C-BC0F1F7B9824}" dt="2024-05-04T08:50:23.400" v="2417" actId="20577"/>
          <ac:spMkLst>
            <pc:docMk/>
            <pc:sldMk cId="1946225967" sldId="273"/>
            <ac:spMk id="11" creationId="{979692A3-156A-6CFF-E9C3-F4ABF07215BE}"/>
          </ac:spMkLst>
        </pc:spChg>
        <pc:spChg chg="add mod">
          <ac:chgData name="민찬 주" userId="6a2b1774923cf756" providerId="LiveId" clId="{47A1DF28-FCE6-44BE-899C-BC0F1F7B9824}" dt="2024-05-04T08:50:37.900" v="2422" actId="20577"/>
          <ac:spMkLst>
            <pc:docMk/>
            <pc:sldMk cId="1946225967" sldId="273"/>
            <ac:spMk id="12" creationId="{21DA0939-E58F-681D-E653-057AADE3920B}"/>
          </ac:spMkLst>
        </pc:spChg>
        <pc:spChg chg="add mod">
          <ac:chgData name="민찬 주" userId="6a2b1774923cf756" providerId="LiveId" clId="{47A1DF28-FCE6-44BE-899C-BC0F1F7B9824}" dt="2024-05-04T08:50:30.583" v="2420" actId="20577"/>
          <ac:spMkLst>
            <pc:docMk/>
            <pc:sldMk cId="1946225967" sldId="273"/>
            <ac:spMk id="13" creationId="{24C89ADF-F6DE-D4C6-3B8B-7B0117F67DA3}"/>
          </ac:spMkLst>
        </pc:spChg>
        <pc:spChg chg="add mod">
          <ac:chgData name="민찬 주" userId="6a2b1774923cf756" providerId="LiveId" clId="{47A1DF28-FCE6-44BE-899C-BC0F1F7B9824}" dt="2024-05-04T08:50:35.688" v="2421" actId="20577"/>
          <ac:spMkLst>
            <pc:docMk/>
            <pc:sldMk cId="1946225967" sldId="273"/>
            <ac:spMk id="25" creationId="{CB1C66D0-0AB0-DD87-3772-8B0209E5AC95}"/>
          </ac:spMkLst>
        </pc:spChg>
        <pc:spChg chg="add mod">
          <ac:chgData name="민찬 주" userId="6a2b1774923cf756" providerId="LiveId" clId="{47A1DF28-FCE6-44BE-899C-BC0F1F7B9824}" dt="2024-05-04T08:51:30.504" v="2449" actId="1076"/>
          <ac:spMkLst>
            <pc:docMk/>
            <pc:sldMk cId="1946225967" sldId="273"/>
            <ac:spMk id="38" creationId="{818035EB-A870-A694-61A8-A063054CE903}"/>
          </ac:spMkLst>
        </pc:spChg>
        <pc:spChg chg="add mod">
          <ac:chgData name="민찬 주" userId="6a2b1774923cf756" providerId="LiveId" clId="{47A1DF28-FCE6-44BE-899C-BC0F1F7B9824}" dt="2024-05-04T09:00:28.469" v="2733" actId="20577"/>
          <ac:spMkLst>
            <pc:docMk/>
            <pc:sldMk cId="1946225967" sldId="273"/>
            <ac:spMk id="39" creationId="{C927567C-DE4C-7C9B-C822-E9AA401B09B8}"/>
          </ac:spMkLst>
        </pc:spChg>
        <pc:spChg chg="add del mod">
          <ac:chgData name="민찬 주" userId="6a2b1774923cf756" providerId="LiveId" clId="{47A1DF28-FCE6-44BE-899C-BC0F1F7B9824}" dt="2024-05-04T08:57:44.845" v="2644" actId="21"/>
          <ac:spMkLst>
            <pc:docMk/>
            <pc:sldMk cId="1946225967" sldId="273"/>
            <ac:spMk id="40" creationId="{2227F2EA-DC27-9EE5-44CE-48E5272B7B21}"/>
          </ac:spMkLst>
        </pc:spChg>
        <pc:spChg chg="add mod">
          <ac:chgData name="민찬 주" userId="6a2b1774923cf756" providerId="LiveId" clId="{47A1DF28-FCE6-44BE-899C-BC0F1F7B9824}" dt="2024-05-04T09:00:24.011" v="2716" actId="20577"/>
          <ac:spMkLst>
            <pc:docMk/>
            <pc:sldMk cId="1946225967" sldId="273"/>
            <ac:spMk id="41" creationId="{44BC389D-BB0F-10F6-9159-8D94D6FFDBCC}"/>
          </ac:spMkLst>
        </pc:spChg>
        <pc:spChg chg="add mod">
          <ac:chgData name="민찬 주" userId="6a2b1774923cf756" providerId="LiveId" clId="{47A1DF28-FCE6-44BE-899C-BC0F1F7B9824}" dt="2024-05-04T09:00:24.494" v="2718" actId="20577"/>
          <ac:spMkLst>
            <pc:docMk/>
            <pc:sldMk cId="1946225967" sldId="273"/>
            <ac:spMk id="42" creationId="{4EBE02CC-2F00-FF00-F064-85A722BFC8D6}"/>
          </ac:spMkLst>
        </pc:spChg>
        <pc:spChg chg="add mod">
          <ac:chgData name="민찬 주" userId="6a2b1774923cf756" providerId="LiveId" clId="{47A1DF28-FCE6-44BE-899C-BC0F1F7B9824}" dt="2024-05-04T09:00:24.899" v="2720" actId="20577"/>
          <ac:spMkLst>
            <pc:docMk/>
            <pc:sldMk cId="1946225967" sldId="273"/>
            <ac:spMk id="43" creationId="{6721361B-405E-A6F1-F5EA-A1BF1600CD73}"/>
          </ac:spMkLst>
        </pc:spChg>
        <pc:spChg chg="add mod">
          <ac:chgData name="민찬 주" userId="6a2b1774923cf756" providerId="LiveId" clId="{47A1DF28-FCE6-44BE-899C-BC0F1F7B9824}" dt="2024-05-04T09:00:25.329" v="2722" actId="20577"/>
          <ac:spMkLst>
            <pc:docMk/>
            <pc:sldMk cId="1946225967" sldId="273"/>
            <ac:spMk id="44" creationId="{11B58AF6-9539-0299-DC44-21731C736014}"/>
          </ac:spMkLst>
        </pc:spChg>
        <pc:spChg chg="add mod">
          <ac:chgData name="민찬 주" userId="6a2b1774923cf756" providerId="LiveId" clId="{47A1DF28-FCE6-44BE-899C-BC0F1F7B9824}" dt="2024-05-04T09:00:25.771" v="2724" actId="20577"/>
          <ac:spMkLst>
            <pc:docMk/>
            <pc:sldMk cId="1946225967" sldId="273"/>
            <ac:spMk id="45" creationId="{89D561F6-8529-12FA-8761-50AFB1E8D0B5}"/>
          </ac:spMkLst>
        </pc:spChg>
        <pc:spChg chg="add mod">
          <ac:chgData name="민찬 주" userId="6a2b1774923cf756" providerId="LiveId" clId="{47A1DF28-FCE6-44BE-899C-BC0F1F7B9824}" dt="2024-05-04T09:00:26.216" v="2726" actId="20577"/>
          <ac:spMkLst>
            <pc:docMk/>
            <pc:sldMk cId="1946225967" sldId="273"/>
            <ac:spMk id="46" creationId="{1C68119D-CCC8-2F8F-EF03-8BE3C864B8C9}"/>
          </ac:spMkLst>
        </pc:spChg>
        <pc:spChg chg="add mod">
          <ac:chgData name="민찬 주" userId="6a2b1774923cf756" providerId="LiveId" clId="{47A1DF28-FCE6-44BE-899C-BC0F1F7B9824}" dt="2024-05-04T09:00:26.661" v="2728" actId="20577"/>
          <ac:spMkLst>
            <pc:docMk/>
            <pc:sldMk cId="1946225967" sldId="273"/>
            <ac:spMk id="47" creationId="{D3023C8B-5DC9-C134-9CEC-D3743A0A171C}"/>
          </ac:spMkLst>
        </pc:spChg>
        <pc:spChg chg="add mod">
          <ac:chgData name="민찬 주" userId="6a2b1774923cf756" providerId="LiveId" clId="{47A1DF28-FCE6-44BE-899C-BC0F1F7B9824}" dt="2024-05-04T09:00:26.915" v="2729" actId="20577"/>
          <ac:spMkLst>
            <pc:docMk/>
            <pc:sldMk cId="1946225967" sldId="273"/>
            <ac:spMk id="48" creationId="{DD63ABB2-C20C-8023-6044-0EA6865BC393}"/>
          </ac:spMkLst>
        </pc:spChg>
        <pc:spChg chg="add mod">
          <ac:chgData name="민찬 주" userId="6a2b1774923cf756" providerId="LiveId" clId="{47A1DF28-FCE6-44BE-899C-BC0F1F7B9824}" dt="2024-05-04T09:00:27.390" v="2731" actId="20577"/>
          <ac:spMkLst>
            <pc:docMk/>
            <pc:sldMk cId="1946225967" sldId="273"/>
            <ac:spMk id="49" creationId="{021607C2-CD4C-42D9-5DC1-69833F5AD9D5}"/>
          </ac:spMkLst>
        </pc:spChg>
        <pc:picChg chg="add del mod">
          <ac:chgData name="민찬 주" userId="6a2b1774923cf756" providerId="LiveId" clId="{47A1DF28-FCE6-44BE-899C-BC0F1F7B9824}" dt="2024-05-04T08:45:15.070" v="2389" actId="21"/>
          <ac:picMkLst>
            <pc:docMk/>
            <pc:sldMk cId="1946225967" sldId="273"/>
            <ac:picMk id="4" creationId="{F160C450-FFAF-B87E-700F-EA89D111B4ED}"/>
          </ac:picMkLst>
        </pc:picChg>
        <pc:cxnChg chg="add mod">
          <ac:chgData name="민찬 주" userId="6a2b1774923cf756" providerId="LiveId" clId="{47A1DF28-FCE6-44BE-899C-BC0F1F7B9824}" dt="2024-05-04T08:46:26.864" v="2412" actId="14100"/>
          <ac:cxnSpMkLst>
            <pc:docMk/>
            <pc:sldMk cId="1946225967" sldId="273"/>
            <ac:cxnSpMk id="14" creationId="{90B2ABFD-6A88-6344-A295-587EE066D229}"/>
          </ac:cxnSpMkLst>
        </pc:cxnChg>
        <pc:cxnChg chg="add mod">
          <ac:chgData name="민찬 주" userId="6a2b1774923cf756" providerId="LiveId" clId="{47A1DF28-FCE6-44BE-899C-BC0F1F7B9824}" dt="2024-05-04T08:46:24.688" v="2411" actId="14100"/>
          <ac:cxnSpMkLst>
            <pc:docMk/>
            <pc:sldMk cId="1946225967" sldId="273"/>
            <ac:cxnSpMk id="15" creationId="{EEB051F5-79B0-1188-5E58-31DE3BB7FCA0}"/>
          </ac:cxnSpMkLst>
        </pc:cxnChg>
        <pc:cxnChg chg="add mod">
          <ac:chgData name="민찬 주" userId="6a2b1774923cf756" providerId="LiveId" clId="{47A1DF28-FCE6-44BE-899C-BC0F1F7B9824}" dt="2024-05-04T08:46:17.749" v="2408" actId="14100"/>
          <ac:cxnSpMkLst>
            <pc:docMk/>
            <pc:sldMk cId="1946225967" sldId="273"/>
            <ac:cxnSpMk id="16" creationId="{9171AEEA-2618-82E0-86D0-BEE8C459F127}"/>
          </ac:cxnSpMkLst>
        </pc:cxnChg>
        <pc:cxnChg chg="add mod">
          <ac:chgData name="민찬 주" userId="6a2b1774923cf756" providerId="LiveId" clId="{47A1DF28-FCE6-44BE-899C-BC0F1F7B9824}" dt="2024-05-04T08:46:15.531" v="2407" actId="14100"/>
          <ac:cxnSpMkLst>
            <pc:docMk/>
            <pc:sldMk cId="1946225967" sldId="273"/>
            <ac:cxnSpMk id="17" creationId="{1CF44C0B-C949-79BD-953D-E4D3F870D8E4}"/>
          </ac:cxnSpMkLst>
        </pc:cxnChg>
        <pc:cxnChg chg="add mod">
          <ac:chgData name="민찬 주" userId="6a2b1774923cf756" providerId="LiveId" clId="{47A1DF28-FCE6-44BE-899C-BC0F1F7B9824}" dt="2024-05-04T08:46:20.665" v="2409" actId="14100"/>
          <ac:cxnSpMkLst>
            <pc:docMk/>
            <pc:sldMk cId="1946225967" sldId="273"/>
            <ac:cxnSpMk id="18" creationId="{E7E09EE4-07D1-DD39-25A1-AD73349DEF06}"/>
          </ac:cxnSpMkLst>
        </pc:cxnChg>
        <pc:cxnChg chg="add mod">
          <ac:chgData name="민찬 주" userId="6a2b1774923cf756" providerId="LiveId" clId="{47A1DF28-FCE6-44BE-899C-BC0F1F7B9824}" dt="2024-05-04T08:46:22.659" v="2410" actId="14100"/>
          <ac:cxnSpMkLst>
            <pc:docMk/>
            <pc:sldMk cId="1946225967" sldId="273"/>
            <ac:cxnSpMk id="19" creationId="{EB66A56E-3AE4-C0F4-9C65-686DF08B6E17}"/>
          </ac:cxnSpMkLst>
        </pc:cxnChg>
        <pc:cxnChg chg="add mod">
          <ac:chgData name="민찬 주" userId="6a2b1774923cf756" providerId="LiveId" clId="{47A1DF28-FCE6-44BE-899C-BC0F1F7B9824}" dt="2024-05-04T08:46:12.389" v="2406" actId="14100"/>
          <ac:cxnSpMkLst>
            <pc:docMk/>
            <pc:sldMk cId="1946225967" sldId="273"/>
            <ac:cxnSpMk id="20" creationId="{89DD4EF9-61AF-29B3-437A-1BA5F5AD6E61}"/>
          </ac:cxnSpMkLst>
        </pc:cxnChg>
        <pc:cxnChg chg="add mod">
          <ac:chgData name="민찬 주" userId="6a2b1774923cf756" providerId="LiveId" clId="{47A1DF28-FCE6-44BE-899C-BC0F1F7B9824}" dt="2024-05-04T08:46:00.031" v="2400" actId="1076"/>
          <ac:cxnSpMkLst>
            <pc:docMk/>
            <pc:sldMk cId="1946225967" sldId="273"/>
            <ac:cxnSpMk id="21" creationId="{54E51BA3-0929-B82F-221B-32E387960B1E}"/>
          </ac:cxnSpMkLst>
        </pc:cxnChg>
        <pc:cxnChg chg="add mod">
          <ac:chgData name="민찬 주" userId="6a2b1774923cf756" providerId="LiveId" clId="{47A1DF28-FCE6-44BE-899C-BC0F1F7B9824}" dt="2024-05-04T08:46:07.062" v="2404" actId="14100"/>
          <ac:cxnSpMkLst>
            <pc:docMk/>
            <pc:sldMk cId="1946225967" sldId="273"/>
            <ac:cxnSpMk id="27" creationId="{AA93FE40-B2DE-583B-A84B-DA503A630A76}"/>
          </ac:cxnSpMkLst>
        </pc:cxnChg>
      </pc:sldChg>
      <pc:sldChg chg="addSp modSp add mod">
        <pc:chgData name="민찬 주" userId="6a2b1774923cf756" providerId="LiveId" clId="{47A1DF28-FCE6-44BE-899C-BC0F1F7B9824}" dt="2024-05-04T09:03:45.843" v="2773" actId="1076"/>
        <pc:sldMkLst>
          <pc:docMk/>
          <pc:sldMk cId="4190089189" sldId="274"/>
        </pc:sldMkLst>
        <pc:spChg chg="mod">
          <ac:chgData name="민찬 주" userId="6a2b1774923cf756" providerId="LiveId" clId="{47A1DF28-FCE6-44BE-899C-BC0F1F7B9824}" dt="2024-05-04T08:52:02.009" v="2464" actId="20577"/>
          <ac:spMkLst>
            <pc:docMk/>
            <pc:sldMk cId="4190089189" sldId="274"/>
            <ac:spMk id="3" creationId="{9A5447F1-8888-E0BC-C051-8A068574DA6F}"/>
          </ac:spMkLst>
        </pc:spChg>
        <pc:spChg chg="add mod">
          <ac:chgData name="민찬 주" userId="6a2b1774923cf756" providerId="LiveId" clId="{47A1DF28-FCE6-44BE-899C-BC0F1F7B9824}" dt="2024-05-04T09:01:03.053" v="2737" actId="20577"/>
          <ac:spMkLst>
            <pc:docMk/>
            <pc:sldMk cId="4190089189" sldId="274"/>
            <ac:spMk id="4" creationId="{F09EA214-F746-295F-0C90-68FE24B16667}"/>
          </ac:spMkLst>
        </pc:spChg>
        <pc:spChg chg="add mod">
          <ac:chgData name="민찬 주" userId="6a2b1774923cf756" providerId="LiveId" clId="{47A1DF28-FCE6-44BE-899C-BC0F1F7B9824}" dt="2024-05-04T08:54:39.138" v="2575" actId="207"/>
          <ac:spMkLst>
            <pc:docMk/>
            <pc:sldMk cId="4190089189" sldId="274"/>
            <ac:spMk id="22" creationId="{A82DEB51-F3ED-E3EC-4BB8-7EE09FE6A4A5}"/>
          </ac:spMkLst>
        </pc:spChg>
        <pc:spChg chg="add mod">
          <ac:chgData name="민찬 주" userId="6a2b1774923cf756" providerId="LiveId" clId="{47A1DF28-FCE6-44BE-899C-BC0F1F7B9824}" dt="2024-05-04T08:54:50.826" v="2577" actId="1076"/>
          <ac:spMkLst>
            <pc:docMk/>
            <pc:sldMk cId="4190089189" sldId="274"/>
            <ac:spMk id="23" creationId="{01C8DF21-E2CF-5B4D-7B35-6986198B5041}"/>
          </ac:spMkLst>
        </pc:spChg>
        <pc:spChg chg="add mod">
          <ac:chgData name="민찬 주" userId="6a2b1774923cf756" providerId="LiveId" clId="{47A1DF28-FCE6-44BE-899C-BC0F1F7B9824}" dt="2024-05-04T08:54:54.273" v="2579" actId="1076"/>
          <ac:spMkLst>
            <pc:docMk/>
            <pc:sldMk cId="4190089189" sldId="274"/>
            <ac:spMk id="24" creationId="{50903E1F-978D-0304-EC8D-AD0E6828B2EB}"/>
          </ac:spMkLst>
        </pc:spChg>
        <pc:spChg chg="add mod">
          <ac:chgData name="민찬 주" userId="6a2b1774923cf756" providerId="LiveId" clId="{47A1DF28-FCE6-44BE-899C-BC0F1F7B9824}" dt="2024-05-04T09:02:31.077" v="2738" actId="1076"/>
          <ac:spMkLst>
            <pc:docMk/>
            <pc:sldMk cId="4190089189" sldId="274"/>
            <ac:spMk id="26" creationId="{DB3E886F-6D34-289E-D871-B80DD69BD617}"/>
          </ac:spMkLst>
        </pc:spChg>
        <pc:spChg chg="add mod">
          <ac:chgData name="민찬 주" userId="6a2b1774923cf756" providerId="LiveId" clId="{47A1DF28-FCE6-44BE-899C-BC0F1F7B9824}" dt="2024-05-04T09:03:39.356" v="2768" actId="20577"/>
          <ac:spMkLst>
            <pc:docMk/>
            <pc:sldMk cId="4190089189" sldId="274"/>
            <ac:spMk id="28" creationId="{4BAF84C3-40B0-6FBF-B76E-E8E9D224E45F}"/>
          </ac:spMkLst>
        </pc:spChg>
        <pc:spChg chg="add mod">
          <ac:chgData name="민찬 주" userId="6a2b1774923cf756" providerId="LiveId" clId="{47A1DF28-FCE6-44BE-899C-BC0F1F7B9824}" dt="2024-05-04T09:03:45.843" v="2773" actId="1076"/>
          <ac:spMkLst>
            <pc:docMk/>
            <pc:sldMk cId="4190089189" sldId="274"/>
            <ac:spMk id="29" creationId="{2AAE1826-2E8B-0151-B1CA-4042AF37C9C7}"/>
          </ac:spMkLst>
        </pc:spChg>
        <pc:spChg chg="add mod">
          <ac:chgData name="민찬 주" userId="6a2b1774923cf756" providerId="LiveId" clId="{47A1DF28-FCE6-44BE-899C-BC0F1F7B9824}" dt="2024-05-04T09:03:30.051" v="2760" actId="1076"/>
          <ac:spMkLst>
            <pc:docMk/>
            <pc:sldMk cId="4190089189" sldId="274"/>
            <ac:spMk id="30" creationId="{C93919AB-E1FD-FDDB-DA0C-208BF893FF85}"/>
          </ac:spMkLst>
        </pc:spChg>
        <pc:spChg chg="mod">
          <ac:chgData name="민찬 주" userId="6a2b1774923cf756" providerId="LiveId" clId="{47A1DF28-FCE6-44BE-899C-BC0F1F7B9824}" dt="2024-05-04T08:52:18.018" v="2465" actId="1076"/>
          <ac:spMkLst>
            <pc:docMk/>
            <pc:sldMk cId="4190089189" sldId="274"/>
            <ac:spMk id="38" creationId="{818035EB-A870-A694-61A8-A063054CE903}"/>
          </ac:spMkLst>
        </pc:spChg>
      </pc:sldChg>
      <pc:sldChg chg="addSp delSp modSp add mod ord">
        <pc:chgData name="민찬 주" userId="6a2b1774923cf756" providerId="LiveId" clId="{47A1DF28-FCE6-44BE-899C-BC0F1F7B9824}" dt="2024-05-04T09:32:59.393" v="3878" actId="20577"/>
        <pc:sldMkLst>
          <pc:docMk/>
          <pc:sldMk cId="1143713695" sldId="275"/>
        </pc:sldMkLst>
        <pc:spChg chg="mod">
          <ac:chgData name="민찬 주" userId="6a2b1774923cf756" providerId="LiveId" clId="{47A1DF28-FCE6-44BE-899C-BC0F1F7B9824}" dt="2024-05-04T09:05:58.760" v="2782" actId="20577"/>
          <ac:spMkLst>
            <pc:docMk/>
            <pc:sldMk cId="1143713695" sldId="275"/>
            <ac:spMk id="2" creationId="{A788A825-1440-C236-39FD-4C7A920AEACE}"/>
          </ac:spMkLst>
        </pc:spChg>
        <pc:spChg chg="del">
          <ac:chgData name="민찬 주" userId="6a2b1774923cf756" providerId="LiveId" clId="{47A1DF28-FCE6-44BE-899C-BC0F1F7B9824}" dt="2024-05-04T09:06:03.370" v="2783" actId="21"/>
          <ac:spMkLst>
            <pc:docMk/>
            <pc:sldMk cId="1143713695" sldId="275"/>
            <ac:spMk id="3" creationId="{9A5447F1-8888-E0BC-C051-8A068574DA6F}"/>
          </ac:spMkLst>
        </pc:spChg>
        <pc:spChg chg="mod">
          <ac:chgData name="민찬 주" userId="6a2b1774923cf756" providerId="LiveId" clId="{47A1DF28-FCE6-44BE-899C-BC0F1F7B9824}" dt="2024-05-04T09:07:01.573" v="2811" actId="20577"/>
          <ac:spMkLst>
            <pc:docMk/>
            <pc:sldMk cId="1143713695" sldId="275"/>
            <ac:spMk id="5" creationId="{F2C8DF96-6BD5-7FE5-7608-2F4B9E9AA72C}"/>
          </ac:spMkLst>
        </pc:spChg>
        <pc:spChg chg="mod">
          <ac:chgData name="민찬 주" userId="6a2b1774923cf756" providerId="LiveId" clId="{47A1DF28-FCE6-44BE-899C-BC0F1F7B9824}" dt="2024-05-04T09:32:34.724" v="3860" actId="20577"/>
          <ac:spMkLst>
            <pc:docMk/>
            <pc:sldMk cId="1143713695" sldId="275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2:32.010" v="3857" actId="20577"/>
          <ac:spMkLst>
            <pc:docMk/>
            <pc:sldMk cId="1143713695" sldId="275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07:26.767" v="2820" actId="20577"/>
          <ac:spMkLst>
            <pc:docMk/>
            <pc:sldMk cId="1143713695" sldId="275"/>
            <ac:spMk id="8" creationId="{2EC0A91A-9BA9-05D9-C711-895E2FA16B00}"/>
          </ac:spMkLst>
        </pc:spChg>
        <pc:spChg chg="mod">
          <ac:chgData name="민찬 주" userId="6a2b1774923cf756" providerId="LiveId" clId="{47A1DF28-FCE6-44BE-899C-BC0F1F7B9824}" dt="2024-05-04T09:07:19.860" v="2815" actId="20577"/>
          <ac:spMkLst>
            <pc:docMk/>
            <pc:sldMk cId="1143713695" sldId="275"/>
            <ac:spMk id="9" creationId="{E77463EA-F472-C90A-F524-A670183FA7D2}"/>
          </ac:spMkLst>
        </pc:spChg>
        <pc:spChg chg="mod">
          <ac:chgData name="민찬 주" userId="6a2b1774923cf756" providerId="LiveId" clId="{47A1DF28-FCE6-44BE-899C-BC0F1F7B9824}" dt="2024-05-04T09:13:09.224" v="3173" actId="20577"/>
          <ac:spMkLst>
            <pc:docMk/>
            <pc:sldMk cId="1143713695" sldId="275"/>
            <ac:spMk id="10" creationId="{3680AC77-34C4-15D4-8CF2-8CD507CD1965}"/>
          </ac:spMkLst>
        </pc:spChg>
        <pc:spChg chg="mod">
          <ac:chgData name="민찬 주" userId="6a2b1774923cf756" providerId="LiveId" clId="{47A1DF28-FCE6-44BE-899C-BC0F1F7B9824}" dt="2024-05-04T09:06:26.650" v="2788" actId="1076"/>
          <ac:spMkLst>
            <pc:docMk/>
            <pc:sldMk cId="1143713695" sldId="275"/>
            <ac:spMk id="11" creationId="{979692A3-156A-6CFF-E9C3-F4ABF07215BE}"/>
          </ac:spMkLst>
        </pc:spChg>
        <pc:spChg chg="mod">
          <ac:chgData name="민찬 주" userId="6a2b1774923cf756" providerId="LiveId" clId="{47A1DF28-FCE6-44BE-899C-BC0F1F7B9824}" dt="2024-05-04T09:06:26.650" v="2788" actId="1076"/>
          <ac:spMkLst>
            <pc:docMk/>
            <pc:sldMk cId="1143713695" sldId="275"/>
            <ac:spMk id="12" creationId="{21DA0939-E58F-681D-E653-057AADE3920B}"/>
          </ac:spMkLst>
        </pc:spChg>
        <pc:spChg chg="mod">
          <ac:chgData name="민찬 주" userId="6a2b1774923cf756" providerId="LiveId" clId="{47A1DF28-FCE6-44BE-899C-BC0F1F7B9824}" dt="2024-05-04T09:32:59.393" v="3878" actId="20577"/>
          <ac:spMkLst>
            <pc:docMk/>
            <pc:sldMk cId="1143713695" sldId="275"/>
            <ac:spMk id="13" creationId="{24C89ADF-F6DE-D4C6-3B8B-7B0117F67DA3}"/>
          </ac:spMkLst>
        </pc:spChg>
        <pc:spChg chg="add del mod">
          <ac:chgData name="민찬 주" userId="6a2b1774923cf756" providerId="LiveId" clId="{47A1DF28-FCE6-44BE-899C-BC0F1F7B9824}" dt="2024-05-04T09:06:07.946" v="2784" actId="21"/>
          <ac:spMkLst>
            <pc:docMk/>
            <pc:sldMk cId="1143713695" sldId="275"/>
            <ac:spMk id="22" creationId="{A73B39B4-DEEB-B1F8-4EA3-16EF1CF62DFE}"/>
          </ac:spMkLst>
        </pc:spChg>
        <pc:spChg chg="add mod">
          <ac:chgData name="민찬 주" userId="6a2b1774923cf756" providerId="LiveId" clId="{47A1DF28-FCE6-44BE-899C-BC0F1F7B9824}" dt="2024-05-04T09:32:56.434" v="3876" actId="20577"/>
          <ac:spMkLst>
            <pc:docMk/>
            <pc:sldMk cId="1143713695" sldId="275"/>
            <ac:spMk id="23" creationId="{A0721C77-8F43-416E-5FB5-1C34C330F613}"/>
          </ac:spMkLst>
        </pc:spChg>
        <pc:spChg chg="mod">
          <ac:chgData name="민찬 주" userId="6a2b1774923cf756" providerId="LiveId" clId="{47A1DF28-FCE6-44BE-899C-BC0F1F7B9824}" dt="2024-05-04T09:13:15.659" v="3176" actId="20577"/>
          <ac:spMkLst>
            <pc:docMk/>
            <pc:sldMk cId="1143713695" sldId="275"/>
            <ac:spMk id="25" creationId="{CB1C66D0-0AB0-DD87-3772-8B0209E5AC95}"/>
          </ac:spMkLst>
        </pc:spChg>
        <pc:spChg chg="del mod">
          <ac:chgData name="민찬 주" userId="6a2b1774923cf756" providerId="LiveId" clId="{47A1DF28-FCE6-44BE-899C-BC0F1F7B9824}" dt="2024-05-04T09:10:42.059" v="3032" actId="21"/>
          <ac:spMkLst>
            <pc:docMk/>
            <pc:sldMk cId="1143713695" sldId="275"/>
            <ac:spMk id="38" creationId="{818035EB-A870-A694-61A8-A063054CE903}"/>
          </ac:spMkLst>
        </pc:spChg>
        <pc:spChg chg="del mod">
          <ac:chgData name="민찬 주" userId="6a2b1774923cf756" providerId="LiveId" clId="{47A1DF28-FCE6-44BE-899C-BC0F1F7B9824}" dt="2024-05-04T09:06:30.857" v="2789" actId="478"/>
          <ac:spMkLst>
            <pc:docMk/>
            <pc:sldMk cId="1143713695" sldId="275"/>
            <ac:spMk id="39" creationId="{C927567C-DE4C-7C9B-C822-E9AA401B09B8}"/>
          </ac:spMkLst>
        </pc:spChg>
        <pc:spChg chg="del mod">
          <ac:chgData name="민찬 주" userId="6a2b1774923cf756" providerId="LiveId" clId="{47A1DF28-FCE6-44BE-899C-BC0F1F7B9824}" dt="2024-05-04T09:06:40.599" v="2796" actId="478"/>
          <ac:spMkLst>
            <pc:docMk/>
            <pc:sldMk cId="1143713695" sldId="275"/>
            <ac:spMk id="41" creationId="{44BC389D-BB0F-10F6-9159-8D94D6FFDBCC}"/>
          </ac:spMkLst>
        </pc:spChg>
        <pc:spChg chg="del mod">
          <ac:chgData name="민찬 주" userId="6a2b1774923cf756" providerId="LiveId" clId="{47A1DF28-FCE6-44BE-899C-BC0F1F7B9824}" dt="2024-05-04T09:06:41.706" v="2797" actId="478"/>
          <ac:spMkLst>
            <pc:docMk/>
            <pc:sldMk cId="1143713695" sldId="275"/>
            <ac:spMk id="42" creationId="{4EBE02CC-2F00-FF00-F064-85A722BFC8D6}"/>
          </ac:spMkLst>
        </pc:spChg>
        <pc:spChg chg="del mod">
          <ac:chgData name="민찬 주" userId="6a2b1774923cf756" providerId="LiveId" clId="{47A1DF28-FCE6-44BE-899C-BC0F1F7B9824}" dt="2024-05-04T09:06:43.638" v="2798" actId="478"/>
          <ac:spMkLst>
            <pc:docMk/>
            <pc:sldMk cId="1143713695" sldId="275"/>
            <ac:spMk id="43" creationId="{6721361B-405E-A6F1-F5EA-A1BF1600CD73}"/>
          </ac:spMkLst>
        </pc:spChg>
        <pc:spChg chg="del mod">
          <ac:chgData name="민찬 주" userId="6a2b1774923cf756" providerId="LiveId" clId="{47A1DF28-FCE6-44BE-899C-BC0F1F7B9824}" dt="2024-05-04T09:06:38.549" v="2795" actId="478"/>
          <ac:spMkLst>
            <pc:docMk/>
            <pc:sldMk cId="1143713695" sldId="275"/>
            <ac:spMk id="44" creationId="{11B58AF6-9539-0299-DC44-21731C736014}"/>
          </ac:spMkLst>
        </pc:spChg>
        <pc:spChg chg="del mod">
          <ac:chgData name="민찬 주" userId="6a2b1774923cf756" providerId="LiveId" clId="{47A1DF28-FCE6-44BE-899C-BC0F1F7B9824}" dt="2024-05-04T09:06:37.321" v="2794" actId="478"/>
          <ac:spMkLst>
            <pc:docMk/>
            <pc:sldMk cId="1143713695" sldId="275"/>
            <ac:spMk id="45" creationId="{89D561F6-8529-12FA-8761-50AFB1E8D0B5}"/>
          </ac:spMkLst>
        </pc:spChg>
        <pc:spChg chg="del mod">
          <ac:chgData name="민찬 주" userId="6a2b1774923cf756" providerId="LiveId" clId="{47A1DF28-FCE6-44BE-899C-BC0F1F7B9824}" dt="2024-05-04T09:06:35.865" v="2793" actId="478"/>
          <ac:spMkLst>
            <pc:docMk/>
            <pc:sldMk cId="1143713695" sldId="275"/>
            <ac:spMk id="46" creationId="{1C68119D-CCC8-2F8F-EF03-8BE3C864B8C9}"/>
          </ac:spMkLst>
        </pc:spChg>
        <pc:spChg chg="del mod">
          <ac:chgData name="민찬 주" userId="6a2b1774923cf756" providerId="LiveId" clId="{47A1DF28-FCE6-44BE-899C-BC0F1F7B9824}" dt="2024-05-04T09:06:34.495" v="2792" actId="478"/>
          <ac:spMkLst>
            <pc:docMk/>
            <pc:sldMk cId="1143713695" sldId="275"/>
            <ac:spMk id="47" creationId="{D3023C8B-5DC9-C134-9CEC-D3743A0A171C}"/>
          </ac:spMkLst>
        </pc:spChg>
        <pc:spChg chg="del mod">
          <ac:chgData name="민찬 주" userId="6a2b1774923cf756" providerId="LiveId" clId="{47A1DF28-FCE6-44BE-899C-BC0F1F7B9824}" dt="2024-05-04T09:06:31.652" v="2790" actId="478"/>
          <ac:spMkLst>
            <pc:docMk/>
            <pc:sldMk cId="1143713695" sldId="275"/>
            <ac:spMk id="48" creationId="{DD63ABB2-C20C-8023-6044-0EA6865BC393}"/>
          </ac:spMkLst>
        </pc:spChg>
        <pc:spChg chg="del mod">
          <ac:chgData name="민찬 주" userId="6a2b1774923cf756" providerId="LiveId" clId="{47A1DF28-FCE6-44BE-899C-BC0F1F7B9824}" dt="2024-05-04T09:06:33.418" v="2791" actId="478"/>
          <ac:spMkLst>
            <pc:docMk/>
            <pc:sldMk cId="1143713695" sldId="275"/>
            <ac:spMk id="49" creationId="{021607C2-CD4C-42D9-5DC1-69833F5AD9D5}"/>
          </ac:spMkLst>
        </pc:sp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4" creationId="{90B2ABFD-6A88-6344-A295-587EE066D229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5" creationId="{EEB051F5-79B0-1188-5E58-31DE3BB7FCA0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6" creationId="{9171AEEA-2618-82E0-86D0-BEE8C459F127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7" creationId="{1CF44C0B-C949-79BD-953D-E4D3F870D8E4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8" creationId="{E7E09EE4-07D1-DD39-25A1-AD73349DEF06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19" creationId="{EB66A56E-3AE4-C0F4-9C65-686DF08B6E17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20" creationId="{89DD4EF9-61AF-29B3-437A-1BA5F5AD6E61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21" creationId="{54E51BA3-0929-B82F-221B-32E387960B1E}"/>
          </ac:cxnSpMkLst>
        </pc:cxnChg>
        <pc:cxnChg chg="mod">
          <ac:chgData name="민찬 주" userId="6a2b1774923cf756" providerId="LiveId" clId="{47A1DF28-FCE6-44BE-899C-BC0F1F7B9824}" dt="2024-05-04T09:06:26.650" v="2788" actId="1076"/>
          <ac:cxnSpMkLst>
            <pc:docMk/>
            <pc:sldMk cId="1143713695" sldId="275"/>
            <ac:cxnSpMk id="27" creationId="{AA93FE40-B2DE-583B-A84B-DA503A630A76}"/>
          </ac:cxnSpMkLst>
        </pc:cxnChg>
      </pc:sldChg>
      <pc:sldChg chg="addSp delSp modSp add mod">
        <pc:chgData name="민찬 주" userId="6a2b1774923cf756" providerId="LiveId" clId="{47A1DF28-FCE6-44BE-899C-BC0F1F7B9824}" dt="2024-05-04T09:33:17.873" v="3885" actId="20577"/>
        <pc:sldMkLst>
          <pc:docMk/>
          <pc:sldMk cId="2929582381" sldId="276"/>
        </pc:sldMkLst>
        <pc:spChg chg="mod">
          <ac:chgData name="민찬 주" userId="6a2b1774923cf756" providerId="LiveId" clId="{47A1DF28-FCE6-44BE-899C-BC0F1F7B9824}" dt="2024-05-04T09:13:52.767" v="3195" actId="20577"/>
          <ac:spMkLst>
            <pc:docMk/>
            <pc:sldMk cId="2929582381" sldId="276"/>
            <ac:spMk id="2" creationId="{A788A825-1440-C236-39FD-4C7A920AEACE}"/>
          </ac:spMkLst>
        </pc:spChg>
        <pc:spChg chg="add mod">
          <ac:chgData name="민찬 주" userId="6a2b1774923cf756" providerId="LiveId" clId="{47A1DF28-FCE6-44BE-899C-BC0F1F7B9824}" dt="2024-05-04T09:29:54.922" v="3657" actId="20577"/>
          <ac:spMkLst>
            <pc:docMk/>
            <pc:sldMk cId="2929582381" sldId="276"/>
            <ac:spMk id="4" creationId="{193F748C-3AFA-4845-1E06-E1FBB9086202}"/>
          </ac:spMkLst>
        </pc:spChg>
        <pc:spChg chg="mod">
          <ac:chgData name="민찬 주" userId="6a2b1774923cf756" providerId="LiveId" clId="{47A1DF28-FCE6-44BE-899C-BC0F1F7B9824}" dt="2024-05-04T09:33:15.772" v="3884" actId="20577"/>
          <ac:spMkLst>
            <pc:docMk/>
            <pc:sldMk cId="2929582381" sldId="276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3:13.644" v="3881" actId="20577"/>
          <ac:spMkLst>
            <pc:docMk/>
            <pc:sldMk cId="2929582381" sldId="276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33:17.873" v="3885" actId="20577"/>
          <ac:spMkLst>
            <pc:docMk/>
            <pc:sldMk cId="2929582381" sldId="276"/>
            <ac:spMk id="13" creationId="{24C89ADF-F6DE-D4C6-3B8B-7B0117F67DA3}"/>
          </ac:spMkLst>
        </pc:spChg>
        <pc:spChg chg="add mod">
          <ac:chgData name="민찬 주" userId="6a2b1774923cf756" providerId="LiveId" clId="{47A1DF28-FCE6-44BE-899C-BC0F1F7B9824}" dt="2024-05-04T09:14:55.165" v="3209" actId="20577"/>
          <ac:spMkLst>
            <pc:docMk/>
            <pc:sldMk cId="2929582381" sldId="276"/>
            <ac:spMk id="22" creationId="{BB97B403-2F24-E58E-A922-9E92980FCF19}"/>
          </ac:spMkLst>
        </pc:spChg>
        <pc:spChg chg="del">
          <ac:chgData name="민찬 주" userId="6a2b1774923cf756" providerId="LiveId" clId="{47A1DF28-FCE6-44BE-899C-BC0F1F7B9824}" dt="2024-05-04T09:13:45.291" v="3184" actId="21"/>
          <ac:spMkLst>
            <pc:docMk/>
            <pc:sldMk cId="2929582381" sldId="276"/>
            <ac:spMk id="23" creationId="{A0721C77-8F43-416E-5FB5-1C34C330F613}"/>
          </ac:spMkLst>
        </pc:spChg>
        <pc:cxnChg chg="add mod">
          <ac:chgData name="민찬 주" userId="6a2b1774923cf756" providerId="LiveId" clId="{47A1DF28-FCE6-44BE-899C-BC0F1F7B9824}" dt="2024-05-04T09:15:09.998" v="3212" actId="208"/>
          <ac:cxnSpMkLst>
            <pc:docMk/>
            <pc:sldMk cId="2929582381" sldId="276"/>
            <ac:cxnSpMk id="26" creationId="{8A2C220A-687F-7D50-38B8-EFBB8BF0E894}"/>
          </ac:cxnSpMkLst>
        </pc:cxnChg>
      </pc:sldChg>
      <pc:sldChg chg="modSp add mod">
        <pc:chgData name="민찬 주" userId="6a2b1774923cf756" providerId="LiveId" clId="{47A1DF28-FCE6-44BE-899C-BC0F1F7B9824}" dt="2024-05-04T09:33:27.069" v="3893" actId="20577"/>
        <pc:sldMkLst>
          <pc:docMk/>
          <pc:sldMk cId="1315397466" sldId="277"/>
        </pc:sldMkLst>
        <pc:spChg chg="mod">
          <ac:chgData name="민찬 주" userId="6a2b1774923cf756" providerId="LiveId" clId="{47A1DF28-FCE6-44BE-899C-BC0F1F7B9824}" dt="2024-05-04T09:29:47.773" v="3654" actId="20577"/>
          <ac:spMkLst>
            <pc:docMk/>
            <pc:sldMk cId="1315397466" sldId="277"/>
            <ac:spMk id="4" creationId="{193F748C-3AFA-4845-1E06-E1FBB9086202}"/>
          </ac:spMkLst>
        </pc:spChg>
        <pc:spChg chg="mod">
          <ac:chgData name="민찬 주" userId="6a2b1774923cf756" providerId="LiveId" clId="{47A1DF28-FCE6-44BE-899C-BC0F1F7B9824}" dt="2024-05-04T09:33:24.203" v="3890" actId="20577"/>
          <ac:spMkLst>
            <pc:docMk/>
            <pc:sldMk cId="1315397466" sldId="277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3:21.418" v="3887" actId="20577"/>
          <ac:spMkLst>
            <pc:docMk/>
            <pc:sldMk cId="1315397466" sldId="277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33:27.069" v="3893" actId="20577"/>
          <ac:spMkLst>
            <pc:docMk/>
            <pc:sldMk cId="1315397466" sldId="277"/>
            <ac:spMk id="13" creationId="{24C89ADF-F6DE-D4C6-3B8B-7B0117F67DA3}"/>
          </ac:spMkLst>
        </pc:spChg>
        <pc:spChg chg="mod">
          <ac:chgData name="민찬 주" userId="6a2b1774923cf756" providerId="LiveId" clId="{47A1DF28-FCE6-44BE-899C-BC0F1F7B9824}" dt="2024-05-04T09:18:57.524" v="3471" actId="1037"/>
          <ac:spMkLst>
            <pc:docMk/>
            <pc:sldMk cId="1315397466" sldId="277"/>
            <ac:spMk id="22" creationId="{BB97B403-2F24-E58E-A922-9E92980FCF19}"/>
          </ac:spMkLst>
        </pc:spChg>
        <pc:cxnChg chg="mod">
          <ac:chgData name="민찬 주" userId="6a2b1774923cf756" providerId="LiveId" clId="{47A1DF28-FCE6-44BE-899C-BC0F1F7B9824}" dt="2024-05-04T09:18:57.524" v="3471" actId="1037"/>
          <ac:cxnSpMkLst>
            <pc:docMk/>
            <pc:sldMk cId="1315397466" sldId="277"/>
            <ac:cxnSpMk id="17" creationId="{1CF44C0B-C949-79BD-953D-E4D3F870D8E4}"/>
          </ac:cxnSpMkLst>
        </pc:cxnChg>
        <pc:cxnChg chg="mod">
          <ac:chgData name="민찬 주" userId="6a2b1774923cf756" providerId="LiveId" clId="{47A1DF28-FCE6-44BE-899C-BC0F1F7B9824}" dt="2024-05-04T09:18:57.524" v="3471" actId="1037"/>
          <ac:cxnSpMkLst>
            <pc:docMk/>
            <pc:sldMk cId="1315397466" sldId="277"/>
            <ac:cxnSpMk id="20" creationId="{89DD4EF9-61AF-29B3-437A-1BA5F5AD6E61}"/>
          </ac:cxnSpMkLst>
        </pc:cxnChg>
        <pc:cxnChg chg="mod">
          <ac:chgData name="민찬 주" userId="6a2b1774923cf756" providerId="LiveId" clId="{47A1DF28-FCE6-44BE-899C-BC0F1F7B9824}" dt="2024-05-04T09:20:21.402" v="3516" actId="1036"/>
          <ac:cxnSpMkLst>
            <pc:docMk/>
            <pc:sldMk cId="1315397466" sldId="277"/>
            <ac:cxnSpMk id="26" creationId="{8A2C220A-687F-7D50-38B8-EFBB8BF0E894}"/>
          </ac:cxnSpMkLst>
        </pc:cxnChg>
      </pc:sldChg>
      <pc:sldChg chg="modSp add mod">
        <pc:chgData name="민찬 주" userId="6a2b1774923cf756" providerId="LiveId" clId="{47A1DF28-FCE6-44BE-899C-BC0F1F7B9824}" dt="2024-05-04T09:33:39.184" v="3900" actId="20577"/>
        <pc:sldMkLst>
          <pc:docMk/>
          <pc:sldMk cId="2393836022" sldId="278"/>
        </pc:sldMkLst>
        <pc:spChg chg="mod">
          <ac:chgData name="민찬 주" userId="6a2b1774923cf756" providerId="LiveId" clId="{47A1DF28-FCE6-44BE-899C-BC0F1F7B9824}" dt="2024-05-04T09:33:36.352" v="3899" actId="20577"/>
          <ac:spMkLst>
            <pc:docMk/>
            <pc:sldMk cId="2393836022" sldId="278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3:33.292" v="3896" actId="20577"/>
          <ac:spMkLst>
            <pc:docMk/>
            <pc:sldMk cId="2393836022" sldId="278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19:56.029" v="3505" actId="1038"/>
          <ac:spMkLst>
            <pc:docMk/>
            <pc:sldMk cId="2393836022" sldId="278"/>
            <ac:spMk id="8" creationId="{2EC0A91A-9BA9-05D9-C711-895E2FA16B00}"/>
          </ac:spMkLst>
        </pc:spChg>
        <pc:spChg chg="mod">
          <ac:chgData name="민찬 주" userId="6a2b1774923cf756" providerId="LiveId" clId="{47A1DF28-FCE6-44BE-899C-BC0F1F7B9824}" dt="2024-05-04T09:33:39.184" v="3900" actId="20577"/>
          <ac:spMkLst>
            <pc:docMk/>
            <pc:sldMk cId="2393836022" sldId="278"/>
            <ac:spMk id="13" creationId="{24C89ADF-F6DE-D4C6-3B8B-7B0117F67DA3}"/>
          </ac:spMkLst>
        </pc:spChg>
        <pc:spChg chg="mod">
          <ac:chgData name="민찬 주" userId="6a2b1774923cf756" providerId="LiveId" clId="{47A1DF28-FCE6-44BE-899C-BC0F1F7B9824}" dt="2024-05-04T09:20:01.539" v="3506" actId="1038"/>
          <ac:spMkLst>
            <pc:docMk/>
            <pc:sldMk cId="2393836022" sldId="278"/>
            <ac:spMk id="22" creationId="{BB97B403-2F24-E58E-A922-9E92980FCF19}"/>
          </ac:spMkLst>
        </pc:spChg>
        <pc:cxnChg chg="mod">
          <ac:chgData name="민찬 주" userId="6a2b1774923cf756" providerId="LiveId" clId="{47A1DF28-FCE6-44BE-899C-BC0F1F7B9824}" dt="2024-05-04T09:20:01.539" v="3506" actId="1038"/>
          <ac:cxnSpMkLst>
            <pc:docMk/>
            <pc:sldMk cId="2393836022" sldId="278"/>
            <ac:cxnSpMk id="14" creationId="{90B2ABFD-6A88-6344-A295-587EE066D229}"/>
          </ac:cxnSpMkLst>
        </pc:cxnChg>
        <pc:cxnChg chg="mod">
          <ac:chgData name="민찬 주" userId="6a2b1774923cf756" providerId="LiveId" clId="{47A1DF28-FCE6-44BE-899C-BC0F1F7B9824}" dt="2024-05-04T09:20:01.539" v="3506" actId="1038"/>
          <ac:cxnSpMkLst>
            <pc:docMk/>
            <pc:sldMk cId="2393836022" sldId="278"/>
            <ac:cxnSpMk id="16" creationId="{9171AEEA-2618-82E0-86D0-BEE8C459F127}"/>
          </ac:cxnSpMkLst>
        </pc:cxnChg>
        <pc:cxnChg chg="mod">
          <ac:chgData name="민찬 주" userId="6a2b1774923cf756" providerId="LiveId" clId="{47A1DF28-FCE6-44BE-899C-BC0F1F7B9824}" dt="2024-05-04T09:20:01.539" v="3506" actId="1038"/>
          <ac:cxnSpMkLst>
            <pc:docMk/>
            <pc:sldMk cId="2393836022" sldId="278"/>
            <ac:cxnSpMk id="17" creationId="{1CF44C0B-C949-79BD-953D-E4D3F870D8E4}"/>
          </ac:cxnSpMkLst>
        </pc:cxnChg>
        <pc:cxnChg chg="mod">
          <ac:chgData name="민찬 주" userId="6a2b1774923cf756" providerId="LiveId" clId="{47A1DF28-FCE6-44BE-899C-BC0F1F7B9824}" dt="2024-05-04T09:19:56.029" v="3505" actId="1038"/>
          <ac:cxnSpMkLst>
            <pc:docMk/>
            <pc:sldMk cId="2393836022" sldId="278"/>
            <ac:cxnSpMk id="20" creationId="{89DD4EF9-61AF-29B3-437A-1BA5F5AD6E61}"/>
          </ac:cxnSpMkLst>
        </pc:cxnChg>
        <pc:cxnChg chg="mod">
          <ac:chgData name="민찬 주" userId="6a2b1774923cf756" providerId="LiveId" clId="{47A1DF28-FCE6-44BE-899C-BC0F1F7B9824}" dt="2024-05-04T09:20:52.837" v="3534" actId="1037"/>
          <ac:cxnSpMkLst>
            <pc:docMk/>
            <pc:sldMk cId="2393836022" sldId="278"/>
            <ac:cxnSpMk id="26" creationId="{8A2C220A-687F-7D50-38B8-EFBB8BF0E894}"/>
          </ac:cxnSpMkLst>
        </pc:cxnChg>
      </pc:sldChg>
      <pc:sldChg chg="modSp add del mod">
        <pc:chgData name="민찬 주" userId="6a2b1774923cf756" providerId="LiveId" clId="{47A1DF28-FCE6-44BE-899C-BC0F1F7B9824}" dt="2024-05-04T09:21:49.882" v="3547" actId="2696"/>
        <pc:sldMkLst>
          <pc:docMk/>
          <pc:sldMk cId="1460788525" sldId="279"/>
        </pc:sldMkLst>
        <pc:spChg chg="mod">
          <ac:chgData name="민찬 주" userId="6a2b1774923cf756" providerId="LiveId" clId="{47A1DF28-FCE6-44BE-899C-BC0F1F7B9824}" dt="2024-05-04T09:21:16.129" v="3546" actId="20577"/>
          <ac:spMkLst>
            <pc:docMk/>
            <pc:sldMk cId="1460788525" sldId="279"/>
            <ac:spMk id="2" creationId="{A788A825-1440-C236-39FD-4C7A920AEACE}"/>
          </ac:spMkLst>
        </pc:spChg>
      </pc:sldChg>
      <pc:sldChg chg="addSp delSp modSp add mod ord">
        <pc:chgData name="민찬 주" userId="6a2b1774923cf756" providerId="LiveId" clId="{47A1DF28-FCE6-44BE-899C-BC0F1F7B9824}" dt="2024-05-04T09:35:59.863" v="4145" actId="6549"/>
        <pc:sldMkLst>
          <pc:docMk/>
          <pc:sldMk cId="1890770482" sldId="279"/>
        </pc:sldMkLst>
        <pc:spChg chg="mod">
          <ac:chgData name="민찬 주" userId="6a2b1774923cf756" providerId="LiveId" clId="{47A1DF28-FCE6-44BE-899C-BC0F1F7B9824}" dt="2024-05-04T09:22:05.354" v="3560" actId="20577"/>
          <ac:spMkLst>
            <pc:docMk/>
            <pc:sldMk cId="1890770482" sldId="279"/>
            <ac:spMk id="2" creationId="{A788A825-1440-C236-39FD-4C7A920AEACE}"/>
          </ac:spMkLst>
        </pc:spChg>
        <pc:spChg chg="add mod">
          <ac:chgData name="민찬 주" userId="6a2b1774923cf756" providerId="LiveId" clId="{47A1DF28-FCE6-44BE-899C-BC0F1F7B9824}" dt="2024-05-04T09:23:52.789" v="3595" actId="1076"/>
          <ac:spMkLst>
            <pc:docMk/>
            <pc:sldMk cId="1890770482" sldId="279"/>
            <ac:spMk id="3" creationId="{0E29134F-0B20-7B97-942D-313280D6273F}"/>
          </ac:spMkLst>
        </pc:spChg>
        <pc:spChg chg="add mod">
          <ac:chgData name="민찬 주" userId="6a2b1774923cf756" providerId="LiveId" clId="{47A1DF28-FCE6-44BE-899C-BC0F1F7B9824}" dt="2024-05-04T09:27:35.717" v="3637" actId="692"/>
          <ac:spMkLst>
            <pc:docMk/>
            <pc:sldMk cId="1890770482" sldId="279"/>
            <ac:spMk id="4" creationId="{0C95C881-64D7-EEE6-ED2F-BBCB60B1417A}"/>
          </ac:spMkLst>
        </pc:spChg>
        <pc:spChg chg="mod">
          <ac:chgData name="민찬 주" userId="6a2b1774923cf756" providerId="LiveId" clId="{47A1DF28-FCE6-44BE-899C-BC0F1F7B9824}" dt="2024-05-04T09:33:49.145" v="3906" actId="20577"/>
          <ac:spMkLst>
            <pc:docMk/>
            <pc:sldMk cId="1890770482" sldId="279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3:45.590" v="3903" actId="20577"/>
          <ac:spMkLst>
            <pc:docMk/>
            <pc:sldMk cId="1890770482" sldId="279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33:52.554" v="3909" actId="20577"/>
          <ac:spMkLst>
            <pc:docMk/>
            <pc:sldMk cId="1890770482" sldId="279"/>
            <ac:spMk id="13" creationId="{24C89ADF-F6DE-D4C6-3B8B-7B0117F67DA3}"/>
          </ac:spMkLst>
        </pc:spChg>
        <pc:spChg chg="add mod">
          <ac:chgData name="민찬 주" userId="6a2b1774923cf756" providerId="LiveId" clId="{47A1DF28-FCE6-44BE-899C-BC0F1F7B9824}" dt="2024-05-04T09:35:59.863" v="4145" actId="6549"/>
          <ac:spMkLst>
            <pc:docMk/>
            <pc:sldMk cId="1890770482" sldId="279"/>
            <ac:spMk id="22" creationId="{21FD2826-C050-6AD9-86B6-EC125A48E7DD}"/>
          </ac:spMkLst>
        </pc:spChg>
        <pc:spChg chg="del">
          <ac:chgData name="민찬 주" userId="6a2b1774923cf756" providerId="LiveId" clId="{47A1DF28-FCE6-44BE-899C-BC0F1F7B9824}" dt="2024-05-04T09:30:18.059" v="3659" actId="21"/>
          <ac:spMkLst>
            <pc:docMk/>
            <pc:sldMk cId="1890770482" sldId="279"/>
            <ac:spMk id="23" creationId="{A0721C77-8F43-416E-5FB5-1C34C330F613}"/>
          </ac:spMkLst>
        </pc:spChg>
        <pc:spChg chg="add del mod">
          <ac:chgData name="민찬 주" userId="6a2b1774923cf756" providerId="LiveId" clId="{47A1DF28-FCE6-44BE-899C-BC0F1F7B9824}" dt="2024-05-04T09:30:23.090" v="3660" actId="21"/>
          <ac:spMkLst>
            <pc:docMk/>
            <pc:sldMk cId="1890770482" sldId="279"/>
            <ac:spMk id="26" creationId="{EC0E9FE8-4E65-3938-94E4-042A8C076CD5}"/>
          </ac:spMkLst>
        </pc:spChg>
      </pc:sldChg>
      <pc:sldChg chg="addSp delSp modSp add mod">
        <pc:chgData name="민찬 주" userId="6a2b1774923cf756" providerId="LiveId" clId="{47A1DF28-FCE6-44BE-899C-BC0F1F7B9824}" dt="2024-05-04T09:39:38.169" v="4200" actId="1036"/>
        <pc:sldMkLst>
          <pc:docMk/>
          <pc:sldMk cId="593839980" sldId="280"/>
        </pc:sldMkLst>
        <pc:spChg chg="del">
          <ac:chgData name="민찬 주" userId="6a2b1774923cf756" providerId="LiveId" clId="{47A1DF28-FCE6-44BE-899C-BC0F1F7B9824}" dt="2024-05-04T09:28:38.395" v="3639" actId="21"/>
          <ac:spMkLst>
            <pc:docMk/>
            <pc:sldMk cId="593839980" sldId="280"/>
            <ac:spMk id="3" creationId="{0E29134F-0B20-7B97-942D-313280D6273F}"/>
          </ac:spMkLst>
        </pc:spChg>
        <pc:spChg chg="del">
          <ac:chgData name="민찬 주" userId="6a2b1774923cf756" providerId="LiveId" clId="{47A1DF28-FCE6-44BE-899C-BC0F1F7B9824}" dt="2024-05-04T09:28:39.578" v="3640" actId="21"/>
          <ac:spMkLst>
            <pc:docMk/>
            <pc:sldMk cId="593839980" sldId="280"/>
            <ac:spMk id="4" creationId="{0C95C881-64D7-EEE6-ED2F-BBCB60B1417A}"/>
          </ac:spMkLst>
        </pc:spChg>
        <pc:spChg chg="del">
          <ac:chgData name="민찬 주" userId="6a2b1774923cf756" providerId="LiveId" clId="{47A1DF28-FCE6-44BE-899C-BC0F1F7B9824}" dt="2024-05-04T09:28:50.043" v="3642" actId="21"/>
          <ac:spMkLst>
            <pc:docMk/>
            <pc:sldMk cId="593839980" sldId="280"/>
            <ac:spMk id="5" creationId="{F2C8DF96-6BD5-7FE5-7608-2F4B9E9AA72C}"/>
          </ac:spMkLst>
        </pc:spChg>
        <pc:spChg chg="mod">
          <ac:chgData name="민찬 주" userId="6a2b1774923cf756" providerId="LiveId" clId="{47A1DF28-FCE6-44BE-899C-BC0F1F7B9824}" dt="2024-05-04T09:36:26.134" v="4151" actId="20577"/>
          <ac:spMkLst>
            <pc:docMk/>
            <pc:sldMk cId="593839980" sldId="280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36:23.524" v="4148" actId="20577"/>
          <ac:spMkLst>
            <pc:docMk/>
            <pc:sldMk cId="593839980" sldId="280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09:39:38.169" v="4200" actId="1036"/>
          <ac:spMkLst>
            <pc:docMk/>
            <pc:sldMk cId="593839980" sldId="280"/>
            <ac:spMk id="8" creationId="{2EC0A91A-9BA9-05D9-C711-895E2FA16B00}"/>
          </ac:spMkLst>
        </pc:spChg>
        <pc:spChg chg="mod">
          <ac:chgData name="민찬 주" userId="6a2b1774923cf756" providerId="LiveId" clId="{47A1DF28-FCE6-44BE-899C-BC0F1F7B9824}" dt="2024-05-04T09:37:42.922" v="4159" actId="207"/>
          <ac:spMkLst>
            <pc:docMk/>
            <pc:sldMk cId="593839980" sldId="280"/>
            <ac:spMk id="13" creationId="{24C89ADF-F6DE-D4C6-3B8B-7B0117F67DA3}"/>
          </ac:spMkLst>
        </pc:spChg>
        <pc:spChg chg="del">
          <ac:chgData name="민찬 주" userId="6a2b1774923cf756" providerId="LiveId" clId="{47A1DF28-FCE6-44BE-899C-BC0F1F7B9824}" dt="2024-05-04T09:36:53.433" v="4153" actId="21"/>
          <ac:spMkLst>
            <pc:docMk/>
            <pc:sldMk cId="593839980" sldId="280"/>
            <ac:spMk id="23" creationId="{A0721C77-8F43-416E-5FB5-1C34C330F613}"/>
          </ac:spMkLst>
        </pc:spChg>
        <pc:spChg chg="add del mod">
          <ac:chgData name="민찬 주" userId="6a2b1774923cf756" providerId="LiveId" clId="{47A1DF28-FCE6-44BE-899C-BC0F1F7B9824}" dt="2024-05-04T09:36:55.835" v="4154" actId="21"/>
          <ac:spMkLst>
            <pc:docMk/>
            <pc:sldMk cId="593839980" sldId="280"/>
            <ac:spMk id="29" creationId="{9FFED7E5-0015-A163-6037-C2D0DF91D9AD}"/>
          </ac:spMkLst>
        </pc:spChg>
        <pc:spChg chg="add mod">
          <ac:chgData name="민찬 주" userId="6a2b1774923cf756" providerId="LiveId" clId="{47A1DF28-FCE6-44BE-899C-BC0F1F7B9824}" dt="2024-05-04T09:37:00.836" v="4155"/>
          <ac:spMkLst>
            <pc:docMk/>
            <pc:sldMk cId="593839980" sldId="280"/>
            <ac:spMk id="30" creationId="{381DECDE-3DB6-71E2-9D05-E8038DE061AB}"/>
          </ac:spMkLst>
        </pc:spChg>
        <pc:cxnChg chg="mod">
          <ac:chgData name="민찬 주" userId="6a2b1774923cf756" providerId="LiveId" clId="{47A1DF28-FCE6-44BE-899C-BC0F1F7B9824}" dt="2024-05-04T09:39:38.169" v="4200" actId="1036"/>
          <ac:cxnSpMkLst>
            <pc:docMk/>
            <pc:sldMk cId="593839980" sldId="280"/>
            <ac:cxnSpMk id="14" creationId="{90B2ABFD-6A88-6344-A295-587EE066D229}"/>
          </ac:cxnSpMkLst>
        </pc:cxnChg>
        <pc:cxnChg chg="mod">
          <ac:chgData name="민찬 주" userId="6a2b1774923cf756" providerId="LiveId" clId="{47A1DF28-FCE6-44BE-899C-BC0F1F7B9824}" dt="2024-05-04T09:29:05.927" v="3650" actId="14100"/>
          <ac:cxnSpMkLst>
            <pc:docMk/>
            <pc:sldMk cId="593839980" sldId="280"/>
            <ac:cxnSpMk id="15" creationId="{EEB051F5-79B0-1188-5E58-31DE3BB7FCA0}"/>
          </ac:cxnSpMkLst>
        </pc:cxnChg>
        <pc:cxnChg chg="mod">
          <ac:chgData name="민찬 주" userId="6a2b1774923cf756" providerId="LiveId" clId="{47A1DF28-FCE6-44BE-899C-BC0F1F7B9824}" dt="2024-05-04T09:39:38.169" v="4200" actId="1036"/>
          <ac:cxnSpMkLst>
            <pc:docMk/>
            <pc:sldMk cId="593839980" sldId="280"/>
            <ac:cxnSpMk id="16" creationId="{9171AEEA-2618-82E0-86D0-BEE8C459F127}"/>
          </ac:cxnSpMkLst>
        </pc:cxnChg>
        <pc:cxnChg chg="mod">
          <ac:chgData name="민찬 주" userId="6a2b1774923cf756" providerId="LiveId" clId="{47A1DF28-FCE6-44BE-899C-BC0F1F7B9824}" dt="2024-05-04T09:39:38.169" v="4200" actId="1036"/>
          <ac:cxnSpMkLst>
            <pc:docMk/>
            <pc:sldMk cId="593839980" sldId="280"/>
            <ac:cxnSpMk id="17" creationId="{1CF44C0B-C949-79BD-953D-E4D3F870D8E4}"/>
          </ac:cxnSpMkLst>
        </pc:cxnChg>
        <pc:cxnChg chg="del mod">
          <ac:chgData name="민찬 주" userId="6a2b1774923cf756" providerId="LiveId" clId="{47A1DF28-FCE6-44BE-899C-BC0F1F7B9824}" dt="2024-05-04T09:29:13.788" v="3651" actId="21"/>
          <ac:cxnSpMkLst>
            <pc:docMk/>
            <pc:sldMk cId="593839980" sldId="280"/>
            <ac:cxnSpMk id="20" creationId="{89DD4EF9-61AF-29B3-437A-1BA5F5AD6E61}"/>
          </ac:cxnSpMkLst>
        </pc:cxnChg>
      </pc:sldChg>
      <pc:sldChg chg="modSp add mod">
        <pc:chgData name="민찬 주" userId="6a2b1774923cf756" providerId="LiveId" clId="{47A1DF28-FCE6-44BE-899C-BC0F1F7B9824}" dt="2024-05-04T09:39:47.765" v="4202" actId="1035"/>
        <pc:sldMkLst>
          <pc:docMk/>
          <pc:sldMk cId="2941275629" sldId="281"/>
        </pc:sldMkLst>
        <pc:spChg chg="mod">
          <ac:chgData name="민찬 주" userId="6a2b1774923cf756" providerId="LiveId" clId="{47A1DF28-FCE6-44BE-899C-BC0F1F7B9824}" dt="2024-05-04T09:39:15.338" v="4198" actId="1037"/>
          <ac:spMkLst>
            <pc:docMk/>
            <pc:sldMk cId="2941275629" sldId="281"/>
            <ac:spMk id="8" creationId="{2EC0A91A-9BA9-05D9-C711-895E2FA16B00}"/>
          </ac:spMkLst>
        </pc:spChg>
        <pc:spChg chg="mod">
          <ac:chgData name="민찬 주" userId="6a2b1774923cf756" providerId="LiveId" clId="{47A1DF28-FCE6-44BE-899C-BC0F1F7B9824}" dt="2024-05-04T09:39:47.765" v="4202" actId="1035"/>
          <ac:spMkLst>
            <pc:docMk/>
            <pc:sldMk cId="2941275629" sldId="281"/>
            <ac:spMk id="13" creationId="{24C89ADF-F6DE-D4C6-3B8B-7B0117F67DA3}"/>
          </ac:spMkLst>
        </pc:spChg>
        <pc:cxnChg chg="mod">
          <ac:chgData name="민찬 주" userId="6a2b1774923cf756" providerId="LiveId" clId="{47A1DF28-FCE6-44BE-899C-BC0F1F7B9824}" dt="2024-05-04T09:39:47.765" v="4202" actId="1035"/>
          <ac:cxnSpMkLst>
            <pc:docMk/>
            <pc:sldMk cId="2941275629" sldId="281"/>
            <ac:cxnSpMk id="14" creationId="{90B2ABFD-6A88-6344-A295-587EE066D229}"/>
          </ac:cxnSpMkLst>
        </pc:cxnChg>
        <pc:cxnChg chg="mod">
          <ac:chgData name="민찬 주" userId="6a2b1774923cf756" providerId="LiveId" clId="{47A1DF28-FCE6-44BE-899C-BC0F1F7B9824}" dt="2024-05-04T09:39:15.338" v="4198" actId="1037"/>
          <ac:cxnSpMkLst>
            <pc:docMk/>
            <pc:sldMk cId="2941275629" sldId="281"/>
            <ac:cxnSpMk id="15" creationId="{EEB051F5-79B0-1188-5E58-31DE3BB7FCA0}"/>
          </ac:cxnSpMkLst>
        </pc:cxnChg>
        <pc:cxnChg chg="mod">
          <ac:chgData name="민찬 주" userId="6a2b1774923cf756" providerId="LiveId" clId="{47A1DF28-FCE6-44BE-899C-BC0F1F7B9824}" dt="2024-05-04T09:39:47.765" v="4202" actId="1035"/>
          <ac:cxnSpMkLst>
            <pc:docMk/>
            <pc:sldMk cId="2941275629" sldId="281"/>
            <ac:cxnSpMk id="16" creationId="{9171AEEA-2618-82E0-86D0-BEE8C459F127}"/>
          </ac:cxnSpMkLst>
        </pc:cxnChg>
        <pc:cxnChg chg="mod">
          <ac:chgData name="민찬 주" userId="6a2b1774923cf756" providerId="LiveId" clId="{47A1DF28-FCE6-44BE-899C-BC0F1F7B9824}" dt="2024-05-04T09:39:47.765" v="4202" actId="1035"/>
          <ac:cxnSpMkLst>
            <pc:docMk/>
            <pc:sldMk cId="2941275629" sldId="281"/>
            <ac:cxnSpMk id="17" creationId="{1CF44C0B-C949-79BD-953D-E4D3F870D8E4}"/>
          </ac:cxnSpMkLst>
        </pc:cxnChg>
      </pc:sldChg>
      <pc:sldChg chg="modSp add mod">
        <pc:chgData name="민찬 주" userId="6a2b1774923cf756" providerId="LiveId" clId="{47A1DF28-FCE6-44BE-899C-BC0F1F7B9824}" dt="2024-05-04T09:41:18.121" v="4247" actId="1036"/>
        <pc:sldMkLst>
          <pc:docMk/>
          <pc:sldMk cId="2987858104" sldId="282"/>
        </pc:sldMkLst>
        <pc:spChg chg="mod">
          <ac:chgData name="민찬 주" userId="6a2b1774923cf756" providerId="LiveId" clId="{47A1DF28-FCE6-44BE-899C-BC0F1F7B9824}" dt="2024-05-04T09:41:18.121" v="4247" actId="1036"/>
          <ac:spMkLst>
            <pc:docMk/>
            <pc:sldMk cId="2987858104" sldId="282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09:41:09.238" v="4246" actId="1035"/>
          <ac:spMkLst>
            <pc:docMk/>
            <pc:sldMk cId="2987858104" sldId="282"/>
            <ac:spMk id="13" creationId="{24C89ADF-F6DE-D4C6-3B8B-7B0117F67DA3}"/>
          </ac:spMkLst>
        </pc:spChg>
        <pc:cxnChg chg="mod">
          <ac:chgData name="민찬 주" userId="6a2b1774923cf756" providerId="LiveId" clId="{47A1DF28-FCE6-44BE-899C-BC0F1F7B9824}" dt="2024-05-04T09:41:18.121" v="4247" actId="1036"/>
          <ac:cxnSpMkLst>
            <pc:docMk/>
            <pc:sldMk cId="2987858104" sldId="282"/>
            <ac:cxnSpMk id="14" creationId="{90B2ABFD-6A88-6344-A295-587EE066D229}"/>
          </ac:cxnSpMkLst>
        </pc:cxnChg>
        <pc:cxnChg chg="mod">
          <ac:chgData name="민찬 주" userId="6a2b1774923cf756" providerId="LiveId" clId="{47A1DF28-FCE6-44BE-899C-BC0F1F7B9824}" dt="2024-05-04T09:41:18.121" v="4247" actId="1036"/>
          <ac:cxnSpMkLst>
            <pc:docMk/>
            <pc:sldMk cId="2987858104" sldId="282"/>
            <ac:cxnSpMk id="16" creationId="{9171AEEA-2618-82E0-86D0-BEE8C459F127}"/>
          </ac:cxnSpMkLst>
        </pc:cxnChg>
        <pc:cxnChg chg="mod">
          <ac:chgData name="민찬 주" userId="6a2b1774923cf756" providerId="LiveId" clId="{47A1DF28-FCE6-44BE-899C-BC0F1F7B9824}" dt="2024-05-04T09:41:18.121" v="4247" actId="1036"/>
          <ac:cxnSpMkLst>
            <pc:docMk/>
            <pc:sldMk cId="2987858104" sldId="282"/>
            <ac:cxnSpMk id="17" creationId="{1CF44C0B-C949-79BD-953D-E4D3F870D8E4}"/>
          </ac:cxnSpMkLst>
        </pc:cxnChg>
      </pc:sldChg>
      <pc:sldChg chg="add del">
        <pc:chgData name="민찬 주" userId="6a2b1774923cf756" providerId="LiveId" clId="{47A1DF28-FCE6-44BE-899C-BC0F1F7B9824}" dt="2024-05-04T09:39:54.048" v="4203" actId="2696"/>
        <pc:sldMkLst>
          <pc:docMk/>
          <pc:sldMk cId="4139229703" sldId="282"/>
        </pc:sldMkLst>
      </pc:sldChg>
      <pc:sldChg chg="modSp new mod">
        <pc:chgData name="민찬 주" userId="6a2b1774923cf756" providerId="LiveId" clId="{47A1DF28-FCE6-44BE-899C-BC0F1F7B9824}" dt="2024-05-04T11:14:05.607" v="4429" actId="20577"/>
        <pc:sldMkLst>
          <pc:docMk/>
          <pc:sldMk cId="348001584" sldId="283"/>
        </pc:sldMkLst>
        <pc:spChg chg="mod">
          <ac:chgData name="민찬 주" userId="6a2b1774923cf756" providerId="LiveId" clId="{47A1DF28-FCE6-44BE-899C-BC0F1F7B9824}" dt="2024-05-04T09:41:57.150" v="4254" actId="20577"/>
          <ac:spMkLst>
            <pc:docMk/>
            <pc:sldMk cId="348001584" sldId="283"/>
            <ac:spMk id="2" creationId="{76BCACC5-0449-592D-1728-55B3312CD8C5}"/>
          </ac:spMkLst>
        </pc:spChg>
        <pc:spChg chg="mod">
          <ac:chgData name="민찬 주" userId="6a2b1774923cf756" providerId="LiveId" clId="{47A1DF28-FCE6-44BE-899C-BC0F1F7B9824}" dt="2024-05-04T11:14:05.607" v="4429" actId="20577"/>
          <ac:spMkLst>
            <pc:docMk/>
            <pc:sldMk cId="348001584" sldId="283"/>
            <ac:spMk id="3" creationId="{C068110C-0B49-A9FF-9D81-838DDCFCFC8C}"/>
          </ac:spMkLst>
        </pc:spChg>
      </pc:sldChg>
      <pc:sldChg chg="modSp add mod">
        <pc:chgData name="민찬 주" userId="6a2b1774923cf756" providerId="LiveId" clId="{47A1DF28-FCE6-44BE-899C-BC0F1F7B9824}" dt="2024-05-04T11:27:38.893" v="4526" actId="20577"/>
        <pc:sldMkLst>
          <pc:docMk/>
          <pc:sldMk cId="972467420" sldId="284"/>
        </pc:sldMkLst>
        <pc:spChg chg="mod">
          <ac:chgData name="민찬 주" userId="6a2b1774923cf756" providerId="LiveId" clId="{47A1DF28-FCE6-44BE-899C-BC0F1F7B9824}" dt="2024-05-04T11:25:01.870" v="4431" actId="20577"/>
          <ac:spMkLst>
            <pc:docMk/>
            <pc:sldMk cId="972467420" sldId="284"/>
            <ac:spMk id="5" creationId="{F2C8DF96-6BD5-7FE5-7608-2F4B9E9AA72C}"/>
          </ac:spMkLst>
        </pc:spChg>
        <pc:spChg chg="mod">
          <ac:chgData name="민찬 주" userId="6a2b1774923cf756" providerId="LiveId" clId="{47A1DF28-FCE6-44BE-899C-BC0F1F7B9824}" dt="2024-05-04T11:25:22.016" v="4448" actId="20577"/>
          <ac:spMkLst>
            <pc:docMk/>
            <pc:sldMk cId="972467420" sldId="284"/>
            <ac:spMk id="6" creationId="{0E007A48-F5F8-37CD-824B-DB16478178D8}"/>
          </ac:spMkLst>
        </pc:spChg>
        <pc:spChg chg="mod">
          <ac:chgData name="민찬 주" userId="6a2b1774923cf756" providerId="LiveId" clId="{47A1DF28-FCE6-44BE-899C-BC0F1F7B9824}" dt="2024-05-04T11:25:43.325" v="4462" actId="20577"/>
          <ac:spMkLst>
            <pc:docMk/>
            <pc:sldMk cId="972467420" sldId="284"/>
            <ac:spMk id="7" creationId="{B4095B03-20F3-7D0F-D3B5-BBF5B2D1F1B3}"/>
          </ac:spMkLst>
        </pc:spChg>
        <pc:spChg chg="mod">
          <ac:chgData name="민찬 주" userId="6a2b1774923cf756" providerId="LiveId" clId="{47A1DF28-FCE6-44BE-899C-BC0F1F7B9824}" dt="2024-05-04T11:25:35.116" v="4456" actId="20577"/>
          <ac:spMkLst>
            <pc:docMk/>
            <pc:sldMk cId="972467420" sldId="284"/>
            <ac:spMk id="8" creationId="{2EC0A91A-9BA9-05D9-C711-895E2FA16B00}"/>
          </ac:spMkLst>
        </pc:spChg>
        <pc:spChg chg="mod">
          <ac:chgData name="민찬 주" userId="6a2b1774923cf756" providerId="LiveId" clId="{47A1DF28-FCE6-44BE-899C-BC0F1F7B9824}" dt="2024-05-04T11:25:06.706" v="4435" actId="20577"/>
          <ac:spMkLst>
            <pc:docMk/>
            <pc:sldMk cId="972467420" sldId="284"/>
            <ac:spMk id="9" creationId="{E77463EA-F472-C90A-F524-A670183FA7D2}"/>
          </ac:spMkLst>
        </pc:spChg>
        <pc:spChg chg="mod">
          <ac:chgData name="민찬 주" userId="6a2b1774923cf756" providerId="LiveId" clId="{47A1DF28-FCE6-44BE-899C-BC0F1F7B9824}" dt="2024-05-04T11:25:03.913" v="4432" actId="20577"/>
          <ac:spMkLst>
            <pc:docMk/>
            <pc:sldMk cId="972467420" sldId="284"/>
            <ac:spMk id="10" creationId="{3680AC77-34C4-15D4-8CF2-8CD507CD1965}"/>
          </ac:spMkLst>
        </pc:spChg>
        <pc:spChg chg="mod">
          <ac:chgData name="민찬 주" userId="6a2b1774923cf756" providerId="LiveId" clId="{47A1DF28-FCE6-44BE-899C-BC0F1F7B9824}" dt="2024-05-04T11:25:10.092" v="4438" actId="20577"/>
          <ac:spMkLst>
            <pc:docMk/>
            <pc:sldMk cId="972467420" sldId="284"/>
            <ac:spMk id="11" creationId="{979692A3-156A-6CFF-E9C3-F4ABF07215BE}"/>
          </ac:spMkLst>
        </pc:spChg>
        <pc:spChg chg="mod">
          <ac:chgData name="민찬 주" userId="6a2b1774923cf756" providerId="LiveId" clId="{47A1DF28-FCE6-44BE-899C-BC0F1F7B9824}" dt="2024-05-04T11:25:39.795" v="4459" actId="20577"/>
          <ac:spMkLst>
            <pc:docMk/>
            <pc:sldMk cId="972467420" sldId="284"/>
            <ac:spMk id="12" creationId="{21DA0939-E58F-681D-E653-057AADE3920B}"/>
          </ac:spMkLst>
        </pc:spChg>
        <pc:spChg chg="mod">
          <ac:chgData name="민찬 주" userId="6a2b1774923cf756" providerId="LiveId" clId="{47A1DF28-FCE6-44BE-899C-BC0F1F7B9824}" dt="2024-05-04T11:25:23.776" v="4450" actId="20577"/>
          <ac:spMkLst>
            <pc:docMk/>
            <pc:sldMk cId="972467420" sldId="284"/>
            <ac:spMk id="13" creationId="{24C89ADF-F6DE-D4C6-3B8B-7B0117F67DA3}"/>
          </ac:spMkLst>
        </pc:spChg>
        <pc:spChg chg="mod">
          <ac:chgData name="민찬 주" userId="6a2b1774923cf756" providerId="LiveId" clId="{47A1DF28-FCE6-44BE-899C-BC0F1F7B9824}" dt="2024-05-04T11:27:38.893" v="4526" actId="20577"/>
          <ac:spMkLst>
            <pc:docMk/>
            <pc:sldMk cId="972467420" sldId="284"/>
            <ac:spMk id="23" creationId="{A0721C77-8F43-416E-5FB5-1C34C330F6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5171-BE12-4C21-BCFB-C318B1492410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6572B-EF10-40E0-97EF-8978303E8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3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3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4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5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9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1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0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72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23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11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24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41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4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19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9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0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0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2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6572B-EF10-40E0-97EF-8978303E8B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889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854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5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2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F33D9D-4A82-490E-B26B-00576E639D8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DF7813D-5122-4F9A-AC7B-550F0D5E09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3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BD0F-12D6-C591-B8F3-8F3547A44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CCE10-FE22-F882-F9C6-0B5554AC6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sz="3600" dirty="0"/>
              <a:t>Heap &amp; Dijkstra –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9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4082615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4D19FB-53D5-C16D-CDED-95B7A1C9C873}"/>
              </a:ext>
            </a:extLst>
          </p:cNvPr>
          <p:cNvSpPr/>
          <p:nvPr/>
        </p:nvSpPr>
        <p:spPr>
          <a:xfrm>
            <a:off x="2168447" y="2558366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8B65D0-4894-4479-1712-7E1ABE7FFD76}"/>
              </a:ext>
            </a:extLst>
          </p:cNvPr>
          <p:cNvSpPr/>
          <p:nvPr/>
        </p:nvSpPr>
        <p:spPr>
          <a:xfrm>
            <a:off x="3038512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A081ED-BC74-EAAF-A660-C15180DB8B95}"/>
              </a:ext>
            </a:extLst>
          </p:cNvPr>
          <p:cNvSpPr/>
          <p:nvPr/>
        </p:nvSpPr>
        <p:spPr>
          <a:xfrm>
            <a:off x="3863518" y="4868487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31D75-CDF8-272D-0850-B2EFF1D90968}"/>
              </a:ext>
            </a:extLst>
          </p:cNvPr>
          <p:cNvSpPr txBox="1"/>
          <p:nvPr/>
        </p:nvSpPr>
        <p:spPr>
          <a:xfrm>
            <a:off x="5205974" y="511913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Height of a node :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E51D78C5-16C6-DBD7-1715-2474C07508C1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45DEB1-363F-44D9-ACC2-216156FFF8A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25" grpId="0" animBg="1"/>
      <p:bldP spid="27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4529306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4D19FB-53D5-C16D-CDED-95B7A1C9C873}"/>
              </a:ext>
            </a:extLst>
          </p:cNvPr>
          <p:cNvSpPr/>
          <p:nvPr/>
        </p:nvSpPr>
        <p:spPr>
          <a:xfrm>
            <a:off x="3047238" y="3617070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8B65D0-4894-4479-1712-7E1ABE7FFD76}"/>
              </a:ext>
            </a:extLst>
          </p:cNvPr>
          <p:cNvSpPr/>
          <p:nvPr/>
        </p:nvSpPr>
        <p:spPr>
          <a:xfrm>
            <a:off x="2177967" y="2587670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A081ED-BC74-EAAF-A660-C15180DB8B95}"/>
              </a:ext>
            </a:extLst>
          </p:cNvPr>
          <p:cNvSpPr/>
          <p:nvPr/>
        </p:nvSpPr>
        <p:spPr>
          <a:xfrm>
            <a:off x="3723676" y="1536866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31D75-CDF8-272D-0850-B2EFF1D90968}"/>
              </a:ext>
            </a:extLst>
          </p:cNvPr>
          <p:cNvSpPr txBox="1"/>
          <p:nvPr/>
        </p:nvSpPr>
        <p:spPr>
          <a:xfrm>
            <a:off x="5205974" y="511913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Depth of a node :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6C9B36F-1B0C-7120-9ED6-F3988667C4EF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2E9C4E-30E4-A8F0-C167-35EE1E73D48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25" grpId="0" animBg="1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4965486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8B65D0-4894-4479-1712-7E1ABE7FFD76}"/>
              </a:ext>
            </a:extLst>
          </p:cNvPr>
          <p:cNvSpPr/>
          <p:nvPr/>
        </p:nvSpPr>
        <p:spPr>
          <a:xfrm>
            <a:off x="1213465" y="3640718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A081ED-BC74-EAAF-A660-C15180DB8B95}"/>
              </a:ext>
            </a:extLst>
          </p:cNvPr>
          <p:cNvSpPr/>
          <p:nvPr/>
        </p:nvSpPr>
        <p:spPr>
          <a:xfrm>
            <a:off x="2185541" y="4868487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31D75-CDF8-272D-0850-B2EFF1D90968}"/>
              </a:ext>
            </a:extLst>
          </p:cNvPr>
          <p:cNvSpPr txBox="1"/>
          <p:nvPr/>
        </p:nvSpPr>
        <p:spPr>
          <a:xfrm>
            <a:off x="2885444" y="5998723"/>
            <a:ext cx="345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Breadth(the number of leaves) : 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CF0095-7462-3B01-A02B-EC934FA947B8}"/>
              </a:ext>
            </a:extLst>
          </p:cNvPr>
          <p:cNvSpPr/>
          <p:nvPr/>
        </p:nvSpPr>
        <p:spPr>
          <a:xfrm>
            <a:off x="6212888" y="3640718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7DE5FE-338C-683B-698E-D7A3684EB439}"/>
              </a:ext>
            </a:extLst>
          </p:cNvPr>
          <p:cNvSpPr/>
          <p:nvPr/>
        </p:nvSpPr>
        <p:spPr>
          <a:xfrm>
            <a:off x="4391283" y="3644616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B67E7C-395E-B35F-0B8E-CF82EAEDF48C}"/>
              </a:ext>
            </a:extLst>
          </p:cNvPr>
          <p:cNvSpPr/>
          <p:nvPr/>
        </p:nvSpPr>
        <p:spPr>
          <a:xfrm>
            <a:off x="3902289" y="4871317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3C00261-1DA3-AD54-D68E-A49264DA7349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ACE3F-38EC-B0C0-7666-DB64AC3760C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F801EA-9DA6-61B0-265E-7ED9BAB624F9}"/>
              </a:ext>
            </a:extLst>
          </p:cNvPr>
          <p:cNvSpPr/>
          <p:nvPr/>
        </p:nvSpPr>
        <p:spPr>
          <a:xfrm>
            <a:off x="5319392" y="3635379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5" grpId="0" animBg="1"/>
      <p:bldP spid="27" grpId="0" animBg="1"/>
      <p:bldP spid="29" grpId="0"/>
      <p:bldP spid="15" grpId="0" animBg="1"/>
      <p:bldP spid="17" grpId="0" animBg="1"/>
      <p:bldP spid="1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5385900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8B65D0-4894-4479-1712-7E1ABE7FFD76}"/>
              </a:ext>
            </a:extLst>
          </p:cNvPr>
          <p:cNvSpPr/>
          <p:nvPr/>
        </p:nvSpPr>
        <p:spPr>
          <a:xfrm>
            <a:off x="2992601" y="363855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31D75-CDF8-272D-0850-B2EFF1D90968}"/>
              </a:ext>
            </a:extLst>
          </p:cNvPr>
          <p:cNvSpPr txBox="1"/>
          <p:nvPr/>
        </p:nvSpPr>
        <p:spPr>
          <a:xfrm>
            <a:off x="1652412" y="5912838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Degree of a node(the number of children) : 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Degree of tree(maximum degree of a node in tree) : 3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9DB688-7399-5C2C-E94C-11C8DCAEDEAC}"/>
              </a:ext>
            </a:extLst>
          </p:cNvPr>
          <p:cNvSpPr/>
          <p:nvPr/>
        </p:nvSpPr>
        <p:spPr>
          <a:xfrm>
            <a:off x="1271752" y="1428750"/>
            <a:ext cx="6125291" cy="4404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E7AE7-6DCF-27B1-5F41-B28C24BD779A}"/>
              </a:ext>
            </a:extLst>
          </p:cNvPr>
          <p:cNvSpPr txBox="1"/>
          <p:nvPr/>
        </p:nvSpPr>
        <p:spPr>
          <a:xfrm>
            <a:off x="5938345" y="1032369"/>
            <a:ext cx="5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Tree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FD761CA5-640C-E732-1E3A-3F1584A52EB7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F1A495-0166-CF2E-B924-F85ED598CFF8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DD684-3E4B-128C-4FB0-6B60EA550E38}"/>
              </a:ext>
            </a:extLst>
          </p:cNvPr>
          <p:cNvSpPr/>
          <p:nvPr/>
        </p:nvSpPr>
        <p:spPr>
          <a:xfrm>
            <a:off x="2206561" y="4868487"/>
            <a:ext cx="2812128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Child node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5" grpId="0" animBg="1"/>
      <p:bldP spid="13" grpId="0" animBg="1"/>
      <p:bldP spid="2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810" y="3158134"/>
            <a:ext cx="3575757" cy="41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Binary Tree : degree of tree = 2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148C10D-8153-B8AE-F70A-55435F0E3AC8}"/>
              </a:ext>
            </a:extLst>
          </p:cNvPr>
          <p:cNvSpPr/>
          <p:nvPr/>
        </p:nvSpPr>
        <p:spPr>
          <a:xfrm>
            <a:off x="5521811" y="37349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9B2C6C-F43C-8334-9AE7-3BFC6F779797}"/>
              </a:ext>
            </a:extLst>
          </p:cNvPr>
          <p:cNvCxnSpPr>
            <a:stCxn id="8" idx="4"/>
            <a:endCxn id="13" idx="0"/>
          </p:cNvCxnSpPr>
          <p:nvPr/>
        </p:nvCxnSpPr>
        <p:spPr>
          <a:xfrm flipH="1">
            <a:off x="5881811" y="3366042"/>
            <a:ext cx="14574" cy="36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23" y="2443682"/>
            <a:ext cx="9852029" cy="354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Complete Binary Tree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마지막 </a:t>
            </a:r>
            <a:r>
              <a:rPr lang="en-US" altLang="ko-KR" dirty="0"/>
              <a:t>level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제외하고는 다 채워져 있어야 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마지막 </a:t>
            </a:r>
            <a:r>
              <a:rPr lang="en-US" altLang="ko-KR" dirty="0"/>
              <a:t>level</a:t>
            </a:r>
            <a:r>
              <a:rPr lang="ko-KR" altLang="en-US" dirty="0"/>
              <a:t>은 다 채워져 있을 필요는 없지만 왼쪽에서 채워져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5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1B43CC-BA69-58D8-83BC-32DEF834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74" y="1815760"/>
            <a:ext cx="2917394" cy="2161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1749BA-2173-4C2B-AE29-43E685C6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316" y="4196076"/>
            <a:ext cx="3136069" cy="2122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99A208-294F-79F5-4432-7B2E48B3E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033" y="4223174"/>
            <a:ext cx="3136069" cy="20957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63B1947-9D39-62A7-7730-6C57CA2CF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480" y="1679488"/>
            <a:ext cx="2732690" cy="211840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B4BC3F-D13B-BBBF-AC58-7194C8C3FAF2}"/>
              </a:ext>
            </a:extLst>
          </p:cNvPr>
          <p:cNvSpPr txBox="1"/>
          <p:nvPr/>
        </p:nvSpPr>
        <p:spPr>
          <a:xfrm>
            <a:off x="2207173" y="177053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BBED21-F792-B38D-A0ED-A370C35EF08A}"/>
              </a:ext>
            </a:extLst>
          </p:cNvPr>
          <p:cNvSpPr txBox="1"/>
          <p:nvPr/>
        </p:nvSpPr>
        <p:spPr>
          <a:xfrm>
            <a:off x="7089229" y="17705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BCD8EF-5BD0-D5E1-6373-C6DD8AADFE97}"/>
              </a:ext>
            </a:extLst>
          </p:cNvPr>
          <p:cNvSpPr txBox="1"/>
          <p:nvPr/>
        </p:nvSpPr>
        <p:spPr>
          <a:xfrm>
            <a:off x="2207173" y="4271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5F79C5-07E2-7DB0-12F5-6124712CA6C3}"/>
              </a:ext>
            </a:extLst>
          </p:cNvPr>
          <p:cNvSpPr txBox="1"/>
          <p:nvPr/>
        </p:nvSpPr>
        <p:spPr>
          <a:xfrm>
            <a:off x="7089229" y="4271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6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23" y="2443682"/>
            <a:ext cx="9852029" cy="354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Complete Binary Tree </a:t>
            </a: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로 표현이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내 자식 노드를 바로 탐색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6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985"/>
            <a:ext cx="3614139" cy="87758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로 표현이 가능</a:t>
            </a:r>
            <a:endParaRPr lang="en-US" altLang="ko-KR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2C8DF96-6BD5-7FE5-7608-2F4B9E9AA72C}"/>
              </a:ext>
            </a:extLst>
          </p:cNvPr>
          <p:cNvSpPr/>
          <p:nvPr/>
        </p:nvSpPr>
        <p:spPr>
          <a:xfrm>
            <a:off x="4079632" y="21138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E007A48-F5F8-37CD-824B-DB16478178D8}"/>
              </a:ext>
            </a:extLst>
          </p:cNvPr>
          <p:cNvSpPr/>
          <p:nvPr/>
        </p:nvSpPr>
        <p:spPr>
          <a:xfrm>
            <a:off x="3396418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4095B03-20F3-7D0F-D3B5-BBF5B2D1F1B3}"/>
              </a:ext>
            </a:extLst>
          </p:cNvPr>
          <p:cNvSpPr/>
          <p:nvPr/>
        </p:nvSpPr>
        <p:spPr>
          <a:xfrm>
            <a:off x="1582121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EC0A91A-9BA9-05D9-C711-895E2FA16B00}"/>
              </a:ext>
            </a:extLst>
          </p:cNvPr>
          <p:cNvSpPr/>
          <p:nvPr/>
        </p:nvSpPr>
        <p:spPr>
          <a:xfrm>
            <a:off x="2549071" y="315443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77463EA-F472-C90A-F524-A670183FA7D2}"/>
              </a:ext>
            </a:extLst>
          </p:cNvPr>
          <p:cNvSpPr/>
          <p:nvPr/>
        </p:nvSpPr>
        <p:spPr>
          <a:xfrm>
            <a:off x="5683843" y="315443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680AC77-34C4-15D4-8CF2-8CD507CD1965}"/>
              </a:ext>
            </a:extLst>
          </p:cNvPr>
          <p:cNvSpPr/>
          <p:nvPr/>
        </p:nvSpPr>
        <p:spPr>
          <a:xfrm>
            <a:off x="4762121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79692A3-156A-6CFF-E9C3-F4ABF07215BE}"/>
              </a:ext>
            </a:extLst>
          </p:cNvPr>
          <p:cNvSpPr/>
          <p:nvPr/>
        </p:nvSpPr>
        <p:spPr>
          <a:xfrm>
            <a:off x="6576418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1DA0939-E58F-681D-E653-057AADE3920B}"/>
              </a:ext>
            </a:extLst>
          </p:cNvPr>
          <p:cNvSpPr/>
          <p:nvPr/>
        </p:nvSpPr>
        <p:spPr>
          <a:xfrm>
            <a:off x="862121" y="54522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24C89ADF-F6DE-D4C6-3B8B-7B0117F67DA3}"/>
              </a:ext>
            </a:extLst>
          </p:cNvPr>
          <p:cNvSpPr/>
          <p:nvPr/>
        </p:nvSpPr>
        <p:spPr>
          <a:xfrm>
            <a:off x="2948647" y="54011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B2ABFD-6A88-6344-A295-587EE066D22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2909071" y="2728358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B051F5-79B0-1188-5E58-31DE3BB7FCA0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694190" y="2728358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71AEEA-2618-82E0-86D0-BEE8C459F127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942121" y="3768996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F44C0B-C949-79BD-953D-E4D3F870D8E4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163629" y="3768996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E09EE4-07D1-DD39-25A1-AD73349DEF0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22121" y="3768996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66A56E-3AE4-C0F4-9C65-686DF08B6E17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298401" y="3768996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DD4EF9-61AF-29B3-437A-1BA5F5AD6E61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 flipH="1">
            <a:off x="3308647" y="4839654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E51BA3-0929-B82F-221B-32E387960B1E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222121" y="4839654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CB1C66D0-0AB0-DD87-3772-8B0209E5AC95}"/>
              </a:ext>
            </a:extLst>
          </p:cNvPr>
          <p:cNvSpPr/>
          <p:nvPr/>
        </p:nvSpPr>
        <p:spPr>
          <a:xfrm>
            <a:off x="2110998" y="54011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93FE40-B2DE-583B-A84B-DA503A630A76}"/>
              </a:ext>
            </a:extLst>
          </p:cNvPr>
          <p:cNvCxnSpPr>
            <a:cxnSpLocks/>
            <a:stCxn id="7" idx="5"/>
            <a:endCxn id="25" idx="0"/>
          </p:cNvCxnSpPr>
          <p:nvPr/>
        </p:nvCxnSpPr>
        <p:spPr>
          <a:xfrm>
            <a:off x="2196679" y="4839654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8035EB-A870-A694-61A8-A063054CE903}"/>
              </a:ext>
            </a:extLst>
          </p:cNvPr>
          <p:cNvSpPr txBox="1"/>
          <p:nvPr/>
        </p:nvSpPr>
        <p:spPr>
          <a:xfrm>
            <a:off x="7296418" y="2443134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[3,2,10,7,5,4,8,6,9,1]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7567C-DE4C-7C9B-C822-E9AA401B09B8}"/>
              </a:ext>
            </a:extLst>
          </p:cNvPr>
          <p:cNvSpPr txBox="1"/>
          <p:nvPr/>
        </p:nvSpPr>
        <p:spPr>
          <a:xfrm>
            <a:off x="4633180" y="1920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BC389D-BB0F-10F6-9159-8D94D6FFDBCC}"/>
              </a:ext>
            </a:extLst>
          </p:cNvPr>
          <p:cNvSpPr txBox="1"/>
          <p:nvPr/>
        </p:nvSpPr>
        <p:spPr>
          <a:xfrm>
            <a:off x="3548722" y="52957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BE02CC-2F00-FF00-F064-85A722BFC8D6}"/>
              </a:ext>
            </a:extLst>
          </p:cNvPr>
          <p:cNvSpPr txBox="1"/>
          <p:nvPr/>
        </p:nvSpPr>
        <p:spPr>
          <a:xfrm>
            <a:off x="2730163" y="5315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21361B-405E-A6F1-F5EA-A1BF1600CD73}"/>
              </a:ext>
            </a:extLst>
          </p:cNvPr>
          <p:cNvSpPr txBox="1"/>
          <p:nvPr/>
        </p:nvSpPr>
        <p:spPr>
          <a:xfrm>
            <a:off x="1481287" y="5315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B58AF6-9539-0299-DC44-21731C736014}"/>
              </a:ext>
            </a:extLst>
          </p:cNvPr>
          <p:cNvSpPr txBox="1"/>
          <p:nvPr/>
        </p:nvSpPr>
        <p:spPr>
          <a:xfrm>
            <a:off x="7217721" y="41184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61F6-8529-12FA-8761-50AFB1E8D0B5}"/>
              </a:ext>
            </a:extLst>
          </p:cNvPr>
          <p:cNvSpPr txBox="1"/>
          <p:nvPr/>
        </p:nvSpPr>
        <p:spPr>
          <a:xfrm>
            <a:off x="5364525" y="41184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8119D-CCC8-2F8F-EF03-8BE3C864B8C9}"/>
              </a:ext>
            </a:extLst>
          </p:cNvPr>
          <p:cNvSpPr txBox="1"/>
          <p:nvPr/>
        </p:nvSpPr>
        <p:spPr>
          <a:xfrm>
            <a:off x="4001749" y="41184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23C8B-5DC9-C134-9CEC-D3743A0A171C}"/>
              </a:ext>
            </a:extLst>
          </p:cNvPr>
          <p:cNvSpPr txBox="1"/>
          <p:nvPr/>
        </p:nvSpPr>
        <p:spPr>
          <a:xfrm>
            <a:off x="2198608" y="41209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3ABB2-C20C-8023-6044-0EA6865BC393}"/>
              </a:ext>
            </a:extLst>
          </p:cNvPr>
          <p:cNvSpPr txBox="1"/>
          <p:nvPr/>
        </p:nvSpPr>
        <p:spPr>
          <a:xfrm>
            <a:off x="6263038" y="2974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1607C2-CD4C-42D9-5DC1-69833F5AD9D5}"/>
              </a:ext>
            </a:extLst>
          </p:cNvPr>
          <p:cNvSpPr txBox="1"/>
          <p:nvPr/>
        </p:nvSpPr>
        <p:spPr>
          <a:xfrm>
            <a:off x="3153497" y="30198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985"/>
            <a:ext cx="4672243" cy="409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   </a:t>
            </a:r>
            <a:r>
              <a:rPr lang="ko-KR" altLang="en-US" dirty="0"/>
              <a:t>내 자식 노드를 바로 탐색 가능</a:t>
            </a:r>
            <a:endParaRPr lang="en-US" altLang="ko-KR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2C8DF96-6BD5-7FE5-7608-2F4B9E9AA72C}"/>
              </a:ext>
            </a:extLst>
          </p:cNvPr>
          <p:cNvSpPr/>
          <p:nvPr/>
        </p:nvSpPr>
        <p:spPr>
          <a:xfrm>
            <a:off x="4079632" y="21138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E007A48-F5F8-37CD-824B-DB16478178D8}"/>
              </a:ext>
            </a:extLst>
          </p:cNvPr>
          <p:cNvSpPr/>
          <p:nvPr/>
        </p:nvSpPr>
        <p:spPr>
          <a:xfrm>
            <a:off x="3396418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4095B03-20F3-7D0F-D3B5-BBF5B2D1F1B3}"/>
              </a:ext>
            </a:extLst>
          </p:cNvPr>
          <p:cNvSpPr/>
          <p:nvPr/>
        </p:nvSpPr>
        <p:spPr>
          <a:xfrm>
            <a:off x="1582121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EC0A91A-9BA9-05D9-C711-895E2FA16B00}"/>
              </a:ext>
            </a:extLst>
          </p:cNvPr>
          <p:cNvSpPr/>
          <p:nvPr/>
        </p:nvSpPr>
        <p:spPr>
          <a:xfrm>
            <a:off x="2549071" y="315443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77463EA-F472-C90A-F524-A670183FA7D2}"/>
              </a:ext>
            </a:extLst>
          </p:cNvPr>
          <p:cNvSpPr/>
          <p:nvPr/>
        </p:nvSpPr>
        <p:spPr>
          <a:xfrm>
            <a:off x="5683843" y="315443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680AC77-34C4-15D4-8CF2-8CD507CD1965}"/>
              </a:ext>
            </a:extLst>
          </p:cNvPr>
          <p:cNvSpPr/>
          <p:nvPr/>
        </p:nvSpPr>
        <p:spPr>
          <a:xfrm>
            <a:off x="4762121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79692A3-156A-6CFF-E9C3-F4ABF07215BE}"/>
              </a:ext>
            </a:extLst>
          </p:cNvPr>
          <p:cNvSpPr/>
          <p:nvPr/>
        </p:nvSpPr>
        <p:spPr>
          <a:xfrm>
            <a:off x="6576418" y="42250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1DA0939-E58F-681D-E653-057AADE3920B}"/>
              </a:ext>
            </a:extLst>
          </p:cNvPr>
          <p:cNvSpPr/>
          <p:nvPr/>
        </p:nvSpPr>
        <p:spPr>
          <a:xfrm>
            <a:off x="862121" y="54522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24C89ADF-F6DE-D4C6-3B8B-7B0117F67DA3}"/>
              </a:ext>
            </a:extLst>
          </p:cNvPr>
          <p:cNvSpPr/>
          <p:nvPr/>
        </p:nvSpPr>
        <p:spPr>
          <a:xfrm>
            <a:off x="2948647" y="54011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B2ABFD-6A88-6344-A295-587EE066D22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2909071" y="2728358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B051F5-79B0-1188-5E58-31DE3BB7FCA0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694190" y="2728358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71AEEA-2618-82E0-86D0-BEE8C459F127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942121" y="3768996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F44C0B-C949-79BD-953D-E4D3F870D8E4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163629" y="3768996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E09EE4-07D1-DD39-25A1-AD73349DEF0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22121" y="3768996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66A56E-3AE4-C0F4-9C65-686DF08B6E17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298401" y="3768996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DD4EF9-61AF-29B3-437A-1BA5F5AD6E61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 flipH="1">
            <a:off x="3308647" y="4839654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E51BA3-0929-B82F-221B-32E387960B1E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222121" y="4839654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CB1C66D0-0AB0-DD87-3772-8B0209E5AC95}"/>
              </a:ext>
            </a:extLst>
          </p:cNvPr>
          <p:cNvSpPr/>
          <p:nvPr/>
        </p:nvSpPr>
        <p:spPr>
          <a:xfrm>
            <a:off x="2110998" y="540119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93FE40-B2DE-583B-A84B-DA503A630A76}"/>
              </a:ext>
            </a:extLst>
          </p:cNvPr>
          <p:cNvCxnSpPr>
            <a:cxnSpLocks/>
            <a:stCxn id="7" idx="5"/>
            <a:endCxn id="25" idx="0"/>
          </p:cNvCxnSpPr>
          <p:nvPr/>
        </p:nvCxnSpPr>
        <p:spPr>
          <a:xfrm>
            <a:off x="2196679" y="4839654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8035EB-A870-A694-61A8-A063054CE903}"/>
              </a:ext>
            </a:extLst>
          </p:cNvPr>
          <p:cNvSpPr txBox="1"/>
          <p:nvPr/>
        </p:nvSpPr>
        <p:spPr>
          <a:xfrm>
            <a:off x="7392370" y="2080697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[3,2,10,7,5,4,8,6,9,1]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EA214-F746-295F-0C90-68FE24B16667}"/>
              </a:ext>
            </a:extLst>
          </p:cNvPr>
          <p:cNvSpPr txBox="1"/>
          <p:nvPr/>
        </p:nvSpPr>
        <p:spPr>
          <a:xfrm>
            <a:off x="7830207" y="3358429"/>
            <a:ext cx="296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노드</a:t>
            </a:r>
            <a:endParaRPr lang="en-US" altLang="ko-KR" dirty="0"/>
          </a:p>
          <a:p>
            <a:r>
              <a:rPr lang="en-US" altLang="ko-KR" dirty="0"/>
              <a:t>	- left </a:t>
            </a:r>
            <a:r>
              <a:rPr lang="ko-KR" altLang="en-US" dirty="0"/>
              <a:t>자식 노드 </a:t>
            </a:r>
            <a:r>
              <a:rPr lang="en-US" altLang="ko-KR" dirty="0"/>
              <a:t>: 2N+1</a:t>
            </a:r>
          </a:p>
          <a:p>
            <a:r>
              <a:rPr lang="en-US" altLang="ko-KR" dirty="0"/>
              <a:t>	- right </a:t>
            </a:r>
            <a:r>
              <a:rPr lang="ko-KR" altLang="en-US" dirty="0"/>
              <a:t>자식 노드 </a:t>
            </a:r>
            <a:r>
              <a:rPr lang="en-US" altLang="ko-KR" dirty="0"/>
              <a:t>: 2N+2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2DEB51-F3ED-E3EC-4BB8-7EE09FE6A4A5}"/>
              </a:ext>
            </a:extLst>
          </p:cNvPr>
          <p:cNvSpPr/>
          <p:nvPr/>
        </p:nvSpPr>
        <p:spPr>
          <a:xfrm>
            <a:off x="5550777" y="3089004"/>
            <a:ext cx="1032606" cy="881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1C8DF21-E2CF-5B4D-7B35-6986198B5041}"/>
              </a:ext>
            </a:extLst>
          </p:cNvPr>
          <p:cNvSpPr/>
          <p:nvPr/>
        </p:nvSpPr>
        <p:spPr>
          <a:xfrm>
            <a:off x="4610484" y="4117991"/>
            <a:ext cx="1032606" cy="881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903E1F-978D-0304-EC8D-AD0E6828B2EB}"/>
              </a:ext>
            </a:extLst>
          </p:cNvPr>
          <p:cNvSpPr/>
          <p:nvPr/>
        </p:nvSpPr>
        <p:spPr>
          <a:xfrm>
            <a:off x="6402717" y="4144329"/>
            <a:ext cx="1032606" cy="881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E886F-6D34-289E-D871-B80DD69BD617}"/>
              </a:ext>
            </a:extLst>
          </p:cNvPr>
          <p:cNvSpPr txBox="1"/>
          <p:nvPr/>
        </p:nvSpPr>
        <p:spPr>
          <a:xfrm>
            <a:off x="5550777" y="264082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번째 노드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F84C3-40B0-6FBF-B76E-E8E9D224E45F}"/>
              </a:ext>
            </a:extLst>
          </p:cNvPr>
          <p:cNvSpPr txBox="1"/>
          <p:nvPr/>
        </p:nvSpPr>
        <p:spPr>
          <a:xfrm>
            <a:off x="3756418" y="51237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left </a:t>
            </a:r>
            <a:r>
              <a:rPr lang="ko-KR" altLang="en-US" dirty="0">
                <a:solidFill>
                  <a:srgbClr val="FF0000"/>
                </a:solidFill>
              </a:rPr>
              <a:t>자식 노드 </a:t>
            </a:r>
            <a:r>
              <a:rPr lang="en-US" altLang="ko-KR" dirty="0">
                <a:solidFill>
                  <a:srgbClr val="FF0000"/>
                </a:solidFill>
              </a:rPr>
              <a:t>: 2N+1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E1826-2E8B-0151-B1CA-4042AF37C9C7}"/>
              </a:ext>
            </a:extLst>
          </p:cNvPr>
          <p:cNvSpPr txBox="1"/>
          <p:nvPr/>
        </p:nvSpPr>
        <p:spPr>
          <a:xfrm>
            <a:off x="6827958" y="512042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right </a:t>
            </a:r>
            <a:r>
              <a:rPr lang="ko-KR" altLang="en-US" dirty="0">
                <a:solidFill>
                  <a:srgbClr val="FF0000"/>
                </a:solidFill>
              </a:rPr>
              <a:t>자식 노드 </a:t>
            </a:r>
            <a:r>
              <a:rPr lang="en-US" altLang="ko-KR" dirty="0">
                <a:solidFill>
                  <a:srgbClr val="FF0000"/>
                </a:solidFill>
              </a:rPr>
              <a:t>: 2N+2 =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919AB-E1FD-FDDB-DA0C-208BF893FF85}"/>
              </a:ext>
            </a:extLst>
          </p:cNvPr>
          <p:cNvSpPr txBox="1"/>
          <p:nvPr/>
        </p:nvSpPr>
        <p:spPr>
          <a:xfrm>
            <a:off x="6106286" y="19828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22" grpId="0" animBg="1"/>
      <p:bldP spid="23" grpId="0" animBg="1"/>
      <p:bldP spid="24" grpId="0" animBg="1"/>
      <p:bldP spid="26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0C7D-C8B4-F293-E922-15330E4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최대 최소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E9F35-1E55-922E-C8AD-DDBACB4A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max value</a:t>
            </a:r>
            <a:r>
              <a:rPr lang="ko-KR" altLang="en-US" dirty="0"/>
              <a:t>를 찾는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[1,5,4,7,3,2]</a:t>
            </a:r>
          </a:p>
          <a:p>
            <a:r>
              <a:rPr lang="en-US" altLang="ko-KR" dirty="0"/>
              <a:t>max(A)     # 7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min value</a:t>
            </a:r>
            <a:r>
              <a:rPr lang="ko-KR" altLang="en-US" dirty="0"/>
              <a:t>를 찾는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[1,5,4,7,3,2]</a:t>
            </a:r>
          </a:p>
          <a:p>
            <a:r>
              <a:rPr lang="en-US" altLang="ko-KR" dirty="0"/>
              <a:t>min(A)      #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4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2C8DF96-6BD5-7FE5-7608-2F4B9E9AA72C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E007A48-F5F8-37CD-824B-DB16478178D8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4095B03-20F3-7D0F-D3B5-BBF5B2D1F1B3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EC0A91A-9BA9-05D9-C711-895E2FA16B00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77463EA-F472-C90A-F524-A670183FA7D2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680AC77-34C4-15D4-8CF2-8CD507CD1965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79692A3-156A-6CFF-E9C3-F4ABF07215BE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1DA0939-E58F-681D-E653-057AADE3920B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24C89ADF-F6DE-D4C6-3B8B-7B0117F67DA3}"/>
              </a:ext>
            </a:extLst>
          </p:cNvPr>
          <p:cNvSpPr/>
          <p:nvPr/>
        </p:nvSpPr>
        <p:spPr>
          <a:xfrm>
            <a:off x="313783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B2ABFD-6A88-6344-A295-587EE066D22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B051F5-79B0-1188-5E58-31DE3BB7FCA0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71AEEA-2618-82E0-86D0-BEE8C459F127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F44C0B-C949-79BD-953D-E4D3F870D8E4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E09EE4-07D1-DD39-25A1-AD73349DEF0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66A56E-3AE4-C0F4-9C65-686DF08B6E17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DD4EF9-61AF-29B3-437A-1BA5F5AD6E61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 flipH="1">
            <a:off x="3497834" y="4461282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E51BA3-0929-B82F-221B-32E387960B1E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CB1C66D0-0AB0-DD87-3772-8B0209E5AC95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93FE40-B2DE-583B-A84B-DA503A630A76}"/>
              </a:ext>
            </a:extLst>
          </p:cNvPr>
          <p:cNvCxnSpPr>
            <a:cxnSpLocks/>
            <a:stCxn id="7" idx="5"/>
            <a:endCxn id="25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A0721C77-8F43-416E-5FB5-1C34C330F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8733" y="2075744"/>
                <a:ext cx="4657734" cy="354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[3, 5, 8, 6, 13, 36, 29, 19, 10, 17]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Heap</a:t>
                </a:r>
                <a:r>
                  <a:rPr lang="ko-KR" altLang="en-US" dirty="0"/>
                  <a:t> 특징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항상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index</a:t>
                </a:r>
                <a:r>
                  <a:rPr lang="ko-KR" altLang="en-US" dirty="0"/>
                  <a:t>에 최소값 저장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그 노드의 자식들은 항상 노드의 값보다 큰 값을 가진다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삭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삽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lang="ko-KR" altLang="en-US" dirty="0"/>
                  <a:t>에 처리</a:t>
                </a:r>
              </a:p>
            </p:txBody>
          </p:sp>
        </mc:Choice>
        <mc:Fallback xmlns="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A0721C77-8F43-416E-5FB5-1C34C330F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8733" y="2075744"/>
                <a:ext cx="4657734" cy="3541960"/>
              </a:xfrm>
              <a:blipFill>
                <a:blip r:embed="rId3"/>
                <a:stretch>
                  <a:fillRect l="-1440" t="-1549" r="-1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삽입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F748C-3AFA-4845-1E06-E1FBB908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33" y="2160230"/>
            <a:ext cx="4468364" cy="2526071"/>
          </a:xfrm>
        </p:spPr>
        <p:txBody>
          <a:bodyPr>
            <a:normAutofit/>
          </a:bodyPr>
          <a:lstStyle/>
          <a:p>
            <a:r>
              <a:rPr lang="ko-KR" altLang="en-US" dirty="0"/>
              <a:t>삽입할 값을 맨 뒤에 삽입</a:t>
            </a:r>
            <a:endParaRPr lang="en-US" altLang="ko-KR" dirty="0"/>
          </a:p>
          <a:p>
            <a:r>
              <a:rPr lang="ko-KR" altLang="en-US" dirty="0"/>
              <a:t>그 다음 그의 부모와 값 비교</a:t>
            </a:r>
            <a:endParaRPr lang="en-US" altLang="ko-KR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B97B403-2F24-E58E-A922-9E92980FCF19}"/>
              </a:ext>
            </a:extLst>
          </p:cNvPr>
          <p:cNvSpPr/>
          <p:nvPr/>
        </p:nvSpPr>
        <p:spPr>
          <a:xfrm>
            <a:off x="4153404" y="5022824"/>
            <a:ext cx="720000" cy="72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2C220A-687F-7D50-38B8-EFBB8BF0E89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00163" y="4461282"/>
            <a:ext cx="313241" cy="56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8D6E9028-C74B-466E-EBEC-6F92CFE2C698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2D5FCF4D-011A-41AB-6E10-BC84428D45D7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24B8EE24-E2C6-5C66-DFE0-052DBE870CC8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DCD24931-D608-3576-13B8-39E5569A35DF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C4EECE5E-CD95-D4F5-8E9A-4DFB93C1B3FB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1B9642F-D303-E3A8-4129-3403CA91D825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0839BE0B-2629-AB28-DD32-E9DBF2BC190F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F35F3DEB-C1B4-B328-917F-929E7E7D312E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B3320227-D34A-3939-196B-FCE938650A96}"/>
              </a:ext>
            </a:extLst>
          </p:cNvPr>
          <p:cNvSpPr/>
          <p:nvPr/>
        </p:nvSpPr>
        <p:spPr>
          <a:xfrm>
            <a:off x="313783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5CAF4E-8DCD-39CB-4D3D-9E7F6DE68282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EFA857-0EB9-744B-8348-91C1BE71EBDB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1DC443A-3897-2CD2-2925-489D59C9F972}"/>
              </a:ext>
            </a:extLst>
          </p:cNvPr>
          <p:cNvCxnSpPr>
            <a:cxnSpLocks/>
            <a:stCxn id="47" idx="3"/>
            <a:endCxn id="46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7E43B-8D43-B7EB-5AC8-BA9AC6C75612}"/>
              </a:ext>
            </a:extLst>
          </p:cNvPr>
          <p:cNvCxnSpPr>
            <a:cxnSpLocks/>
            <a:stCxn id="47" idx="5"/>
            <a:endCxn id="45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1EB47B-4BC2-AAEA-E293-F20A1A35683B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C0AD5A0-DEB9-E0BC-6CC6-24ECEDE1237B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3730EFA-E923-1991-6ADC-1ACF9C01EDF3}"/>
              </a:ext>
            </a:extLst>
          </p:cNvPr>
          <p:cNvCxnSpPr>
            <a:cxnSpLocks/>
            <a:stCxn id="45" idx="3"/>
            <a:endCxn id="52" idx="0"/>
          </p:cNvCxnSpPr>
          <p:nvPr/>
        </p:nvCxnSpPr>
        <p:spPr>
          <a:xfrm flipH="1">
            <a:off x="3497834" y="4461282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374A2E-BECA-FA7A-72A4-E62AE2E1B621}"/>
              </a:ext>
            </a:extLst>
          </p:cNvPr>
          <p:cNvCxnSpPr>
            <a:cxnSpLocks/>
            <a:stCxn id="46" idx="3"/>
            <a:endCxn id="51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A47DB594-B2AF-CD35-8725-91072BC556B7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F2DEAEB-13D6-C67A-FA75-EB8928E188BA}"/>
              </a:ext>
            </a:extLst>
          </p:cNvPr>
          <p:cNvCxnSpPr>
            <a:cxnSpLocks/>
            <a:stCxn id="46" idx="5"/>
            <a:endCxn id="61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삽입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F748C-3AFA-4845-1E06-E1FBB908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33" y="2160230"/>
            <a:ext cx="4468364" cy="2526071"/>
          </a:xfrm>
        </p:spPr>
        <p:txBody>
          <a:bodyPr>
            <a:normAutofit/>
          </a:bodyPr>
          <a:lstStyle/>
          <a:p>
            <a:r>
              <a:rPr lang="ko-KR" altLang="en-US" dirty="0"/>
              <a:t>삽입할 값을 맨 뒤에 삽입</a:t>
            </a:r>
            <a:endParaRPr lang="en-US" altLang="ko-KR" dirty="0"/>
          </a:p>
          <a:p>
            <a:r>
              <a:rPr lang="ko-KR" altLang="en-US" dirty="0"/>
              <a:t>그 다음 그의 부모와 값 비교</a:t>
            </a:r>
            <a:endParaRPr lang="en-US" altLang="ko-KR" dirty="0"/>
          </a:p>
          <a:p>
            <a:r>
              <a:rPr lang="ko-KR" altLang="en-US" dirty="0"/>
              <a:t>부모보다 작을 경우 교체</a:t>
            </a:r>
            <a:endParaRPr lang="en-US" altLang="ko-KR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6B587667-5895-F560-46CA-43819AE542DD}"/>
              </a:ext>
            </a:extLst>
          </p:cNvPr>
          <p:cNvSpPr/>
          <p:nvPr/>
        </p:nvSpPr>
        <p:spPr>
          <a:xfrm>
            <a:off x="415340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6193F4-2268-0E80-7F42-BD38A0E8054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00163" y="4461282"/>
            <a:ext cx="31324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85EC2C5-9417-C2DE-6D0A-EFC398CC0802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8D33F67-F279-F048-C593-1CC412AF5629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A9902C4-704E-990E-402C-9DCFF61C0669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597EAD85-B02F-4ED5-21CC-BDCA549705A2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687E061F-F751-F593-9341-D1D3F9FF2147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0F831662-4041-C54A-9A6C-C3C93E548CB2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6A8EBFCC-5CA0-C055-201D-8AE27E29EB16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1F55289-EEDD-085B-BCD9-20AEE1A56417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3D02E3F6-5902-C204-D2A7-558651D474F4}"/>
              </a:ext>
            </a:extLst>
          </p:cNvPr>
          <p:cNvSpPr/>
          <p:nvPr/>
        </p:nvSpPr>
        <p:spPr>
          <a:xfrm>
            <a:off x="313783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930075-6EB5-36F0-D5ED-88C8FD890A16}"/>
              </a:ext>
            </a:extLst>
          </p:cNvPr>
          <p:cNvCxnSpPr>
            <a:cxnSpLocks/>
            <a:stCxn id="24" idx="3"/>
            <a:endCxn id="3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10C1B1-6013-6B93-58EC-4323F2AD0599}"/>
              </a:ext>
            </a:extLst>
          </p:cNvPr>
          <p:cNvCxnSpPr>
            <a:cxnSpLocks/>
            <a:stCxn id="24" idx="5"/>
            <a:endCxn id="31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BCA26D-4F79-B3D2-9EEE-EA12F609FCFD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81C068-55D0-F232-E36E-62B3B2824320}"/>
              </a:ext>
            </a:extLst>
          </p:cNvPr>
          <p:cNvCxnSpPr>
            <a:cxnSpLocks/>
            <a:stCxn id="30" idx="5"/>
            <a:endCxn id="28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7436FF-2705-6FC2-86B3-86AC54DD7D25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4EE98FE-3FD2-2A65-075F-421FC5309067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3271C8-9AE1-7501-882E-98F4A72438B4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3497834" y="4461282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F6A96E-D09D-1382-37E3-A95988FA4242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6263782-F629-4F10-A01E-6124B02E0087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AD3C67-9900-5A4C-8B82-328399BD77F5}"/>
              </a:ext>
            </a:extLst>
          </p:cNvPr>
          <p:cNvCxnSpPr>
            <a:cxnSpLocks/>
            <a:stCxn id="29" idx="5"/>
            <a:endCxn id="44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9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삽입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F748C-3AFA-4845-1E06-E1FBB908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33" y="2160230"/>
            <a:ext cx="4468364" cy="3925260"/>
          </a:xfrm>
        </p:spPr>
        <p:txBody>
          <a:bodyPr>
            <a:normAutofit/>
          </a:bodyPr>
          <a:lstStyle/>
          <a:p>
            <a:r>
              <a:rPr lang="ko-KR" altLang="en-US" dirty="0"/>
              <a:t>삽입할 값을 맨 뒤에 삽입</a:t>
            </a:r>
            <a:endParaRPr lang="en-US" altLang="ko-KR" dirty="0"/>
          </a:p>
          <a:p>
            <a:r>
              <a:rPr lang="ko-KR" altLang="en-US" dirty="0"/>
              <a:t>그 다음 그의 부모와 값 비교</a:t>
            </a:r>
            <a:endParaRPr lang="en-US" altLang="ko-KR" dirty="0"/>
          </a:p>
          <a:p>
            <a:r>
              <a:rPr lang="ko-KR" altLang="en-US" dirty="0"/>
              <a:t>부모보다 작을 경우 교체</a:t>
            </a:r>
            <a:endParaRPr lang="en-US" altLang="ko-KR" dirty="0"/>
          </a:p>
          <a:p>
            <a:r>
              <a:rPr lang="ko-KR" altLang="en-US" dirty="0"/>
              <a:t>부모보다 클 경우 정지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[3,4,8,6,5,36,29,19,10,17,13]</a:t>
            </a:r>
          </a:p>
          <a:p>
            <a:endParaRPr lang="ko-KR" altLang="en-US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05C6B93A-687D-01B5-D1A7-366972F0636A}"/>
              </a:ext>
            </a:extLst>
          </p:cNvPr>
          <p:cNvSpPr/>
          <p:nvPr/>
        </p:nvSpPr>
        <p:spPr>
          <a:xfrm>
            <a:off x="415340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8C3222-A768-1B11-BE4E-72754222127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00163" y="4461282"/>
            <a:ext cx="31324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AACC122D-0864-0AA0-BB77-A1719799AB3A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1B97253C-5133-E121-7ACF-33B15892AE1A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26C253-80C6-AD5A-73C3-DCD96CF02A8B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E6D5B415-7B5D-7CDF-C3DA-1AF8084BD52B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B43CF2E7-375F-4E1B-2F40-621FA488E9BA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84179F18-B80C-19B7-BA00-1A409EE078AF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7FC0B458-40E9-DDCE-E7DC-E2452B17B640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4343C734-489B-A881-21BE-C72F27738D8A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8947B92B-971B-23B1-E316-B62BA7DF0164}"/>
              </a:ext>
            </a:extLst>
          </p:cNvPr>
          <p:cNvSpPr/>
          <p:nvPr/>
        </p:nvSpPr>
        <p:spPr>
          <a:xfrm>
            <a:off x="313783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A0E742-E8E1-DD63-0588-CD448604381C}"/>
              </a:ext>
            </a:extLst>
          </p:cNvPr>
          <p:cNvCxnSpPr>
            <a:cxnSpLocks/>
            <a:stCxn id="24" idx="3"/>
            <a:endCxn id="3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5E84B7-6931-5984-975B-FCC8C8943A51}"/>
              </a:ext>
            </a:extLst>
          </p:cNvPr>
          <p:cNvCxnSpPr>
            <a:cxnSpLocks/>
            <a:stCxn id="24" idx="5"/>
            <a:endCxn id="31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130C8D-4723-6CAB-17E1-9B4C6969C3F8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D53265-D3C7-8946-3836-3BA2273A694D}"/>
              </a:ext>
            </a:extLst>
          </p:cNvPr>
          <p:cNvCxnSpPr>
            <a:cxnSpLocks/>
            <a:stCxn id="30" idx="5"/>
            <a:endCxn id="28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96240E-3156-1BC8-87E3-1FE3063471DC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06CE9D9-E0DA-0E43-66FD-678BCD4F8CF4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19579C-9D87-21BA-D475-878A31B6F000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3497834" y="4461282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CF0661-6541-D9FD-8177-2CE448E04275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3C209FF6-F455-8864-97BC-4C1226B2F535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5965AEF-4218-4885-9B2C-1EA4F103414F}"/>
              </a:ext>
            </a:extLst>
          </p:cNvPr>
          <p:cNvCxnSpPr>
            <a:cxnSpLocks/>
            <a:stCxn id="29" idx="5"/>
            <a:endCxn id="44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삭제</a:t>
            </a: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0C95C881-64D7-EEE6-ED2F-BBCB60B1417A}"/>
              </a:ext>
            </a:extLst>
          </p:cNvPr>
          <p:cNvSpPr/>
          <p:nvPr/>
        </p:nvSpPr>
        <p:spPr>
          <a:xfrm rot="5400000" flipH="1">
            <a:off x="780561" y="1510285"/>
            <a:ext cx="6189486" cy="1554093"/>
          </a:xfrm>
          <a:prstGeom prst="arc">
            <a:avLst>
              <a:gd name="adj1" fmla="val 10823944"/>
              <a:gd name="adj2" fmla="val 15176386"/>
            </a:avLst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21FD2826-C050-6AD9-86B6-EC125A48E7DD}"/>
              </a:ext>
            </a:extLst>
          </p:cNvPr>
          <p:cNvSpPr txBox="1">
            <a:spLocks/>
          </p:cNvSpPr>
          <p:nvPr/>
        </p:nvSpPr>
        <p:spPr>
          <a:xfrm>
            <a:off x="7598733" y="2160230"/>
            <a:ext cx="4468364" cy="322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삭제할 값을 삭제 후 그 자리에 맨 뒤에 값을 넣어 줌</a:t>
            </a:r>
            <a:endParaRPr lang="en-US" altLang="ko-KR" dirty="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353800D1-5077-AC3D-82A8-348D3406ABF9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754DB07A-7837-E788-2C9B-C81DFD7D34CA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221A3CE8-B20E-5FCD-D27C-F751B937E6A9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0ED064B4-F96D-C6AE-15F7-E0718F4E78EB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1CE1C8D0-2D0A-D1FB-54CA-02CEF5B90F2C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034E18D-ECC1-38E1-EEDC-3BFE7C7D5D97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97A53EF4-B04B-006F-EC49-3673D916DEA7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3C87CC3-B0BF-797B-D563-CFD963B8B3BF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1038DAC-2874-BAE6-0544-3936A9B5E17A}"/>
              </a:ext>
            </a:extLst>
          </p:cNvPr>
          <p:cNvSpPr/>
          <p:nvPr/>
        </p:nvSpPr>
        <p:spPr>
          <a:xfrm>
            <a:off x="3137834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C2008B9-E2A3-3B0F-7D28-9B054EF81FC8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DD2FAC-A705-56F8-846D-8131E03936EE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1BE67EA-6973-5F75-F422-49DC16E6952A}"/>
              </a:ext>
            </a:extLst>
          </p:cNvPr>
          <p:cNvCxnSpPr>
            <a:cxnSpLocks/>
            <a:stCxn id="47" idx="3"/>
            <a:endCxn id="46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7EB7C9D-0F05-B9F6-0A35-963DD9E71AAC}"/>
              </a:ext>
            </a:extLst>
          </p:cNvPr>
          <p:cNvCxnSpPr>
            <a:cxnSpLocks/>
            <a:stCxn id="47" idx="5"/>
            <a:endCxn id="45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372A9-9EED-F9B7-0D03-F2E6526AFA3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19A22CE-A682-0C88-1682-86875EBE341B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40FA559-CF90-9FC0-BC45-232D78864D95}"/>
              </a:ext>
            </a:extLst>
          </p:cNvPr>
          <p:cNvCxnSpPr>
            <a:cxnSpLocks/>
            <a:stCxn id="45" idx="3"/>
            <a:endCxn id="52" idx="0"/>
          </p:cNvCxnSpPr>
          <p:nvPr/>
        </p:nvCxnSpPr>
        <p:spPr>
          <a:xfrm flipH="1">
            <a:off x="3497834" y="4461282"/>
            <a:ext cx="193213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9FFAA9-3DE3-8129-A68C-9280F2933BE2}"/>
              </a:ext>
            </a:extLst>
          </p:cNvPr>
          <p:cNvCxnSpPr>
            <a:cxnSpLocks/>
            <a:stCxn id="46" idx="3"/>
            <a:endCxn id="51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310C6174-E7AC-B5DF-C063-2E515CB4FB12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2B8CBC-3A4D-440D-86BD-C08160C9E0DA}"/>
              </a:ext>
            </a:extLst>
          </p:cNvPr>
          <p:cNvCxnSpPr>
            <a:cxnSpLocks/>
            <a:stCxn id="46" idx="5"/>
            <a:endCxn id="61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0E29134F-0B20-7B97-942D-313280D6273F}"/>
              </a:ext>
            </a:extLst>
          </p:cNvPr>
          <p:cNvSpPr/>
          <p:nvPr/>
        </p:nvSpPr>
        <p:spPr>
          <a:xfrm>
            <a:off x="3973020" y="1058992"/>
            <a:ext cx="1314756" cy="2033504"/>
          </a:xfrm>
          <a:prstGeom prst="mathMultiply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삭제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381DECDE-3DB6-71E2-9D05-E8038DE061AB}"/>
              </a:ext>
            </a:extLst>
          </p:cNvPr>
          <p:cNvSpPr txBox="1">
            <a:spLocks/>
          </p:cNvSpPr>
          <p:nvPr/>
        </p:nvSpPr>
        <p:spPr>
          <a:xfrm>
            <a:off x="7598733" y="2160230"/>
            <a:ext cx="4468364" cy="322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삭제할 값을 삭제 후 그 자리에 맨 뒤에 값을 넣어 줌</a:t>
            </a:r>
          </a:p>
          <a:p>
            <a:r>
              <a:rPr lang="ko-KR" altLang="en-US" dirty="0"/>
              <a:t>그 다음 그의 왼쪽 자식과 값 비교</a:t>
            </a:r>
            <a:endParaRPr lang="en-US" altLang="ko-KR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97426847-6806-A645-C1E1-4C3D2291EF7D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86757B08-31A1-87D3-FDEF-A145C1BFEC3E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BB4FCF-7B78-8C1B-C965-E47385069955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C74E8A6-04AA-BA37-C4D3-958E4D0DA92A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2B30A2A-BA9D-1D0E-789A-1258DA703290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590B8A97-9006-CF54-364A-8DA535874A54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C06B34DF-9586-0751-D7A4-72925FF18B0F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E8BBFC56-1B96-DA5E-252B-629A558A1E63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185D1F-F877-5F8F-7B2D-E81996156CF4}"/>
              </a:ext>
            </a:extLst>
          </p:cNvPr>
          <p:cNvCxnSpPr>
            <a:cxnSpLocks/>
            <a:stCxn id="3" idx="3"/>
            <a:endCxn id="2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300FC4-BDDF-2742-B162-74EB1B0572C6}"/>
              </a:ext>
            </a:extLst>
          </p:cNvPr>
          <p:cNvCxnSpPr>
            <a:cxnSpLocks/>
            <a:stCxn id="3" idx="5"/>
            <a:endCxn id="22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227C74-5D32-9D73-B24F-CF0F5DC16780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3FC23-6CAA-B304-8185-65E7E603CB81}"/>
              </a:ext>
            </a:extLst>
          </p:cNvPr>
          <p:cNvCxnSpPr>
            <a:cxnSpLocks/>
            <a:stCxn id="20" idx="5"/>
            <a:endCxn id="4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D5D6F9-1CB5-050C-803C-274A0820AB14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194D37-58FF-D129-A439-F97FCE9AA142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5D7B12-46A3-7A79-8292-237FF6C3E1E5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4322204-5D72-B53A-99A4-36112BBB2E42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4DEEBA-4813-7DEB-65AC-D34072827B7C}"/>
              </a:ext>
            </a:extLst>
          </p:cNvPr>
          <p:cNvCxnSpPr>
            <a:cxnSpLocks/>
            <a:stCxn id="5" idx="5"/>
            <a:endCxn id="38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삭제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381DECDE-3DB6-71E2-9D05-E8038DE061AB}"/>
              </a:ext>
            </a:extLst>
          </p:cNvPr>
          <p:cNvSpPr txBox="1">
            <a:spLocks/>
          </p:cNvSpPr>
          <p:nvPr/>
        </p:nvSpPr>
        <p:spPr>
          <a:xfrm>
            <a:off x="7598733" y="2160230"/>
            <a:ext cx="4468364" cy="322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삭제할 값을 삭제 후 그 자리에 맨 뒤에 값을 넣어 줌</a:t>
            </a:r>
            <a:endParaRPr lang="en-US" altLang="ko-KR" dirty="0"/>
          </a:p>
          <a:p>
            <a:r>
              <a:rPr lang="ko-KR" altLang="en-US" dirty="0"/>
              <a:t>그 다음 그의 왼쪽 자식과 값 비교</a:t>
            </a:r>
            <a:endParaRPr lang="en-US" altLang="ko-KR" dirty="0"/>
          </a:p>
          <a:p>
            <a:r>
              <a:rPr lang="ko-KR" altLang="en-US" dirty="0"/>
              <a:t>왼쪽 자식보다 클 경우 교체</a:t>
            </a:r>
            <a:endParaRPr lang="en-US" altLang="ko-KR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B976762B-98DA-152C-443E-4A0C132CC608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2C0E28E-3D9B-0414-7771-A60A4AC687A5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BFCA505-B40B-2D01-4911-1FBFB527A37D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19A1190-6E9D-6274-370A-D28AB3316570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5339579-A8F2-EE28-C7BB-73E06381AE5C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AE4F0E5-3E14-60F8-9AE6-BB0EC7450674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F5A2DC3-E60D-BD7A-45A5-4A6B23BF144C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95BE6E3B-16F0-DC4D-D8E7-F3137E25E0BC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E07805-1751-6042-288B-2F9E622FB895}"/>
              </a:ext>
            </a:extLst>
          </p:cNvPr>
          <p:cNvCxnSpPr>
            <a:cxnSpLocks/>
            <a:stCxn id="3" idx="3"/>
            <a:endCxn id="2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99C9AD-FCE9-CD09-8F17-7135285E886F}"/>
              </a:ext>
            </a:extLst>
          </p:cNvPr>
          <p:cNvCxnSpPr>
            <a:cxnSpLocks/>
            <a:stCxn id="3" idx="5"/>
            <a:endCxn id="22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D17AC8-0FDE-63B3-CFCE-FC2C53A1218E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133502-5564-C6C8-C80E-7ECB8205F343}"/>
              </a:ext>
            </a:extLst>
          </p:cNvPr>
          <p:cNvCxnSpPr>
            <a:cxnSpLocks/>
            <a:stCxn id="20" idx="5"/>
            <a:endCxn id="4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B66F47-FCA4-D5FF-427A-9C4C259154C2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DD5EAD-1EE7-D857-3A1C-D805EA279CDD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8B876B-BB6E-79CE-BE92-5CF5BACF2A52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E3D5F169-9101-D60B-31F2-C3A89F97580F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5C5D17-B1FB-2E7A-47BF-829A9F77EA9A}"/>
              </a:ext>
            </a:extLst>
          </p:cNvPr>
          <p:cNvCxnSpPr>
            <a:cxnSpLocks/>
            <a:stCxn id="5" idx="5"/>
            <a:endCxn id="36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삭제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381DECDE-3DB6-71E2-9D05-E8038DE061AB}"/>
              </a:ext>
            </a:extLst>
          </p:cNvPr>
          <p:cNvSpPr txBox="1">
            <a:spLocks/>
          </p:cNvSpPr>
          <p:nvPr/>
        </p:nvSpPr>
        <p:spPr>
          <a:xfrm>
            <a:off x="7598733" y="2160230"/>
            <a:ext cx="4468364" cy="322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삭제할 값을 삭제 후 그 자리에 맨 뒤에 값을 넣어 줌</a:t>
            </a:r>
            <a:endParaRPr lang="en-US" altLang="ko-KR" dirty="0"/>
          </a:p>
          <a:p>
            <a:r>
              <a:rPr lang="ko-KR" altLang="en-US" dirty="0"/>
              <a:t>그 다음 그의 왼쪽 자식과 값 비교</a:t>
            </a:r>
            <a:endParaRPr lang="en-US" altLang="ko-KR" dirty="0"/>
          </a:p>
          <a:p>
            <a:r>
              <a:rPr lang="ko-KR" altLang="en-US" dirty="0"/>
              <a:t>왼쪽 자식보다 클 경우 교체</a:t>
            </a:r>
            <a:endParaRPr lang="en-US" altLang="ko-KR" dirty="0"/>
          </a:p>
          <a:p>
            <a:r>
              <a:rPr lang="ko-KR" altLang="en-US" dirty="0"/>
              <a:t>왼쪽 자식보다 작을 경우 그의 오른쪽 자식과 값 비교</a:t>
            </a:r>
            <a:endParaRPr lang="en-US" altLang="ko-KR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93C6A63D-BB4B-4232-365D-44764018A087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2BA6CC1-463E-B870-52E0-9F9B7CE68A59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2802ADC6-42B8-5116-6E06-7286A058D265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0CE0A88-7561-4BC5-55F5-EC91EF328928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7E383C1D-779B-7BA3-E0C0-9B6ABA337178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C5E039-F89A-F4DC-AC9B-5944D43BF876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ADFC956-1E34-363E-2A01-C4EF884D5E38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1109C7DF-08B5-748D-505E-CFBB12998EDF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2691CD-223F-8DE8-6CCC-25276BEB8FE6}"/>
              </a:ext>
            </a:extLst>
          </p:cNvPr>
          <p:cNvCxnSpPr>
            <a:cxnSpLocks/>
            <a:stCxn id="3" idx="3"/>
            <a:endCxn id="2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382A23-9CC5-237C-C067-9DD66271E7DD}"/>
              </a:ext>
            </a:extLst>
          </p:cNvPr>
          <p:cNvCxnSpPr>
            <a:cxnSpLocks/>
            <a:stCxn id="3" idx="5"/>
            <a:endCxn id="22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C8F20A-7D90-EF65-19E7-008C284ABBFF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C9F6E4-9424-D6E0-FB6A-A690D76ED84D}"/>
              </a:ext>
            </a:extLst>
          </p:cNvPr>
          <p:cNvCxnSpPr>
            <a:cxnSpLocks/>
            <a:stCxn id="20" idx="5"/>
            <a:endCxn id="4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DF83FF-6B85-83A6-7B7C-07A8A2054210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795679-EBDA-E123-EC74-45AB26908DDF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E220EB-B378-443E-573C-06641061D5B6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119D6752-87B4-E4BA-BAF0-4D16613B8CD3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E6A2BBF-6E24-1F6A-ACF7-644ECD315E46}"/>
              </a:ext>
            </a:extLst>
          </p:cNvPr>
          <p:cNvCxnSpPr>
            <a:cxnSpLocks/>
            <a:stCxn id="5" idx="5"/>
            <a:endCxn id="36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- </a:t>
            </a:r>
            <a:r>
              <a:rPr lang="ko-KR" altLang="en-US" dirty="0"/>
              <a:t>삭제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381DECDE-3DB6-71E2-9D05-E8038DE061AB}"/>
              </a:ext>
            </a:extLst>
          </p:cNvPr>
          <p:cNvSpPr txBox="1">
            <a:spLocks/>
          </p:cNvSpPr>
          <p:nvPr/>
        </p:nvSpPr>
        <p:spPr>
          <a:xfrm>
            <a:off x="7598733" y="2160230"/>
            <a:ext cx="4468364" cy="469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삭제할 값을 삭제 후 그 자리에 맨 뒤에 값을 넣어 줌</a:t>
            </a:r>
            <a:endParaRPr lang="en-US" altLang="ko-KR" dirty="0"/>
          </a:p>
          <a:p>
            <a:r>
              <a:rPr lang="ko-KR" altLang="en-US" dirty="0"/>
              <a:t>그 다음 그의 왼쪽 자식과 값 비교</a:t>
            </a:r>
            <a:endParaRPr lang="en-US" altLang="ko-KR" dirty="0"/>
          </a:p>
          <a:p>
            <a:r>
              <a:rPr lang="ko-KR" altLang="en-US" dirty="0"/>
              <a:t>왼쪽 자식보다 클 경우 교체</a:t>
            </a:r>
            <a:endParaRPr lang="en-US" altLang="ko-KR" dirty="0"/>
          </a:p>
          <a:p>
            <a:r>
              <a:rPr lang="ko-KR" altLang="en-US" dirty="0"/>
              <a:t>왼쪽 자식보다 작을 경우 그의 오른쪽 자식과 값 비교</a:t>
            </a:r>
            <a:endParaRPr lang="en-US" altLang="ko-KR" dirty="0"/>
          </a:p>
          <a:p>
            <a:r>
              <a:rPr lang="ko-KR" altLang="en-US" dirty="0"/>
              <a:t>오른쪽 자식보다 클 경우 교체</a:t>
            </a:r>
            <a:endParaRPr lang="en-US" altLang="ko-KR" dirty="0"/>
          </a:p>
          <a:p>
            <a:r>
              <a:rPr lang="ko-KR" altLang="en-US" dirty="0"/>
              <a:t>오른쪽 자식보다 작을 경우 정지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[5,6,8,10,13,36,29,19,17]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93C6A63D-BB4B-4232-365D-44764018A087}"/>
              </a:ext>
            </a:extLst>
          </p:cNvPr>
          <p:cNvSpPr/>
          <p:nvPr/>
        </p:nvSpPr>
        <p:spPr>
          <a:xfrm>
            <a:off x="4268819" y="17354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2BA6CC1-463E-B870-52E0-9F9B7CE68A59}"/>
              </a:ext>
            </a:extLst>
          </p:cNvPr>
          <p:cNvSpPr/>
          <p:nvPr/>
        </p:nvSpPr>
        <p:spPr>
          <a:xfrm>
            <a:off x="358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2802ADC6-42B8-5116-6E06-7286A058D265}"/>
              </a:ext>
            </a:extLst>
          </p:cNvPr>
          <p:cNvSpPr/>
          <p:nvPr/>
        </p:nvSpPr>
        <p:spPr>
          <a:xfrm>
            <a:off x="177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0CE0A88-7561-4BC5-55F5-EC91EF328928}"/>
              </a:ext>
            </a:extLst>
          </p:cNvPr>
          <p:cNvSpPr/>
          <p:nvPr/>
        </p:nvSpPr>
        <p:spPr>
          <a:xfrm>
            <a:off x="2738258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7E383C1D-779B-7BA3-E0C0-9B6ABA337178}"/>
              </a:ext>
            </a:extLst>
          </p:cNvPr>
          <p:cNvSpPr/>
          <p:nvPr/>
        </p:nvSpPr>
        <p:spPr>
          <a:xfrm>
            <a:off x="5873030" y="2776066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C5E039-F89A-F4DC-AC9B-5944D43BF876}"/>
              </a:ext>
            </a:extLst>
          </p:cNvPr>
          <p:cNvSpPr/>
          <p:nvPr/>
        </p:nvSpPr>
        <p:spPr>
          <a:xfrm>
            <a:off x="4951308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ADFC956-1E34-363E-2A01-C4EF884D5E38}"/>
              </a:ext>
            </a:extLst>
          </p:cNvPr>
          <p:cNvSpPr/>
          <p:nvPr/>
        </p:nvSpPr>
        <p:spPr>
          <a:xfrm>
            <a:off x="6765605" y="384672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1109C7DF-08B5-748D-505E-CFBB12998EDF}"/>
              </a:ext>
            </a:extLst>
          </p:cNvPr>
          <p:cNvSpPr/>
          <p:nvPr/>
        </p:nvSpPr>
        <p:spPr>
          <a:xfrm>
            <a:off x="1051308" y="5073828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2691CD-223F-8DE8-6CCC-25276BEB8FE6}"/>
              </a:ext>
            </a:extLst>
          </p:cNvPr>
          <p:cNvCxnSpPr>
            <a:cxnSpLocks/>
            <a:stCxn id="3" idx="3"/>
            <a:endCxn id="20" idx="0"/>
          </p:cNvCxnSpPr>
          <p:nvPr/>
        </p:nvCxnSpPr>
        <p:spPr>
          <a:xfrm flipH="1">
            <a:off x="3098258" y="2349986"/>
            <a:ext cx="127600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382A23-9CC5-237C-C067-9DD66271E7DD}"/>
              </a:ext>
            </a:extLst>
          </p:cNvPr>
          <p:cNvCxnSpPr>
            <a:cxnSpLocks/>
            <a:stCxn id="3" idx="5"/>
            <a:endCxn id="22" idx="0"/>
          </p:cNvCxnSpPr>
          <p:nvPr/>
        </p:nvCxnSpPr>
        <p:spPr>
          <a:xfrm>
            <a:off x="4883377" y="2349986"/>
            <a:ext cx="1349653" cy="42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C8F20A-7D90-EF65-19E7-008C284ABBFF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 flipH="1">
            <a:off x="2131308" y="3390624"/>
            <a:ext cx="712392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C9F6E4-9424-D6E0-FB6A-A690D76ED84D}"/>
              </a:ext>
            </a:extLst>
          </p:cNvPr>
          <p:cNvCxnSpPr>
            <a:cxnSpLocks/>
            <a:stCxn id="20" idx="5"/>
            <a:endCxn id="4" idx="0"/>
          </p:cNvCxnSpPr>
          <p:nvPr/>
        </p:nvCxnSpPr>
        <p:spPr>
          <a:xfrm>
            <a:off x="3352816" y="3390624"/>
            <a:ext cx="592789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DF83FF-6B85-83A6-7B7C-07A8A2054210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5311308" y="3390624"/>
            <a:ext cx="667164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795679-EBDA-E123-EC74-45AB26908DDF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87588" y="3390624"/>
            <a:ext cx="638017" cy="4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E220EB-B378-443E-573C-06641061D5B6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 flipH="1">
            <a:off x="1411308" y="4461282"/>
            <a:ext cx="465442" cy="61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119D6752-87B4-E4BA-BAF0-4D16613B8CD3}"/>
              </a:ext>
            </a:extLst>
          </p:cNvPr>
          <p:cNvSpPr/>
          <p:nvPr/>
        </p:nvSpPr>
        <p:spPr>
          <a:xfrm>
            <a:off x="2300185" y="5022824"/>
            <a:ext cx="720000" cy="72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E6A2BBF-6E24-1F6A-ACF7-644ECD315E46}"/>
              </a:ext>
            </a:extLst>
          </p:cNvPr>
          <p:cNvCxnSpPr>
            <a:cxnSpLocks/>
            <a:stCxn id="5" idx="5"/>
            <a:endCxn id="36" idx="0"/>
          </p:cNvCxnSpPr>
          <p:nvPr/>
        </p:nvCxnSpPr>
        <p:spPr>
          <a:xfrm>
            <a:off x="2385866" y="4461282"/>
            <a:ext cx="27431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CACC5-0449-592D-1728-55B3312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8110C-0B49-A9FF-9D81-838DDCFC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구현할 필요는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역시 </a:t>
            </a:r>
            <a:r>
              <a:rPr lang="ko-KR" altLang="en-US" dirty="0" err="1"/>
              <a:t>파이썬은</a:t>
            </a:r>
            <a:r>
              <a:rPr lang="ko-KR" altLang="en-US" dirty="0"/>
              <a:t> 강력한 라이브러리가 있기에 </a:t>
            </a:r>
            <a:r>
              <a:rPr lang="en-US" altLang="ko-KR" dirty="0"/>
              <a:t>import</a:t>
            </a:r>
            <a:r>
              <a:rPr lang="ko-KR" altLang="en-US" dirty="0"/>
              <a:t>만 해주면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heapq</a:t>
            </a:r>
            <a:endParaRPr lang="en-US" altLang="ko-KR" dirty="0"/>
          </a:p>
          <a:p>
            <a:r>
              <a:rPr lang="en-US" altLang="ko-KR" dirty="0" err="1"/>
              <a:t>heapq.heapify</a:t>
            </a:r>
            <a:r>
              <a:rPr lang="en-US" altLang="ko-KR" dirty="0"/>
              <a:t>(A)	# A : List </a:t>
            </a:r>
          </a:p>
          <a:p>
            <a:r>
              <a:rPr lang="en-US" altLang="ko-KR" dirty="0" err="1"/>
              <a:t>heapq.heappop</a:t>
            </a:r>
            <a:r>
              <a:rPr lang="en-US" altLang="ko-KR" dirty="0"/>
              <a:t>(A)	# A : List</a:t>
            </a:r>
          </a:p>
          <a:p>
            <a:r>
              <a:rPr lang="en-US" altLang="ko-KR" dirty="0" err="1"/>
              <a:t>heapq.heappush</a:t>
            </a:r>
            <a:r>
              <a:rPr lang="en-US" altLang="ko-KR" dirty="0"/>
              <a:t>(</a:t>
            </a:r>
            <a:r>
              <a:rPr lang="en-US" altLang="ko-KR" dirty="0" err="1"/>
              <a:t>A,item</a:t>
            </a:r>
            <a:r>
              <a:rPr lang="en-US" altLang="ko-KR" dirty="0"/>
              <a:t>)	# A : List, item : </a:t>
            </a:r>
            <a:r>
              <a:rPr lang="ko-KR" altLang="en-US" dirty="0"/>
              <a:t>넣을 값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D98BA-62B4-4482-BE97-E8AAE485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최대 최소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8A18C-E982-1519-E1F3-23CCEA93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min value</a:t>
            </a:r>
            <a:r>
              <a:rPr lang="ko-KR" altLang="en-US" dirty="0"/>
              <a:t>를 차례대로 찾는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[1,5,4,7,3,2]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()      # [1,2,3,4,5,7]</a:t>
            </a:r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max value</a:t>
            </a:r>
            <a:r>
              <a:rPr lang="ko-KR" altLang="en-US" dirty="0"/>
              <a:t>를 차례대로 찾는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[1,5,4,7,3,2]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(reverse = True)      # [7,5,4,3,2,1]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CACC5-0449-592D-1728-55B3312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A70D90-98C6-74DA-5624-018B4180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01" y="1819603"/>
            <a:ext cx="4799699" cy="44603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75FF95-0812-CAC8-9B86-28C2FBB4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61" y="2650729"/>
            <a:ext cx="552527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79041-0315-4205-424E-EA986F0A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 Heap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9D94FC-1BD7-CC48-BEBF-BD3487DA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0555"/>
            <a:ext cx="4887007" cy="357237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99DDB-F324-537E-155B-69822839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12" y="2380293"/>
            <a:ext cx="451548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79041-0315-4205-424E-EA986F0A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9D94FC-1BD7-CC48-BEBF-BD3487DA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1" y="1649381"/>
            <a:ext cx="5118538" cy="43730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99DDB-F324-537E-155B-69822839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2177" y="2380293"/>
            <a:ext cx="448874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D710-9B47-E321-F7A2-7FF56A19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CA194-5F90-A3FD-8FD7-737E733E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706" y="1678319"/>
            <a:ext cx="6143436" cy="3267012"/>
          </a:xfrm>
        </p:spPr>
        <p:txBody>
          <a:bodyPr/>
          <a:lstStyle/>
          <a:p>
            <a:r>
              <a:rPr lang="ko-KR" altLang="en-US" dirty="0"/>
              <a:t>모든 간선에 가중치가 있는 그래프를 </a:t>
            </a:r>
            <a:r>
              <a:rPr lang="en-US" altLang="ko-KR" dirty="0"/>
              <a:t>weighted graph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Graph </a:t>
            </a:r>
            <a:r>
              <a:rPr lang="ko-KR" altLang="en-US" dirty="0"/>
              <a:t>또한 </a:t>
            </a:r>
            <a:r>
              <a:rPr lang="en-US" altLang="ko-KR" dirty="0"/>
              <a:t>dictionary</a:t>
            </a:r>
            <a:r>
              <a:rPr lang="ko-KR" altLang="en-US" dirty="0"/>
              <a:t>를 이용하여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{1:[(2,2),(5,3),(1,4)]}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221B2E5B-F48B-F072-A78F-900F59B3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3569793" cy="3766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C84EA-1EA2-4CD2-93B7-6B7C5CE0BAA7}"/>
              </a:ext>
            </a:extLst>
          </p:cNvPr>
          <p:cNvSpPr txBox="1"/>
          <p:nvPr/>
        </p:nvSpPr>
        <p:spPr>
          <a:xfrm>
            <a:off x="1768244" y="5619624"/>
            <a:ext cx="738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{1 : [(2,2),(5,3),(1,4)], 2 : [(2,1),(3,3),(2,4)], 3 : [(5,1),(3,2),(3,4),(1,5),(5,6)],</a:t>
            </a:r>
          </a:p>
          <a:p>
            <a:r>
              <a:rPr lang="en-US" altLang="ko-KR" dirty="0"/>
              <a:t> 4 : [(1,1),(2,2),(3,3),(1,5)], 5 : [(1,3),(1,4),(2,6)], 6 : [(5,3),(2,5)]}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8DBF-5C27-74D2-4EB6-F193D19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7B3A-297D-D2A9-1C66-8C0A9138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8460828" cy="2234105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백준에서</a:t>
            </a:r>
            <a:r>
              <a:rPr lang="ko-KR" altLang="en-US" sz="1600" dirty="0"/>
              <a:t> 입력은 보통 </a:t>
            </a:r>
            <a:r>
              <a:rPr lang="en-US" altLang="ko-KR" sz="1600" dirty="0"/>
              <a:t>node </a:t>
            </a:r>
            <a:r>
              <a:rPr lang="ko-KR" altLang="en-US" sz="1600" dirty="0"/>
              <a:t>수</a:t>
            </a:r>
            <a:r>
              <a:rPr lang="en-US" altLang="ko-KR" sz="1600" dirty="0"/>
              <a:t>(N)</a:t>
            </a:r>
            <a:r>
              <a:rPr lang="ko-KR" altLang="en-US" sz="1600" dirty="0"/>
              <a:t>와 </a:t>
            </a:r>
            <a:r>
              <a:rPr lang="en-US" altLang="ko-KR" sz="1600" dirty="0"/>
              <a:t>edge </a:t>
            </a:r>
            <a:r>
              <a:rPr lang="ko-KR" altLang="en-US" sz="1600" dirty="0"/>
              <a:t>수</a:t>
            </a:r>
            <a:r>
              <a:rPr lang="en-US" altLang="ko-KR" sz="1600" dirty="0"/>
              <a:t>(M)</a:t>
            </a:r>
            <a:r>
              <a:rPr lang="ko-KR" altLang="en-US" sz="1600" dirty="0"/>
              <a:t>를 공백으로 구분하여 먼저 입력</a:t>
            </a:r>
            <a:endParaRPr lang="en-US" altLang="ko-KR" sz="1600" dirty="0"/>
          </a:p>
          <a:p>
            <a:r>
              <a:rPr lang="en-US" altLang="ko-KR" sz="1600" dirty="0"/>
              <a:t>M</a:t>
            </a:r>
            <a:r>
              <a:rPr lang="ko-KR" altLang="en-US" sz="1600" dirty="0"/>
              <a:t>개의 줄에 걸쳐 </a:t>
            </a:r>
            <a:r>
              <a:rPr lang="en-US" altLang="ko-KR" sz="1600" dirty="0"/>
              <a:t>u, v, w</a:t>
            </a:r>
            <a:r>
              <a:rPr lang="ko-KR" altLang="en-US" sz="1600" dirty="0"/>
              <a:t>를 공백으로 구분하여 입력해준다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 </a:t>
            </a:r>
            <a:r>
              <a:rPr lang="en-US" altLang="ko-KR" sz="1600" dirty="0"/>
              <a:t>node u</a:t>
            </a:r>
            <a:r>
              <a:rPr lang="ko-KR" altLang="en-US" sz="1600" dirty="0"/>
              <a:t>와 </a:t>
            </a:r>
            <a:r>
              <a:rPr lang="en-US" altLang="ko-KR" sz="1600" dirty="0"/>
              <a:t>node</a:t>
            </a:r>
            <a:r>
              <a:rPr lang="ko-KR" altLang="en-US" sz="1600" dirty="0"/>
              <a:t> </a:t>
            </a:r>
            <a:r>
              <a:rPr lang="en-US" altLang="ko-KR" sz="1600" dirty="0"/>
              <a:t>v</a:t>
            </a:r>
            <a:r>
              <a:rPr lang="ko-KR" altLang="en-US" sz="1600" dirty="0"/>
              <a:t>가 가중치 </a:t>
            </a:r>
            <a:r>
              <a:rPr lang="en-US" altLang="ko-KR" sz="1600" dirty="0"/>
              <a:t>w</a:t>
            </a:r>
            <a:r>
              <a:rPr lang="ko-KR" altLang="en-US" sz="1600" dirty="0"/>
              <a:t>인 </a:t>
            </a:r>
            <a:r>
              <a:rPr lang="en-US" altLang="ko-KR" sz="1600" dirty="0"/>
              <a:t>edge</a:t>
            </a:r>
            <a:r>
              <a:rPr lang="ko-KR" altLang="en-US" sz="1600" dirty="0"/>
              <a:t>로 이어져 있다는 뜻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E2DFC-AF14-BEE4-1026-45B788F5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01716"/>
            <a:ext cx="10002806" cy="295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4AB632-0983-C9E8-EE3A-490EC146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94" y="3301716"/>
            <a:ext cx="4312831" cy="21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58EE8-E720-79C7-34F3-FC861928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FF0ACE-4051-BE14-0A8C-490EB29DA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3569793" cy="37661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EA745-2752-DA17-5964-E287778E696C}"/>
              </a:ext>
            </a:extLst>
          </p:cNvPr>
          <p:cNvSpPr txBox="1"/>
          <p:nvPr/>
        </p:nvSpPr>
        <p:spPr>
          <a:xfrm>
            <a:off x="5077854" y="1428750"/>
            <a:ext cx="694933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으로 가는 최단 경로는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Dijkstra </a:t>
            </a:r>
            <a:r>
              <a:rPr lang="ko-KR" altLang="en-US" dirty="0"/>
              <a:t>알고리즘은 </a:t>
            </a:r>
            <a:r>
              <a:rPr lang="en-US" altLang="ko-KR" dirty="0"/>
              <a:t>Weighted Graph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지점으로부터 </a:t>
            </a:r>
            <a:r>
              <a:rPr lang="en-US" altLang="ko-KR" dirty="0"/>
              <a:t>j</a:t>
            </a:r>
            <a:r>
              <a:rPr lang="ko-KR" altLang="en-US" dirty="0"/>
              <a:t>지점으로 가는 최단거리를</a:t>
            </a:r>
            <a:endParaRPr lang="en-US" altLang="ko-KR" dirty="0"/>
          </a:p>
          <a:p>
            <a:r>
              <a:rPr lang="ko-KR" altLang="en-US" dirty="0"/>
              <a:t>구하는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구하는 방식은 여러가지</a:t>
            </a:r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Heap</a:t>
            </a:r>
            <a:r>
              <a:rPr lang="ko-KR" altLang="en-US" dirty="0"/>
              <a:t>을 이용하는 것이 일반적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구동방식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출발 노드를 설정합니다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출발 노드를 기준으로 각 노드의 최소 비용을 저장합니다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방문하지 않은 노드 중에서 가장 비용이 적은 노드를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해당 노드를 거쳐서 특정한 노드로 가는 경우를 고려하여 최소 비용을 갱신합니다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위 과정에서 </a:t>
            </a:r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  <a:r>
              <a:rPr lang="en-US" altLang="ko-KR" sz="1400" dirty="0"/>
              <a:t>~4</a:t>
            </a:r>
            <a:r>
              <a:rPr lang="ko-KR" altLang="en-US" sz="1400" dirty="0"/>
              <a:t>번을 반복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403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AA04-C995-A82C-7E8B-5B6635B0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E2E0E3-025E-A4B3-685C-6125D1E18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132" y="2171700"/>
            <a:ext cx="5265263" cy="3254144"/>
          </a:xfrm>
        </p:spPr>
      </p:pic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0AC4E661-537E-9794-7EE7-C1F868D7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4724400" cy="4984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984F2-571A-D45A-BB08-700753271398}"/>
                  </a:ext>
                </a:extLst>
              </p:cNvPr>
              <p:cNvSpPr txBox="1"/>
              <p:nvPr/>
            </p:nvSpPr>
            <p:spPr>
              <a:xfrm>
                <a:off x="7479323" y="1471248"/>
                <a:ext cx="3125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시간 복잡도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984F2-571A-D45A-BB08-70075327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23" y="1471248"/>
                <a:ext cx="3125856" cy="369332"/>
              </a:xfrm>
              <a:prstGeom prst="rect">
                <a:avLst/>
              </a:prstGeom>
              <a:blipFill>
                <a:blip r:embed="rId4"/>
                <a:stretch>
                  <a:fillRect l="-1754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208ABE-F404-A9EC-044F-95B386950D64}"/>
              </a:ext>
            </a:extLst>
          </p:cNvPr>
          <p:cNvSpPr txBox="1"/>
          <p:nvPr/>
        </p:nvSpPr>
        <p:spPr>
          <a:xfrm>
            <a:off x="7749045" y="5703143"/>
            <a:ext cx="299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비슷한 알고리즘</a:t>
            </a:r>
            <a:endParaRPr lang="en-US" altLang="ko-KR" dirty="0"/>
          </a:p>
          <a:p>
            <a:pPr algn="ctr"/>
            <a:r>
              <a:rPr lang="en-US" altLang="ko-KR" dirty="0"/>
              <a:t>Bellman-Ford, Floyd-</a:t>
            </a:r>
            <a:r>
              <a:rPr lang="en-US" altLang="ko-KR" dirty="0" err="1"/>
              <a:t>Warshall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84B7E32D-4B26-C7FA-77D3-6D5B7D38B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767EF7-2F42-A792-A002-2E419762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53244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34BD-3014-9890-FDC0-DB4B52D3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B54C63-CC72-EFB7-10AC-869C1C1DF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리스트에 값을 추가하고 최대값 구하고 이 과정을 반복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아이디어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리스트에 값을 추가할 때 자동으로 최대값에 따라 정렬할 수는 없을까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Heap</a:t>
                </a:r>
              </a:p>
              <a:p>
                <a:pPr lvl="1"/>
                <a:r>
                  <a:rPr lang="en-US" altLang="ko-KR" dirty="0"/>
                  <a:t>update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Find max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B54C63-CC72-EFB7-10AC-869C1C1DF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1428750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DEABC49-7B8F-73EB-DF05-BA3C449E8DFF}"/>
              </a:ext>
            </a:extLst>
          </p:cNvPr>
          <p:cNvCxnSpPr/>
          <p:nvPr/>
        </p:nvCxnSpPr>
        <p:spPr>
          <a:xfrm flipH="1">
            <a:off x="4955628" y="1605404"/>
            <a:ext cx="2380593" cy="19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EDC5129-F630-7C8E-7522-42E67CF58FC1}"/>
              </a:ext>
            </a:extLst>
          </p:cNvPr>
          <p:cNvSpPr/>
          <p:nvPr/>
        </p:nvSpPr>
        <p:spPr>
          <a:xfrm>
            <a:off x="3794234" y="1428750"/>
            <a:ext cx="1021445" cy="1009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Root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7ABD0734-1746-ADC9-5277-F8EA35E88F7C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677511-4A27-A148-9FBD-EE894137F99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1875440"/>
            <a:ext cx="2385849" cy="825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3112C2-87BA-5887-0082-4644B3E3EBF2}"/>
              </a:ext>
            </a:extLst>
          </p:cNvPr>
          <p:cNvSpPr/>
          <p:nvPr/>
        </p:nvSpPr>
        <p:spPr>
          <a:xfrm>
            <a:off x="3034843" y="3642076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41D11B-F76E-AB1A-6357-6E867429CBC5}"/>
              </a:ext>
            </a:extLst>
          </p:cNvPr>
          <p:cNvSpPr/>
          <p:nvPr/>
        </p:nvSpPr>
        <p:spPr>
          <a:xfrm>
            <a:off x="2170382" y="2564519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Parent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BCB66B-0A26-FFB0-B7D9-FB1A719F4A11}"/>
              </a:ext>
            </a:extLst>
          </p:cNvPr>
          <p:cNvSpPr/>
          <p:nvPr/>
        </p:nvSpPr>
        <p:spPr>
          <a:xfrm>
            <a:off x="2206561" y="4868487"/>
            <a:ext cx="2812128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Child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2586DB63-6231-EDD3-4F3D-AD862885032D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6DD541C-F25D-6FF2-C707-8F998526B31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2758310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E62ABA-65D8-90C3-DC52-A83F166544A0}"/>
              </a:ext>
            </a:extLst>
          </p:cNvPr>
          <p:cNvSpPr/>
          <p:nvPr/>
        </p:nvSpPr>
        <p:spPr>
          <a:xfrm>
            <a:off x="3898065" y="4868487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C70951-0CE4-C5E8-E16D-917FFEA2A55C}"/>
              </a:ext>
            </a:extLst>
          </p:cNvPr>
          <p:cNvSpPr/>
          <p:nvPr/>
        </p:nvSpPr>
        <p:spPr>
          <a:xfrm>
            <a:off x="3034843" y="3642076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Ancestor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039D46E-01B1-4CF7-7B21-0D72AE070CDF}"/>
              </a:ext>
            </a:extLst>
          </p:cNvPr>
          <p:cNvSpPr/>
          <p:nvPr/>
        </p:nvSpPr>
        <p:spPr>
          <a:xfrm>
            <a:off x="2185541" y="2570725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Ancestor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478EF6-8FC2-85AD-AACC-EC47A189F657}"/>
              </a:ext>
            </a:extLst>
          </p:cNvPr>
          <p:cNvSpPr/>
          <p:nvPr/>
        </p:nvSpPr>
        <p:spPr>
          <a:xfrm>
            <a:off x="3722580" y="1521840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Ancestor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242C2B48-FC76-4CFB-E0C0-1C3E8DB02DB3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B6A73D-1B54-CD3D-B1B1-DFCF519BE06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15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3205000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E62ABA-65D8-90C3-DC52-A83F166544A0}"/>
              </a:ext>
            </a:extLst>
          </p:cNvPr>
          <p:cNvSpPr/>
          <p:nvPr/>
        </p:nvSpPr>
        <p:spPr>
          <a:xfrm>
            <a:off x="3032888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E32DB5-ED05-CC91-EECF-7F04ECD272DE}"/>
              </a:ext>
            </a:extLst>
          </p:cNvPr>
          <p:cNvSpPr/>
          <p:nvPr/>
        </p:nvSpPr>
        <p:spPr>
          <a:xfrm>
            <a:off x="1213465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Sibling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A041477F-67CA-F143-A87B-FEEFDA4C2BA5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5C3224-1DBE-F888-915D-607FB467050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A825-1440-C236-39FD-4C7A920A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447F1-8888-E0BC-C051-8A068574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34" y="1428750"/>
            <a:ext cx="3575757" cy="44622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Root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Parent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Child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Ancestor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Sibling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Leaf node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Height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Depth (level)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Breadth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Degree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313F1B7-87D2-1C65-B20D-098132D890BA}"/>
              </a:ext>
            </a:extLst>
          </p:cNvPr>
          <p:cNvSpPr/>
          <p:nvPr/>
        </p:nvSpPr>
        <p:spPr>
          <a:xfrm>
            <a:off x="3932174" y="16054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0F564C-41BE-4958-FBCF-6262F82FC0EF}"/>
              </a:ext>
            </a:extLst>
          </p:cNvPr>
          <p:cNvSpPr/>
          <p:nvPr/>
        </p:nvSpPr>
        <p:spPr>
          <a:xfrm>
            <a:off x="324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5AE8DCC-9ACE-747B-3840-54E8705796CE}"/>
              </a:ext>
            </a:extLst>
          </p:cNvPr>
          <p:cNvSpPr/>
          <p:nvPr/>
        </p:nvSpPr>
        <p:spPr>
          <a:xfrm>
            <a:off x="143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586FD-B4BD-39B8-FC3D-491B2F8F0FEB}"/>
              </a:ext>
            </a:extLst>
          </p:cNvPr>
          <p:cNvSpPr/>
          <p:nvPr/>
        </p:nvSpPr>
        <p:spPr>
          <a:xfrm>
            <a:off x="2401613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0F792BA-27B2-7089-F0BB-45A1D6007875}"/>
              </a:ext>
            </a:extLst>
          </p:cNvPr>
          <p:cNvSpPr/>
          <p:nvPr/>
        </p:nvSpPr>
        <p:spPr>
          <a:xfrm>
            <a:off x="5536385" y="2646042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6E50675-D9AD-ABB0-C4EB-6A3AE3827FAF}"/>
              </a:ext>
            </a:extLst>
          </p:cNvPr>
          <p:cNvSpPr/>
          <p:nvPr/>
        </p:nvSpPr>
        <p:spPr>
          <a:xfrm>
            <a:off x="4614663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3D3F2E1-2106-5C6D-FEE8-655191038A91}"/>
              </a:ext>
            </a:extLst>
          </p:cNvPr>
          <p:cNvSpPr/>
          <p:nvPr/>
        </p:nvSpPr>
        <p:spPr>
          <a:xfrm>
            <a:off x="6428960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89D3D59-05FF-DCFF-4791-E9A311CC0E11}"/>
              </a:ext>
            </a:extLst>
          </p:cNvPr>
          <p:cNvSpPr/>
          <p:nvPr/>
        </p:nvSpPr>
        <p:spPr>
          <a:xfrm>
            <a:off x="4114137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25BA71-F108-EBD3-EAC1-1397F5B55330}"/>
              </a:ext>
            </a:extLst>
          </p:cNvPr>
          <p:cNvSpPr/>
          <p:nvPr/>
        </p:nvSpPr>
        <p:spPr>
          <a:xfrm>
            <a:off x="2401613" y="4943804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CFB13-E849-1E0E-BF9A-694A5AE3B366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3016171" y="2219962"/>
            <a:ext cx="102144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A7387-866D-8907-D279-5B7ADF07559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546732" y="2219962"/>
            <a:ext cx="1095095" cy="53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A1ED8B-3B88-9F7D-3739-9992C617A74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049221" y="3260600"/>
            <a:ext cx="457834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94F3DB-6620-F8CD-75BC-2BB16BBA457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016171" y="3260600"/>
            <a:ext cx="338231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A4AFA9-0045-A4D5-00A7-0ECEA85FE5D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229221" y="3260600"/>
            <a:ext cx="412606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83E812-BF73-1BAA-18DE-217F5A3E0CD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150943" y="3260600"/>
            <a:ext cx="383459" cy="56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749EE7-7FF7-5C3B-5B53-5700FEDE6145}"/>
              </a:ext>
            </a:extLst>
          </p:cNvPr>
          <p:cNvCxnSpPr>
            <a:stCxn id="5" idx="3"/>
            <a:endCxn id="12" idx="7"/>
          </p:cNvCxnSpPr>
          <p:nvPr/>
        </p:nvCxnSpPr>
        <p:spPr>
          <a:xfrm flipH="1">
            <a:off x="3016171" y="4331258"/>
            <a:ext cx="33823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D9EA8-0381-8D0F-11D2-BB647D92F60C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3863518" y="4331258"/>
            <a:ext cx="356061" cy="7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1F76A0-762A-3BFD-5932-0C4D7E6C57CC}"/>
              </a:ext>
            </a:extLst>
          </p:cNvPr>
          <p:cNvSpPr/>
          <p:nvPr/>
        </p:nvSpPr>
        <p:spPr>
          <a:xfrm>
            <a:off x="7693571" y="3646436"/>
            <a:ext cx="2385849" cy="368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E32DB5-ED05-CC91-EECF-7F04ECD272DE}"/>
              </a:ext>
            </a:extLst>
          </p:cNvPr>
          <p:cNvSpPr/>
          <p:nvPr/>
        </p:nvSpPr>
        <p:spPr>
          <a:xfrm>
            <a:off x="1213465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97A125-C90D-010B-5CA0-240830B407A9}"/>
              </a:ext>
            </a:extLst>
          </p:cNvPr>
          <p:cNvSpPr/>
          <p:nvPr/>
        </p:nvSpPr>
        <p:spPr>
          <a:xfrm>
            <a:off x="2185541" y="4868487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588058-AAF7-CFC8-E7E1-1F24E44A2D1A}"/>
              </a:ext>
            </a:extLst>
          </p:cNvPr>
          <p:cNvSpPr/>
          <p:nvPr/>
        </p:nvSpPr>
        <p:spPr>
          <a:xfrm>
            <a:off x="6224924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F47152-D09C-4451-2B9B-D93D947C54CB}"/>
              </a:ext>
            </a:extLst>
          </p:cNvPr>
          <p:cNvSpPr/>
          <p:nvPr/>
        </p:nvSpPr>
        <p:spPr>
          <a:xfrm>
            <a:off x="3898065" y="4865048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7EB73B1-8C05-8ADF-8CC3-588641012589}"/>
              </a:ext>
            </a:extLst>
          </p:cNvPr>
          <p:cNvSpPr/>
          <p:nvPr/>
        </p:nvSpPr>
        <p:spPr>
          <a:xfrm>
            <a:off x="4399881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A9E851E-D0E7-15BB-FAEF-068A1DD3FCB5}"/>
              </a:ext>
            </a:extLst>
          </p:cNvPr>
          <p:cNvSpPr/>
          <p:nvPr/>
        </p:nvSpPr>
        <p:spPr>
          <a:xfrm>
            <a:off x="5536385" y="3716700"/>
            <a:ext cx="720000" cy="72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1B9518-A841-A1C7-5BF0-051A7D3C7A9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896385" y="3366042"/>
            <a:ext cx="0" cy="3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C8C3F5-4A2B-E05E-EC78-0DC596C09BE0}"/>
              </a:ext>
            </a:extLst>
          </p:cNvPr>
          <p:cNvSpPr/>
          <p:nvPr/>
        </p:nvSpPr>
        <p:spPr>
          <a:xfrm>
            <a:off x="5320313" y="3641383"/>
            <a:ext cx="1152144" cy="87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Leaf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node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5" grpId="0" animBg="1"/>
      <p:bldP spid="19" grpId="0" animBg="1"/>
      <p:bldP spid="21" grpId="0" animBg="1"/>
      <p:bldP spid="23" grpId="0" animBg="1"/>
      <p:bldP spid="13" grpId="0" animBg="1"/>
    </p:bld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393</TotalTime>
  <Words>1241</Words>
  <Application>Microsoft Office PowerPoint</Application>
  <PresentationFormat>와이드스크린</PresentationFormat>
  <Paragraphs>436</Paragraphs>
  <Slides>37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Cambria Math</vt:lpstr>
      <vt:lpstr>Franklin Gothic Book</vt:lpstr>
      <vt:lpstr>자르기</vt:lpstr>
      <vt:lpstr>알고리즘 멘토링</vt:lpstr>
      <vt:lpstr>리스트의 최대 최소</vt:lpstr>
      <vt:lpstr>리스트의 최대 최소</vt:lpstr>
      <vt:lpstr>Heap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Binary Tree</vt:lpstr>
      <vt:lpstr>Complete Binary Tree</vt:lpstr>
      <vt:lpstr>Complete Binary Tree</vt:lpstr>
      <vt:lpstr>Complete Binary Tree</vt:lpstr>
      <vt:lpstr>Complete Binary Tree</vt:lpstr>
      <vt:lpstr>Complete Binary Tree</vt:lpstr>
      <vt:lpstr>Heap</vt:lpstr>
      <vt:lpstr>Heap - 삽입</vt:lpstr>
      <vt:lpstr>Heap - 삽입</vt:lpstr>
      <vt:lpstr>Heap - 삽입</vt:lpstr>
      <vt:lpstr>Heap - 삭제</vt:lpstr>
      <vt:lpstr>Heap - 삭제</vt:lpstr>
      <vt:lpstr>Heap - 삭제</vt:lpstr>
      <vt:lpstr>Heap - 삭제</vt:lpstr>
      <vt:lpstr>Heap - 삭제</vt:lpstr>
      <vt:lpstr>Heap</vt:lpstr>
      <vt:lpstr>Heap</vt:lpstr>
      <vt:lpstr>Min Heap</vt:lpstr>
      <vt:lpstr>Max Heap</vt:lpstr>
      <vt:lpstr>Weighted Graph</vt:lpstr>
      <vt:lpstr>Weighted Graph</vt:lpstr>
      <vt:lpstr>Dijkstra</vt:lpstr>
      <vt:lpstr>Dijkstra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2024-05-04T07:11:43Z</dcterms:created>
  <dcterms:modified xsi:type="dcterms:W3CDTF">2024-05-14T02:26:47Z</dcterms:modified>
</cp:coreProperties>
</file>