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DC511-5381-4FA1-A45C-814C55749735}" v="1" dt="2024-05-20T11:35:03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찬 주" userId="6a2b1774923cf756" providerId="LiveId" clId="{059DC511-5381-4FA1-A45C-814C55749735}"/>
    <pc:docChg chg="undo custSel addSld modSld">
      <pc:chgData name="민찬 주" userId="6a2b1774923cf756" providerId="LiveId" clId="{059DC511-5381-4FA1-A45C-814C55749735}" dt="2024-05-20T12:47:54.148" v="788" actId="26606"/>
      <pc:docMkLst>
        <pc:docMk/>
      </pc:docMkLst>
      <pc:sldChg chg="modSp new mod">
        <pc:chgData name="민찬 주" userId="6a2b1774923cf756" providerId="LiveId" clId="{059DC511-5381-4FA1-A45C-814C55749735}" dt="2024-05-20T11:35:41.982" v="33" actId="20577"/>
        <pc:sldMkLst>
          <pc:docMk/>
          <pc:sldMk cId="2786707260" sldId="256"/>
        </pc:sldMkLst>
        <pc:spChg chg="mod">
          <ac:chgData name="민찬 주" userId="6a2b1774923cf756" providerId="LiveId" clId="{059DC511-5381-4FA1-A45C-814C55749735}" dt="2024-05-20T11:35:13.462" v="2"/>
          <ac:spMkLst>
            <pc:docMk/>
            <pc:sldMk cId="2786707260" sldId="256"/>
            <ac:spMk id="2" creationId="{E4CE612B-E319-5954-2106-D5A2750707AA}"/>
          </ac:spMkLst>
        </pc:spChg>
        <pc:spChg chg="mod">
          <ac:chgData name="민찬 주" userId="6a2b1774923cf756" providerId="LiveId" clId="{059DC511-5381-4FA1-A45C-814C55749735}" dt="2024-05-20T11:35:41.982" v="33" actId="20577"/>
          <ac:spMkLst>
            <pc:docMk/>
            <pc:sldMk cId="2786707260" sldId="256"/>
            <ac:spMk id="3" creationId="{53469481-994B-6994-27D6-7FA1317BAAA7}"/>
          </ac:spMkLst>
        </pc:spChg>
      </pc:sldChg>
      <pc:sldChg chg="modSp new mod">
        <pc:chgData name="민찬 주" userId="6a2b1774923cf756" providerId="LiveId" clId="{059DC511-5381-4FA1-A45C-814C55749735}" dt="2024-05-20T12:09:16.102" v="468" actId="20577"/>
        <pc:sldMkLst>
          <pc:docMk/>
          <pc:sldMk cId="3517530257" sldId="257"/>
        </pc:sldMkLst>
        <pc:spChg chg="mod">
          <ac:chgData name="민찬 주" userId="6a2b1774923cf756" providerId="LiveId" clId="{059DC511-5381-4FA1-A45C-814C55749735}" dt="2024-05-20T11:39:30.958" v="55" actId="20577"/>
          <ac:spMkLst>
            <pc:docMk/>
            <pc:sldMk cId="3517530257" sldId="257"/>
            <ac:spMk id="2" creationId="{97938263-EDBC-A8CC-5A16-5A0CEAA9F3F7}"/>
          </ac:spMkLst>
        </pc:spChg>
        <pc:spChg chg="mod">
          <ac:chgData name="민찬 주" userId="6a2b1774923cf756" providerId="LiveId" clId="{059DC511-5381-4FA1-A45C-814C55749735}" dt="2024-05-20T12:09:16.102" v="468" actId="20577"/>
          <ac:spMkLst>
            <pc:docMk/>
            <pc:sldMk cId="3517530257" sldId="257"/>
            <ac:spMk id="3" creationId="{9D11044F-7609-FA5A-59C9-D24C200D16CA}"/>
          </ac:spMkLst>
        </pc:spChg>
      </pc:sldChg>
      <pc:sldChg chg="addSp modSp new mod">
        <pc:chgData name="민찬 주" userId="6a2b1774923cf756" providerId="LiveId" clId="{059DC511-5381-4FA1-A45C-814C55749735}" dt="2024-05-20T12:08:21.329" v="436" actId="1076"/>
        <pc:sldMkLst>
          <pc:docMk/>
          <pc:sldMk cId="2790786109" sldId="258"/>
        </pc:sldMkLst>
        <pc:spChg chg="mod">
          <ac:chgData name="민찬 주" userId="6a2b1774923cf756" providerId="LiveId" clId="{059DC511-5381-4FA1-A45C-814C55749735}" dt="2024-05-20T12:06:56.013" v="377"/>
          <ac:spMkLst>
            <pc:docMk/>
            <pc:sldMk cId="2790786109" sldId="258"/>
            <ac:spMk id="2" creationId="{62E2085B-5016-35A5-10B0-3745159D1B6E}"/>
          </ac:spMkLst>
        </pc:spChg>
        <pc:spChg chg="mod">
          <ac:chgData name="민찬 주" userId="6a2b1774923cf756" providerId="LiveId" clId="{059DC511-5381-4FA1-A45C-814C55749735}" dt="2024-05-20T12:07:22.800" v="426" actId="1076"/>
          <ac:spMkLst>
            <pc:docMk/>
            <pc:sldMk cId="2790786109" sldId="258"/>
            <ac:spMk id="3" creationId="{6F8E17A1-6F82-DAFC-E933-30706D651889}"/>
          </ac:spMkLst>
        </pc:spChg>
        <pc:picChg chg="add mod">
          <ac:chgData name="민찬 주" userId="6a2b1774923cf756" providerId="LiveId" clId="{059DC511-5381-4FA1-A45C-814C55749735}" dt="2024-05-20T12:07:45.944" v="429" actId="1076"/>
          <ac:picMkLst>
            <pc:docMk/>
            <pc:sldMk cId="2790786109" sldId="258"/>
            <ac:picMk id="5" creationId="{09FFC88A-9E83-7746-A24F-49C945447A02}"/>
          </ac:picMkLst>
        </pc:picChg>
        <pc:picChg chg="add mod">
          <ac:chgData name="민찬 주" userId="6a2b1774923cf756" providerId="LiveId" clId="{059DC511-5381-4FA1-A45C-814C55749735}" dt="2024-05-20T12:08:19.130" v="435" actId="1076"/>
          <ac:picMkLst>
            <pc:docMk/>
            <pc:sldMk cId="2790786109" sldId="258"/>
            <ac:picMk id="7" creationId="{8F51C44D-76EC-B703-57EC-791E960DF9CC}"/>
          </ac:picMkLst>
        </pc:picChg>
        <pc:picChg chg="add mod">
          <ac:chgData name="민찬 주" userId="6a2b1774923cf756" providerId="LiveId" clId="{059DC511-5381-4FA1-A45C-814C55749735}" dt="2024-05-20T12:08:21.329" v="436" actId="1076"/>
          <ac:picMkLst>
            <pc:docMk/>
            <pc:sldMk cId="2790786109" sldId="258"/>
            <ac:picMk id="9" creationId="{C1334A34-873A-EEB1-65BF-99A3C5A5CB39}"/>
          </ac:picMkLst>
        </pc:picChg>
      </pc:sldChg>
      <pc:sldChg chg="addSp delSp modSp new mod">
        <pc:chgData name="민찬 주" userId="6a2b1774923cf756" providerId="LiveId" clId="{059DC511-5381-4FA1-A45C-814C55749735}" dt="2024-05-20T12:10:21.397" v="479" actId="1076"/>
        <pc:sldMkLst>
          <pc:docMk/>
          <pc:sldMk cId="3905952764" sldId="259"/>
        </pc:sldMkLst>
        <pc:spChg chg="mod">
          <ac:chgData name="민찬 주" userId="6a2b1774923cf756" providerId="LiveId" clId="{059DC511-5381-4FA1-A45C-814C55749735}" dt="2024-05-20T12:08:59.274" v="465" actId="5793"/>
          <ac:spMkLst>
            <pc:docMk/>
            <pc:sldMk cId="3905952764" sldId="259"/>
            <ac:spMk id="2" creationId="{238286DD-6F76-690A-82F9-76A9984DC947}"/>
          </ac:spMkLst>
        </pc:spChg>
        <pc:spChg chg="del">
          <ac:chgData name="민찬 주" userId="6a2b1774923cf756" providerId="LiveId" clId="{059DC511-5381-4FA1-A45C-814C55749735}" dt="2024-05-20T12:09:41.675" v="471" actId="22"/>
          <ac:spMkLst>
            <pc:docMk/>
            <pc:sldMk cId="3905952764" sldId="259"/>
            <ac:spMk id="3" creationId="{E615A642-0113-C750-FAD3-9BCE05E3ADBB}"/>
          </ac:spMkLst>
        </pc:spChg>
        <pc:picChg chg="add del">
          <ac:chgData name="민찬 주" userId="6a2b1774923cf756" providerId="LiveId" clId="{059DC511-5381-4FA1-A45C-814C55749735}" dt="2024-05-20T12:08:37.187" v="439" actId="22"/>
          <ac:picMkLst>
            <pc:docMk/>
            <pc:sldMk cId="3905952764" sldId="259"/>
            <ac:picMk id="5" creationId="{203D9765-A5C7-1351-CEA9-8ED6C540E74A}"/>
          </ac:picMkLst>
        </pc:picChg>
        <pc:picChg chg="add del">
          <ac:chgData name="민찬 주" userId="6a2b1774923cf756" providerId="LiveId" clId="{059DC511-5381-4FA1-A45C-814C55749735}" dt="2024-05-20T12:09:39.966" v="470" actId="22"/>
          <ac:picMkLst>
            <pc:docMk/>
            <pc:sldMk cId="3905952764" sldId="259"/>
            <ac:picMk id="7" creationId="{84FB3381-A4BE-2FA1-7E42-B5DC748827EB}"/>
          </ac:picMkLst>
        </pc:picChg>
        <pc:picChg chg="add mod ord">
          <ac:chgData name="민찬 주" userId="6a2b1774923cf756" providerId="LiveId" clId="{059DC511-5381-4FA1-A45C-814C55749735}" dt="2024-05-20T12:09:50.704" v="473" actId="1076"/>
          <ac:picMkLst>
            <pc:docMk/>
            <pc:sldMk cId="3905952764" sldId="259"/>
            <ac:picMk id="9" creationId="{0247C669-A92E-39AB-44A4-36A18A7CAC97}"/>
          </ac:picMkLst>
        </pc:picChg>
        <pc:picChg chg="add mod">
          <ac:chgData name="민찬 주" userId="6a2b1774923cf756" providerId="LiveId" clId="{059DC511-5381-4FA1-A45C-814C55749735}" dt="2024-05-20T12:10:04.146" v="475" actId="1076"/>
          <ac:picMkLst>
            <pc:docMk/>
            <pc:sldMk cId="3905952764" sldId="259"/>
            <ac:picMk id="11" creationId="{BF41F17F-1736-F37E-BB6A-CDFF3E799ED5}"/>
          </ac:picMkLst>
        </pc:picChg>
        <pc:picChg chg="add mod">
          <ac:chgData name="민찬 주" userId="6a2b1774923cf756" providerId="LiveId" clId="{059DC511-5381-4FA1-A45C-814C55749735}" dt="2024-05-20T12:10:21.397" v="479" actId="1076"/>
          <ac:picMkLst>
            <pc:docMk/>
            <pc:sldMk cId="3905952764" sldId="259"/>
            <ac:picMk id="13" creationId="{34CE734D-8643-6B97-A794-E469A2061343}"/>
          </ac:picMkLst>
        </pc:picChg>
      </pc:sldChg>
      <pc:sldChg chg="addSp delSp modSp new mod">
        <pc:chgData name="민찬 주" userId="6a2b1774923cf756" providerId="LiveId" clId="{059DC511-5381-4FA1-A45C-814C55749735}" dt="2024-05-20T12:11:51.592" v="503" actId="1076"/>
        <pc:sldMkLst>
          <pc:docMk/>
          <pc:sldMk cId="1803363962" sldId="260"/>
        </pc:sldMkLst>
        <pc:spChg chg="mod">
          <ac:chgData name="민찬 주" userId="6a2b1774923cf756" providerId="LiveId" clId="{059DC511-5381-4FA1-A45C-814C55749735}" dt="2024-05-20T12:11:00.516" v="493" actId="5793"/>
          <ac:spMkLst>
            <pc:docMk/>
            <pc:sldMk cId="1803363962" sldId="260"/>
            <ac:spMk id="2" creationId="{ECDA4C73-2DAE-9D8A-B73A-FEF3D75398C0}"/>
          </ac:spMkLst>
        </pc:spChg>
        <pc:spChg chg="del">
          <ac:chgData name="민찬 주" userId="6a2b1774923cf756" providerId="LiveId" clId="{059DC511-5381-4FA1-A45C-814C55749735}" dt="2024-05-20T12:11:24.736" v="496" actId="22"/>
          <ac:spMkLst>
            <pc:docMk/>
            <pc:sldMk cId="1803363962" sldId="260"/>
            <ac:spMk id="3" creationId="{22281E0D-46CA-AC8D-245D-04EDC9951F5B}"/>
          </ac:spMkLst>
        </pc:spChg>
        <pc:picChg chg="add del">
          <ac:chgData name="민찬 주" userId="6a2b1774923cf756" providerId="LiveId" clId="{059DC511-5381-4FA1-A45C-814C55749735}" dt="2024-05-20T12:11:23.700" v="495" actId="22"/>
          <ac:picMkLst>
            <pc:docMk/>
            <pc:sldMk cId="1803363962" sldId="260"/>
            <ac:picMk id="5" creationId="{9455C99A-5D1D-1957-E2B9-3B21A83FDDE6}"/>
          </ac:picMkLst>
        </pc:picChg>
        <pc:picChg chg="add mod ord">
          <ac:chgData name="민찬 주" userId="6a2b1774923cf756" providerId="LiveId" clId="{059DC511-5381-4FA1-A45C-814C55749735}" dt="2024-05-20T12:11:28.703" v="497" actId="1076"/>
          <ac:picMkLst>
            <pc:docMk/>
            <pc:sldMk cId="1803363962" sldId="260"/>
            <ac:picMk id="7" creationId="{1CF67F40-362E-4209-C718-A19D332D44E0}"/>
          </ac:picMkLst>
        </pc:picChg>
        <pc:picChg chg="add mod">
          <ac:chgData name="민찬 주" userId="6a2b1774923cf756" providerId="LiveId" clId="{059DC511-5381-4FA1-A45C-814C55749735}" dt="2024-05-20T12:11:38.104" v="499" actId="1076"/>
          <ac:picMkLst>
            <pc:docMk/>
            <pc:sldMk cId="1803363962" sldId="260"/>
            <ac:picMk id="9" creationId="{C0534387-9A69-753F-A344-9287F35BD529}"/>
          </ac:picMkLst>
        </pc:picChg>
        <pc:picChg chg="add mod">
          <ac:chgData name="민찬 주" userId="6a2b1774923cf756" providerId="LiveId" clId="{059DC511-5381-4FA1-A45C-814C55749735}" dt="2024-05-20T12:11:51.592" v="503" actId="1076"/>
          <ac:picMkLst>
            <pc:docMk/>
            <pc:sldMk cId="1803363962" sldId="260"/>
            <ac:picMk id="11" creationId="{319A1298-CF66-E1C3-15D8-A5B923AF141C}"/>
          </ac:picMkLst>
        </pc:picChg>
      </pc:sldChg>
      <pc:sldChg chg="modSp new mod">
        <pc:chgData name="민찬 주" userId="6a2b1774923cf756" providerId="LiveId" clId="{059DC511-5381-4FA1-A45C-814C55749735}" dt="2024-05-20T12:20:29.332" v="770" actId="20577"/>
        <pc:sldMkLst>
          <pc:docMk/>
          <pc:sldMk cId="742081521" sldId="261"/>
        </pc:sldMkLst>
        <pc:spChg chg="mod">
          <ac:chgData name="민찬 주" userId="6a2b1774923cf756" providerId="LiveId" clId="{059DC511-5381-4FA1-A45C-814C55749735}" dt="2024-05-20T12:16:52.362" v="505"/>
          <ac:spMkLst>
            <pc:docMk/>
            <pc:sldMk cId="742081521" sldId="261"/>
            <ac:spMk id="2" creationId="{64826B14-D982-EF88-AA0D-1C991240B9E6}"/>
          </ac:spMkLst>
        </pc:spChg>
        <pc:spChg chg="mod">
          <ac:chgData name="민찬 주" userId="6a2b1774923cf756" providerId="LiveId" clId="{059DC511-5381-4FA1-A45C-814C55749735}" dt="2024-05-20T12:20:29.332" v="770" actId="20577"/>
          <ac:spMkLst>
            <pc:docMk/>
            <pc:sldMk cId="742081521" sldId="261"/>
            <ac:spMk id="3" creationId="{EEECE562-896B-F12F-5981-6B08D42956AF}"/>
          </ac:spMkLst>
        </pc:spChg>
      </pc:sldChg>
      <pc:sldChg chg="addSp delSp modSp new mod setBg setClrOvrMap">
        <pc:chgData name="민찬 주" userId="6a2b1774923cf756" providerId="LiveId" clId="{059DC511-5381-4FA1-A45C-814C55749735}" dt="2024-05-20T12:47:54.148" v="788" actId="26606"/>
        <pc:sldMkLst>
          <pc:docMk/>
          <pc:sldMk cId="1374076183" sldId="262"/>
        </pc:sldMkLst>
        <pc:spChg chg="mod">
          <ac:chgData name="민찬 주" userId="6a2b1774923cf756" providerId="LiveId" clId="{059DC511-5381-4FA1-A45C-814C55749735}" dt="2024-05-20T12:47:54.148" v="788" actId="26606"/>
          <ac:spMkLst>
            <pc:docMk/>
            <pc:sldMk cId="1374076183" sldId="262"/>
            <ac:spMk id="2" creationId="{D4A4E801-2547-6086-4C78-B22372139D00}"/>
          </ac:spMkLst>
        </pc:spChg>
        <pc:spChg chg="del">
          <ac:chgData name="민찬 주" userId="6a2b1774923cf756" providerId="LiveId" clId="{059DC511-5381-4FA1-A45C-814C55749735}" dt="2024-05-20T12:47:54.148" v="788" actId="26606"/>
          <ac:spMkLst>
            <pc:docMk/>
            <pc:sldMk cId="1374076183" sldId="262"/>
            <ac:spMk id="3" creationId="{DC81E7CD-0C2A-9320-C620-E6E3ABB8F391}"/>
          </ac:spMkLst>
        </pc:spChg>
        <pc:spChg chg="add">
          <ac:chgData name="민찬 주" userId="6a2b1774923cf756" providerId="LiveId" clId="{059DC511-5381-4FA1-A45C-814C55749735}" dt="2024-05-20T12:47:54.148" v="788" actId="26606"/>
          <ac:spMkLst>
            <pc:docMk/>
            <pc:sldMk cId="1374076183" sldId="262"/>
            <ac:spMk id="13" creationId="{B709ADC9-6EAF-4268-9415-1ED5ECFA2218}"/>
          </ac:spMkLst>
        </pc:spChg>
        <pc:grpChg chg="add">
          <ac:chgData name="민찬 주" userId="6a2b1774923cf756" providerId="LiveId" clId="{059DC511-5381-4FA1-A45C-814C55749735}" dt="2024-05-20T12:47:54.148" v="788" actId="26606"/>
          <ac:grpSpMkLst>
            <pc:docMk/>
            <pc:sldMk cId="1374076183" sldId="262"/>
            <ac:grpSpMk id="9" creationId="{9D9D6BF1-DFF2-4526-9D13-BF339D8C4163}"/>
          </ac:grpSpMkLst>
        </pc:grpChg>
        <pc:picChg chg="add">
          <ac:chgData name="민찬 주" userId="6a2b1774923cf756" providerId="LiveId" clId="{059DC511-5381-4FA1-A45C-814C55749735}" dt="2024-05-20T12:47:54.148" v="788" actId="26606"/>
          <ac:picMkLst>
            <pc:docMk/>
            <pc:sldMk cId="1374076183" sldId="262"/>
            <ac:picMk id="5" creationId="{8C2762AB-8626-B6B3-E76C-045BA3E08CB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64CEE9B-8BAB-407F-83C4-8C316DA349A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B58761-B117-479D-8634-CBDD0E6BDDA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63534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E9B-8BAB-407F-83C4-8C316DA349A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8761-B117-479D-8634-CBDD0E6BD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83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E9B-8BAB-407F-83C4-8C316DA349A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8761-B117-479D-8634-CBDD0E6BD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5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E9B-8BAB-407F-83C4-8C316DA349A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8761-B117-479D-8634-CBDD0E6BD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2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4CEE9B-8BAB-407F-83C4-8C316DA349A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B58761-B117-479D-8634-CBDD0E6BDD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70207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E9B-8BAB-407F-83C4-8C316DA349A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8761-B117-479D-8634-CBDD0E6BD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5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E9B-8BAB-407F-83C4-8C316DA349A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8761-B117-479D-8634-CBDD0E6BD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E9B-8BAB-407F-83C4-8C316DA349A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8761-B117-479D-8634-CBDD0E6BD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2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EE9B-8BAB-407F-83C4-8C316DA349A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58761-B117-479D-8634-CBDD0E6BD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9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4CEE9B-8BAB-407F-83C4-8C316DA349A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B58761-B117-479D-8634-CBDD0E6BDD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203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4CEE9B-8BAB-407F-83C4-8C316DA349A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B58761-B117-479D-8634-CBDD0E6BDD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955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64CEE9B-8BAB-407F-83C4-8C316DA349A7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FB58761-B117-479D-8634-CBDD0E6BDDA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745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E612B-E319-5954-2106-D5A275070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멘토링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69481-994B-6994-27D6-7FA1317BA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altLang="ko-KR" sz="3600" dirty="0"/>
              <a:t>Dynamic Programming –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주민찬 </a:t>
            </a:r>
            <a:r>
              <a:rPr lang="en-US" altLang="ko-KR" dirty="0"/>
              <a:t>-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70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38263-EDBC-A8CC-5A16-5A0CEAA9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1044F-7609-FA5A-59C9-D24C200D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문제를 여러 하위 문제로 분할하고</a:t>
            </a:r>
            <a:r>
              <a:rPr lang="en-US" altLang="ko-KR" dirty="0"/>
              <a:t>, </a:t>
            </a:r>
            <a:r>
              <a:rPr lang="ko-KR" altLang="en-US" dirty="0"/>
              <a:t>하위 문제들의 해결 결과를 저장하며</a:t>
            </a:r>
            <a:r>
              <a:rPr lang="en-US" altLang="ko-KR" dirty="0"/>
              <a:t>, </a:t>
            </a:r>
            <a:r>
              <a:rPr lang="ko-KR" altLang="en-US" dirty="0"/>
              <a:t>이를 활용하여 더 큰 문제의 해를 효율적으로 계산하는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en-US" altLang="ko-KR" dirty="0"/>
              <a:t>Bottom – Up</a:t>
            </a:r>
          </a:p>
          <a:p>
            <a:pPr marL="457200" indent="-457200">
              <a:buAutoNum type="arabicPeriod"/>
            </a:pPr>
            <a:r>
              <a:rPr lang="en-US" altLang="ko-KR" dirty="0"/>
              <a:t>Top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Down (</a:t>
            </a:r>
            <a:r>
              <a:rPr lang="en-US" altLang="ko-KR" dirty="0" err="1"/>
              <a:t>Memoization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753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085B-5016-35A5-10B0-3745159D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E17A1-6F82-DAFC-E933-30706D651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ko-KR" altLang="en-US"/>
              <a:t>대표적인 예시 피보나치 수열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FFC88A-9E83-7746-A24F-49C945447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82531"/>
            <a:ext cx="4344006" cy="1371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51C44D-76EC-B703-57EC-791E960DF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44032"/>
            <a:ext cx="2781688" cy="1638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334A34-873A-EEB1-65BF-99A3C5A5C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496" y="4044032"/>
            <a:ext cx="2736327" cy="164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8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286DD-6F76-690A-82F9-76A9984D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Bottom – Up Dynamic Programming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0247C669-A92E-39AB-44A4-36A18A7CA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22366"/>
            <a:ext cx="4887007" cy="1676634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41F17F-1736-F37E-BB6A-CDFF3E799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29245"/>
            <a:ext cx="3620005" cy="15242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4CE734D-8643-6B97-A794-E469A2061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607" y="4229245"/>
            <a:ext cx="3538022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5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A4C73-2DAE-9D8A-B73A-FEF3D753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 – Down Dynamic Programming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CF67F40-362E-4209-C718-A19D332D4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43276"/>
            <a:ext cx="9601200" cy="251253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534387-9A69-753F-A344-9287F35BD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419275"/>
            <a:ext cx="3667637" cy="15908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9A1298-CF66-E1C3-15D8-A5B923AF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466" y="4419274"/>
            <a:ext cx="3608621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6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26B14-D982-EF88-AA0D-1C991240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Dynamic Programming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CE562-896B-F12F-5981-6B08D4295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대표적인 예시</a:t>
            </a:r>
            <a:endParaRPr lang="en-US" altLang="ko-KR" dirty="0"/>
          </a:p>
          <a:p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피보나치 수열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최단 거리 탐색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최장 증가 부분 수열 </a:t>
            </a:r>
            <a:r>
              <a:rPr lang="en-US" altLang="ko-KR" dirty="0"/>
              <a:t>(LIS,</a:t>
            </a:r>
            <a:r>
              <a:rPr lang="ko-KR" altLang="en-US" dirty="0"/>
              <a:t> </a:t>
            </a:r>
            <a:r>
              <a:rPr lang="en-US" altLang="ko-KR" dirty="0"/>
              <a:t>Longest</a:t>
            </a:r>
            <a:r>
              <a:rPr lang="ko-KR" altLang="en-US" dirty="0"/>
              <a:t> </a:t>
            </a:r>
            <a:r>
              <a:rPr lang="en-US" altLang="ko-KR" dirty="0"/>
              <a:t>Increasing</a:t>
            </a:r>
            <a:r>
              <a:rPr lang="ko-KR" altLang="en-US" dirty="0"/>
              <a:t> </a:t>
            </a:r>
            <a:r>
              <a:rPr lang="en-US" altLang="ko-KR" dirty="0"/>
              <a:t>Subsequence)</a:t>
            </a:r>
          </a:p>
          <a:p>
            <a:pPr marL="457200" indent="-457200">
              <a:buFont typeface="Franklin Gothic Book" panose="020B0503020102020204" pitchFamily="34" charset="0"/>
              <a:buAutoNum type="arabicPeriod"/>
            </a:pPr>
            <a:r>
              <a:rPr lang="ko-KR" altLang="en-US" dirty="0"/>
              <a:t>최장 공통 부분 수열 </a:t>
            </a:r>
            <a:r>
              <a:rPr lang="en-US" altLang="ko-KR" dirty="0"/>
              <a:t>(LCS, Longest</a:t>
            </a:r>
            <a:r>
              <a:rPr lang="ko-KR" altLang="en-US" dirty="0"/>
              <a:t> </a:t>
            </a:r>
            <a:r>
              <a:rPr lang="en-US" altLang="ko-KR" dirty="0"/>
              <a:t>Common</a:t>
            </a:r>
            <a:r>
              <a:rPr lang="ko-KR" altLang="en-US" dirty="0"/>
              <a:t> </a:t>
            </a:r>
            <a:r>
              <a:rPr lang="en-US" altLang="ko-KR" dirty="0"/>
              <a:t>Subsequence)</a:t>
            </a:r>
          </a:p>
          <a:p>
            <a:pPr marL="457200" indent="-457200">
              <a:buAutoNum type="arabicPeriod"/>
            </a:pPr>
            <a:r>
              <a:rPr lang="ko-KR" altLang="en-US" dirty="0"/>
              <a:t>배낭 문제 </a:t>
            </a:r>
            <a:r>
              <a:rPr lang="en-US" altLang="ko-KR" dirty="0"/>
              <a:t>(Knapsack Problem)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08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바다에 던져진 구명 부표가 물보라를 보여줍니다.">
            <a:extLst>
              <a:ext uri="{FF2B5EF4-FFF2-40B4-BE49-F238E27FC236}">
                <a16:creationId xmlns:a16="http://schemas.microsoft.com/office/drawing/2014/main" id="{8C2762AB-8626-B6B3-E76C-045BA3E08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4A4E801-2547-6086-4C78-B2237213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7200" cap="all" dirty="0"/>
              <a:t>실습</a:t>
            </a:r>
            <a:r>
              <a:rPr lang="en-US" altLang="ko-KR" sz="7200" cap="all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374076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자르기</Template>
  <TotalTime>73</TotalTime>
  <Words>95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Franklin Gothic Book</vt:lpstr>
      <vt:lpstr>자르기</vt:lpstr>
      <vt:lpstr>알고리즘 멘토링</vt:lpstr>
      <vt:lpstr>Dynamic Programming</vt:lpstr>
      <vt:lpstr>Dynamic Programming</vt:lpstr>
      <vt:lpstr>Bottom – Up Dynamic Programming</vt:lpstr>
      <vt:lpstr>Top – Down Dynamic Programming</vt:lpstr>
      <vt:lpstr>Dynamic Programming</vt:lpstr>
      <vt:lpstr>실습!!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멘토링</dc:title>
  <dc:creator>민찬 주</dc:creator>
  <cp:lastModifiedBy>민찬 주</cp:lastModifiedBy>
  <cp:revision>1</cp:revision>
  <dcterms:created xsi:type="dcterms:W3CDTF">2024-05-20T11:34:51Z</dcterms:created>
  <dcterms:modified xsi:type="dcterms:W3CDTF">2024-05-20T12:48:03Z</dcterms:modified>
</cp:coreProperties>
</file>