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6" r:id="rId5"/>
    <p:sldId id="265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6A2CC2-CEA2-8A44-8E2E-1598B4FE2F2F}" v="20" dt="2024-11-18T09:05:08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5"/>
  </p:normalViewPr>
  <p:slideViewPr>
    <p:cSldViewPr snapToGrid="0">
      <p:cViewPr varScale="1">
        <p:scale>
          <a:sx n="73" d="100"/>
          <a:sy n="73" d="100"/>
        </p:scale>
        <p:origin x="22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A86A2CC2-CEA2-8A44-8E2E-1598B4FE2F2F}"/>
    <pc:docChg chg="undo redo custSel addSld delSld modSld sldOrd">
      <pc:chgData name="민찬 주" userId="6a2b1774923cf756" providerId="LiveId" clId="{A86A2CC2-CEA2-8A44-8E2E-1598B4FE2F2F}" dt="2024-11-18T09:07:01.527" v="1235" actId="1076"/>
      <pc:docMkLst>
        <pc:docMk/>
      </pc:docMkLst>
      <pc:sldChg chg="modSp mod">
        <pc:chgData name="민찬 주" userId="6a2b1774923cf756" providerId="LiveId" clId="{A86A2CC2-CEA2-8A44-8E2E-1598B4FE2F2F}" dt="2024-11-18T07:37:58.941" v="18" actId="20577"/>
        <pc:sldMkLst>
          <pc:docMk/>
          <pc:sldMk cId="1348284074" sldId="256"/>
        </pc:sldMkLst>
        <pc:spChg chg="mod">
          <ac:chgData name="민찬 주" userId="6a2b1774923cf756" providerId="LiveId" clId="{A86A2CC2-CEA2-8A44-8E2E-1598B4FE2F2F}" dt="2024-11-18T07:37:58.941" v="18" actId="20577"/>
          <ac:spMkLst>
            <pc:docMk/>
            <pc:sldMk cId="1348284074" sldId="256"/>
            <ac:spMk id="3" creationId="{D33DDB4C-EA50-98AD-0120-A81B38750E91}"/>
          </ac:spMkLst>
        </pc:spChg>
      </pc:sldChg>
      <pc:sldChg chg="addSp delSp modSp del mod">
        <pc:chgData name="민찬 주" userId="6a2b1774923cf756" providerId="LiveId" clId="{A86A2CC2-CEA2-8A44-8E2E-1598B4FE2F2F}" dt="2024-11-18T08:09:21.690" v="212" actId="2696"/>
        <pc:sldMkLst>
          <pc:docMk/>
          <pc:sldMk cId="2650770622" sldId="257"/>
        </pc:sldMkLst>
        <pc:spChg chg="mod">
          <ac:chgData name="민찬 주" userId="6a2b1774923cf756" providerId="LiveId" clId="{A86A2CC2-CEA2-8A44-8E2E-1598B4FE2F2F}" dt="2024-11-18T07:43:14.703" v="30" actId="20577"/>
          <ac:spMkLst>
            <pc:docMk/>
            <pc:sldMk cId="2650770622" sldId="257"/>
            <ac:spMk id="2" creationId="{3BE3F25B-4863-7E8A-19A5-46CD50F9F5A9}"/>
          </ac:spMkLst>
        </pc:spChg>
        <pc:spChg chg="add del mod">
          <ac:chgData name="민찬 주" userId="6a2b1774923cf756" providerId="LiveId" clId="{A86A2CC2-CEA2-8A44-8E2E-1598B4FE2F2F}" dt="2024-11-18T07:59:47.750" v="55" actId="478"/>
          <ac:spMkLst>
            <pc:docMk/>
            <pc:sldMk cId="2650770622" sldId="257"/>
            <ac:spMk id="4" creationId="{5EDF2388-ED43-E114-E040-FED3E1F87AEC}"/>
          </ac:spMkLst>
        </pc:spChg>
        <pc:spChg chg="mod">
          <ac:chgData name="민찬 주" userId="6a2b1774923cf756" providerId="LiveId" clId="{A86A2CC2-CEA2-8A44-8E2E-1598B4FE2F2F}" dt="2024-11-18T07:59:55.126" v="57" actId="1076"/>
          <ac:spMkLst>
            <pc:docMk/>
            <pc:sldMk cId="2650770622" sldId="257"/>
            <ac:spMk id="6" creationId="{83E5591D-6707-722E-91EF-5975A2CC6F65}"/>
          </ac:spMkLst>
        </pc:spChg>
        <pc:picChg chg="del">
          <ac:chgData name="민찬 주" userId="6a2b1774923cf756" providerId="LiveId" clId="{A86A2CC2-CEA2-8A44-8E2E-1598B4FE2F2F}" dt="2024-11-18T07:59:32.387" v="54" actId="478"/>
          <ac:picMkLst>
            <pc:docMk/>
            <pc:sldMk cId="2650770622" sldId="257"/>
            <ac:picMk id="5" creationId="{A3B5C1A9-0FF0-E1CD-E98E-FF955EB0DFD3}"/>
          </ac:picMkLst>
        </pc:picChg>
      </pc:sldChg>
      <pc:sldChg chg="addSp delSp modSp mod">
        <pc:chgData name="민찬 주" userId="6a2b1774923cf756" providerId="LiveId" clId="{A86A2CC2-CEA2-8A44-8E2E-1598B4FE2F2F}" dt="2024-11-18T08:52:15.069" v="1076" actId="20577"/>
        <pc:sldMkLst>
          <pc:docMk/>
          <pc:sldMk cId="1595445865" sldId="258"/>
        </pc:sldMkLst>
        <pc:spChg chg="mod">
          <ac:chgData name="민찬 주" userId="6a2b1774923cf756" providerId="LiveId" clId="{A86A2CC2-CEA2-8A44-8E2E-1598B4FE2F2F}" dt="2024-11-18T08:00:14.079" v="58"/>
          <ac:spMkLst>
            <pc:docMk/>
            <pc:sldMk cId="1595445865" sldId="258"/>
            <ac:spMk id="2" creationId="{67115B36-A9B7-CB57-AD61-DDD1D045662A}"/>
          </ac:spMkLst>
        </pc:spChg>
        <pc:spChg chg="add del mod">
          <ac:chgData name="민찬 주" userId="6a2b1774923cf756" providerId="LiveId" clId="{A86A2CC2-CEA2-8A44-8E2E-1598B4FE2F2F}" dt="2024-11-18T08:02:28.912" v="62"/>
          <ac:spMkLst>
            <pc:docMk/>
            <pc:sldMk cId="1595445865" sldId="258"/>
            <ac:spMk id="5" creationId="{23531538-6398-6725-8171-6CED444D10B6}"/>
          </ac:spMkLst>
        </pc:spChg>
        <pc:spChg chg="add mod">
          <ac:chgData name="민찬 주" userId="6a2b1774923cf756" providerId="LiveId" clId="{A86A2CC2-CEA2-8A44-8E2E-1598B4FE2F2F}" dt="2024-11-18T08:52:15.069" v="1076" actId="20577"/>
          <ac:spMkLst>
            <pc:docMk/>
            <pc:sldMk cId="1595445865" sldId="258"/>
            <ac:spMk id="7" creationId="{F86BCB14-1C6D-427C-B763-26B5435B8A4A}"/>
          </ac:spMkLst>
        </pc:spChg>
        <pc:spChg chg="del">
          <ac:chgData name="민찬 주" userId="6a2b1774923cf756" providerId="LiveId" clId="{A86A2CC2-CEA2-8A44-8E2E-1598B4FE2F2F}" dt="2024-11-18T08:00:33.481" v="61" actId="478"/>
          <ac:spMkLst>
            <pc:docMk/>
            <pc:sldMk cId="1595445865" sldId="258"/>
            <ac:spMk id="9" creationId="{C73E7872-7B98-2EDA-5137-80FF98BFB93F}"/>
          </ac:spMkLst>
        </pc:spChg>
        <pc:spChg chg="add del mod">
          <ac:chgData name="민찬 주" userId="6a2b1774923cf756" providerId="LiveId" clId="{A86A2CC2-CEA2-8A44-8E2E-1598B4FE2F2F}" dt="2024-11-18T08:07:45.101" v="194"/>
          <ac:spMkLst>
            <pc:docMk/>
            <pc:sldMk cId="1595445865" sldId="258"/>
            <ac:spMk id="11" creationId="{766D8C88-7773-A1F8-C796-DBA91680AC9F}"/>
          </ac:spMkLst>
        </pc:spChg>
        <pc:spChg chg="add del mod">
          <ac:chgData name="민찬 주" userId="6a2b1774923cf756" providerId="LiveId" clId="{A86A2CC2-CEA2-8A44-8E2E-1598B4FE2F2F}" dt="2024-11-18T08:24:13.259" v="214"/>
          <ac:spMkLst>
            <pc:docMk/>
            <pc:sldMk cId="1595445865" sldId="258"/>
            <ac:spMk id="14" creationId="{3BDB3A04-2B67-9924-E9C8-F5E0581A86C0}"/>
          </ac:spMkLst>
        </pc:spChg>
        <pc:spChg chg="add del mod">
          <ac:chgData name="민찬 주" userId="6a2b1774923cf756" providerId="LiveId" clId="{A86A2CC2-CEA2-8A44-8E2E-1598B4FE2F2F}" dt="2024-11-18T08:47:23.144" v="955"/>
          <ac:spMkLst>
            <pc:docMk/>
            <pc:sldMk cId="1595445865" sldId="258"/>
            <ac:spMk id="17" creationId="{F145E839-304B-C4CA-066A-7C49C2A92CFC}"/>
          </ac:spMkLst>
        </pc:spChg>
        <pc:picChg chg="del">
          <ac:chgData name="민찬 주" userId="6a2b1774923cf756" providerId="LiveId" clId="{A86A2CC2-CEA2-8A44-8E2E-1598B4FE2F2F}" dt="2024-11-18T08:00:24.742" v="59" actId="478"/>
          <ac:picMkLst>
            <pc:docMk/>
            <pc:sldMk cId="1595445865" sldId="258"/>
            <ac:picMk id="4" creationId="{2EDA7A56-28A2-DEA0-5EF9-C5558648D53B}"/>
          </ac:picMkLst>
        </pc:picChg>
        <pc:picChg chg="add del mod">
          <ac:chgData name="민찬 주" userId="6a2b1774923cf756" providerId="LiveId" clId="{A86A2CC2-CEA2-8A44-8E2E-1598B4FE2F2F}" dt="2024-11-18T08:07:43.097" v="193" actId="478"/>
          <ac:picMkLst>
            <pc:docMk/>
            <pc:sldMk cId="1595445865" sldId="258"/>
            <ac:picMk id="6" creationId="{75435803-ACCF-9595-2DE1-1834125B259D}"/>
          </ac:picMkLst>
        </pc:picChg>
        <pc:picChg chg="del">
          <ac:chgData name="민찬 주" userId="6a2b1774923cf756" providerId="LiveId" clId="{A86A2CC2-CEA2-8A44-8E2E-1598B4FE2F2F}" dt="2024-11-18T08:00:25.739" v="60" actId="478"/>
          <ac:picMkLst>
            <pc:docMk/>
            <pc:sldMk cId="1595445865" sldId="258"/>
            <ac:picMk id="8" creationId="{EEB03B6A-9BD7-D54B-F31D-28B4173A1759}"/>
          </ac:picMkLst>
        </pc:picChg>
        <pc:picChg chg="add del mod">
          <ac:chgData name="민찬 주" userId="6a2b1774923cf756" providerId="LiveId" clId="{A86A2CC2-CEA2-8A44-8E2E-1598B4FE2F2F}" dt="2024-11-18T08:24:11.839" v="213" actId="478"/>
          <ac:picMkLst>
            <pc:docMk/>
            <pc:sldMk cId="1595445865" sldId="258"/>
            <ac:picMk id="12" creationId="{952C4B3F-7385-6247-3B78-E888BCF9F0D4}"/>
          </ac:picMkLst>
        </pc:picChg>
        <pc:picChg chg="add del mod">
          <ac:chgData name="민찬 주" userId="6a2b1774923cf756" providerId="LiveId" clId="{A86A2CC2-CEA2-8A44-8E2E-1598B4FE2F2F}" dt="2024-11-18T08:47:21.525" v="954" actId="478"/>
          <ac:picMkLst>
            <pc:docMk/>
            <pc:sldMk cId="1595445865" sldId="258"/>
            <ac:picMk id="15" creationId="{A997A326-447D-E004-3B68-D57C28CEE3E6}"/>
          </ac:picMkLst>
        </pc:picChg>
        <pc:picChg chg="add mod">
          <ac:chgData name="민찬 주" userId="6a2b1774923cf756" providerId="LiveId" clId="{A86A2CC2-CEA2-8A44-8E2E-1598B4FE2F2F}" dt="2024-11-18T08:47:27.701" v="957" actId="1076"/>
          <ac:picMkLst>
            <pc:docMk/>
            <pc:sldMk cId="1595445865" sldId="258"/>
            <ac:picMk id="18" creationId="{E392FB67-4145-E936-E4E3-36583293365C}"/>
          </ac:picMkLst>
        </pc:picChg>
      </pc:sldChg>
      <pc:sldChg chg="addSp delSp modSp mod">
        <pc:chgData name="민찬 주" userId="6a2b1774923cf756" providerId="LiveId" clId="{A86A2CC2-CEA2-8A44-8E2E-1598B4FE2F2F}" dt="2024-11-18T08:31:16.530" v="950" actId="20577"/>
        <pc:sldMkLst>
          <pc:docMk/>
          <pc:sldMk cId="1674001523" sldId="259"/>
        </pc:sldMkLst>
        <pc:spChg chg="mod">
          <ac:chgData name="민찬 주" userId="6a2b1774923cf756" providerId="LiveId" clId="{A86A2CC2-CEA2-8A44-8E2E-1598B4FE2F2F}" dt="2024-11-18T08:31:16.530" v="950" actId="20577"/>
          <ac:spMkLst>
            <pc:docMk/>
            <pc:sldMk cId="1674001523" sldId="259"/>
            <ac:spMk id="2" creationId="{4D1288B4-2A2D-504C-95FB-8A042B85EAB5}"/>
          </ac:spMkLst>
        </pc:spChg>
        <pc:spChg chg="add del mod">
          <ac:chgData name="민찬 주" userId="6a2b1774923cf756" providerId="LiveId" clId="{A86A2CC2-CEA2-8A44-8E2E-1598B4FE2F2F}" dt="2024-11-18T08:31:00.076" v="926"/>
          <ac:spMkLst>
            <pc:docMk/>
            <pc:sldMk cId="1674001523" sldId="259"/>
            <ac:spMk id="5" creationId="{B7D98BD4-3D80-FA33-67F5-410CBF182B6C}"/>
          </ac:spMkLst>
        </pc:spChg>
        <pc:spChg chg="del mod">
          <ac:chgData name="민찬 주" userId="6a2b1774923cf756" providerId="LiveId" clId="{A86A2CC2-CEA2-8A44-8E2E-1598B4FE2F2F}" dt="2024-11-18T08:31:05.555" v="929" actId="478"/>
          <ac:spMkLst>
            <pc:docMk/>
            <pc:sldMk cId="1674001523" sldId="259"/>
            <ac:spMk id="7" creationId="{CB58BDE6-D2C4-B357-AB96-15B1D8738CD5}"/>
          </ac:spMkLst>
        </pc:spChg>
        <pc:picChg chg="del">
          <ac:chgData name="민찬 주" userId="6a2b1774923cf756" providerId="LiveId" clId="{A86A2CC2-CEA2-8A44-8E2E-1598B4FE2F2F}" dt="2024-11-18T08:30:58.300" v="925" actId="478"/>
          <ac:picMkLst>
            <pc:docMk/>
            <pc:sldMk cId="1674001523" sldId="259"/>
            <ac:picMk id="4" creationId="{6E755BF7-4B38-8FB0-AAF4-FD89B836A26C}"/>
          </ac:picMkLst>
        </pc:picChg>
        <pc:picChg chg="del">
          <ac:chgData name="민찬 주" userId="6a2b1774923cf756" providerId="LiveId" clId="{A86A2CC2-CEA2-8A44-8E2E-1598B4FE2F2F}" dt="2024-11-18T08:30:57.021" v="924" actId="478"/>
          <ac:picMkLst>
            <pc:docMk/>
            <pc:sldMk cId="1674001523" sldId="259"/>
            <ac:picMk id="6" creationId="{8C83ECA0-5D65-DF88-8CA1-9FD5748A0DE7}"/>
          </ac:picMkLst>
        </pc:picChg>
        <pc:picChg chg="del">
          <ac:chgData name="민찬 주" userId="6a2b1774923cf756" providerId="LiveId" clId="{A86A2CC2-CEA2-8A44-8E2E-1598B4FE2F2F}" dt="2024-11-18T08:31:01.334" v="927" actId="478"/>
          <ac:picMkLst>
            <pc:docMk/>
            <pc:sldMk cId="1674001523" sldId="259"/>
            <ac:picMk id="8" creationId="{E3DFBC2E-4587-4C18-AA07-86AF1CD3DB1E}"/>
          </ac:picMkLst>
        </pc:picChg>
        <pc:picChg chg="add mod">
          <ac:chgData name="민찬 주" userId="6a2b1774923cf756" providerId="LiveId" clId="{A86A2CC2-CEA2-8A44-8E2E-1598B4FE2F2F}" dt="2024-11-18T08:31:09.219" v="931" actId="1076"/>
          <ac:picMkLst>
            <pc:docMk/>
            <pc:sldMk cId="1674001523" sldId="259"/>
            <ac:picMk id="9" creationId="{23F23684-673C-FEED-4A6C-2BF50EB4EEDE}"/>
          </ac:picMkLst>
        </pc:picChg>
      </pc:sldChg>
      <pc:sldChg chg="del">
        <pc:chgData name="민찬 주" userId="6a2b1774923cf756" providerId="LiveId" clId="{A86A2CC2-CEA2-8A44-8E2E-1598B4FE2F2F}" dt="2024-11-18T08:31:26.031" v="952" actId="2696"/>
        <pc:sldMkLst>
          <pc:docMk/>
          <pc:sldMk cId="1883500035" sldId="260"/>
        </pc:sldMkLst>
      </pc:sldChg>
      <pc:sldChg chg="addSp delSp modSp mod">
        <pc:chgData name="민찬 주" userId="6a2b1774923cf756" providerId="LiveId" clId="{A86A2CC2-CEA2-8A44-8E2E-1598B4FE2F2F}" dt="2024-11-18T08:54:44.440" v="1079" actId="1076"/>
        <pc:sldMkLst>
          <pc:docMk/>
          <pc:sldMk cId="1081305977" sldId="261"/>
        </pc:sldMkLst>
        <pc:spChg chg="mod">
          <ac:chgData name="민찬 주" userId="6a2b1774923cf756" providerId="LiveId" clId="{A86A2CC2-CEA2-8A44-8E2E-1598B4FE2F2F}" dt="2024-11-18T08:26:13.168" v="520" actId="20577"/>
          <ac:spMkLst>
            <pc:docMk/>
            <pc:sldMk cId="1081305977" sldId="261"/>
            <ac:spMk id="2" creationId="{C1EC0911-2A43-FD88-4A5E-F0EEB07D45E7}"/>
          </ac:spMkLst>
        </pc:spChg>
        <pc:spChg chg="add del mod">
          <ac:chgData name="민찬 주" userId="6a2b1774923cf756" providerId="LiveId" clId="{A86A2CC2-CEA2-8A44-8E2E-1598B4FE2F2F}" dt="2024-11-18T08:26:58.160" v="523"/>
          <ac:spMkLst>
            <pc:docMk/>
            <pc:sldMk cId="1081305977" sldId="261"/>
            <ac:spMk id="4" creationId="{8FC587DE-47FF-78DA-A37A-64D1CBE6775B}"/>
          </ac:spMkLst>
        </pc:spChg>
        <pc:spChg chg="add mod">
          <ac:chgData name="민찬 주" userId="6a2b1774923cf756" providerId="LiveId" clId="{A86A2CC2-CEA2-8A44-8E2E-1598B4FE2F2F}" dt="2024-11-18T08:28:19.323" v="744" actId="1076"/>
          <ac:spMkLst>
            <pc:docMk/>
            <pc:sldMk cId="1081305977" sldId="261"/>
            <ac:spMk id="8" creationId="{DB877E10-4604-ECEC-55B0-65D0CCF919AA}"/>
          </ac:spMkLst>
        </pc:spChg>
        <pc:spChg chg="add mod">
          <ac:chgData name="민찬 주" userId="6a2b1774923cf756" providerId="LiveId" clId="{A86A2CC2-CEA2-8A44-8E2E-1598B4FE2F2F}" dt="2024-11-18T08:28:55.337" v="828" actId="1076"/>
          <ac:spMkLst>
            <pc:docMk/>
            <pc:sldMk cId="1081305977" sldId="261"/>
            <ac:spMk id="9" creationId="{9D8CA4F0-8606-8A55-D831-E0586B1BD938}"/>
          </ac:spMkLst>
        </pc:spChg>
        <pc:spChg chg="add mod">
          <ac:chgData name="민찬 주" userId="6a2b1774923cf756" providerId="LiveId" clId="{A86A2CC2-CEA2-8A44-8E2E-1598B4FE2F2F}" dt="2024-11-18T08:30:15.755" v="923" actId="1076"/>
          <ac:spMkLst>
            <pc:docMk/>
            <pc:sldMk cId="1081305977" sldId="261"/>
            <ac:spMk id="12" creationId="{1AA946F0-93FF-1AD2-C708-5D3FB6BF16F1}"/>
          </ac:spMkLst>
        </pc:spChg>
        <pc:picChg chg="del">
          <ac:chgData name="민찬 주" userId="6a2b1774923cf756" providerId="LiveId" clId="{A86A2CC2-CEA2-8A44-8E2E-1598B4FE2F2F}" dt="2024-11-18T08:26:41.084" v="522" actId="478"/>
          <ac:picMkLst>
            <pc:docMk/>
            <pc:sldMk cId="1081305977" sldId="261"/>
            <ac:picMk id="5" creationId="{22599A8E-AA14-F51B-D25A-C538A534F3C3}"/>
          </ac:picMkLst>
        </pc:picChg>
        <pc:picChg chg="del">
          <ac:chgData name="민찬 주" userId="6a2b1774923cf756" providerId="LiveId" clId="{A86A2CC2-CEA2-8A44-8E2E-1598B4FE2F2F}" dt="2024-11-18T08:26:39.858" v="521" actId="478"/>
          <ac:picMkLst>
            <pc:docMk/>
            <pc:sldMk cId="1081305977" sldId="261"/>
            <ac:picMk id="6" creationId="{50AFA8E6-90B4-0FB5-26CB-EAB67EE6725C}"/>
          </ac:picMkLst>
        </pc:picChg>
        <pc:picChg chg="add mod">
          <ac:chgData name="민찬 주" userId="6a2b1774923cf756" providerId="LiveId" clId="{A86A2CC2-CEA2-8A44-8E2E-1598B4FE2F2F}" dt="2024-11-18T08:28:20.873" v="745" actId="1076"/>
          <ac:picMkLst>
            <pc:docMk/>
            <pc:sldMk cId="1081305977" sldId="261"/>
            <ac:picMk id="7" creationId="{4CC94E09-765E-DF08-F05A-922EE50072A6}"/>
          </ac:picMkLst>
        </pc:picChg>
        <pc:picChg chg="add del mod">
          <ac:chgData name="민찬 주" userId="6a2b1774923cf756" providerId="LiveId" clId="{A86A2CC2-CEA2-8A44-8E2E-1598B4FE2F2F}" dt="2024-11-18T08:29:46.154" v="832" actId="478"/>
          <ac:picMkLst>
            <pc:docMk/>
            <pc:sldMk cId="1081305977" sldId="261"/>
            <ac:picMk id="10" creationId="{259CF9D0-729C-0BF0-71DE-E2F37F8E2A50}"/>
          </ac:picMkLst>
        </pc:picChg>
        <pc:picChg chg="add del mod">
          <ac:chgData name="민찬 주" userId="6a2b1774923cf756" providerId="LiveId" clId="{A86A2CC2-CEA2-8A44-8E2E-1598B4FE2F2F}" dt="2024-11-18T08:54:41.242" v="1077" actId="478"/>
          <ac:picMkLst>
            <pc:docMk/>
            <pc:sldMk cId="1081305977" sldId="261"/>
            <ac:picMk id="11" creationId="{3F875E55-EBCE-7654-B380-02BA808D2760}"/>
          </ac:picMkLst>
        </pc:picChg>
        <pc:picChg chg="add mod">
          <ac:chgData name="민찬 주" userId="6a2b1774923cf756" providerId="LiveId" clId="{A86A2CC2-CEA2-8A44-8E2E-1598B4FE2F2F}" dt="2024-11-18T08:54:44.440" v="1079" actId="1076"/>
          <ac:picMkLst>
            <pc:docMk/>
            <pc:sldMk cId="1081305977" sldId="261"/>
            <ac:picMk id="13" creationId="{A6396A15-AEEE-44E2-3612-FDA504997086}"/>
          </ac:picMkLst>
        </pc:picChg>
      </pc:sldChg>
      <pc:sldChg chg="del">
        <pc:chgData name="민찬 주" userId="6a2b1774923cf756" providerId="LiveId" clId="{A86A2CC2-CEA2-8A44-8E2E-1598B4FE2F2F}" dt="2024-11-18T08:31:22.258" v="951" actId="2696"/>
        <pc:sldMkLst>
          <pc:docMk/>
          <pc:sldMk cId="290499473" sldId="262"/>
        </pc:sldMkLst>
      </pc:sldChg>
      <pc:sldChg chg="del">
        <pc:chgData name="민찬 주" userId="6a2b1774923cf756" providerId="LiveId" clId="{A86A2CC2-CEA2-8A44-8E2E-1598B4FE2F2F}" dt="2024-11-18T08:31:28.685" v="953" actId="2696"/>
        <pc:sldMkLst>
          <pc:docMk/>
          <pc:sldMk cId="3828782033" sldId="263"/>
        </pc:sldMkLst>
      </pc:sldChg>
      <pc:sldChg chg="addSp delSp modSp add mod">
        <pc:chgData name="민찬 주" userId="6a2b1774923cf756" providerId="LiveId" clId="{A86A2CC2-CEA2-8A44-8E2E-1598B4FE2F2F}" dt="2024-11-18T09:05:19.756" v="1233" actId="20577"/>
        <pc:sldMkLst>
          <pc:docMk/>
          <pc:sldMk cId="1830365298" sldId="265"/>
        </pc:sldMkLst>
        <pc:spChg chg="add del mod">
          <ac:chgData name="민찬 주" userId="6a2b1774923cf756" providerId="LiveId" clId="{A86A2CC2-CEA2-8A44-8E2E-1598B4FE2F2F}" dt="2024-11-18T09:04:24.025" v="1204" actId="478"/>
          <ac:spMkLst>
            <pc:docMk/>
            <pc:sldMk cId="1830365298" sldId="265"/>
            <ac:spMk id="5" creationId="{EA6C68D2-FDF4-40D2-F684-B432882C48A2}"/>
          </ac:spMkLst>
        </pc:spChg>
        <pc:spChg chg="add del mod">
          <ac:chgData name="민찬 주" userId="6a2b1774923cf756" providerId="LiveId" clId="{A86A2CC2-CEA2-8A44-8E2E-1598B4FE2F2F}" dt="2024-11-18T09:04:33.032" v="1209" actId="478"/>
          <ac:spMkLst>
            <pc:docMk/>
            <pc:sldMk cId="1830365298" sldId="265"/>
            <ac:spMk id="8" creationId="{46C8C627-8B0E-2248-8DED-D93282571E47}"/>
          </ac:spMkLst>
        </pc:spChg>
        <pc:spChg chg="add del mod">
          <ac:chgData name="민찬 주" userId="6a2b1774923cf756" providerId="LiveId" clId="{A86A2CC2-CEA2-8A44-8E2E-1598B4FE2F2F}" dt="2024-11-18T09:04:35.350" v="1211"/>
          <ac:spMkLst>
            <pc:docMk/>
            <pc:sldMk cId="1830365298" sldId="265"/>
            <ac:spMk id="10" creationId="{56903E7C-CDF8-BAE3-9A76-5A3FC0541BFA}"/>
          </ac:spMkLst>
        </pc:spChg>
        <pc:spChg chg="mod">
          <ac:chgData name="민찬 주" userId="6a2b1774923cf756" providerId="LiveId" clId="{A86A2CC2-CEA2-8A44-8E2E-1598B4FE2F2F}" dt="2024-11-18T09:05:19.756" v="1233" actId="20577"/>
          <ac:spMkLst>
            <pc:docMk/>
            <pc:sldMk cId="1830365298" sldId="265"/>
            <ac:spMk id="12" creationId="{1C83B131-A344-4359-228A-1912A9A7286C}"/>
          </ac:spMkLst>
        </pc:spChg>
        <pc:picChg chg="add">
          <ac:chgData name="민찬 주" userId="6a2b1774923cf756" providerId="LiveId" clId="{A86A2CC2-CEA2-8A44-8E2E-1598B4FE2F2F}" dt="2024-11-18T09:04:18.918" v="1202"/>
          <ac:picMkLst>
            <pc:docMk/>
            <pc:sldMk cId="1830365298" sldId="265"/>
            <ac:picMk id="3" creationId="{38D269D7-32C9-8199-2347-215B147F03F9}"/>
          </ac:picMkLst>
        </pc:picChg>
        <pc:picChg chg="add del">
          <ac:chgData name="민찬 주" userId="6a2b1774923cf756" providerId="LiveId" clId="{A86A2CC2-CEA2-8A44-8E2E-1598B4FE2F2F}" dt="2024-11-18T09:04:34.159" v="1210" actId="478"/>
          <ac:picMkLst>
            <pc:docMk/>
            <pc:sldMk cId="1830365298" sldId="265"/>
            <ac:picMk id="7" creationId="{27E186AB-7C72-2CEA-8549-BBF1CF58DD41}"/>
          </ac:picMkLst>
        </pc:picChg>
        <pc:picChg chg="add mod">
          <ac:chgData name="민찬 주" userId="6a2b1774923cf756" providerId="LiveId" clId="{A86A2CC2-CEA2-8A44-8E2E-1598B4FE2F2F}" dt="2024-11-18T09:04:40.541" v="1213" actId="14100"/>
          <ac:picMkLst>
            <pc:docMk/>
            <pc:sldMk cId="1830365298" sldId="265"/>
            <ac:picMk id="11" creationId="{86E03775-DA08-A94E-0982-94CAFABCBFFA}"/>
          </ac:picMkLst>
        </pc:picChg>
        <pc:picChg chg="del">
          <ac:chgData name="민찬 주" userId="6a2b1774923cf756" providerId="LiveId" clId="{A86A2CC2-CEA2-8A44-8E2E-1598B4FE2F2F}" dt="2024-11-18T09:05:07.451" v="1214" actId="478"/>
          <ac:picMkLst>
            <pc:docMk/>
            <pc:sldMk cId="1830365298" sldId="265"/>
            <ac:picMk id="13" creationId="{02444E48-EBFB-96F1-3AE9-EB6EDA591A56}"/>
          </ac:picMkLst>
        </pc:picChg>
        <pc:picChg chg="add mod">
          <ac:chgData name="민찬 주" userId="6a2b1774923cf756" providerId="LiveId" clId="{A86A2CC2-CEA2-8A44-8E2E-1598B4FE2F2F}" dt="2024-11-18T09:05:10.210" v="1216" actId="1076"/>
          <ac:picMkLst>
            <pc:docMk/>
            <pc:sldMk cId="1830365298" sldId="265"/>
            <ac:picMk id="14" creationId="{1382307B-5752-A130-0344-1528163E67CC}"/>
          </ac:picMkLst>
        </pc:picChg>
      </pc:sldChg>
      <pc:sldChg chg="addSp delSp modSp add mod ord">
        <pc:chgData name="민찬 주" userId="6a2b1774923cf756" providerId="LiveId" clId="{A86A2CC2-CEA2-8A44-8E2E-1598B4FE2F2F}" dt="2024-11-18T09:07:01.527" v="1235" actId="1076"/>
        <pc:sldMkLst>
          <pc:docMk/>
          <pc:sldMk cId="1445325047" sldId="266"/>
        </pc:sldMkLst>
        <pc:spChg chg="add del mod">
          <ac:chgData name="민찬 주" userId="6a2b1774923cf756" providerId="LiveId" clId="{A86A2CC2-CEA2-8A44-8E2E-1598B4FE2F2F}" dt="2024-11-18T09:03:03.164" v="1086"/>
          <ac:spMkLst>
            <pc:docMk/>
            <pc:sldMk cId="1445325047" sldId="266"/>
            <ac:spMk id="5" creationId="{D1D0E479-9D3C-76F7-39AF-5E52187AABCF}"/>
          </ac:spMkLst>
        </pc:spChg>
        <pc:spChg chg="mod">
          <ac:chgData name="민찬 주" userId="6a2b1774923cf756" providerId="LiveId" clId="{A86A2CC2-CEA2-8A44-8E2E-1598B4FE2F2F}" dt="2024-11-18T09:06:59.876" v="1234" actId="1076"/>
          <ac:spMkLst>
            <pc:docMk/>
            <pc:sldMk cId="1445325047" sldId="266"/>
            <ac:spMk id="7" creationId="{45CD7C96-98A7-C2FF-5DBA-151247473F5F}"/>
          </ac:spMkLst>
        </pc:spChg>
        <pc:picChg chg="add mod">
          <ac:chgData name="민찬 주" userId="6a2b1774923cf756" providerId="LiveId" clId="{A86A2CC2-CEA2-8A44-8E2E-1598B4FE2F2F}" dt="2024-11-18T09:03:00.259" v="1084"/>
          <ac:picMkLst>
            <pc:docMk/>
            <pc:sldMk cId="1445325047" sldId="266"/>
            <ac:picMk id="3" creationId="{AAD55129-73AC-A9A7-D1A2-E26BEDD2C73C}"/>
          </ac:picMkLst>
        </pc:picChg>
        <pc:picChg chg="add mod">
          <ac:chgData name="민찬 주" userId="6a2b1774923cf756" providerId="LiveId" clId="{A86A2CC2-CEA2-8A44-8E2E-1598B4FE2F2F}" dt="2024-11-18T09:07:01.527" v="1235" actId="1076"/>
          <ac:picMkLst>
            <pc:docMk/>
            <pc:sldMk cId="1445325047" sldId="266"/>
            <ac:picMk id="6" creationId="{AA30B690-1D8D-16C4-4F13-514C362040B7}"/>
          </ac:picMkLst>
        </pc:picChg>
        <pc:picChg chg="del">
          <ac:chgData name="민찬 주" userId="6a2b1774923cf756" providerId="LiveId" clId="{A86A2CC2-CEA2-8A44-8E2E-1598B4FE2F2F}" dt="2024-11-18T09:03:01.836" v="1085" actId="478"/>
          <ac:picMkLst>
            <pc:docMk/>
            <pc:sldMk cId="1445325047" sldId="266"/>
            <ac:picMk id="18" creationId="{61780911-C443-BA08-2F51-AC06E9F48827}"/>
          </ac:picMkLst>
        </pc:picChg>
      </pc:sldChg>
    </pc:docChg>
  </pc:docChgLst>
  <pc:docChgLst>
    <pc:chgData name="민찬 주" userId="6a2b1774923cf756" providerId="LiveId" clId="{EC634C9E-77FF-4D96-9F9B-34FC795EB5FD}"/>
    <pc:docChg chg="undo custSel addSld modSld">
      <pc:chgData name="민찬 주" userId="6a2b1774923cf756" providerId="LiveId" clId="{EC634C9E-77FF-4D96-9F9B-34FC795EB5FD}" dt="2024-05-28T02:54:05.542" v="998" actId="26606"/>
      <pc:docMkLst>
        <pc:docMk/>
      </pc:docMkLst>
      <pc:sldChg chg="modSp new mod">
        <pc:chgData name="민찬 주" userId="6a2b1774923cf756" providerId="LiveId" clId="{EC634C9E-77FF-4D96-9F9B-34FC795EB5FD}" dt="2024-05-28T01:58:01.376" v="22" actId="20577"/>
        <pc:sldMkLst>
          <pc:docMk/>
          <pc:sldMk cId="1348284074" sldId="256"/>
        </pc:sldMkLst>
      </pc:sldChg>
      <pc:sldChg chg="addSp delSp modSp new mod">
        <pc:chgData name="민찬 주" userId="6a2b1774923cf756" providerId="LiveId" clId="{EC634C9E-77FF-4D96-9F9B-34FC795EB5FD}" dt="2024-05-28T02:08:11.705" v="567" actId="20577"/>
        <pc:sldMkLst>
          <pc:docMk/>
          <pc:sldMk cId="2650770622" sldId="257"/>
        </pc:sldMkLst>
      </pc:sldChg>
      <pc:sldChg chg="addSp delSp modSp new mod">
        <pc:chgData name="민찬 주" userId="6a2b1774923cf756" providerId="LiveId" clId="{EC634C9E-77FF-4D96-9F9B-34FC795EB5FD}" dt="2024-05-28T02:46:39.485" v="979" actId="5793"/>
        <pc:sldMkLst>
          <pc:docMk/>
          <pc:sldMk cId="1595445865" sldId="258"/>
        </pc:sldMkLst>
      </pc:sldChg>
      <pc:sldChg chg="addSp delSp modSp new mod">
        <pc:chgData name="민찬 주" userId="6a2b1774923cf756" providerId="LiveId" clId="{EC634C9E-77FF-4D96-9F9B-34FC795EB5FD}" dt="2024-05-28T02:47:20.001" v="982" actId="14100"/>
        <pc:sldMkLst>
          <pc:docMk/>
          <pc:sldMk cId="1674001523" sldId="259"/>
        </pc:sldMkLst>
      </pc:sldChg>
      <pc:sldChg chg="addSp delSp modSp new mod">
        <pc:chgData name="민찬 주" userId="6a2b1774923cf756" providerId="LiveId" clId="{EC634C9E-77FF-4D96-9F9B-34FC795EB5FD}" dt="2024-05-28T02:20:39.098" v="696" actId="1076"/>
        <pc:sldMkLst>
          <pc:docMk/>
          <pc:sldMk cId="1883500035" sldId="260"/>
        </pc:sldMkLst>
      </pc:sldChg>
      <pc:sldChg chg="addSp delSp modSp new mod">
        <pc:chgData name="민찬 주" userId="6a2b1774923cf756" providerId="LiveId" clId="{EC634C9E-77FF-4D96-9F9B-34FC795EB5FD}" dt="2024-05-28T02:31:50.676" v="815" actId="1076"/>
        <pc:sldMkLst>
          <pc:docMk/>
          <pc:sldMk cId="1081305977" sldId="261"/>
        </pc:sldMkLst>
      </pc:sldChg>
      <pc:sldChg chg="addSp delSp modSp new mod">
        <pc:chgData name="민찬 주" userId="6a2b1774923cf756" providerId="LiveId" clId="{EC634C9E-77FF-4D96-9F9B-34FC795EB5FD}" dt="2024-05-28T02:32:46.387" v="826" actId="1076"/>
        <pc:sldMkLst>
          <pc:docMk/>
          <pc:sldMk cId="290499473" sldId="262"/>
        </pc:sldMkLst>
      </pc:sldChg>
      <pc:sldChg chg="addSp delSp modSp new mod">
        <pc:chgData name="민찬 주" userId="6a2b1774923cf756" providerId="LiveId" clId="{EC634C9E-77FF-4D96-9F9B-34FC795EB5FD}" dt="2024-05-28T02:33:42.294" v="839" actId="1076"/>
        <pc:sldMkLst>
          <pc:docMk/>
          <pc:sldMk cId="3828782033" sldId="263"/>
        </pc:sldMkLst>
      </pc:sldChg>
      <pc:sldChg chg="addSp delSp modSp new mod setBg setClrOvrMap">
        <pc:chgData name="민찬 주" userId="6a2b1774923cf756" providerId="LiveId" clId="{EC634C9E-77FF-4D96-9F9B-34FC795EB5FD}" dt="2024-05-28T02:54:05.542" v="998" actId="26606"/>
        <pc:sldMkLst>
          <pc:docMk/>
          <pc:sldMk cId="283386543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4691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2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7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17925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3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9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70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9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847BF9-3862-4CCB-BEA1-97A55B7E3A6C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C9BCC5F-F15F-4DE5-827A-21CE1631C3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6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637AD-CB0D-CC55-B64B-F19F36BE0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3DDB4C-EA50-98AD-0120-A81B38750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altLang="ko-KR" sz="3600" dirty="0"/>
              <a:t>Union Find –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주민찬 </a:t>
            </a:r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28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15B36-A9B7-CB57-AD61-DDD1D045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BCB14-1C6D-427C-B763-26B5435B8A4A}"/>
              </a:ext>
            </a:extLst>
          </p:cNvPr>
          <p:cNvSpPr txBox="1"/>
          <p:nvPr/>
        </p:nvSpPr>
        <p:spPr>
          <a:xfrm>
            <a:off x="1258824" y="1722120"/>
            <a:ext cx="9713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0" i="0" dirty="0">
                <a:solidFill>
                  <a:srgbClr val="212529"/>
                </a:solidFill>
                <a:effectLst/>
                <a:latin typeface="-apple-system"/>
              </a:rPr>
              <a:t>Disjoint-Set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알고리즘이라고도 불리는 알고리즘으로 구체적으로 여러 개의 노드가 존재할 때 두 개의 노드를 선택해서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현재 이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두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노드가 서로 같은 그래프에 속하는지 판별하는 알고리즘입니다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Parent</a:t>
            </a:r>
            <a:r>
              <a:rPr kumimoji="1" lang="ko-KR" altLang="en-US" dirty="0"/>
              <a:t>의 각 인덱스는 노드의 번호</a:t>
            </a:r>
            <a:endParaRPr kumimoji="1" lang="en-US" altLang="ko-KR" dirty="0"/>
          </a:p>
          <a:p>
            <a:r>
              <a:rPr kumimoji="1" lang="ko-KR" altLang="en-US" dirty="0"/>
              <a:t>인덱스의 값에는 그 노드의 </a:t>
            </a:r>
            <a:r>
              <a:rPr kumimoji="1" lang="en-US" altLang="ko-KR" dirty="0"/>
              <a:t>parent node</a:t>
            </a:r>
            <a:r>
              <a:rPr kumimoji="1" lang="ko-KR" altLang="en-US" dirty="0"/>
              <a:t>가 적혀 있음</a:t>
            </a:r>
            <a:r>
              <a:rPr kumimoji="1" lang="en-US" altLang="ko-KR" dirty="0"/>
              <a:t> </a:t>
            </a:r>
            <a:r>
              <a:rPr kumimoji="1" lang="ko-KR" altLang="en-US" dirty="0"/>
              <a:t>루트일 경우 자기 자신이 적혀 있음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Rank</a:t>
            </a:r>
            <a:r>
              <a:rPr kumimoji="1" lang="ko-KR" altLang="en-US" dirty="0"/>
              <a:t>의 각 인덱스는 노드의 번호</a:t>
            </a:r>
            <a:endParaRPr kumimoji="1" lang="en-US" altLang="ko-KR" dirty="0"/>
          </a:p>
          <a:p>
            <a:r>
              <a:rPr kumimoji="1" lang="ko-KR" altLang="en-US" dirty="0"/>
              <a:t>인덱스의 값에는 그 노드가 속한 트리의 노드의 수가 적혀 있음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E392FB67-4145-E936-E4E3-365832933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771607"/>
            <a:ext cx="9601200" cy="208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4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C0911-2A43-FD88-4A5E-F0EEB07D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CC94E09-765E-DF08-F05A-922EE5007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978150"/>
            <a:ext cx="3454400" cy="135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77E10-4604-ECEC-55B0-65D0CCF919AA}"/>
              </a:ext>
            </a:extLst>
          </p:cNvPr>
          <p:cNvSpPr txBox="1"/>
          <p:nvPr/>
        </p:nvSpPr>
        <p:spPr>
          <a:xfrm>
            <a:off x="1371600" y="1710035"/>
            <a:ext cx="4340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Union-Find </a:t>
            </a:r>
            <a:r>
              <a:rPr kumimoji="1" lang="ko-KR" altLang="en-US" dirty="0"/>
              <a:t>에게는 두 가지의 연산이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노드의 루트 노드를 찾는 </a:t>
            </a:r>
            <a:r>
              <a:rPr kumimoji="1" lang="en-US" altLang="ko-KR" dirty="0"/>
              <a:t>Find()</a:t>
            </a:r>
          </a:p>
          <a:p>
            <a:r>
              <a:rPr kumimoji="1" lang="ko-KR" altLang="en-US" dirty="0"/>
              <a:t>두 트리를 합치는 </a:t>
            </a:r>
            <a:r>
              <a:rPr kumimoji="1" lang="en-US" altLang="ko-KR" dirty="0"/>
              <a:t>Union()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CA4F0-8606-8A55-D831-E0586B1BD938}"/>
              </a:ext>
            </a:extLst>
          </p:cNvPr>
          <p:cNvSpPr txBox="1"/>
          <p:nvPr/>
        </p:nvSpPr>
        <p:spPr>
          <a:xfrm>
            <a:off x="1371600" y="4681835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연산 횟수를 줄이기 위해 </a:t>
            </a:r>
            <a:r>
              <a:rPr kumimoji="1" lang="en-US" altLang="ko-KR" dirty="0"/>
              <a:t>parent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계속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946F0-93FF-1AD2-C708-5D3FB6BF16F1}"/>
              </a:ext>
            </a:extLst>
          </p:cNvPr>
          <p:cNvSpPr txBox="1"/>
          <p:nvPr/>
        </p:nvSpPr>
        <p:spPr>
          <a:xfrm>
            <a:off x="6556484" y="4735263"/>
            <a:ext cx="374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루트를 찾아 두 트리의 </a:t>
            </a:r>
            <a:r>
              <a:rPr kumimoji="1" lang="en-US" altLang="ko-KR" dirty="0"/>
              <a:t>Rank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</a:t>
            </a:r>
            <a:endParaRPr kumimoji="1" lang="en-US" altLang="ko-KR" dirty="0"/>
          </a:p>
          <a:p>
            <a:r>
              <a:rPr kumimoji="1" lang="ko-KR" altLang="en-US" dirty="0"/>
              <a:t>작은 쪽에다가 붙임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396A15-AEEE-44E2-3612-FDA50499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03" y="1395476"/>
            <a:ext cx="38989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0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7C3B3-3A6E-FC6D-566E-EDF3950E8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FA80-C49F-BCD4-4952-427CC071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D7C96-98A7-C2FF-5DBA-151247473F5F}"/>
              </a:ext>
            </a:extLst>
          </p:cNvPr>
          <p:cNvSpPr txBox="1"/>
          <p:nvPr/>
        </p:nvSpPr>
        <p:spPr>
          <a:xfrm>
            <a:off x="1258824" y="3208973"/>
            <a:ext cx="9713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또 다른 표현식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Parent</a:t>
            </a:r>
            <a:r>
              <a:rPr kumimoji="1" lang="ko-KR" altLang="en-US" dirty="0"/>
              <a:t>의 각 인덱스는 노드의 번호</a:t>
            </a:r>
            <a:endParaRPr kumimoji="1" lang="en-US" altLang="ko-KR" dirty="0"/>
          </a:p>
          <a:p>
            <a:r>
              <a:rPr kumimoji="1" lang="ko-KR" altLang="en-US" dirty="0"/>
              <a:t>인덱스의 값에는 그 노드의 </a:t>
            </a:r>
            <a:r>
              <a:rPr kumimoji="1" lang="en-US" altLang="ko-KR" dirty="0"/>
              <a:t>parent node</a:t>
            </a:r>
            <a:r>
              <a:rPr kumimoji="1" lang="ko-KR" altLang="en-US" dirty="0"/>
              <a:t>가 적혀 있음</a:t>
            </a:r>
            <a:endParaRPr kumimoji="1" lang="en-US" altLang="ko-KR" dirty="0"/>
          </a:p>
          <a:p>
            <a:r>
              <a:rPr kumimoji="1" lang="ko-KR" altLang="en-US" dirty="0"/>
              <a:t>루트일 경우 그 트리의 노드의 수가 음수로 적혀 있음</a:t>
            </a:r>
            <a:endParaRPr kumimoji="1"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A30B690-1D8D-16C4-4F13-514C36204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824" y="1740938"/>
            <a:ext cx="9601200" cy="8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32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F57B0-22FD-BBA3-30CC-BA465322B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C474-9BD6-EAB4-DA1E-474F5B19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DD5C8-92E7-7D4C-67EA-8504832CEF3A}"/>
              </a:ext>
            </a:extLst>
          </p:cNvPr>
          <p:cNvSpPr txBox="1"/>
          <p:nvPr/>
        </p:nvSpPr>
        <p:spPr>
          <a:xfrm>
            <a:off x="1371600" y="4681835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연산 횟수를 줄이기 위해 </a:t>
            </a:r>
            <a:r>
              <a:rPr kumimoji="1" lang="en-US" altLang="ko-KR" dirty="0"/>
              <a:t>parent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계속 변경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3B131-A344-4359-228A-1912A9A7286C}"/>
              </a:ext>
            </a:extLst>
          </p:cNvPr>
          <p:cNvSpPr txBox="1"/>
          <p:nvPr/>
        </p:nvSpPr>
        <p:spPr>
          <a:xfrm>
            <a:off x="6556484" y="4735263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루트를 찾아 두 트리의 노드의 수를 비교</a:t>
            </a:r>
            <a:endParaRPr kumimoji="1" lang="en-US" altLang="ko-KR" dirty="0"/>
          </a:p>
          <a:p>
            <a:r>
              <a:rPr kumimoji="1" lang="ko-KR" altLang="en-US" dirty="0"/>
              <a:t>적은 쪽에다가 붙임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6E03775-DA08-A94E-0982-94CAFABCB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882" y="1663699"/>
            <a:ext cx="4126195" cy="1325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82307B-5752-A130-0344-1528163E6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829896"/>
            <a:ext cx="44958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88B4-2A2D-504C-95FB-8A042B85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Union-Find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3F23684-673C-FEED-4A6C-2BF50EB4E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77157"/>
            <a:ext cx="5549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0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바다에 던져진 구명 부표가 물보라를 보여줍니다.">
            <a:extLst>
              <a:ext uri="{FF2B5EF4-FFF2-40B4-BE49-F238E27FC236}">
                <a16:creationId xmlns:a16="http://schemas.microsoft.com/office/drawing/2014/main" id="{F0E241FA-3D01-C4EE-00E1-966FC90949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4E5AA2-8890-BF95-522C-628A74FC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 dirty="0"/>
              <a:t>실습</a:t>
            </a:r>
            <a:r>
              <a:rPr lang="en-US" altLang="ko-KR" sz="7200" cap="al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833865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146</TotalTime>
  <Words>159</Words>
  <Application>Microsoft Macintosh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-apple-system</vt:lpstr>
      <vt:lpstr>Franklin Gothic Book</vt:lpstr>
      <vt:lpstr>자르기</vt:lpstr>
      <vt:lpstr>알고리즘 멘토링</vt:lpstr>
      <vt:lpstr>Union-Find</vt:lpstr>
      <vt:lpstr>Union-Find</vt:lpstr>
      <vt:lpstr>Union-Find</vt:lpstr>
      <vt:lpstr>Union-Find</vt:lpstr>
      <vt:lpstr>Union-Find</vt:lpstr>
      <vt:lpstr>실습!!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멘토링</dc:title>
  <dc:creator>민찬 주</dc:creator>
  <cp:lastModifiedBy>민찬 주</cp:lastModifiedBy>
  <cp:revision>1</cp:revision>
  <dcterms:created xsi:type="dcterms:W3CDTF">2024-05-28T01:56:58Z</dcterms:created>
  <dcterms:modified xsi:type="dcterms:W3CDTF">2024-11-18T09:07:09Z</dcterms:modified>
</cp:coreProperties>
</file>