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34C9E-77FF-4D96-9F9B-34FC795EB5FD}" v="83" dt="2024-05-28T02:47:0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EC634C9E-77FF-4D96-9F9B-34FC795EB5FD}"/>
    <pc:docChg chg="undo custSel addSld modSld">
      <pc:chgData name="민찬 주" userId="6a2b1774923cf756" providerId="LiveId" clId="{EC634C9E-77FF-4D96-9F9B-34FC795EB5FD}" dt="2024-05-28T02:54:05.542" v="998" actId="26606"/>
      <pc:docMkLst>
        <pc:docMk/>
      </pc:docMkLst>
      <pc:sldChg chg="modSp new mod">
        <pc:chgData name="민찬 주" userId="6a2b1774923cf756" providerId="LiveId" clId="{EC634C9E-77FF-4D96-9F9B-34FC795EB5FD}" dt="2024-05-28T01:58:01.376" v="22" actId="20577"/>
        <pc:sldMkLst>
          <pc:docMk/>
          <pc:sldMk cId="1348284074" sldId="256"/>
        </pc:sldMkLst>
        <pc:spChg chg="mod">
          <ac:chgData name="민찬 주" userId="6a2b1774923cf756" providerId="LiveId" clId="{EC634C9E-77FF-4D96-9F9B-34FC795EB5FD}" dt="2024-05-28T01:57:29.552" v="2"/>
          <ac:spMkLst>
            <pc:docMk/>
            <pc:sldMk cId="1348284074" sldId="256"/>
            <ac:spMk id="2" creationId="{E59637AD-CB0D-CC55-B64B-F19F36BE0F45}"/>
          </ac:spMkLst>
        </pc:spChg>
        <pc:spChg chg="mod">
          <ac:chgData name="민찬 주" userId="6a2b1774923cf756" providerId="LiveId" clId="{EC634C9E-77FF-4D96-9F9B-34FC795EB5FD}" dt="2024-05-28T01:58:01.376" v="22" actId="20577"/>
          <ac:spMkLst>
            <pc:docMk/>
            <pc:sldMk cId="1348284074" sldId="256"/>
            <ac:spMk id="3" creationId="{D33DDB4C-EA50-98AD-0120-A81B38750E91}"/>
          </ac:spMkLst>
        </pc:spChg>
      </pc:sldChg>
      <pc:sldChg chg="addSp delSp modSp new mod">
        <pc:chgData name="민찬 주" userId="6a2b1774923cf756" providerId="LiveId" clId="{EC634C9E-77FF-4D96-9F9B-34FC795EB5FD}" dt="2024-05-28T02:08:11.705" v="567" actId="20577"/>
        <pc:sldMkLst>
          <pc:docMk/>
          <pc:sldMk cId="2650770622" sldId="257"/>
        </pc:sldMkLst>
        <pc:spChg chg="mod">
          <ac:chgData name="민찬 주" userId="6a2b1774923cf756" providerId="LiveId" clId="{EC634C9E-77FF-4D96-9F9B-34FC795EB5FD}" dt="2024-05-28T02:00:09.061" v="35" actId="20577"/>
          <ac:spMkLst>
            <pc:docMk/>
            <pc:sldMk cId="2650770622" sldId="257"/>
            <ac:spMk id="2" creationId="{3BE3F25B-4863-7E8A-19A5-46CD50F9F5A9}"/>
          </ac:spMkLst>
        </pc:spChg>
        <pc:spChg chg="del">
          <ac:chgData name="민찬 주" userId="6a2b1774923cf756" providerId="LiveId" clId="{EC634C9E-77FF-4D96-9F9B-34FC795EB5FD}" dt="2024-05-28T02:00:26.864" v="36" actId="22"/>
          <ac:spMkLst>
            <pc:docMk/>
            <pc:sldMk cId="2650770622" sldId="257"/>
            <ac:spMk id="3" creationId="{BCA9F162-5645-34F6-0DBD-3AF51AD75FF5}"/>
          </ac:spMkLst>
        </pc:spChg>
        <pc:spChg chg="add mod">
          <ac:chgData name="민찬 주" userId="6a2b1774923cf756" providerId="LiveId" clId="{EC634C9E-77FF-4D96-9F9B-34FC795EB5FD}" dt="2024-05-28T02:08:11.705" v="567" actId="20577"/>
          <ac:spMkLst>
            <pc:docMk/>
            <pc:sldMk cId="2650770622" sldId="257"/>
            <ac:spMk id="6" creationId="{83E5591D-6707-722E-91EF-5975A2CC6F65}"/>
          </ac:spMkLst>
        </pc:spChg>
        <pc:picChg chg="add mod ord">
          <ac:chgData name="민찬 주" userId="6a2b1774923cf756" providerId="LiveId" clId="{EC634C9E-77FF-4D96-9F9B-34FC795EB5FD}" dt="2024-05-28T02:00:31.832" v="38" actId="14100"/>
          <ac:picMkLst>
            <pc:docMk/>
            <pc:sldMk cId="2650770622" sldId="257"/>
            <ac:picMk id="5" creationId="{A3B5C1A9-0FF0-E1CD-E98E-FF955EB0DFD3}"/>
          </ac:picMkLst>
        </pc:picChg>
      </pc:sldChg>
      <pc:sldChg chg="addSp delSp modSp new mod">
        <pc:chgData name="민찬 주" userId="6a2b1774923cf756" providerId="LiveId" clId="{EC634C9E-77FF-4D96-9F9B-34FC795EB5FD}" dt="2024-05-28T02:46:39.485" v="979" actId="5793"/>
        <pc:sldMkLst>
          <pc:docMk/>
          <pc:sldMk cId="1595445865" sldId="258"/>
        </pc:sldMkLst>
        <pc:spChg chg="mod">
          <ac:chgData name="민찬 주" userId="6a2b1774923cf756" providerId="LiveId" clId="{EC634C9E-77FF-4D96-9F9B-34FC795EB5FD}" dt="2024-05-28T02:08:21.098" v="569"/>
          <ac:spMkLst>
            <pc:docMk/>
            <pc:sldMk cId="1595445865" sldId="258"/>
            <ac:spMk id="2" creationId="{67115B36-A9B7-CB57-AD61-DDD1D045662A}"/>
          </ac:spMkLst>
        </pc:spChg>
        <pc:spChg chg="add del">
          <ac:chgData name="민찬 주" userId="6a2b1774923cf756" providerId="LiveId" clId="{EC634C9E-77FF-4D96-9F9B-34FC795EB5FD}" dt="2024-05-28T02:09:31.647" v="575" actId="22"/>
          <ac:spMkLst>
            <pc:docMk/>
            <pc:sldMk cId="1595445865" sldId="258"/>
            <ac:spMk id="3" creationId="{E94E7023-3B52-5368-C81C-1FE2FC352E67}"/>
          </ac:spMkLst>
        </pc:spChg>
        <pc:spChg chg="add mod">
          <ac:chgData name="민찬 주" userId="6a2b1774923cf756" providerId="LiveId" clId="{EC634C9E-77FF-4D96-9F9B-34FC795EB5FD}" dt="2024-05-28T02:46:39.485" v="979" actId="5793"/>
          <ac:spMkLst>
            <pc:docMk/>
            <pc:sldMk cId="1595445865" sldId="258"/>
            <ac:spMk id="9" creationId="{C73E7872-7B98-2EDA-5137-80FF98BFB93F}"/>
          </ac:spMkLst>
        </pc:spChg>
        <pc:picChg chg="add mod">
          <ac:chgData name="민찬 주" userId="6a2b1774923cf756" providerId="LiveId" clId="{EC634C9E-77FF-4D96-9F9B-34FC795EB5FD}" dt="2024-05-28T02:08:23.381" v="570"/>
          <ac:picMkLst>
            <pc:docMk/>
            <pc:sldMk cId="1595445865" sldId="258"/>
            <ac:picMk id="4" creationId="{2EDA7A56-28A2-DEA0-5EF9-C5558648D53B}"/>
          </ac:picMkLst>
        </pc:picChg>
        <pc:picChg chg="add del mod ord">
          <ac:chgData name="민찬 주" userId="6a2b1774923cf756" providerId="LiveId" clId="{EC634C9E-77FF-4D96-9F9B-34FC795EB5FD}" dt="2024-05-28T02:09:30.221" v="574" actId="22"/>
          <ac:picMkLst>
            <pc:docMk/>
            <pc:sldMk cId="1595445865" sldId="258"/>
            <ac:picMk id="6" creationId="{B766A78F-F75E-6538-7E28-7038A13AB99C}"/>
          </ac:picMkLst>
        </pc:picChg>
        <pc:picChg chg="add mod ord">
          <ac:chgData name="민찬 주" userId="6a2b1774923cf756" providerId="LiveId" clId="{EC634C9E-77FF-4D96-9F9B-34FC795EB5FD}" dt="2024-05-28T02:09:36.188" v="576" actId="1076"/>
          <ac:picMkLst>
            <pc:docMk/>
            <pc:sldMk cId="1595445865" sldId="258"/>
            <ac:picMk id="8" creationId="{EEB03B6A-9BD7-D54B-F31D-28B4173A1759}"/>
          </ac:picMkLst>
        </pc:picChg>
      </pc:sldChg>
      <pc:sldChg chg="addSp delSp modSp new mod">
        <pc:chgData name="민찬 주" userId="6a2b1774923cf756" providerId="LiveId" clId="{EC634C9E-77FF-4D96-9F9B-34FC795EB5FD}" dt="2024-05-28T02:47:20.001" v="982" actId="14100"/>
        <pc:sldMkLst>
          <pc:docMk/>
          <pc:sldMk cId="1674001523" sldId="259"/>
        </pc:sldMkLst>
        <pc:spChg chg="mod">
          <ac:chgData name="민찬 주" userId="6a2b1774923cf756" providerId="LiveId" clId="{EC634C9E-77FF-4D96-9F9B-34FC795EB5FD}" dt="2024-05-28T02:09:48.119" v="578"/>
          <ac:spMkLst>
            <pc:docMk/>
            <pc:sldMk cId="1674001523" sldId="259"/>
            <ac:spMk id="2" creationId="{4D1288B4-2A2D-504C-95FB-8A042B85EAB5}"/>
          </ac:spMkLst>
        </pc:spChg>
        <pc:spChg chg="del">
          <ac:chgData name="민찬 주" userId="6a2b1774923cf756" providerId="LiveId" clId="{EC634C9E-77FF-4D96-9F9B-34FC795EB5FD}" dt="2024-05-28T02:15:55.779" v="628" actId="22"/>
          <ac:spMkLst>
            <pc:docMk/>
            <pc:sldMk cId="1674001523" sldId="259"/>
            <ac:spMk id="3" creationId="{0AFFDD1F-8420-D3A6-3B9C-CC4EBDB49F3F}"/>
          </ac:spMkLst>
        </pc:spChg>
        <pc:spChg chg="add mod">
          <ac:chgData name="민찬 주" userId="6a2b1774923cf756" providerId="LiveId" clId="{EC634C9E-77FF-4D96-9F9B-34FC795EB5FD}" dt="2024-05-28T02:16:07.227" v="631"/>
          <ac:spMkLst>
            <pc:docMk/>
            <pc:sldMk cId="1674001523" sldId="259"/>
            <ac:spMk id="7" creationId="{CB58BDE6-D2C4-B357-AB96-15B1D8738CD5}"/>
          </ac:spMkLst>
        </pc:spChg>
        <pc:picChg chg="add mod">
          <ac:chgData name="민찬 주" userId="6a2b1774923cf756" providerId="LiveId" clId="{EC634C9E-77FF-4D96-9F9B-34FC795EB5FD}" dt="2024-05-28T02:09:51.238" v="579"/>
          <ac:picMkLst>
            <pc:docMk/>
            <pc:sldMk cId="1674001523" sldId="259"/>
            <ac:picMk id="4" creationId="{6E755BF7-4B38-8FB0-AAF4-FD89B836A26C}"/>
          </ac:picMkLst>
        </pc:picChg>
        <pc:picChg chg="add mod ord">
          <ac:chgData name="민찬 주" userId="6a2b1774923cf756" providerId="LiveId" clId="{EC634C9E-77FF-4D96-9F9B-34FC795EB5FD}" dt="2024-05-28T02:47:20.001" v="982" actId="14100"/>
          <ac:picMkLst>
            <pc:docMk/>
            <pc:sldMk cId="1674001523" sldId="259"/>
            <ac:picMk id="6" creationId="{8C83ECA0-5D65-DF88-8CA1-9FD5748A0DE7}"/>
          </ac:picMkLst>
        </pc:picChg>
        <pc:picChg chg="add mod ord">
          <ac:chgData name="민찬 주" userId="6a2b1774923cf756" providerId="LiveId" clId="{EC634C9E-77FF-4D96-9F9B-34FC795EB5FD}" dt="2024-05-28T02:47:11.698" v="981" actId="167"/>
          <ac:picMkLst>
            <pc:docMk/>
            <pc:sldMk cId="1674001523" sldId="259"/>
            <ac:picMk id="8" creationId="{E3DFBC2E-4587-4C18-AA07-86AF1CD3DB1E}"/>
          </ac:picMkLst>
        </pc:picChg>
      </pc:sldChg>
      <pc:sldChg chg="addSp delSp modSp new mod">
        <pc:chgData name="민찬 주" userId="6a2b1774923cf756" providerId="LiveId" clId="{EC634C9E-77FF-4D96-9F9B-34FC795EB5FD}" dt="2024-05-28T02:20:39.098" v="696" actId="1076"/>
        <pc:sldMkLst>
          <pc:docMk/>
          <pc:sldMk cId="1883500035" sldId="260"/>
        </pc:sldMkLst>
        <pc:spChg chg="mod">
          <ac:chgData name="민찬 주" userId="6a2b1774923cf756" providerId="LiveId" clId="{EC634C9E-77FF-4D96-9F9B-34FC795EB5FD}" dt="2024-05-28T02:19:19.763" v="633"/>
          <ac:spMkLst>
            <pc:docMk/>
            <pc:sldMk cId="1883500035" sldId="260"/>
            <ac:spMk id="2" creationId="{71972D3C-939B-89A3-1753-74CA4F3E1008}"/>
          </ac:spMkLst>
        </pc:spChg>
        <pc:spChg chg="del">
          <ac:chgData name="민찬 주" userId="6a2b1774923cf756" providerId="LiveId" clId="{EC634C9E-77FF-4D96-9F9B-34FC795EB5FD}" dt="2024-05-28T02:20:15.661" v="635" actId="22"/>
          <ac:spMkLst>
            <pc:docMk/>
            <pc:sldMk cId="1883500035" sldId="260"/>
            <ac:spMk id="3" creationId="{5E06DD08-9570-F499-FEBD-BF210CABE061}"/>
          </ac:spMkLst>
        </pc:spChg>
        <pc:spChg chg="add mod">
          <ac:chgData name="민찬 주" userId="6a2b1774923cf756" providerId="LiveId" clId="{EC634C9E-77FF-4D96-9F9B-34FC795EB5FD}" dt="2024-05-28T02:20:39.098" v="696" actId="1076"/>
          <ac:spMkLst>
            <pc:docMk/>
            <pc:sldMk cId="1883500035" sldId="260"/>
            <ac:spMk id="7" creationId="{49BEE494-BA75-D338-96C4-196BE054290C}"/>
          </ac:spMkLst>
        </pc:spChg>
        <pc:picChg chg="add mod">
          <ac:chgData name="민찬 주" userId="6a2b1774923cf756" providerId="LiveId" clId="{EC634C9E-77FF-4D96-9F9B-34FC795EB5FD}" dt="2024-05-28T02:19:22.115" v="634"/>
          <ac:picMkLst>
            <pc:docMk/>
            <pc:sldMk cId="1883500035" sldId="260"/>
            <ac:picMk id="4" creationId="{B67DE0BC-AE88-E0F2-4EEA-D9C499132958}"/>
          </ac:picMkLst>
        </pc:picChg>
        <pc:picChg chg="add mod ord">
          <ac:chgData name="민찬 주" userId="6a2b1774923cf756" providerId="LiveId" clId="{EC634C9E-77FF-4D96-9F9B-34FC795EB5FD}" dt="2024-05-28T02:20:17.749" v="636" actId="1076"/>
          <ac:picMkLst>
            <pc:docMk/>
            <pc:sldMk cId="1883500035" sldId="260"/>
            <ac:picMk id="6" creationId="{8F4AD872-B2F9-22B9-ACCE-9A600758BCB4}"/>
          </ac:picMkLst>
        </pc:picChg>
      </pc:sldChg>
      <pc:sldChg chg="addSp delSp modSp new mod">
        <pc:chgData name="민찬 주" userId="6a2b1774923cf756" providerId="LiveId" clId="{EC634C9E-77FF-4D96-9F9B-34FC795EB5FD}" dt="2024-05-28T02:31:50.676" v="815" actId="1076"/>
        <pc:sldMkLst>
          <pc:docMk/>
          <pc:sldMk cId="1081305977" sldId="261"/>
        </pc:sldMkLst>
        <pc:spChg chg="mod">
          <ac:chgData name="민찬 주" userId="6a2b1774923cf756" providerId="LiveId" clId="{EC634C9E-77FF-4D96-9F9B-34FC795EB5FD}" dt="2024-05-28T02:31:12.665" v="807"/>
          <ac:spMkLst>
            <pc:docMk/>
            <pc:sldMk cId="1081305977" sldId="261"/>
            <ac:spMk id="2" creationId="{C1EC0911-2A43-FD88-4A5E-F0EEB07D45E7}"/>
          </ac:spMkLst>
        </pc:spChg>
        <pc:spChg chg="del">
          <ac:chgData name="민찬 주" userId="6a2b1774923cf756" providerId="LiveId" clId="{EC634C9E-77FF-4D96-9F9B-34FC795EB5FD}" dt="2024-05-28T02:31:25.763" v="808" actId="22"/>
          <ac:spMkLst>
            <pc:docMk/>
            <pc:sldMk cId="1081305977" sldId="261"/>
            <ac:spMk id="3" creationId="{857201B1-A530-A763-8FBA-D1CC6D9C0CC1}"/>
          </ac:spMkLst>
        </pc:spChg>
        <pc:picChg chg="add mod ord">
          <ac:chgData name="민찬 주" userId="6a2b1774923cf756" providerId="LiveId" clId="{EC634C9E-77FF-4D96-9F9B-34FC795EB5FD}" dt="2024-05-28T02:31:50.676" v="815" actId="1076"/>
          <ac:picMkLst>
            <pc:docMk/>
            <pc:sldMk cId="1081305977" sldId="261"/>
            <ac:picMk id="5" creationId="{22599A8E-AA14-F51B-D25A-C538A534F3C3}"/>
          </ac:picMkLst>
        </pc:picChg>
        <pc:picChg chg="add mod">
          <ac:chgData name="민찬 주" userId="6a2b1774923cf756" providerId="LiveId" clId="{EC634C9E-77FF-4D96-9F9B-34FC795EB5FD}" dt="2024-05-28T02:31:45.811" v="813" actId="1076"/>
          <ac:picMkLst>
            <pc:docMk/>
            <pc:sldMk cId="1081305977" sldId="261"/>
            <ac:picMk id="6" creationId="{50AFA8E6-90B4-0FB5-26CB-EAB67EE6725C}"/>
          </ac:picMkLst>
        </pc:picChg>
      </pc:sldChg>
      <pc:sldChg chg="addSp delSp modSp new mod">
        <pc:chgData name="민찬 주" userId="6a2b1774923cf756" providerId="LiveId" clId="{EC634C9E-77FF-4D96-9F9B-34FC795EB5FD}" dt="2024-05-28T02:32:46.387" v="826" actId="1076"/>
        <pc:sldMkLst>
          <pc:docMk/>
          <pc:sldMk cId="290499473" sldId="262"/>
        </pc:sldMkLst>
        <pc:spChg chg="mod">
          <ac:chgData name="민찬 주" userId="6a2b1774923cf756" providerId="LiveId" clId="{EC634C9E-77FF-4D96-9F9B-34FC795EB5FD}" dt="2024-05-28T02:32:08.329" v="818"/>
          <ac:spMkLst>
            <pc:docMk/>
            <pc:sldMk cId="290499473" sldId="262"/>
            <ac:spMk id="2" creationId="{1CA4AEB7-93E0-5278-446C-8681C9BC91D8}"/>
          </ac:spMkLst>
        </pc:spChg>
        <pc:spChg chg="del">
          <ac:chgData name="민찬 주" userId="6a2b1774923cf756" providerId="LiveId" clId="{EC634C9E-77FF-4D96-9F9B-34FC795EB5FD}" dt="2024-05-28T02:32:03.470" v="817"/>
          <ac:spMkLst>
            <pc:docMk/>
            <pc:sldMk cId="290499473" sldId="262"/>
            <ac:spMk id="3" creationId="{D89C53B9-AE7B-3A79-BC29-607043B692D8}"/>
          </ac:spMkLst>
        </pc:spChg>
        <pc:picChg chg="add mod">
          <ac:chgData name="민찬 주" userId="6a2b1774923cf756" providerId="LiveId" clId="{EC634C9E-77FF-4D96-9F9B-34FC795EB5FD}" dt="2024-05-28T02:32:30.124" v="820" actId="14100"/>
          <ac:picMkLst>
            <pc:docMk/>
            <pc:sldMk cId="290499473" sldId="262"/>
            <ac:picMk id="4" creationId="{27CA93CF-BEA9-813D-1E78-6D7FED36E1E1}"/>
          </ac:picMkLst>
        </pc:picChg>
        <pc:picChg chg="add mod">
          <ac:chgData name="민찬 주" userId="6a2b1774923cf756" providerId="LiveId" clId="{EC634C9E-77FF-4D96-9F9B-34FC795EB5FD}" dt="2024-05-28T02:32:46.387" v="826" actId="1076"/>
          <ac:picMkLst>
            <pc:docMk/>
            <pc:sldMk cId="290499473" sldId="262"/>
            <ac:picMk id="6" creationId="{B3E14A77-4F8C-67D2-4A4D-A6062061E19E}"/>
          </ac:picMkLst>
        </pc:picChg>
      </pc:sldChg>
      <pc:sldChg chg="addSp delSp modSp new mod">
        <pc:chgData name="민찬 주" userId="6a2b1774923cf756" providerId="LiveId" clId="{EC634C9E-77FF-4D96-9F9B-34FC795EB5FD}" dt="2024-05-28T02:33:42.294" v="839" actId="1076"/>
        <pc:sldMkLst>
          <pc:docMk/>
          <pc:sldMk cId="3828782033" sldId="263"/>
        </pc:sldMkLst>
        <pc:spChg chg="mod">
          <ac:chgData name="민찬 주" userId="6a2b1774923cf756" providerId="LiveId" clId="{EC634C9E-77FF-4D96-9F9B-34FC795EB5FD}" dt="2024-05-28T02:32:58.579" v="828"/>
          <ac:spMkLst>
            <pc:docMk/>
            <pc:sldMk cId="3828782033" sldId="263"/>
            <ac:spMk id="2" creationId="{B6CE22D4-BE9F-823D-C787-E0C3B5D1454F}"/>
          </ac:spMkLst>
        </pc:spChg>
        <pc:spChg chg="del">
          <ac:chgData name="민찬 주" userId="6a2b1774923cf756" providerId="LiveId" clId="{EC634C9E-77FF-4D96-9F9B-34FC795EB5FD}" dt="2024-05-28T02:33:14.289" v="829" actId="22"/>
          <ac:spMkLst>
            <pc:docMk/>
            <pc:sldMk cId="3828782033" sldId="263"/>
            <ac:spMk id="3" creationId="{A26EE674-BE3B-BA11-493B-7B0246019634}"/>
          </ac:spMkLst>
        </pc:spChg>
        <pc:picChg chg="add mod ord">
          <ac:chgData name="민찬 주" userId="6a2b1774923cf756" providerId="LiveId" clId="{EC634C9E-77FF-4D96-9F9B-34FC795EB5FD}" dt="2024-05-28T02:33:37.073" v="838" actId="1076"/>
          <ac:picMkLst>
            <pc:docMk/>
            <pc:sldMk cId="3828782033" sldId="263"/>
            <ac:picMk id="5" creationId="{A1EA3971-CD0F-3C3A-623F-4B0DABAD08C9}"/>
          </ac:picMkLst>
        </pc:picChg>
        <pc:picChg chg="add mod">
          <ac:chgData name="민찬 주" userId="6a2b1774923cf756" providerId="LiveId" clId="{EC634C9E-77FF-4D96-9F9B-34FC795EB5FD}" dt="2024-05-28T02:33:42.294" v="839" actId="1076"/>
          <ac:picMkLst>
            <pc:docMk/>
            <pc:sldMk cId="3828782033" sldId="263"/>
            <ac:picMk id="6" creationId="{0AC1A3ED-1814-10C9-C60D-07F2788FDE6D}"/>
          </ac:picMkLst>
        </pc:picChg>
      </pc:sldChg>
      <pc:sldChg chg="addSp delSp modSp new mod setBg setClrOvrMap">
        <pc:chgData name="민찬 주" userId="6a2b1774923cf756" providerId="LiveId" clId="{EC634C9E-77FF-4D96-9F9B-34FC795EB5FD}" dt="2024-05-28T02:54:05.542" v="998" actId="26606"/>
        <pc:sldMkLst>
          <pc:docMk/>
          <pc:sldMk cId="2833865433" sldId="264"/>
        </pc:sldMkLst>
        <pc:spChg chg="mod">
          <ac:chgData name="민찬 주" userId="6a2b1774923cf756" providerId="LiveId" clId="{EC634C9E-77FF-4D96-9F9B-34FC795EB5FD}" dt="2024-05-28T02:54:05.542" v="998" actId="26606"/>
          <ac:spMkLst>
            <pc:docMk/>
            <pc:sldMk cId="2833865433" sldId="264"/>
            <ac:spMk id="2" creationId="{444E5AA2-8890-BF95-522C-628A74FC5C61}"/>
          </ac:spMkLst>
        </pc:spChg>
        <pc:spChg chg="del">
          <ac:chgData name="민찬 주" userId="6a2b1774923cf756" providerId="LiveId" clId="{EC634C9E-77FF-4D96-9F9B-34FC795EB5FD}" dt="2024-05-28T02:54:05.542" v="998" actId="26606"/>
          <ac:spMkLst>
            <pc:docMk/>
            <pc:sldMk cId="2833865433" sldId="264"/>
            <ac:spMk id="3" creationId="{E37E8860-A342-E729-6954-CA02B0A59E96}"/>
          </ac:spMkLst>
        </pc:spChg>
        <pc:spChg chg="add">
          <ac:chgData name="민찬 주" userId="6a2b1774923cf756" providerId="LiveId" clId="{EC634C9E-77FF-4D96-9F9B-34FC795EB5FD}" dt="2024-05-28T02:54:05.542" v="998" actId="26606"/>
          <ac:spMkLst>
            <pc:docMk/>
            <pc:sldMk cId="2833865433" sldId="264"/>
            <ac:spMk id="13" creationId="{B709ADC9-6EAF-4268-9415-1ED5ECFA2218}"/>
          </ac:spMkLst>
        </pc:spChg>
        <pc:grpChg chg="add">
          <ac:chgData name="민찬 주" userId="6a2b1774923cf756" providerId="LiveId" clId="{EC634C9E-77FF-4D96-9F9B-34FC795EB5FD}" dt="2024-05-28T02:54:05.542" v="998" actId="26606"/>
          <ac:grpSpMkLst>
            <pc:docMk/>
            <pc:sldMk cId="2833865433" sldId="264"/>
            <ac:grpSpMk id="9" creationId="{9D9D6BF1-DFF2-4526-9D13-BF339D8C4163}"/>
          </ac:grpSpMkLst>
        </pc:grpChg>
        <pc:picChg chg="add">
          <ac:chgData name="민찬 주" userId="6a2b1774923cf756" providerId="LiveId" clId="{EC634C9E-77FF-4D96-9F9B-34FC795EB5FD}" dt="2024-05-28T02:54:05.542" v="998" actId="26606"/>
          <ac:picMkLst>
            <pc:docMk/>
            <pc:sldMk cId="2833865433" sldId="264"/>
            <ac:picMk id="5" creationId="{F0E241FA-3D01-C4EE-00E1-966FC90949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91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792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9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7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6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37AD-CB0D-CC55-B64B-F19F36BE0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3DDB4C-EA50-98AD-0120-A81B3875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sz="3600" dirty="0"/>
              <a:t>Segment Tree –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2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3F25B-4863-7E8A-19A5-46CD50F9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B5C1A9-0FF0-E1CD-E98E-FF955EB0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75568"/>
            <a:ext cx="7400839" cy="107319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5591D-6707-722E-91EF-5975A2CC6F65}"/>
                  </a:ext>
                </a:extLst>
              </p:cNvPr>
              <p:cNvSpPr txBox="1"/>
              <p:nvPr/>
            </p:nvSpPr>
            <p:spPr>
              <a:xfrm>
                <a:off x="1371600" y="2961468"/>
                <a:ext cx="928331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 리스트에서 </a:t>
                </a:r>
                <a:r>
                  <a:rPr lang="en-US" altLang="ko-KR" dirty="0"/>
                  <a:t>[L,R]</a:t>
                </a:r>
                <a:r>
                  <a:rPr lang="ko-KR" altLang="en-US" dirty="0"/>
                  <a:t>의 합을 구하고 싶을 때 어떻게 해야 할까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/>
                  <a:t>누적 합 이용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누적 합 만드는 것 제외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그런데 리스트의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번째 요소가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로 바뀌었을 경우 누적 합을 이용하면 다시 만들어야 한다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합을 구하는 과정을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 진행하고 그 과정에서 원소가 계속 바뀔 때 더 빨리 할 수 없을까</a:t>
                </a:r>
                <a:r>
                  <a:rPr lang="en-US" altLang="ko-KR" dirty="0"/>
                  <a:t>?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Segment Tree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5591D-6707-722E-91EF-5975A2CC6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61468"/>
                <a:ext cx="9283311" cy="2308324"/>
              </a:xfrm>
              <a:prstGeom prst="rect">
                <a:avLst/>
              </a:prstGeom>
              <a:blipFill>
                <a:blip r:embed="rId3"/>
                <a:stretch>
                  <a:fillRect l="-525" t="-2116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7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5B36-A9B7-CB57-AD61-DDD1D04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EB03B6A-9BD7-D54B-F31D-28B4173A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74731"/>
            <a:ext cx="5403062" cy="3581400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EDA7A56-28A2-DEA0-5EF9-C5558648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75568"/>
            <a:ext cx="7400839" cy="1073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E7872-7B98-2EDA-5137-80FF98BFB93F}"/>
                  </a:ext>
                </a:extLst>
              </p:cNvPr>
              <p:cNvSpPr txBox="1"/>
              <p:nvPr/>
            </p:nvSpPr>
            <p:spPr>
              <a:xfrm>
                <a:off x="8045669" y="3153861"/>
                <a:ext cx="307007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이진 트리를 이용</a:t>
                </a:r>
                <a:endParaRPr lang="en-US" altLang="ko-KR" dirty="0"/>
              </a:p>
              <a:p>
                <a:r>
                  <a:rPr lang="ko-KR" altLang="en-US" dirty="0"/>
                  <a:t>반으로 나누어 가면서 저장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이진 트리의 장점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리스트로 표현 가능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자식 노드 바로 탐색 가능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 err="1"/>
                  <a:t>시간복잡도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E7872-7B98-2EDA-5137-80FF98BF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669" y="3153861"/>
                <a:ext cx="3070071" cy="2031325"/>
              </a:xfrm>
              <a:prstGeom prst="rect">
                <a:avLst/>
              </a:prstGeom>
              <a:blipFill>
                <a:blip r:embed="rId4"/>
                <a:stretch>
                  <a:fillRect l="-1789" t="-2096" r="-795" b="-3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4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C0911-2A43-FD88-4A5E-F0EEB07D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599A8E-AA14-F51B-D25A-C538A534F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427767"/>
            <a:ext cx="9601200" cy="1744433"/>
          </a:xfrm>
        </p:spPr>
      </p:pic>
      <p:pic>
        <p:nvPicPr>
          <p:cNvPr id="6" name="내용 개체 틀 7">
            <a:extLst>
              <a:ext uri="{FF2B5EF4-FFF2-40B4-BE49-F238E27FC236}">
                <a16:creationId xmlns:a16="http://schemas.microsoft.com/office/drawing/2014/main" id="{50AFA8E6-90B4-0FB5-26CB-EAB67EE6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4314497" cy="2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0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3DFBC2E-4587-4C18-AA07-86AF1CD3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74731"/>
            <a:ext cx="5403062" cy="3581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1288B4-2A2D-504C-95FB-8A042B85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83ECA0-5D65-DF88-8CA1-9FD5748A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795751"/>
            <a:ext cx="5403062" cy="3581400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E755BF7-4B38-8FB0-AAF4-FD89B836A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75568"/>
            <a:ext cx="7400839" cy="1073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8BDE6-D2C4-B357-AB96-15B1D8738CD5}"/>
              </a:ext>
            </a:extLst>
          </p:cNvPr>
          <p:cNvSpPr txBox="1"/>
          <p:nvPr/>
        </p:nvSpPr>
        <p:spPr>
          <a:xfrm>
            <a:off x="8045669" y="3153861"/>
            <a:ext cx="330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[1,4]</a:t>
            </a:r>
            <a:r>
              <a:rPr lang="ko-KR" altLang="en-US" dirty="0"/>
              <a:t>의 합을 구하고 싶을 때는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4AEB7-93E0-5278-446C-8681C9BC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27CA93CF-BEA9-813D-1E78-6D7FED36E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4466897" cy="3044236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E14A77-4F8C-67D2-4A4D-A6062061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04497"/>
            <a:ext cx="10186899" cy="15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2D3C-939B-89A3-1753-74CA4F3E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4AD872-B2F9-22B9-ACCE-9A600758B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76505"/>
            <a:ext cx="5312668" cy="3581400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B67DE0BC-AE88-E0F2-4EEA-D9C49913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75568"/>
            <a:ext cx="7400839" cy="1073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EE494-BA75-D338-96C4-196BE054290C}"/>
              </a:ext>
            </a:extLst>
          </p:cNvPr>
          <p:cNvSpPr txBox="1"/>
          <p:nvPr/>
        </p:nvSpPr>
        <p:spPr>
          <a:xfrm>
            <a:off x="7567368" y="305966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리스트의 </a:t>
            </a:r>
            <a:r>
              <a:rPr lang="en-US" altLang="ko-KR" dirty="0"/>
              <a:t>2</a:t>
            </a:r>
            <a:r>
              <a:rPr lang="ko-KR" altLang="en-US" dirty="0"/>
              <a:t>번째 요소를 </a:t>
            </a:r>
            <a:r>
              <a:rPr lang="en-US" altLang="ko-KR" dirty="0"/>
              <a:t>3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18835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22D4-BE9F-823D-C787-E0C3B5D1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Tree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EA3971-CD0F-3C3A-623F-4B0DABAD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256" y="2224342"/>
            <a:ext cx="5807685" cy="3004554"/>
          </a:xfr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C1A3ED-1814-10C9-C60D-07F2788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24342"/>
            <a:ext cx="4608146" cy="31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F0E241FA-3D01-C4EE-00E1-966FC909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4E5AA2-8890-BF95-522C-628A74FC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83386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57</TotalTime>
  <Words>132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Cambria Math</vt:lpstr>
      <vt:lpstr>Franklin Gothic Book</vt:lpstr>
      <vt:lpstr>Wingdings</vt:lpstr>
      <vt:lpstr>자르기</vt:lpstr>
      <vt:lpstr>알고리즘 멘토링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2024-05-28T01:56:58Z</dcterms:created>
  <dcterms:modified xsi:type="dcterms:W3CDTF">2024-05-28T02:54:07Z</dcterms:modified>
</cp:coreProperties>
</file>