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2" r:id="rId10"/>
    <p:sldId id="26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>
        <p:scale>
          <a:sx n="75" d="100"/>
          <a:sy n="75" d="100"/>
        </p:scale>
        <p:origin x="1998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6399DD-B9B5-414F-AD62-2FB13402B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330BAB-9636-442F-AC2A-D6FE3B1D3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65D098-C2D9-427F-A87A-D6DAFE702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EF0B-C69E-4EE3-8643-7AEEF7698CE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DC7911-929B-4826-94FF-CAB6DBE87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7DE936-A503-4C3A-AF29-170EE4DE5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6DE1F-36AD-4E73-9744-4E3BE8A82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197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E72A4-2CDF-471D-8CE7-135EEEDDA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05C42E-7E88-4EDA-B930-E77645A25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3F1545-BFFD-4C9E-88B6-9AD9D39A0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EF0B-C69E-4EE3-8643-7AEEF7698CE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D6773B-C627-465E-903B-B09435E9D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BD2123-BB37-45DD-8B8A-FEEB541D5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6DE1F-36AD-4E73-9744-4E3BE8A82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223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A5417B8-CFF6-4CB5-BBF9-2D31BD68C7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3F074B-E004-43A1-9A1F-B7AED76CA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0492B8-3406-4BE3-B43F-057911DB7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EF0B-C69E-4EE3-8643-7AEEF7698CE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193E02-4BD5-4596-85A6-44384C5E4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929C3A-4BF5-498C-92E9-64F4FFA65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6DE1F-36AD-4E73-9744-4E3BE8A82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478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141AC1-C541-44C9-9F6A-A2DB106AA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87C42B-A177-4E59-B156-8E8F99087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8BDAD9-B9B4-49FC-B710-87144893D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EF0B-C69E-4EE3-8643-7AEEF7698CE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111943-8B66-4B82-A0F5-61D6077FA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A6CB1-4A46-43E9-9380-B37347314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6DE1F-36AD-4E73-9744-4E3BE8A82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641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3EFA0-B450-4A24-8C55-6A9C7F037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61F65B-F24C-432D-A028-286034281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9FAD9-11D1-4FDF-9D8B-C27C4802C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EF0B-C69E-4EE3-8643-7AEEF7698CE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3A2C15-AC87-4250-B5FD-93B83F475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515468-7B79-47DD-9347-C124D6781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6DE1F-36AD-4E73-9744-4E3BE8A82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12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AA956E-4331-4E7C-A1A5-1A28C8F98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7C378C-1E8D-4823-B7F6-9CD3092E83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930F57-D05F-4E97-8E90-B1E50636F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705730-F149-4A38-AAEB-74E783F2E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EF0B-C69E-4EE3-8643-7AEEF7698CE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662488-534B-4634-A07B-D1AF76B6A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B84F93-D6A8-4E85-B9EE-0E2560F5A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6DE1F-36AD-4E73-9744-4E3BE8A82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879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552B1-C6C6-4E57-9313-FAED40B0F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9EB344-7344-4E0D-BC34-3739A1732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09591D-1D6A-4685-B369-9B02E2814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1F9F33-54BB-4118-9F2F-687DC92D3A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80D09A-4DBB-4DE6-9709-1D93AFF888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BB6329-858E-4060-97E4-C1B60D6E6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EF0B-C69E-4EE3-8643-7AEEF7698CE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E33AD69-92EC-460F-96CE-DD0CBA09D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58BF106-2D49-4F84-971D-3605727A4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6DE1F-36AD-4E73-9744-4E3BE8A82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9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CB7CB5-C21E-44F7-A5A3-3C80E8710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18EC6A-4703-4B95-A241-D27C36F51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EF0B-C69E-4EE3-8643-7AEEF7698CE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86B1CD-3058-4D79-AF49-6F6CEFAB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BEB81A-4BA9-414C-85CC-509F68DB3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6DE1F-36AD-4E73-9744-4E3BE8A82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1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31CE89-C245-4546-B219-ADB307395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EF0B-C69E-4EE3-8643-7AEEF7698CE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C8B509-E404-455C-B889-358C3259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CE9614-D548-4B9F-8242-2959AC65D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6DE1F-36AD-4E73-9744-4E3BE8A82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746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D38DD2-3F0D-45C2-B2D7-4B1966F19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9A7A6B-9584-460B-A3BB-E8D53688A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7E5D41-2542-4386-9863-CE4347915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6CF118-FFE1-4BAB-9616-A35262A9A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EF0B-C69E-4EE3-8643-7AEEF7698CE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9D89BC-387C-4F46-BC2E-13EAA60D8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4C225B-5999-45B7-830E-C75578A9E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6DE1F-36AD-4E73-9744-4E3BE8A82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7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F3FB79-9CAE-4732-9D05-1037ED205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E7434A-C6C3-4DAA-A762-34D93B3985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A6760F-DEF0-40AC-8DC5-B0F6656E0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9B3D31-9419-4DB5-8B5A-D4FD83D2D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EF0B-C69E-4EE3-8643-7AEEF7698CE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3211EA-8443-4512-B8B7-FE4ABBFD6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CF2A00-3405-45C8-B436-28F057B3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6DE1F-36AD-4E73-9744-4E3BE8A82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971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577231-7E29-4A38-B0FB-EA673DA47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C2EB4E-149D-43BF-9BE5-477A1EC82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4309FD-E558-48D8-B735-86234F3718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1EF0B-C69E-4EE3-8643-7AEEF7698CE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69C40F-59D1-4235-B448-2E64DAFEA5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CC01C0-E188-4EFC-8894-4D2D3BB981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6DE1F-36AD-4E73-9744-4E3BE8A82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61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B23F2-B317-4D6F-885F-FABAA320F1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Google API – </a:t>
            </a:r>
            <a:r>
              <a:rPr lang="ko-KR" altLang="en-US" dirty="0"/>
              <a:t>라벨 감지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DF8FCB-14DE-4391-A410-120F786596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9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B627A-43A3-4672-B87B-C4DD85110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FF30FA-4FD3-4C53-8270-DD4682057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562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2E682-69F8-4BC3-83A9-78DC51E12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요청 </a:t>
            </a:r>
            <a:r>
              <a:rPr lang="en-US" altLang="ko-KR" dirty="0"/>
              <a:t>request</a:t>
            </a:r>
            <a:r>
              <a:rPr lang="ko-KR" altLang="en-US" dirty="0"/>
              <a:t>용 </a:t>
            </a:r>
            <a:r>
              <a:rPr lang="en-US" altLang="ko-KR" dirty="0"/>
              <a:t>json </a:t>
            </a:r>
            <a:r>
              <a:rPr lang="ko-KR" altLang="en-US" dirty="0"/>
              <a:t>파일 생성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DEB3D93-060C-4684-93D1-5F0E9E4713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799" y="2730500"/>
            <a:ext cx="8372475" cy="3162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4A9231-7AF6-46C2-9DA3-37A23E7C343A}"/>
              </a:ext>
            </a:extLst>
          </p:cNvPr>
          <p:cNvSpPr txBox="1"/>
          <p:nvPr/>
        </p:nvSpPr>
        <p:spPr>
          <a:xfrm>
            <a:off x="1447799" y="1854200"/>
            <a:ext cx="837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content</a:t>
            </a:r>
            <a:r>
              <a:rPr lang="ko-KR" altLang="en-US" dirty="0"/>
              <a:t> 는 분석하려는 이미지파일의 </a:t>
            </a:r>
            <a:r>
              <a:rPr lang="en-US" altLang="ko-KR" dirty="0"/>
              <a:t>base64 </a:t>
            </a:r>
            <a:r>
              <a:rPr lang="ko-KR" altLang="en-US" dirty="0"/>
              <a:t>인코딩 데이터여야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59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598C1-81ED-4EB0-BD05-CEA561915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677FA2-662F-43E1-9516-86813E785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power</a:t>
            </a:r>
            <a:r>
              <a:rPr lang="ko-KR" altLang="en-US" dirty="0"/>
              <a:t> </a:t>
            </a:r>
            <a:r>
              <a:rPr lang="en-US" altLang="ko-KR" dirty="0"/>
              <a:t>shell</a:t>
            </a:r>
            <a:r>
              <a:rPr lang="ko-KR" altLang="en-US" dirty="0"/>
              <a:t>에 아래의 내용을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39E180-2EBB-4CD1-B9A1-280EF801C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06" y="3188494"/>
            <a:ext cx="11446387" cy="231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795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240AE-B54B-456E-8CB1-81403670B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227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3. </a:t>
            </a:r>
            <a:r>
              <a:rPr lang="ko-KR" altLang="en-US" sz="3000" dirty="0"/>
              <a:t>실행결과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C46EA1-98A8-4E98-8A87-70503A655252}"/>
              </a:ext>
            </a:extLst>
          </p:cNvPr>
          <p:cNvSpPr txBox="1"/>
          <p:nvPr/>
        </p:nvSpPr>
        <p:spPr>
          <a:xfrm>
            <a:off x="2870200" y="305068"/>
            <a:ext cx="52705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"responses": [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"</a:t>
            </a:r>
            <a:r>
              <a:rPr lang="en-US" altLang="ko-KR" sz="1000" dirty="0" err="1"/>
              <a:t>labelAnnotations</a:t>
            </a:r>
            <a:r>
              <a:rPr lang="en-US" altLang="ko-KR" sz="1000" dirty="0"/>
              <a:t>": [</a:t>
            </a:r>
          </a:p>
          <a:p>
            <a:r>
              <a:rPr lang="en-US" altLang="ko-KR" sz="1000" dirty="0"/>
              <a:t>        {</a:t>
            </a:r>
          </a:p>
          <a:p>
            <a:r>
              <a:rPr lang="en-US" altLang="ko-KR" sz="1000" dirty="0"/>
              <a:t>          "mid": "/m/03q69",</a:t>
            </a:r>
          </a:p>
          <a:p>
            <a:r>
              <a:rPr lang="en-US" altLang="ko-KR" sz="1000" dirty="0"/>
              <a:t>          "description": "Hair",</a:t>
            </a:r>
          </a:p>
          <a:p>
            <a:r>
              <a:rPr lang="en-US" altLang="ko-KR" sz="1000" dirty="0"/>
              <a:t>          "score": 0.96488434,</a:t>
            </a:r>
          </a:p>
          <a:p>
            <a:r>
              <a:rPr lang="en-US" altLang="ko-KR" sz="1000" dirty="0"/>
              <a:t>          "topicality": 0.96488434</a:t>
            </a:r>
          </a:p>
          <a:p>
            <a:r>
              <a:rPr lang="en-US" altLang="ko-KR" sz="1000" dirty="0"/>
              <a:t>        },</a:t>
            </a:r>
          </a:p>
          <a:p>
            <a:r>
              <a:rPr lang="en-US" altLang="ko-KR" sz="1000" dirty="0"/>
              <a:t>        {</a:t>
            </a:r>
          </a:p>
          <a:p>
            <a:r>
              <a:rPr lang="en-US" altLang="ko-KR" sz="1000" dirty="0"/>
              <a:t>          "mid": "/m/0dzct",</a:t>
            </a:r>
          </a:p>
          <a:p>
            <a:r>
              <a:rPr lang="en-US" altLang="ko-KR" sz="1000" dirty="0"/>
              <a:t>          "description": "Face",</a:t>
            </a:r>
          </a:p>
          <a:p>
            <a:r>
              <a:rPr lang="en-US" altLang="ko-KR" sz="1000" dirty="0"/>
              <a:t>          "score": 0.9635253,</a:t>
            </a:r>
          </a:p>
          <a:p>
            <a:r>
              <a:rPr lang="en-US" altLang="ko-KR" sz="1000" dirty="0"/>
              <a:t>          "topicality": 0.9635253</a:t>
            </a:r>
          </a:p>
          <a:p>
            <a:r>
              <a:rPr lang="en-US" altLang="ko-KR" sz="1000" dirty="0"/>
              <a:t>        },</a:t>
            </a:r>
          </a:p>
          <a:p>
            <a:r>
              <a:rPr lang="en-US" altLang="ko-KR" sz="1000" dirty="0"/>
              <a:t>        {</a:t>
            </a:r>
          </a:p>
          <a:p>
            <a:r>
              <a:rPr lang="en-US" altLang="ko-KR" sz="1000" dirty="0"/>
              <a:t>          "mid": "/m/06z04",</a:t>
            </a:r>
          </a:p>
          <a:p>
            <a:r>
              <a:rPr lang="en-US" altLang="ko-KR" sz="1000" dirty="0"/>
              <a:t>          "description": "Skin",</a:t>
            </a:r>
          </a:p>
          <a:p>
            <a:r>
              <a:rPr lang="en-US" altLang="ko-KR" sz="1000" dirty="0"/>
              <a:t>          "score": 0.9355762,</a:t>
            </a:r>
          </a:p>
          <a:p>
            <a:r>
              <a:rPr lang="en-US" altLang="ko-KR" sz="1000" dirty="0"/>
              <a:t>          "topicality": 0.9355762</a:t>
            </a:r>
          </a:p>
          <a:p>
            <a:r>
              <a:rPr lang="en-US" altLang="ko-KR" sz="1000" dirty="0"/>
              <a:t>        },</a:t>
            </a:r>
          </a:p>
          <a:p>
            <a:r>
              <a:rPr lang="en-US" altLang="ko-KR" sz="1000" dirty="0"/>
              <a:t>        {</a:t>
            </a:r>
          </a:p>
          <a:p>
            <a:r>
              <a:rPr lang="en-US" altLang="ko-KR" sz="1000" dirty="0"/>
              <a:t>          "mid": "/m/0ytgt",</a:t>
            </a:r>
          </a:p>
          <a:p>
            <a:r>
              <a:rPr lang="en-US" altLang="ko-KR" sz="1000" dirty="0"/>
              <a:t>          "description": "Child",</a:t>
            </a:r>
          </a:p>
          <a:p>
            <a:r>
              <a:rPr lang="en-US" altLang="ko-KR" sz="1000" dirty="0"/>
              <a:t>          "score": 0.9129607,</a:t>
            </a:r>
          </a:p>
          <a:p>
            <a:r>
              <a:rPr lang="en-US" altLang="ko-KR" sz="1000" dirty="0"/>
              <a:t>          "topicality": 0.9129607</a:t>
            </a:r>
          </a:p>
          <a:p>
            <a:r>
              <a:rPr lang="en-US" altLang="ko-KR" sz="1000" dirty="0"/>
              <a:t>        },</a:t>
            </a:r>
          </a:p>
          <a:p>
            <a:r>
              <a:rPr lang="en-US" altLang="ko-KR" sz="1000" dirty="0"/>
              <a:t>        {</a:t>
            </a:r>
          </a:p>
          <a:p>
            <a:r>
              <a:rPr lang="en-US" altLang="ko-KR" sz="1000" dirty="0"/>
              <a:t>          "mid": "/m/01f43",</a:t>
            </a:r>
          </a:p>
          <a:p>
            <a:r>
              <a:rPr lang="en-US" altLang="ko-KR" sz="1000" dirty="0"/>
              <a:t>          "description": "Beauty",</a:t>
            </a:r>
          </a:p>
          <a:p>
            <a:r>
              <a:rPr lang="en-US" altLang="ko-KR" sz="1000" dirty="0"/>
              <a:t>          "score": 0.91064364,</a:t>
            </a:r>
          </a:p>
          <a:p>
            <a:r>
              <a:rPr lang="en-US" altLang="ko-KR" sz="1000" dirty="0"/>
              <a:t>          "topicality": 0.91064364</a:t>
            </a:r>
          </a:p>
          <a:p>
            <a:r>
              <a:rPr lang="en-US" altLang="ko-KR" sz="1000" dirty="0"/>
              <a:t>        },</a:t>
            </a:r>
          </a:p>
          <a:p>
            <a:r>
              <a:rPr lang="en-US" altLang="ko-KR" sz="1000" dirty="0"/>
              <a:t>        {</a:t>
            </a:r>
          </a:p>
          <a:p>
            <a:r>
              <a:rPr lang="en-US" altLang="ko-KR" sz="1000" dirty="0"/>
              <a:t>          "mid": "/m/01fklc",</a:t>
            </a:r>
          </a:p>
          <a:p>
            <a:r>
              <a:rPr lang="en-US" altLang="ko-KR" sz="1000" dirty="0"/>
              <a:t>          "description": "Pink",</a:t>
            </a:r>
          </a:p>
          <a:p>
            <a:r>
              <a:rPr lang="en-US" altLang="ko-KR" sz="1000" dirty="0"/>
              <a:t>          "score": 0.8651782,</a:t>
            </a:r>
          </a:p>
          <a:p>
            <a:r>
              <a:rPr lang="en-US" altLang="ko-KR" sz="1000" dirty="0"/>
              <a:t>          "topicality": 0.8651782</a:t>
            </a:r>
          </a:p>
          <a:p>
            <a:r>
              <a:rPr lang="en-US" altLang="ko-KR" sz="1000" dirty="0"/>
              <a:t>        },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B6BCDB-D445-4D22-A990-35C54EAEA535}"/>
              </a:ext>
            </a:extLst>
          </p:cNvPr>
          <p:cNvSpPr txBox="1"/>
          <p:nvPr/>
        </p:nvSpPr>
        <p:spPr>
          <a:xfrm>
            <a:off x="7239000" y="903288"/>
            <a:ext cx="3048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{</a:t>
            </a:r>
          </a:p>
          <a:p>
            <a:r>
              <a:rPr lang="en-US" altLang="ko-KR" sz="1000" dirty="0"/>
              <a:t>          "mid": "/m/06pj2k",</a:t>
            </a:r>
          </a:p>
          <a:p>
            <a:r>
              <a:rPr lang="en-US" altLang="ko-KR" sz="1000" dirty="0"/>
              <a:t>          "description": "Lip",</a:t>
            </a:r>
          </a:p>
          <a:p>
            <a:r>
              <a:rPr lang="en-US" altLang="ko-KR" sz="1000" dirty="0"/>
              <a:t>          "score": 0.846406,</a:t>
            </a:r>
          </a:p>
          <a:p>
            <a:r>
              <a:rPr lang="en-US" altLang="ko-KR" sz="1000" dirty="0"/>
              <a:t>          "topicality": 0.846406</a:t>
            </a:r>
          </a:p>
          <a:p>
            <a:r>
              <a:rPr lang="en-US" altLang="ko-KR" sz="1000" dirty="0"/>
              <a:t>        },</a:t>
            </a:r>
          </a:p>
          <a:p>
            <a:r>
              <a:rPr lang="en-US" altLang="ko-KR" sz="1000" dirty="0"/>
              <a:t>        {</a:t>
            </a:r>
          </a:p>
          <a:p>
            <a:r>
              <a:rPr lang="en-US" altLang="ko-KR" sz="1000" dirty="0"/>
              <a:t>          "mid": "/m/014sv8",</a:t>
            </a:r>
          </a:p>
          <a:p>
            <a:r>
              <a:rPr lang="en-US" altLang="ko-KR" sz="1000" dirty="0"/>
              <a:t>          "description": "Eye",</a:t>
            </a:r>
          </a:p>
          <a:p>
            <a:r>
              <a:rPr lang="en-US" altLang="ko-KR" sz="1000" dirty="0"/>
              <a:t>          "score": 0.83711183,</a:t>
            </a:r>
          </a:p>
          <a:p>
            <a:r>
              <a:rPr lang="en-US" altLang="ko-KR" sz="1000" dirty="0"/>
              <a:t>          "topicality": 0.83711183</a:t>
            </a:r>
          </a:p>
          <a:p>
            <a:r>
              <a:rPr lang="en-US" altLang="ko-KR" sz="1000" dirty="0"/>
              <a:t>        },</a:t>
            </a:r>
          </a:p>
          <a:p>
            <a:r>
              <a:rPr lang="en-US" altLang="ko-KR" sz="1000" dirty="0"/>
              <a:t>        {</a:t>
            </a:r>
          </a:p>
          <a:p>
            <a:r>
              <a:rPr lang="en-US" altLang="ko-KR" sz="1000" dirty="0"/>
              <a:t>          "mid": "/m/0c9ph5",</a:t>
            </a:r>
          </a:p>
          <a:p>
            <a:r>
              <a:rPr lang="en-US" altLang="ko-KR" sz="1000" dirty="0"/>
              <a:t>          "description": "Flower",</a:t>
            </a:r>
          </a:p>
          <a:p>
            <a:r>
              <a:rPr lang="en-US" altLang="ko-KR" sz="1000" dirty="0"/>
              <a:t>          "score": 0.82152534,</a:t>
            </a:r>
          </a:p>
          <a:p>
            <a:r>
              <a:rPr lang="en-US" altLang="ko-KR" sz="1000" dirty="0"/>
              <a:t>          "topicality": 0.82152534</a:t>
            </a:r>
          </a:p>
          <a:p>
            <a:r>
              <a:rPr lang="en-US" altLang="ko-KR" sz="1000" dirty="0"/>
              <a:t>        },</a:t>
            </a:r>
          </a:p>
          <a:p>
            <a:r>
              <a:rPr lang="en-US" altLang="ko-KR" sz="1000" dirty="0"/>
              <a:t>        {</a:t>
            </a:r>
          </a:p>
          <a:p>
            <a:r>
              <a:rPr lang="en-US" altLang="ko-KR" sz="1000" dirty="0"/>
              <a:t>          "mid": "/m/01txr2",</a:t>
            </a:r>
          </a:p>
          <a:p>
            <a:r>
              <a:rPr lang="en-US" altLang="ko-KR" sz="1000" dirty="0"/>
              <a:t>          "description": "Spring",</a:t>
            </a:r>
          </a:p>
          <a:p>
            <a:r>
              <a:rPr lang="en-US" altLang="ko-KR" sz="1000" dirty="0"/>
              <a:t>          "score": 0.8100998,</a:t>
            </a:r>
          </a:p>
          <a:p>
            <a:r>
              <a:rPr lang="en-US" altLang="ko-KR" sz="1000" dirty="0"/>
              <a:t>          "topicality": 0.8100998</a:t>
            </a:r>
          </a:p>
          <a:p>
            <a:r>
              <a:rPr lang="en-US" altLang="ko-KR" sz="1000" dirty="0"/>
              <a:t>        }</a:t>
            </a:r>
          </a:p>
          <a:p>
            <a:r>
              <a:rPr lang="en-US" altLang="ko-KR" sz="1000" dirty="0"/>
              <a:t>      ]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  ]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269951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B23F2-B317-4D6F-885F-FABAA320F1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Google API – </a:t>
            </a:r>
            <a:r>
              <a:rPr lang="ko-KR" altLang="en-US" dirty="0"/>
              <a:t>특징</a:t>
            </a:r>
            <a:r>
              <a:rPr lang="en-US" altLang="ko-KR" dirty="0"/>
              <a:t>(</a:t>
            </a:r>
            <a:r>
              <a:rPr lang="ko-KR" altLang="en-US" dirty="0"/>
              <a:t>랜드마크</a:t>
            </a:r>
            <a:r>
              <a:rPr lang="en-US" altLang="ko-KR" dirty="0"/>
              <a:t>)</a:t>
            </a:r>
            <a:r>
              <a:rPr lang="ko-KR" altLang="en-US" dirty="0"/>
              <a:t> 감지</a:t>
            </a:r>
          </a:p>
        </p:txBody>
      </p:sp>
    </p:spTree>
    <p:extLst>
      <p:ext uri="{BB962C8B-B14F-4D97-AF65-F5344CB8AC3E}">
        <p14:creationId xmlns:p14="http://schemas.microsoft.com/office/powerpoint/2010/main" val="4176504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2E682-69F8-4BC3-83A9-78DC51E12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요청 </a:t>
            </a:r>
            <a:r>
              <a:rPr lang="en-US" altLang="ko-KR" dirty="0"/>
              <a:t>request</a:t>
            </a:r>
            <a:r>
              <a:rPr lang="ko-KR" altLang="en-US" dirty="0"/>
              <a:t>용 </a:t>
            </a:r>
            <a:r>
              <a:rPr lang="en-US" altLang="ko-KR" dirty="0"/>
              <a:t>json </a:t>
            </a:r>
            <a:r>
              <a:rPr lang="ko-KR" altLang="en-US" dirty="0"/>
              <a:t>파일 생성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4A9231-7AF6-46C2-9DA3-37A23E7C343A}"/>
              </a:ext>
            </a:extLst>
          </p:cNvPr>
          <p:cNvSpPr txBox="1"/>
          <p:nvPr/>
        </p:nvSpPr>
        <p:spPr>
          <a:xfrm>
            <a:off x="342899" y="1690688"/>
            <a:ext cx="83724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content</a:t>
            </a:r>
            <a:r>
              <a:rPr lang="ko-KR" altLang="en-US" dirty="0"/>
              <a:t> 는 분석하려는 이미지파일의 </a:t>
            </a:r>
            <a:r>
              <a:rPr lang="en-US" altLang="ko-KR" dirty="0"/>
              <a:t>base64 </a:t>
            </a:r>
            <a:r>
              <a:rPr lang="ko-KR" altLang="en-US" dirty="0"/>
              <a:t>인코딩 데이터여야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입력 이미지는 우측과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0EBDE61-82AD-46E9-B40C-9B5621AC2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" y="2069544"/>
            <a:ext cx="8553450" cy="2486025"/>
          </a:xfrm>
          <a:prstGeom prst="rect">
            <a:avLst/>
          </a:prstGeom>
        </p:spPr>
      </p:pic>
      <p:pic>
        <p:nvPicPr>
          <p:cNvPr id="10" name="그림 9" descr="실외, 물, 강, 보트이(가) 표시된 사진&#10;&#10;자동 생성된 설명">
            <a:extLst>
              <a:ext uri="{FF2B5EF4-FFF2-40B4-BE49-F238E27FC236}">
                <a16:creationId xmlns:a16="http://schemas.microsoft.com/office/drawing/2014/main" id="{0E3CA674-8564-4ACB-B6D9-FC2434AB40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900" y="3429000"/>
            <a:ext cx="48768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239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598C1-81ED-4EB0-BD05-CEA561915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677FA2-662F-43E1-9516-86813E785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power</a:t>
            </a:r>
            <a:r>
              <a:rPr lang="ko-KR" altLang="en-US" dirty="0"/>
              <a:t> </a:t>
            </a:r>
            <a:r>
              <a:rPr lang="en-US" altLang="ko-KR" dirty="0"/>
              <a:t>shell</a:t>
            </a:r>
            <a:r>
              <a:rPr lang="ko-KR" altLang="en-US" dirty="0"/>
              <a:t>에 아래의 내용을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AFDF80-723D-417D-853A-561A98EAF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2993628"/>
            <a:ext cx="10123523" cy="201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155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240AE-B54B-456E-8CB1-81403670B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227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3. </a:t>
            </a:r>
            <a:r>
              <a:rPr lang="ko-KR" altLang="en-US" sz="3000" dirty="0"/>
              <a:t>실행결과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C46EA1-98A8-4E98-8A87-70503A655252}"/>
              </a:ext>
            </a:extLst>
          </p:cNvPr>
          <p:cNvSpPr txBox="1"/>
          <p:nvPr/>
        </p:nvSpPr>
        <p:spPr>
          <a:xfrm>
            <a:off x="450850" y="673100"/>
            <a:ext cx="527050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"responses": [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"</a:t>
            </a:r>
            <a:r>
              <a:rPr lang="en-US" altLang="ko-KR" sz="1000" dirty="0" err="1"/>
              <a:t>landmarkAnnotations</a:t>
            </a:r>
            <a:r>
              <a:rPr lang="en-US" altLang="ko-KR" sz="1000" dirty="0"/>
              <a:t>": [</a:t>
            </a:r>
          </a:p>
          <a:p>
            <a:r>
              <a:rPr lang="en-US" altLang="ko-KR" sz="1000" dirty="0"/>
              <a:t>        {</a:t>
            </a:r>
          </a:p>
          <a:p>
            <a:r>
              <a:rPr lang="en-US" altLang="ko-KR" sz="1000" dirty="0"/>
              <a:t>          "mid": "/g/11ckqrqfdz",</a:t>
            </a:r>
          </a:p>
          <a:p>
            <a:r>
              <a:rPr lang="en-US" altLang="ko-KR" sz="1000" dirty="0"/>
              <a:t>          "description": "</a:t>
            </a:r>
            <a:r>
              <a:rPr lang="ko-KR" altLang="en-US" sz="1000" dirty="0"/>
              <a:t>한화 불꽃계단</a:t>
            </a:r>
            <a:r>
              <a:rPr lang="en-US" altLang="ko-KR" sz="1000" dirty="0"/>
              <a:t>",</a:t>
            </a:r>
          </a:p>
          <a:p>
            <a:r>
              <a:rPr lang="en-US" altLang="ko-KR" sz="1000" dirty="0"/>
              <a:t>          "score": 0.6786692,</a:t>
            </a:r>
          </a:p>
          <a:p>
            <a:r>
              <a:rPr lang="en-US" altLang="ko-KR" sz="1000" dirty="0"/>
              <a:t>          "</a:t>
            </a:r>
            <a:r>
              <a:rPr lang="en-US" altLang="ko-KR" sz="1000" dirty="0" err="1"/>
              <a:t>boundingPoly</a:t>
            </a:r>
            <a:r>
              <a:rPr lang="en-US" altLang="ko-KR" sz="1000" dirty="0"/>
              <a:t>": {</a:t>
            </a:r>
          </a:p>
          <a:p>
            <a:r>
              <a:rPr lang="en-US" altLang="ko-KR" sz="1000" dirty="0"/>
              <a:t>            "vertices": [</a:t>
            </a:r>
          </a:p>
          <a:p>
            <a:r>
              <a:rPr lang="en-US" altLang="ko-KR" sz="1000" dirty="0"/>
              <a:t>              {</a:t>
            </a:r>
          </a:p>
          <a:p>
            <a:r>
              <a:rPr lang="en-US" altLang="ko-KR" sz="1000" dirty="0"/>
              <a:t>                "x": 115,</a:t>
            </a:r>
          </a:p>
          <a:p>
            <a:r>
              <a:rPr lang="en-US" altLang="ko-KR" sz="1000" dirty="0"/>
              <a:t>                "y": 102</a:t>
            </a:r>
          </a:p>
          <a:p>
            <a:r>
              <a:rPr lang="en-US" altLang="ko-KR" sz="1000" dirty="0"/>
              <a:t>              },</a:t>
            </a:r>
          </a:p>
          <a:p>
            <a:r>
              <a:rPr lang="en-US" altLang="ko-KR" sz="1000" dirty="0"/>
              <a:t>              {</a:t>
            </a:r>
          </a:p>
          <a:p>
            <a:r>
              <a:rPr lang="en-US" altLang="ko-KR" sz="1000" dirty="0"/>
              <a:t>                "x": 396,</a:t>
            </a:r>
          </a:p>
          <a:p>
            <a:r>
              <a:rPr lang="en-US" altLang="ko-KR" sz="1000" dirty="0"/>
              <a:t>                "y": 102</a:t>
            </a:r>
          </a:p>
          <a:p>
            <a:r>
              <a:rPr lang="en-US" altLang="ko-KR" sz="1000" dirty="0"/>
              <a:t>              },</a:t>
            </a:r>
          </a:p>
          <a:p>
            <a:r>
              <a:rPr lang="en-US" altLang="ko-KR" sz="1000" dirty="0"/>
              <a:t>              {</a:t>
            </a:r>
          </a:p>
          <a:p>
            <a:r>
              <a:rPr lang="en-US" altLang="ko-KR" sz="1000" dirty="0"/>
              <a:t>                "x": 396,</a:t>
            </a:r>
          </a:p>
          <a:p>
            <a:r>
              <a:rPr lang="en-US" altLang="ko-KR" sz="1000" dirty="0"/>
              <a:t>                "y": 250</a:t>
            </a:r>
          </a:p>
          <a:p>
            <a:r>
              <a:rPr lang="en-US" altLang="ko-KR" sz="1000" dirty="0"/>
              <a:t>              },</a:t>
            </a:r>
          </a:p>
          <a:p>
            <a:r>
              <a:rPr lang="en-US" altLang="ko-KR" sz="1000" dirty="0"/>
              <a:t>              {</a:t>
            </a:r>
          </a:p>
          <a:p>
            <a:r>
              <a:rPr lang="en-US" altLang="ko-KR" sz="1000" dirty="0"/>
              <a:t>                "x": 115,</a:t>
            </a:r>
          </a:p>
          <a:p>
            <a:r>
              <a:rPr lang="en-US" altLang="ko-KR" sz="1000" dirty="0"/>
              <a:t>                "y": 250</a:t>
            </a:r>
          </a:p>
          <a:p>
            <a:r>
              <a:rPr lang="en-US" altLang="ko-KR" sz="1000" dirty="0"/>
              <a:t>              }</a:t>
            </a:r>
          </a:p>
          <a:p>
            <a:r>
              <a:rPr lang="en-US" altLang="ko-KR" sz="1000" dirty="0"/>
              <a:t>            ]</a:t>
            </a:r>
          </a:p>
          <a:p>
            <a:r>
              <a:rPr lang="en-US" altLang="ko-KR" sz="1000" dirty="0"/>
              <a:t>          },</a:t>
            </a:r>
          </a:p>
          <a:p>
            <a:r>
              <a:rPr lang="en-US" altLang="ko-KR" sz="1000" dirty="0"/>
              <a:t>          "locations": [</a:t>
            </a:r>
          </a:p>
          <a:p>
            <a:r>
              <a:rPr lang="en-US" altLang="ko-KR" sz="1000" dirty="0"/>
              <a:t>            {</a:t>
            </a:r>
          </a:p>
          <a:p>
            <a:r>
              <a:rPr lang="en-US" altLang="ko-KR" sz="1000" dirty="0"/>
              <a:t>              "</a:t>
            </a:r>
            <a:r>
              <a:rPr lang="en-US" altLang="ko-KR" sz="1000" dirty="0" err="1"/>
              <a:t>latLng</a:t>
            </a:r>
            <a:r>
              <a:rPr lang="en-US" altLang="ko-KR" sz="1000" dirty="0"/>
              <a:t>": {</a:t>
            </a:r>
          </a:p>
          <a:p>
            <a:r>
              <a:rPr lang="en-US" altLang="ko-KR" sz="1000" dirty="0"/>
              <a:t>                "latitude": 37.5238535,</a:t>
            </a:r>
          </a:p>
          <a:p>
            <a:r>
              <a:rPr lang="en-US" altLang="ko-KR" sz="1000" dirty="0"/>
              <a:t>                "longitude": 126.93915620000001</a:t>
            </a:r>
          </a:p>
          <a:p>
            <a:r>
              <a:rPr lang="en-US" altLang="ko-KR" sz="1000" dirty="0"/>
              <a:t>              }</a:t>
            </a:r>
          </a:p>
          <a:p>
            <a:r>
              <a:rPr lang="en-US" altLang="ko-KR" sz="1000" dirty="0"/>
              <a:t>            }</a:t>
            </a:r>
          </a:p>
          <a:p>
            <a:r>
              <a:rPr lang="en-US" altLang="ko-KR" sz="1000" dirty="0"/>
              <a:t>          ]</a:t>
            </a:r>
          </a:p>
          <a:p>
            <a:r>
              <a:rPr lang="en-US" altLang="ko-KR" sz="1000" dirty="0"/>
              <a:t>        },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2255CD-F484-4A6F-81FD-1403C69F45F3}"/>
              </a:ext>
            </a:extLst>
          </p:cNvPr>
          <p:cNvSpPr txBox="1"/>
          <p:nvPr/>
        </p:nvSpPr>
        <p:spPr>
          <a:xfrm>
            <a:off x="4267200" y="1199852"/>
            <a:ext cx="50165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{</a:t>
            </a:r>
          </a:p>
          <a:p>
            <a:r>
              <a:rPr lang="en-US" altLang="ko-KR" sz="1000" dirty="0"/>
              <a:t>          "mid": "/m/06rbgx",</a:t>
            </a:r>
          </a:p>
          <a:p>
            <a:r>
              <a:rPr lang="en-US" altLang="ko-KR" sz="1000" dirty="0"/>
              <a:t>          "description": "63 Building",</a:t>
            </a:r>
          </a:p>
          <a:p>
            <a:r>
              <a:rPr lang="en-US" altLang="ko-KR" sz="1000" dirty="0"/>
              <a:t>          "score": 0.5590645,</a:t>
            </a:r>
          </a:p>
          <a:p>
            <a:r>
              <a:rPr lang="en-US" altLang="ko-KR" sz="1000" dirty="0"/>
              <a:t>          "</a:t>
            </a:r>
            <a:r>
              <a:rPr lang="en-US" altLang="ko-KR" sz="1000" dirty="0" err="1"/>
              <a:t>boundingPoly</a:t>
            </a:r>
            <a:r>
              <a:rPr lang="en-US" altLang="ko-KR" sz="1000" dirty="0"/>
              <a:t>": {</a:t>
            </a:r>
          </a:p>
          <a:p>
            <a:r>
              <a:rPr lang="en-US" altLang="ko-KR" sz="1000" dirty="0"/>
              <a:t>            "vertices": [</a:t>
            </a:r>
          </a:p>
          <a:p>
            <a:r>
              <a:rPr lang="en-US" altLang="ko-KR" sz="1000" dirty="0"/>
              <a:t>              {</a:t>
            </a:r>
          </a:p>
          <a:p>
            <a:r>
              <a:rPr lang="en-US" altLang="ko-KR" sz="1000" dirty="0"/>
              <a:t>                "x": 266,</a:t>
            </a:r>
          </a:p>
          <a:p>
            <a:r>
              <a:rPr lang="en-US" altLang="ko-KR" sz="1000" dirty="0"/>
              <a:t>                "y": 72</a:t>
            </a:r>
          </a:p>
          <a:p>
            <a:r>
              <a:rPr lang="en-US" altLang="ko-KR" sz="1000" dirty="0"/>
              <a:t>              },</a:t>
            </a:r>
          </a:p>
          <a:p>
            <a:r>
              <a:rPr lang="en-US" altLang="ko-KR" sz="1000" dirty="0"/>
              <a:t>              {</a:t>
            </a:r>
          </a:p>
          <a:p>
            <a:r>
              <a:rPr lang="en-US" altLang="ko-KR" sz="1000" dirty="0"/>
              <a:t>                "x": 323,</a:t>
            </a:r>
          </a:p>
          <a:p>
            <a:r>
              <a:rPr lang="en-US" altLang="ko-KR" sz="1000" dirty="0"/>
              <a:t>                "y": 72</a:t>
            </a:r>
          </a:p>
          <a:p>
            <a:r>
              <a:rPr lang="en-US" altLang="ko-KR" sz="1000" dirty="0"/>
              <a:t>              },</a:t>
            </a:r>
          </a:p>
          <a:p>
            <a:r>
              <a:rPr lang="en-US" altLang="ko-KR" sz="1000" dirty="0"/>
              <a:t>              {</a:t>
            </a:r>
          </a:p>
          <a:p>
            <a:r>
              <a:rPr lang="en-US" altLang="ko-KR" sz="1000" dirty="0"/>
              <a:t>                "x": 323,</a:t>
            </a:r>
          </a:p>
          <a:p>
            <a:r>
              <a:rPr lang="en-US" altLang="ko-KR" sz="1000" dirty="0"/>
              <a:t>                "y": 204</a:t>
            </a:r>
          </a:p>
          <a:p>
            <a:r>
              <a:rPr lang="en-US" altLang="ko-KR" sz="1000" dirty="0"/>
              <a:t>              },</a:t>
            </a:r>
          </a:p>
          <a:p>
            <a:r>
              <a:rPr lang="en-US" altLang="ko-KR" sz="1000" dirty="0"/>
              <a:t>              {</a:t>
            </a:r>
          </a:p>
          <a:p>
            <a:r>
              <a:rPr lang="en-US" altLang="ko-KR" sz="1000" dirty="0"/>
              <a:t>                "x": 266,</a:t>
            </a:r>
          </a:p>
          <a:p>
            <a:r>
              <a:rPr lang="en-US" altLang="ko-KR" sz="1000" dirty="0"/>
              <a:t>                "y": 204</a:t>
            </a:r>
          </a:p>
          <a:p>
            <a:r>
              <a:rPr lang="en-US" altLang="ko-KR" sz="1000" dirty="0"/>
              <a:t>              }</a:t>
            </a:r>
          </a:p>
          <a:p>
            <a:r>
              <a:rPr lang="en-US" altLang="ko-KR" sz="1000" dirty="0"/>
              <a:t>            ]</a:t>
            </a:r>
          </a:p>
          <a:p>
            <a:r>
              <a:rPr lang="en-US" altLang="ko-KR" sz="1000" dirty="0"/>
              <a:t>          },</a:t>
            </a:r>
          </a:p>
          <a:p>
            <a:r>
              <a:rPr lang="en-US" altLang="ko-KR" sz="1000" dirty="0"/>
              <a:t>          "locations": [</a:t>
            </a:r>
          </a:p>
          <a:p>
            <a:r>
              <a:rPr lang="en-US" altLang="ko-KR" sz="1000" dirty="0"/>
              <a:t>            {</a:t>
            </a:r>
          </a:p>
          <a:p>
            <a:r>
              <a:rPr lang="en-US" altLang="ko-KR" sz="1000" dirty="0"/>
              <a:t>              "</a:t>
            </a:r>
            <a:r>
              <a:rPr lang="en-US" altLang="ko-KR" sz="1000" dirty="0" err="1"/>
              <a:t>latLng</a:t>
            </a:r>
            <a:r>
              <a:rPr lang="en-US" altLang="ko-KR" sz="1000" dirty="0"/>
              <a:t>": {</a:t>
            </a:r>
          </a:p>
          <a:p>
            <a:r>
              <a:rPr lang="en-US" altLang="ko-KR" sz="1000" dirty="0"/>
              <a:t>                "latitude": 37.523604999999996,</a:t>
            </a:r>
          </a:p>
          <a:p>
            <a:r>
              <a:rPr lang="en-US" altLang="ko-KR" sz="1000" dirty="0"/>
              <a:t>                "longitude": 126.94006899999998</a:t>
            </a:r>
          </a:p>
          <a:p>
            <a:r>
              <a:rPr lang="en-US" altLang="ko-KR" sz="1000" dirty="0"/>
              <a:t>              }</a:t>
            </a:r>
          </a:p>
          <a:p>
            <a:r>
              <a:rPr lang="en-US" altLang="ko-KR" sz="1000" dirty="0"/>
              <a:t>            }</a:t>
            </a:r>
          </a:p>
          <a:p>
            <a:r>
              <a:rPr lang="en-US" altLang="ko-KR" sz="1000" dirty="0"/>
              <a:t>          ]</a:t>
            </a:r>
          </a:p>
          <a:p>
            <a:r>
              <a:rPr lang="en-US" altLang="ko-KR" sz="1000" dirty="0"/>
              <a:t>        },</a:t>
            </a:r>
          </a:p>
          <a:p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F3441F-17B8-4D22-B968-824BCA03F1B3}"/>
              </a:ext>
            </a:extLst>
          </p:cNvPr>
          <p:cNvSpPr txBox="1"/>
          <p:nvPr/>
        </p:nvSpPr>
        <p:spPr>
          <a:xfrm>
            <a:off x="8121650" y="751682"/>
            <a:ext cx="478790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{</a:t>
            </a:r>
          </a:p>
          <a:p>
            <a:r>
              <a:rPr lang="en-US" altLang="ko-KR" sz="1000" dirty="0"/>
              <a:t>          "mid": "/g/1vm78d4m",</a:t>
            </a:r>
          </a:p>
          <a:p>
            <a:r>
              <a:rPr lang="en-US" altLang="ko-KR" sz="1000" dirty="0"/>
              <a:t>          "description": "Yeouido </a:t>
            </a:r>
            <a:r>
              <a:rPr lang="en-US" altLang="ko-KR" sz="1000" dirty="0" err="1"/>
              <a:t>Hangang</a:t>
            </a:r>
            <a:r>
              <a:rPr lang="en-US" altLang="ko-KR" sz="1000" dirty="0"/>
              <a:t> Park",</a:t>
            </a:r>
          </a:p>
          <a:p>
            <a:r>
              <a:rPr lang="en-US" altLang="ko-KR" sz="1000" dirty="0"/>
              <a:t>          "score": 0.32168385,</a:t>
            </a:r>
          </a:p>
          <a:p>
            <a:r>
              <a:rPr lang="en-US" altLang="ko-KR" sz="1000" dirty="0"/>
              <a:t>          "</a:t>
            </a:r>
            <a:r>
              <a:rPr lang="en-US" altLang="ko-KR" sz="1000" dirty="0" err="1"/>
              <a:t>boundingPoly</a:t>
            </a:r>
            <a:r>
              <a:rPr lang="en-US" altLang="ko-KR" sz="1000" dirty="0"/>
              <a:t>": {</a:t>
            </a:r>
          </a:p>
          <a:p>
            <a:r>
              <a:rPr lang="en-US" altLang="ko-KR" sz="1000" dirty="0"/>
              <a:t>            "vertices": [</a:t>
            </a:r>
          </a:p>
          <a:p>
            <a:r>
              <a:rPr lang="en-US" altLang="ko-KR" sz="1000" dirty="0"/>
              <a:t>              {</a:t>
            </a:r>
          </a:p>
          <a:p>
            <a:r>
              <a:rPr lang="en-US" altLang="ko-KR" sz="1000" dirty="0"/>
              <a:t>                "x": 286,</a:t>
            </a:r>
          </a:p>
          <a:p>
            <a:r>
              <a:rPr lang="en-US" altLang="ko-KR" sz="1000" dirty="0"/>
              <a:t>                "y": 86</a:t>
            </a:r>
          </a:p>
          <a:p>
            <a:r>
              <a:rPr lang="en-US" altLang="ko-KR" sz="1000" dirty="0"/>
              <a:t>              },</a:t>
            </a:r>
          </a:p>
          <a:p>
            <a:r>
              <a:rPr lang="en-US" altLang="ko-KR" sz="1000" dirty="0"/>
              <a:t>              {</a:t>
            </a:r>
          </a:p>
          <a:p>
            <a:r>
              <a:rPr lang="en-US" altLang="ko-KR" sz="1000" dirty="0"/>
              <a:t>                "x": 343,</a:t>
            </a:r>
          </a:p>
          <a:p>
            <a:r>
              <a:rPr lang="en-US" altLang="ko-KR" sz="1000" dirty="0"/>
              <a:t>                "y": 86</a:t>
            </a:r>
          </a:p>
          <a:p>
            <a:r>
              <a:rPr lang="en-US" altLang="ko-KR" sz="1000" dirty="0"/>
              <a:t>              },</a:t>
            </a:r>
          </a:p>
          <a:p>
            <a:r>
              <a:rPr lang="en-US" altLang="ko-KR" sz="1000" dirty="0"/>
              <a:t>              {</a:t>
            </a:r>
          </a:p>
          <a:p>
            <a:r>
              <a:rPr lang="en-US" altLang="ko-KR" sz="1000" dirty="0"/>
              <a:t>                "x": 343,</a:t>
            </a:r>
          </a:p>
          <a:p>
            <a:r>
              <a:rPr lang="en-US" altLang="ko-KR" sz="1000" dirty="0"/>
              <a:t>                "y": 225</a:t>
            </a:r>
          </a:p>
          <a:p>
            <a:r>
              <a:rPr lang="en-US" altLang="ko-KR" sz="1000" dirty="0"/>
              <a:t>              },</a:t>
            </a:r>
          </a:p>
          <a:p>
            <a:r>
              <a:rPr lang="en-US" altLang="ko-KR" sz="1000" dirty="0"/>
              <a:t>              {</a:t>
            </a:r>
          </a:p>
          <a:p>
            <a:r>
              <a:rPr lang="en-US" altLang="ko-KR" sz="1000" dirty="0"/>
              <a:t>                "x": 286,</a:t>
            </a:r>
          </a:p>
          <a:p>
            <a:r>
              <a:rPr lang="en-US" altLang="ko-KR" sz="1000" dirty="0"/>
              <a:t>                "y": 225</a:t>
            </a:r>
          </a:p>
          <a:p>
            <a:r>
              <a:rPr lang="en-US" altLang="ko-KR" sz="1000" dirty="0"/>
              <a:t>              }</a:t>
            </a:r>
          </a:p>
          <a:p>
            <a:r>
              <a:rPr lang="en-US" altLang="ko-KR" sz="1000" dirty="0"/>
              <a:t>            ]</a:t>
            </a:r>
          </a:p>
          <a:p>
            <a:r>
              <a:rPr lang="en-US" altLang="ko-KR" sz="1000" dirty="0"/>
              <a:t>          },</a:t>
            </a:r>
          </a:p>
          <a:p>
            <a:r>
              <a:rPr lang="en-US" altLang="ko-KR" sz="1000" dirty="0"/>
              <a:t>          "locations": [</a:t>
            </a:r>
          </a:p>
          <a:p>
            <a:r>
              <a:rPr lang="en-US" altLang="ko-KR" sz="1000" dirty="0"/>
              <a:t>            {</a:t>
            </a:r>
          </a:p>
          <a:p>
            <a:r>
              <a:rPr lang="en-US" altLang="ko-KR" sz="1000" dirty="0"/>
              <a:t>              "</a:t>
            </a:r>
            <a:r>
              <a:rPr lang="en-US" altLang="ko-KR" sz="1000" dirty="0" err="1"/>
              <a:t>latLng</a:t>
            </a:r>
            <a:r>
              <a:rPr lang="en-US" altLang="ko-KR" sz="1000" dirty="0"/>
              <a:t>": {</a:t>
            </a:r>
          </a:p>
          <a:p>
            <a:r>
              <a:rPr lang="en-US" altLang="ko-KR" sz="1000" dirty="0"/>
              <a:t>                "latitude": 37.528401699999996,</a:t>
            </a:r>
          </a:p>
          <a:p>
            <a:r>
              <a:rPr lang="en-US" altLang="ko-KR" sz="1000" dirty="0"/>
              <a:t>                "longitude": 126.9343012</a:t>
            </a:r>
          </a:p>
          <a:p>
            <a:r>
              <a:rPr lang="en-US" altLang="ko-KR" sz="1000" dirty="0"/>
              <a:t>              }</a:t>
            </a:r>
          </a:p>
          <a:p>
            <a:r>
              <a:rPr lang="en-US" altLang="ko-KR" sz="1000" dirty="0"/>
              <a:t>            }</a:t>
            </a:r>
          </a:p>
          <a:p>
            <a:r>
              <a:rPr lang="en-US" altLang="ko-KR" sz="1000" dirty="0"/>
              <a:t>          ]</a:t>
            </a:r>
          </a:p>
          <a:p>
            <a:r>
              <a:rPr lang="en-US" altLang="ko-KR" sz="1000" dirty="0"/>
              <a:t>        }</a:t>
            </a:r>
          </a:p>
          <a:p>
            <a:r>
              <a:rPr lang="en-US" altLang="ko-KR" sz="1000" dirty="0"/>
              <a:t>      ]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  ]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57078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6628C-A776-4CDC-B6C8-5848E2A65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9ADCB-FB6F-4279-9A2F-83165C267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221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820</Words>
  <Application>Microsoft Office PowerPoint</Application>
  <PresentationFormat>와이드스크린</PresentationFormat>
  <Paragraphs>200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Google API – 라벨 감지</vt:lpstr>
      <vt:lpstr>1. 요청 request용 json 파일 생성</vt:lpstr>
      <vt:lpstr>2. 실행</vt:lpstr>
      <vt:lpstr>3. 실행결과</vt:lpstr>
      <vt:lpstr>Google API – 특징(랜드마크) 감지</vt:lpstr>
      <vt:lpstr>1. 요청 request용 json 파일 생성</vt:lpstr>
      <vt:lpstr>2. 실행</vt:lpstr>
      <vt:lpstr>3. 실행결과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API – 라벨 감지</dc:title>
  <dc:creator>김 민석</dc:creator>
  <cp:lastModifiedBy>김 민석</cp:lastModifiedBy>
  <cp:revision>2</cp:revision>
  <dcterms:created xsi:type="dcterms:W3CDTF">2020-08-18T07:40:28Z</dcterms:created>
  <dcterms:modified xsi:type="dcterms:W3CDTF">2020-08-18T07:50:01Z</dcterms:modified>
</cp:coreProperties>
</file>