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9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CFBCA-852F-4B60-9601-3E8B64CD8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23BC90-D722-4229-AD6D-B63DB9DC2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FE9099-C8B5-470D-A76B-625D8EC72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AE7F-57C0-4DD7-85B3-0469BBA3385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139D50-5990-457C-935D-A87056E6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C8F974-92EE-487B-ADD6-C75AF354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FF8C-64B1-4F11-A64B-432BA4F4F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97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2857F-6572-4681-94AF-83BA59C2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67A35-C543-4A8C-A922-0EB9AA811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0629B6-8E64-4D0E-B085-565219BCD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AE7F-57C0-4DD7-85B3-0469BBA3385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A3DDC4-EBC5-47B2-8AE9-D09D1C01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F8E10D-C589-4232-A078-17BB77A5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FF8C-64B1-4F11-A64B-432BA4F4F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42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F722C3-C88E-4B4B-BDA7-3F57675935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2B155A-E6B5-41A8-AD33-1C9B28869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7FA8B2-DEC2-4DD4-8FBD-073E8CF6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AE7F-57C0-4DD7-85B3-0469BBA3385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8D3498-1069-4228-BD96-F9B0B380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2BF3BF-63E9-42EE-9CFF-A95AAFA1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FF8C-64B1-4F11-A64B-432BA4F4F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88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E2A9F-03E6-4E62-BE91-3995B3472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FE5F8-06D6-4610-A1E1-CBD48E41E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99B2C1-79FE-46A5-8236-70240FCF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AE7F-57C0-4DD7-85B3-0469BBA3385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952CD-BC92-4531-969A-DE6B090C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D6B23C-4D54-4F00-8315-F0D65FCB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FF8C-64B1-4F11-A64B-432BA4F4F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3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34381-1619-48E6-950D-C4C18DBC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E83C1C-583A-4B41-BEC7-9C15CB44E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02D5E7-207E-491F-B04D-B948D06B9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AE7F-57C0-4DD7-85B3-0469BBA3385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A9C06-AB67-44B0-B0CA-55BD4114E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B7CFB-EA22-4A47-998F-426540F2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FF8C-64B1-4F11-A64B-432BA4F4F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71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AB236-1B8B-4EC6-8EC3-41F008875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9A5143-4B1A-4958-90A5-B99194CCA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C428B4-5AAB-48BD-9004-E23599C9C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1E926E-54A8-469B-8204-3EF6049A5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AE7F-57C0-4DD7-85B3-0469BBA3385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91C8A5-9AAD-4007-9AA1-4CE12467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94FA34-61A5-48F3-83B6-08E86113E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FF8C-64B1-4F11-A64B-432BA4F4F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94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49190-2758-49D6-A839-FE7373117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3F1F55-7E98-448B-85F8-BE01EF282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D4DF16-D215-40CA-86FD-52531B7AE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CF6067-0DB0-4F39-800F-BCA8A8E660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E253E1-0BD2-432A-B63C-DC20F0003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C728BA-A5B8-4CAE-9227-AF676B4D3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AE7F-57C0-4DD7-85B3-0469BBA3385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7BEE04-6C69-4713-88DB-806C5F99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64F786-C3B0-4ADF-958F-509E38A5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FF8C-64B1-4F11-A64B-432BA4F4F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07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A3274-83E5-4D11-A80C-10CD1A61A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45B144-0838-4F00-BA7B-2CD32B898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AE7F-57C0-4DD7-85B3-0469BBA3385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440ABD-3BA9-4458-9C95-2DC3B312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CB29A5-3B1E-4BCE-BBD0-EC13BA5B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FF8C-64B1-4F11-A64B-432BA4F4F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58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43B958-096F-4AFE-8082-E83B3E181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AE7F-57C0-4DD7-85B3-0469BBA3385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AC8D11-3358-4ADC-AEAB-88329FC2A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CBAFC1-B1ED-4DE5-9B8D-CBC0DD81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FF8C-64B1-4F11-A64B-432BA4F4F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658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3C484-40F5-418E-8B18-742D6E63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2A725B-FB89-48B3-AD0E-D5954F066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D5801D-C6FF-43DD-8C8F-66C47ED9F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487A15-D7BC-4DAB-9A6B-E1AF57F0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AE7F-57C0-4DD7-85B3-0469BBA3385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C6B0E1-6C51-4401-8086-04FA51E0C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DDE6DB-B55D-4AC3-AB81-49F512AA7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FF8C-64B1-4F11-A64B-432BA4F4F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3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73E27-6490-4738-B8E0-CB5372CD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F7887C-F6CC-44D8-8772-6A12B8225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9D1728-0F1C-474B-94BC-DB7416949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89DB3D-58E2-4E91-B51D-E872C981B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AE7F-57C0-4DD7-85B3-0469BBA3385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B135A1-ED95-43DD-B741-30D5B6A2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7FABDB-0486-4694-92AD-EA9A4BF5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FF8C-64B1-4F11-A64B-432BA4F4F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06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A83104-BF51-4C73-BB34-260CD107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AE0123-0C32-4EA1-80FF-79E852447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990477-984A-40F7-A089-964FB6330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DAE7F-57C0-4DD7-85B3-0469BBA3385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46F9CF-8F36-473E-AE24-DA005BE5A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EB570D-68E4-4E99-899A-2B4CD289B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BFF8C-64B1-4F11-A64B-432BA4F4F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11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D1F1C-B020-452F-AAFF-EA562F888A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Google API </a:t>
            </a:r>
            <a:r>
              <a:rPr lang="ko-KR" altLang="en-US" dirty="0"/>
              <a:t>이미지 속성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A44918-6941-4380-A0F4-B2E56CF1B9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985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E61A1-B1C9-46D2-A774-6C193A6E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request</a:t>
            </a:r>
            <a:r>
              <a:rPr lang="ko-KR" altLang="en-US" dirty="0"/>
              <a:t>용 </a:t>
            </a:r>
            <a:r>
              <a:rPr lang="en-US" altLang="ko-KR" dirty="0"/>
              <a:t>json </a:t>
            </a:r>
            <a:r>
              <a:rPr lang="ko-KR" altLang="en-US" dirty="0"/>
              <a:t>파일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10790-46E2-4536-BC03-09FDE457B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먼저 사용할 이미지를 </a:t>
            </a:r>
            <a:r>
              <a:rPr lang="en-US" altLang="ko-KR" dirty="0"/>
              <a:t>base64 </a:t>
            </a:r>
            <a:r>
              <a:rPr lang="ko-KR" altLang="en-US" dirty="0"/>
              <a:t>인코딩을 해줍니다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2) </a:t>
            </a:r>
            <a:r>
              <a:rPr lang="ko-KR" altLang="en-US" dirty="0"/>
              <a:t>그 후 </a:t>
            </a:r>
            <a:r>
              <a:rPr lang="en-US" altLang="ko-KR" dirty="0" err="1"/>
              <a:t>requset</a:t>
            </a:r>
            <a:r>
              <a:rPr lang="ko-KR" altLang="en-US" dirty="0"/>
              <a:t>용 </a:t>
            </a:r>
            <a:r>
              <a:rPr lang="en-US" altLang="ko-KR" dirty="0"/>
              <a:t>json </a:t>
            </a:r>
            <a:r>
              <a:rPr lang="ko-KR" altLang="en-US" dirty="0"/>
              <a:t>파일을 만듭니다</a:t>
            </a:r>
            <a:r>
              <a:rPr lang="en-US" altLang="ko-KR" dirty="0"/>
              <a:t>. </a:t>
            </a:r>
            <a:r>
              <a:rPr lang="ko-KR" altLang="en-US" dirty="0"/>
              <a:t>저는</a:t>
            </a:r>
            <a:r>
              <a:rPr lang="en-US" altLang="ko-KR" dirty="0" err="1"/>
              <a:t>image_property_detection.json</a:t>
            </a:r>
            <a:r>
              <a:rPr lang="ko-KR" altLang="en-US" dirty="0"/>
              <a:t>이라는 파일을 만들었습니다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00419B-7636-430B-9D70-60057F77D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97275"/>
            <a:ext cx="102298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25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F4DFB-CAB7-4135-A364-03BD7FEFA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power shell</a:t>
            </a:r>
            <a:r>
              <a:rPr lang="ko-KR" altLang="en-US" dirty="0"/>
              <a:t>로 </a:t>
            </a:r>
            <a:r>
              <a:rPr lang="en-US" altLang="ko-KR" dirty="0"/>
              <a:t>request </a:t>
            </a:r>
            <a:r>
              <a:rPr lang="ko-KR" altLang="en-US" dirty="0"/>
              <a:t>요청 보내기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34E56-CC56-4C68-8EC5-9092958F7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해당 내용들을 입력합니다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테스트한 이미지는 우측과 같습니다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 descr="사람, 테이블, 먹는, 실외이(가) 표시된 사진&#10;&#10;자동 생성된 설명">
            <a:extLst>
              <a:ext uri="{FF2B5EF4-FFF2-40B4-BE49-F238E27FC236}">
                <a16:creationId xmlns:a16="http://schemas.microsoft.com/office/drawing/2014/main" id="{2C4D9D48-C64A-44D2-A3DC-91FEA29A6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974" y="2707368"/>
            <a:ext cx="3300919" cy="40436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1C732A8-8FC8-4321-93FF-71E88B3BB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903" y="2707368"/>
            <a:ext cx="63627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2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8C8FC-972F-431F-9D8A-94FB95D50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05" y="-41422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3. </a:t>
            </a:r>
            <a:r>
              <a:rPr lang="ko-KR" altLang="en-US" sz="2800" dirty="0"/>
              <a:t>결과화면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F7214D-3980-438F-8DE1-487B0F6EFB5F}"/>
              </a:ext>
            </a:extLst>
          </p:cNvPr>
          <p:cNvSpPr txBox="1"/>
          <p:nvPr/>
        </p:nvSpPr>
        <p:spPr>
          <a:xfrm>
            <a:off x="0" y="355113"/>
            <a:ext cx="5368705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"responses": [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"</a:t>
            </a:r>
            <a:r>
              <a:rPr lang="en-US" altLang="ko-KR" sz="1000" dirty="0" err="1"/>
              <a:t>imagePropertiesAnnotation</a:t>
            </a:r>
            <a:r>
              <a:rPr lang="en-US" altLang="ko-KR" sz="1000" dirty="0"/>
              <a:t>": {</a:t>
            </a:r>
          </a:p>
          <a:p>
            <a:r>
              <a:rPr lang="en-US" altLang="ko-KR" sz="1000" dirty="0"/>
              <a:t>        "</a:t>
            </a:r>
            <a:r>
              <a:rPr lang="en-US" altLang="ko-KR" sz="1000" dirty="0" err="1"/>
              <a:t>dominantColors</a:t>
            </a:r>
            <a:r>
              <a:rPr lang="en-US" altLang="ko-KR" sz="1000" dirty="0"/>
              <a:t>": {</a:t>
            </a:r>
          </a:p>
          <a:p>
            <a:r>
              <a:rPr lang="en-US" altLang="ko-KR" sz="1000" dirty="0"/>
              <a:t>          "colors": [</a:t>
            </a:r>
          </a:p>
          <a:p>
            <a:r>
              <a:rPr lang="en-US" altLang="ko-KR" sz="1000" dirty="0"/>
              <a:t>            {</a:t>
            </a:r>
          </a:p>
          <a:p>
            <a:r>
              <a:rPr lang="en-US" altLang="ko-KR" sz="1000" dirty="0"/>
              <a:t>              "color": {</a:t>
            </a:r>
          </a:p>
          <a:p>
            <a:r>
              <a:rPr lang="en-US" altLang="ko-KR" sz="1000" dirty="0"/>
              <a:t>                "red": 111,</a:t>
            </a:r>
          </a:p>
          <a:p>
            <a:r>
              <a:rPr lang="en-US" altLang="ko-KR" sz="1000" dirty="0"/>
              <a:t>                "green": 121,</a:t>
            </a:r>
          </a:p>
          <a:p>
            <a:r>
              <a:rPr lang="en-US" altLang="ko-KR" sz="1000" dirty="0"/>
              <a:t>                "blue": 149</a:t>
            </a:r>
          </a:p>
          <a:p>
            <a:r>
              <a:rPr lang="en-US" altLang="ko-KR" sz="1000" dirty="0"/>
              <a:t>              },</a:t>
            </a:r>
          </a:p>
          <a:p>
            <a:r>
              <a:rPr lang="en-US" altLang="ko-KR" sz="1000" dirty="0"/>
              <a:t>              "score": 0.21486105,</a:t>
            </a:r>
          </a:p>
          <a:p>
            <a:r>
              <a:rPr lang="en-US" altLang="ko-KR" sz="1000" dirty="0"/>
              <a:t>              "</a:t>
            </a:r>
            <a:r>
              <a:rPr lang="en-US" altLang="ko-KR" sz="1000" dirty="0" err="1"/>
              <a:t>pixelFraction</a:t>
            </a:r>
            <a:r>
              <a:rPr lang="en-US" altLang="ko-KR" sz="1000" dirty="0"/>
              <a:t>": 0.11403981</a:t>
            </a:r>
          </a:p>
          <a:p>
            <a:r>
              <a:rPr lang="en-US" altLang="ko-KR" sz="1000" dirty="0"/>
              <a:t>            },</a:t>
            </a:r>
          </a:p>
          <a:p>
            <a:r>
              <a:rPr lang="en-US" altLang="ko-KR" sz="1000" dirty="0"/>
              <a:t>            {</a:t>
            </a:r>
          </a:p>
          <a:p>
            <a:r>
              <a:rPr lang="en-US" altLang="ko-KR" sz="1000" dirty="0"/>
              <a:t>              "color": {</a:t>
            </a:r>
          </a:p>
          <a:p>
            <a:r>
              <a:rPr lang="en-US" altLang="ko-KR" sz="1000" dirty="0"/>
              <a:t>                "red": 152,</a:t>
            </a:r>
          </a:p>
          <a:p>
            <a:r>
              <a:rPr lang="en-US" altLang="ko-KR" sz="1000" dirty="0"/>
              <a:t>                "green": 156,</a:t>
            </a:r>
          </a:p>
          <a:p>
            <a:r>
              <a:rPr lang="en-US" altLang="ko-KR" sz="1000" dirty="0"/>
              <a:t>                "blue": 160</a:t>
            </a:r>
          </a:p>
          <a:p>
            <a:r>
              <a:rPr lang="en-US" altLang="ko-KR" sz="1000" dirty="0"/>
              <a:t>              },</a:t>
            </a:r>
          </a:p>
          <a:p>
            <a:r>
              <a:rPr lang="en-US" altLang="ko-KR" sz="1000" dirty="0"/>
              <a:t>              "score": 0.11781221,</a:t>
            </a:r>
          </a:p>
          <a:p>
            <a:r>
              <a:rPr lang="en-US" altLang="ko-KR" sz="1000" dirty="0"/>
              <a:t>              "</a:t>
            </a:r>
            <a:r>
              <a:rPr lang="en-US" altLang="ko-KR" sz="1000" dirty="0" err="1"/>
              <a:t>pixelFraction</a:t>
            </a:r>
            <a:r>
              <a:rPr lang="en-US" altLang="ko-KR" sz="1000" dirty="0"/>
              <a:t>": 0.14117506</a:t>
            </a:r>
          </a:p>
          <a:p>
            <a:r>
              <a:rPr lang="en-US" altLang="ko-KR" sz="1000" dirty="0"/>
              <a:t>            },</a:t>
            </a:r>
          </a:p>
          <a:p>
            <a:r>
              <a:rPr lang="en-US" altLang="ko-KR" sz="1000" dirty="0"/>
              <a:t>            {</a:t>
            </a:r>
          </a:p>
          <a:p>
            <a:r>
              <a:rPr lang="en-US" altLang="ko-KR" sz="1000" dirty="0"/>
              <a:t>              "color": {</a:t>
            </a:r>
          </a:p>
          <a:p>
            <a:r>
              <a:rPr lang="en-US" altLang="ko-KR" sz="1000" dirty="0"/>
              <a:t>                "red": 240,</a:t>
            </a:r>
          </a:p>
          <a:p>
            <a:r>
              <a:rPr lang="en-US" altLang="ko-KR" sz="1000" dirty="0"/>
              <a:t>                "green": 227,</a:t>
            </a:r>
          </a:p>
          <a:p>
            <a:r>
              <a:rPr lang="en-US" altLang="ko-KR" sz="1000" dirty="0"/>
              <a:t>                "blue": 234</a:t>
            </a:r>
          </a:p>
          <a:p>
            <a:r>
              <a:rPr lang="en-US" altLang="ko-KR" sz="1000" dirty="0"/>
              <a:t>              },</a:t>
            </a:r>
          </a:p>
          <a:p>
            <a:r>
              <a:rPr lang="en-US" altLang="ko-KR" sz="1000" dirty="0"/>
              <a:t>              "score": 0.0589334,</a:t>
            </a:r>
          </a:p>
          <a:p>
            <a:r>
              <a:rPr lang="en-US" altLang="ko-KR" sz="1000" dirty="0"/>
              <a:t>              "</a:t>
            </a:r>
            <a:r>
              <a:rPr lang="en-US" altLang="ko-KR" sz="1000" dirty="0" err="1"/>
              <a:t>pixelFraction</a:t>
            </a:r>
            <a:r>
              <a:rPr lang="en-US" altLang="ko-KR" sz="1000" dirty="0"/>
              <a:t>": 0.07058753</a:t>
            </a:r>
          </a:p>
          <a:p>
            <a:r>
              <a:rPr lang="en-US" altLang="ko-KR" sz="1000" dirty="0"/>
              <a:t>            },</a:t>
            </a:r>
          </a:p>
          <a:p>
            <a:r>
              <a:rPr lang="en-US" altLang="ko-KR" sz="1000" dirty="0"/>
              <a:t>            {</a:t>
            </a:r>
          </a:p>
          <a:p>
            <a:r>
              <a:rPr lang="en-US" altLang="ko-KR" sz="1000" dirty="0"/>
              <a:t>              "color": {</a:t>
            </a:r>
          </a:p>
          <a:p>
            <a:r>
              <a:rPr lang="en-US" altLang="ko-KR" sz="1000" dirty="0"/>
              <a:t>                "red": 141,</a:t>
            </a:r>
          </a:p>
          <a:p>
            <a:r>
              <a:rPr lang="en-US" altLang="ko-KR" sz="1000" dirty="0"/>
              <a:t>                "green": 148,</a:t>
            </a:r>
          </a:p>
          <a:p>
            <a:r>
              <a:rPr lang="en-US" altLang="ko-KR" sz="1000" dirty="0"/>
              <a:t>                "blue": 175</a:t>
            </a:r>
          </a:p>
          <a:p>
            <a:r>
              <a:rPr lang="en-US" altLang="ko-KR" sz="1000" dirty="0"/>
              <a:t>              },</a:t>
            </a:r>
          </a:p>
          <a:p>
            <a:r>
              <a:rPr lang="en-US" altLang="ko-KR" sz="1000" dirty="0"/>
              <a:t>              "score": 0.11656889,</a:t>
            </a:r>
          </a:p>
          <a:p>
            <a:r>
              <a:rPr lang="en-US" altLang="ko-KR" sz="1000" dirty="0"/>
              <a:t>              "</a:t>
            </a:r>
            <a:r>
              <a:rPr lang="en-US" altLang="ko-KR" sz="1000" dirty="0" err="1"/>
              <a:t>pixelFraction</a:t>
            </a:r>
            <a:r>
              <a:rPr lang="en-US" altLang="ko-KR" sz="1000" dirty="0"/>
              <a:t>": 0.073934615</a:t>
            </a:r>
          </a:p>
          <a:p>
            <a:r>
              <a:rPr lang="en-US" altLang="ko-KR" sz="1000" dirty="0"/>
              <a:t>            },</a:t>
            </a:r>
          </a:p>
          <a:p>
            <a:endParaRPr lang="ko-KR" alt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FE05F-F32D-40EA-A45D-442E4BF8AB14}"/>
              </a:ext>
            </a:extLst>
          </p:cNvPr>
          <p:cNvSpPr txBox="1"/>
          <p:nvPr/>
        </p:nvSpPr>
        <p:spPr>
          <a:xfrm>
            <a:off x="2992170" y="-52234"/>
            <a:ext cx="4359244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{</a:t>
            </a:r>
          </a:p>
          <a:p>
            <a:r>
              <a:rPr lang="en-US" altLang="ko-KR" sz="1000" dirty="0"/>
              <a:t>              "color": {</a:t>
            </a:r>
          </a:p>
          <a:p>
            <a:r>
              <a:rPr lang="en-US" altLang="ko-KR" sz="1000" dirty="0"/>
              <a:t>                "red": 80,</a:t>
            </a:r>
          </a:p>
          <a:p>
            <a:r>
              <a:rPr lang="en-US" altLang="ko-KR" sz="1000" dirty="0"/>
              <a:t>                "green": 89,</a:t>
            </a:r>
          </a:p>
          <a:p>
            <a:r>
              <a:rPr lang="en-US" altLang="ko-KR" sz="1000" dirty="0"/>
              <a:t>                "blue": 113</a:t>
            </a:r>
          </a:p>
          <a:p>
            <a:r>
              <a:rPr lang="en-US" altLang="ko-KR" sz="1000" dirty="0"/>
              <a:t>              },</a:t>
            </a:r>
          </a:p>
          <a:p>
            <a:r>
              <a:rPr lang="en-US" altLang="ko-KR" sz="1000" dirty="0"/>
              <a:t>              "score": 0.064393386,</a:t>
            </a:r>
          </a:p>
          <a:p>
            <a:r>
              <a:rPr lang="en-US" altLang="ko-KR" sz="1000" dirty="0"/>
              <a:t>              "</a:t>
            </a:r>
            <a:r>
              <a:rPr lang="en-US" altLang="ko-KR" sz="1000" dirty="0" err="1"/>
              <a:t>pixelFraction</a:t>
            </a:r>
            <a:r>
              <a:rPr lang="en-US" altLang="ko-KR" sz="1000" dirty="0"/>
              <a:t>": 0.036817882</a:t>
            </a:r>
          </a:p>
          <a:p>
            <a:r>
              <a:rPr lang="en-US" altLang="ko-KR" sz="1000" dirty="0"/>
              <a:t>            },</a:t>
            </a:r>
          </a:p>
          <a:p>
            <a:r>
              <a:rPr lang="en-US" altLang="ko-KR" sz="1000" dirty="0"/>
              <a:t>            {</a:t>
            </a:r>
          </a:p>
          <a:p>
            <a:r>
              <a:rPr lang="en-US" altLang="ko-KR" sz="1000" dirty="0"/>
              <a:t>              "color": {</a:t>
            </a:r>
          </a:p>
          <a:p>
            <a:r>
              <a:rPr lang="en-US" altLang="ko-KR" sz="1000" dirty="0"/>
              <a:t>                "red": 197,</a:t>
            </a:r>
          </a:p>
          <a:p>
            <a:r>
              <a:rPr lang="en-US" altLang="ko-KR" sz="1000" dirty="0"/>
              <a:t>                "green": 192,</a:t>
            </a:r>
          </a:p>
          <a:p>
            <a:r>
              <a:rPr lang="en-US" altLang="ko-KR" sz="1000" dirty="0"/>
              <a:t>                "blue": 198</a:t>
            </a:r>
          </a:p>
          <a:p>
            <a:r>
              <a:rPr lang="en-US" altLang="ko-KR" sz="1000" dirty="0"/>
              <a:t>              },</a:t>
            </a:r>
          </a:p>
          <a:p>
            <a:r>
              <a:rPr lang="en-US" altLang="ko-KR" sz="1000" dirty="0"/>
              <a:t>              "score": 0.05563478,</a:t>
            </a:r>
          </a:p>
          <a:p>
            <a:r>
              <a:rPr lang="en-US" altLang="ko-KR" sz="1000" dirty="0"/>
              <a:t>              "</a:t>
            </a:r>
            <a:r>
              <a:rPr lang="en-US" altLang="ko-KR" sz="1000" dirty="0" err="1"/>
              <a:t>pixelFraction</a:t>
            </a:r>
            <a:r>
              <a:rPr lang="en-US" altLang="ko-KR" sz="1000" dirty="0"/>
              <a:t>": 0.123662665</a:t>
            </a:r>
          </a:p>
          <a:p>
            <a:r>
              <a:rPr lang="en-US" altLang="ko-KR" sz="1000" dirty="0"/>
              <a:t>            },</a:t>
            </a:r>
          </a:p>
          <a:p>
            <a:r>
              <a:rPr lang="en-US" altLang="ko-KR" sz="1000" dirty="0"/>
              <a:t>            {</a:t>
            </a:r>
          </a:p>
          <a:p>
            <a:r>
              <a:rPr lang="en-US" altLang="ko-KR" sz="1000" dirty="0"/>
              <a:t>              "color": {</a:t>
            </a:r>
          </a:p>
          <a:p>
            <a:r>
              <a:rPr lang="en-US" altLang="ko-KR" sz="1000" dirty="0"/>
              <a:t>                "red": 119,</a:t>
            </a:r>
          </a:p>
          <a:p>
            <a:r>
              <a:rPr lang="en-US" altLang="ko-KR" sz="1000" dirty="0"/>
              <a:t>                "green": 124,</a:t>
            </a:r>
          </a:p>
          <a:p>
            <a:r>
              <a:rPr lang="en-US" altLang="ko-KR" sz="1000" dirty="0"/>
              <a:t>                "blue": 130</a:t>
            </a:r>
          </a:p>
          <a:p>
            <a:r>
              <a:rPr lang="en-US" altLang="ko-KR" sz="1000" dirty="0"/>
              <a:t>              },</a:t>
            </a:r>
          </a:p>
          <a:p>
            <a:r>
              <a:rPr lang="en-US" altLang="ko-KR" sz="1000" dirty="0"/>
              <a:t>              "score": 0.048446164,</a:t>
            </a:r>
          </a:p>
          <a:p>
            <a:r>
              <a:rPr lang="en-US" altLang="ko-KR" sz="1000" dirty="0"/>
              <a:t>              "</a:t>
            </a:r>
            <a:r>
              <a:rPr lang="en-US" altLang="ko-KR" sz="1000" dirty="0" err="1"/>
              <a:t>pixelFraction</a:t>
            </a:r>
            <a:r>
              <a:rPr lang="en-US" altLang="ko-KR" sz="1000" dirty="0"/>
              <a:t>": 0.05050505</a:t>
            </a:r>
          </a:p>
          <a:p>
            <a:r>
              <a:rPr lang="en-US" altLang="ko-KR" sz="1000" dirty="0"/>
              <a:t>            },</a:t>
            </a:r>
          </a:p>
          <a:p>
            <a:r>
              <a:rPr lang="en-US" altLang="ko-KR" sz="1000" dirty="0"/>
              <a:t>            {</a:t>
            </a:r>
          </a:p>
          <a:p>
            <a:r>
              <a:rPr lang="en-US" altLang="ko-KR" sz="1000" dirty="0"/>
              <a:t>              "color": {</a:t>
            </a:r>
          </a:p>
          <a:p>
            <a:r>
              <a:rPr lang="en-US" altLang="ko-KR" sz="1000" dirty="0"/>
              <a:t>                "red": 108,</a:t>
            </a:r>
          </a:p>
          <a:p>
            <a:r>
              <a:rPr lang="en-US" altLang="ko-KR" sz="1000" dirty="0"/>
              <a:t>                "green": 123,</a:t>
            </a:r>
          </a:p>
          <a:p>
            <a:r>
              <a:rPr lang="en-US" altLang="ko-KR" sz="1000" dirty="0"/>
              <a:t>                "blue": 172</a:t>
            </a:r>
          </a:p>
          <a:p>
            <a:r>
              <a:rPr lang="en-US" altLang="ko-KR" sz="1000" dirty="0"/>
              <a:t>              },</a:t>
            </a:r>
          </a:p>
          <a:p>
            <a:r>
              <a:rPr lang="en-US" altLang="ko-KR" sz="1000" dirty="0"/>
              <a:t>              "score": 0.03703295,</a:t>
            </a:r>
          </a:p>
          <a:p>
            <a:r>
              <a:rPr lang="en-US" altLang="ko-KR" sz="1000" dirty="0"/>
              <a:t>              "</a:t>
            </a:r>
            <a:r>
              <a:rPr lang="en-US" altLang="ko-KR" sz="1000" dirty="0" err="1"/>
              <a:t>pixelFraction</a:t>
            </a:r>
            <a:r>
              <a:rPr lang="en-US" altLang="ko-KR" sz="1000" dirty="0"/>
              <a:t>": 0.012372243</a:t>
            </a:r>
          </a:p>
          <a:p>
            <a:r>
              <a:rPr lang="en-US" altLang="ko-KR" sz="1000" dirty="0"/>
              <a:t>            },</a:t>
            </a:r>
          </a:p>
          <a:p>
            <a:r>
              <a:rPr lang="en-US" altLang="ko-KR" sz="1000" dirty="0"/>
              <a:t>            {</a:t>
            </a:r>
          </a:p>
          <a:p>
            <a:r>
              <a:rPr lang="en-US" altLang="ko-KR" sz="1000" dirty="0"/>
              <a:t>              "color": {</a:t>
            </a:r>
          </a:p>
          <a:p>
            <a:r>
              <a:rPr lang="en-US" altLang="ko-KR" sz="1000" dirty="0"/>
              <a:t>                "red": 155,</a:t>
            </a:r>
          </a:p>
          <a:p>
            <a:r>
              <a:rPr lang="en-US" altLang="ko-KR" sz="1000" dirty="0"/>
              <a:t>                "green": 146,</a:t>
            </a:r>
          </a:p>
          <a:p>
            <a:r>
              <a:rPr lang="en-US" altLang="ko-KR" sz="1000" dirty="0"/>
              <a:t>                "blue": 180</a:t>
            </a:r>
          </a:p>
          <a:p>
            <a:r>
              <a:rPr lang="en-US" altLang="ko-KR" sz="1000" dirty="0"/>
              <a:t>              },</a:t>
            </a:r>
          </a:p>
          <a:p>
            <a:r>
              <a:rPr lang="en-US" altLang="ko-KR" sz="1000" dirty="0"/>
              <a:t>              "score": 0.03082159,</a:t>
            </a:r>
          </a:p>
          <a:p>
            <a:r>
              <a:rPr lang="en-US" altLang="ko-KR" sz="1000" dirty="0"/>
              <a:t>              "</a:t>
            </a:r>
            <a:r>
              <a:rPr lang="en-US" altLang="ko-KR" sz="1000" dirty="0" err="1"/>
              <a:t>pixelFraction</a:t>
            </a:r>
            <a:r>
              <a:rPr lang="en-US" altLang="ko-KR" sz="1000" dirty="0"/>
              <a:t>": 0.020739945</a:t>
            </a:r>
          </a:p>
          <a:p>
            <a:r>
              <a:rPr lang="en-US" altLang="ko-KR" sz="1000" dirty="0"/>
              <a:t>            },</a:t>
            </a:r>
          </a:p>
          <a:p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F30005-0C45-4538-94D1-98B26A4B7B96}"/>
              </a:ext>
            </a:extLst>
          </p:cNvPr>
          <p:cNvSpPr txBox="1"/>
          <p:nvPr/>
        </p:nvSpPr>
        <p:spPr>
          <a:xfrm>
            <a:off x="7181662" y="228123"/>
            <a:ext cx="3014804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{</a:t>
            </a:r>
          </a:p>
          <a:p>
            <a:r>
              <a:rPr lang="en-US" altLang="ko-KR" sz="1000" dirty="0"/>
              <a:t>              "color": {</a:t>
            </a:r>
          </a:p>
          <a:p>
            <a:r>
              <a:rPr lang="en-US" altLang="ko-KR" sz="1000" dirty="0"/>
              <a:t>                "red": 244,</a:t>
            </a:r>
          </a:p>
          <a:p>
            <a:r>
              <a:rPr lang="en-US" altLang="ko-KR" sz="1000" dirty="0"/>
              <a:t>                "green": 217,</a:t>
            </a:r>
          </a:p>
          <a:p>
            <a:r>
              <a:rPr lang="en-US" altLang="ko-KR" sz="1000" dirty="0"/>
              <a:t>                "blue": 227</a:t>
            </a:r>
          </a:p>
          <a:p>
            <a:r>
              <a:rPr lang="en-US" altLang="ko-KR" sz="1000" dirty="0"/>
              <a:t>              },</a:t>
            </a:r>
          </a:p>
          <a:p>
            <a:r>
              <a:rPr lang="en-US" altLang="ko-KR" sz="1000" dirty="0"/>
              <a:t>              "score": 0.028892174,</a:t>
            </a:r>
          </a:p>
          <a:p>
            <a:r>
              <a:rPr lang="en-US" altLang="ko-KR" sz="1000" dirty="0"/>
              <a:t>              "</a:t>
            </a:r>
            <a:r>
              <a:rPr lang="en-US" altLang="ko-KR" sz="1000" dirty="0" err="1"/>
              <a:t>pixelFraction</a:t>
            </a:r>
            <a:r>
              <a:rPr lang="en-US" altLang="ko-KR" sz="1000" dirty="0"/>
              <a:t>": 0.046500508</a:t>
            </a:r>
          </a:p>
          <a:p>
            <a:r>
              <a:rPr lang="en-US" altLang="ko-KR" sz="1000" dirty="0"/>
              <a:t>            }</a:t>
            </a:r>
          </a:p>
          <a:p>
            <a:r>
              <a:rPr lang="en-US" altLang="ko-KR" sz="1000" dirty="0"/>
              <a:t>          ]</a:t>
            </a:r>
          </a:p>
          <a:p>
            <a:r>
              <a:rPr lang="en-US" altLang="ko-KR" sz="1000" dirty="0"/>
              <a:t>        }</a:t>
            </a:r>
          </a:p>
          <a:p>
            <a:r>
              <a:rPr lang="en-US" altLang="ko-KR" sz="1000" dirty="0"/>
              <a:t>      },</a:t>
            </a:r>
          </a:p>
          <a:p>
            <a:r>
              <a:rPr lang="en-US" altLang="ko-KR" sz="1000" dirty="0"/>
              <a:t>      "</a:t>
            </a:r>
            <a:r>
              <a:rPr lang="en-US" altLang="ko-KR" sz="1000" dirty="0" err="1"/>
              <a:t>cropHintsAnnotation</a:t>
            </a:r>
            <a:r>
              <a:rPr lang="en-US" altLang="ko-KR" sz="1000" dirty="0"/>
              <a:t>": {</a:t>
            </a:r>
          </a:p>
          <a:p>
            <a:r>
              <a:rPr lang="en-US" altLang="ko-KR" sz="1000" dirty="0"/>
              <a:t>        "</a:t>
            </a:r>
            <a:r>
              <a:rPr lang="en-US" altLang="ko-KR" sz="1000" dirty="0" err="1"/>
              <a:t>cropHints</a:t>
            </a:r>
            <a:r>
              <a:rPr lang="en-US" altLang="ko-KR" sz="1000" dirty="0"/>
              <a:t>": [</a:t>
            </a:r>
          </a:p>
          <a:p>
            <a:r>
              <a:rPr lang="en-US" altLang="ko-KR" sz="1000" dirty="0"/>
              <a:t>          {</a:t>
            </a:r>
          </a:p>
          <a:p>
            <a:r>
              <a:rPr lang="en-US" altLang="ko-KR" sz="1000" dirty="0"/>
              <a:t>            "</a:t>
            </a:r>
            <a:r>
              <a:rPr lang="en-US" altLang="ko-KR" sz="1000" dirty="0" err="1"/>
              <a:t>boundingPoly</a:t>
            </a:r>
            <a:r>
              <a:rPr lang="en-US" altLang="ko-KR" sz="1000" dirty="0"/>
              <a:t>": {</a:t>
            </a:r>
          </a:p>
          <a:p>
            <a:r>
              <a:rPr lang="en-US" altLang="ko-KR" sz="1000" dirty="0"/>
              <a:t>              "vertices": [</a:t>
            </a:r>
          </a:p>
          <a:p>
            <a:r>
              <a:rPr lang="en-US" altLang="ko-KR" sz="1000" dirty="0"/>
              <a:t>                {</a:t>
            </a:r>
          </a:p>
          <a:p>
            <a:r>
              <a:rPr lang="en-US" altLang="ko-KR" sz="1000" dirty="0"/>
              <a:t>                  "y": 211</a:t>
            </a:r>
          </a:p>
          <a:p>
            <a:r>
              <a:rPr lang="en-US" altLang="ko-KR" sz="1000" dirty="0"/>
              <a:t>                },</a:t>
            </a:r>
          </a:p>
          <a:p>
            <a:r>
              <a:rPr lang="en-US" altLang="ko-KR" sz="1000" dirty="0"/>
              <a:t>                {</a:t>
            </a:r>
          </a:p>
          <a:p>
            <a:r>
              <a:rPr lang="en-US" altLang="ko-KR" sz="1000" dirty="0"/>
              <a:t>                  "x": 639,</a:t>
            </a:r>
          </a:p>
          <a:p>
            <a:r>
              <a:rPr lang="en-US" altLang="ko-KR" sz="1000" dirty="0"/>
              <a:t>                  "y": 211</a:t>
            </a:r>
          </a:p>
          <a:p>
            <a:r>
              <a:rPr lang="en-US" altLang="ko-KR" sz="1000" dirty="0"/>
              <a:t>                },</a:t>
            </a:r>
          </a:p>
          <a:p>
            <a:r>
              <a:rPr lang="en-US" altLang="ko-KR" sz="1000" dirty="0"/>
              <a:t>                {</a:t>
            </a:r>
          </a:p>
          <a:p>
            <a:r>
              <a:rPr lang="en-US" altLang="ko-KR" sz="1000" dirty="0"/>
              <a:t>                  "x": 639,</a:t>
            </a:r>
          </a:p>
          <a:p>
            <a:r>
              <a:rPr lang="en-US" altLang="ko-KR" sz="1000" dirty="0"/>
              <a:t>                  "y": 572</a:t>
            </a:r>
          </a:p>
          <a:p>
            <a:r>
              <a:rPr lang="en-US" altLang="ko-KR" sz="1000" dirty="0"/>
              <a:t>                },</a:t>
            </a:r>
          </a:p>
          <a:p>
            <a:r>
              <a:rPr lang="en-US" altLang="ko-KR" sz="1000" dirty="0"/>
              <a:t>                {</a:t>
            </a:r>
          </a:p>
          <a:p>
            <a:r>
              <a:rPr lang="en-US" altLang="ko-KR" sz="1000" dirty="0"/>
              <a:t>                  "y": 572</a:t>
            </a:r>
          </a:p>
          <a:p>
            <a:r>
              <a:rPr lang="en-US" altLang="ko-KR" sz="1000" dirty="0"/>
              <a:t>                }</a:t>
            </a:r>
          </a:p>
          <a:p>
            <a:r>
              <a:rPr lang="en-US" altLang="ko-KR" sz="1000" dirty="0"/>
              <a:t>              ]</a:t>
            </a:r>
          </a:p>
          <a:p>
            <a:r>
              <a:rPr lang="en-US" altLang="ko-KR" sz="1000" dirty="0"/>
              <a:t>            },</a:t>
            </a:r>
          </a:p>
          <a:p>
            <a:r>
              <a:rPr lang="en-US" altLang="ko-KR" sz="1000" dirty="0"/>
              <a:t>            "confidence": 0.40625003,</a:t>
            </a:r>
          </a:p>
          <a:p>
            <a:r>
              <a:rPr lang="en-US" altLang="ko-KR" sz="1000" dirty="0"/>
              <a:t>            "</a:t>
            </a:r>
            <a:r>
              <a:rPr lang="en-US" altLang="ko-KR" sz="1000" dirty="0" err="1"/>
              <a:t>importanceFraction</a:t>
            </a:r>
            <a:r>
              <a:rPr lang="en-US" altLang="ko-KR" sz="1000" dirty="0"/>
              <a:t>": 0.77676034</a:t>
            </a:r>
          </a:p>
          <a:p>
            <a:r>
              <a:rPr lang="en-US" altLang="ko-KR" sz="1000" dirty="0"/>
              <a:t>          }</a:t>
            </a:r>
          </a:p>
          <a:p>
            <a:r>
              <a:rPr lang="en-US" altLang="ko-KR" sz="1000" dirty="0"/>
              <a:t>        ]</a:t>
            </a:r>
          </a:p>
          <a:p>
            <a:r>
              <a:rPr lang="en-US" altLang="ko-KR" sz="1000" dirty="0"/>
              <a:t>      }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]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15515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577</Words>
  <Application>Microsoft Office PowerPoint</Application>
  <PresentationFormat>와이드스크린</PresentationFormat>
  <Paragraphs>140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Google API 이미지 속성</vt:lpstr>
      <vt:lpstr>1. request용 json 파일 생성</vt:lpstr>
      <vt:lpstr>2. power shell로 request 요청 보내기</vt:lpstr>
      <vt:lpstr>3. 결과화면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API 이미지 속성</dc:title>
  <dc:creator>김 민석</dc:creator>
  <cp:lastModifiedBy>김 민석</cp:lastModifiedBy>
  <cp:revision>1</cp:revision>
  <dcterms:created xsi:type="dcterms:W3CDTF">2020-08-18T07:34:37Z</dcterms:created>
  <dcterms:modified xsi:type="dcterms:W3CDTF">2020-08-18T07:39:07Z</dcterms:modified>
</cp:coreProperties>
</file>