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00" d="100"/>
          <a:sy n="100" d="100"/>
        </p:scale>
        <p:origin x="7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68850-9590-43ED-8B9D-23502840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8DA08E-4607-48AE-B8E8-BDF4C5AFE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262F7-0BDA-463B-8C11-67709E6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A92D5-ADC3-447B-B8C4-4E02C71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FD8BD-5D5F-455E-B81E-32648AA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6F98-79C5-4A25-974A-AF6FCB4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8202B-4855-4187-A436-41A09AAA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53BE8-6E3B-4926-9BE5-88F66B8A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2889-B636-441A-B214-3A91F294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BFAD3-9301-4D26-BAB4-453DE2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9BA04-6AC7-4C19-94DE-64328A7A1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53E7E-C2DD-402E-9299-0296CD4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D630C-423A-4558-A4A7-AEA87F3E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B6637-04A2-42CA-A9C4-E00B0DC2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29FD5-68B7-444D-966A-01B66797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DDD3-CFE1-4110-A7BD-DE63BC1F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48FF-37C7-481F-9586-0285442D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E501C-08A9-470E-B134-849F26AD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941F-565D-40EC-B45E-F3771249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2B9E-AAE9-445F-9C49-E39AFE3E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90D7-7845-4154-8030-4B7CA884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66139-78C1-49CA-B1AE-87C91038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C955F-527B-484A-905E-EF454DC0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92274-9875-4EEB-8A06-D377C03E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8A074-B8B4-4ABD-ADE7-27536246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A8128-2FFA-4E0B-B2A9-DAC12397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0E4ED-07D6-42A3-9A2A-487A82FE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9D2CD-634A-4E63-B0C4-68A7E9C0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BEEEB-9364-4BBF-BFB7-66AF9E4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A002F-67E9-4AC3-B500-E115117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376B-71FB-4786-8F80-C28396F7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17A1-6346-4FCA-A54E-A9D5F85E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75F82-8270-4959-9589-79D2743A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219FB-D01B-4112-9867-75634586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6F4704-6737-4029-BDBB-897CD0042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BE872-425D-40FD-8A38-2C4AA3837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034CD5-B589-45ED-9462-99EE01D7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1FF9A3-BF80-4A4F-8501-64C19F92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E5307-6711-41B4-9719-0CD4F5BA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C826-7CEF-4B25-9857-A2251C1A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364085-D5E2-41B9-BF9A-D9696FFF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D6F147-F9A8-4E26-89A8-D0ADDB8E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304A7-AA0A-43A2-AFF5-F9ECA09A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482CA7-4BEE-4857-86E7-48C1545F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D1D42-43A8-4A72-8692-9CCAFAC1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12402-E82B-4E8B-9AF1-0D300E16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22C3-105C-42BF-9272-5A946694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616A1-7F68-4169-8721-470C91A6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181DA-8B0F-4571-8A1E-A50B5FEE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C6DE2-7A26-4213-83CC-60AE6A04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815E4-DC27-4D5D-9700-9CA6596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F55DF-9950-4C0E-BD36-5DB84020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02A5-71A0-40CA-8AC6-296E16E8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4C0A5-714B-40EF-B107-E6E16BFFF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16C23-1FCD-4ED3-8FBF-085A9EE2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1ECE0-D007-4037-B400-B9497F0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74A24-9154-4D5D-BB45-D9C16357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C6D1B-A435-4200-8B7A-857038E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C7A15-EBA4-4EC0-BF22-C848080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9CE-A8E3-49F8-B556-8BEA648E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41B05-D999-40D4-B2F2-91D709672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4939-6513-4375-8F10-C10128D07F8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F62EB-22B8-4016-81B4-704E8562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33649-E184-4C7E-8AFD-30045A77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03E4-A638-402C-AE7A-E30C7745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.google.com/sdk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ase64-image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F3D3-8717-4176-ADE9-949D98545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8EAD9-FFB4-4211-BF72-74444F9D9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0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0FB97-9293-4680-914E-C7BF7F2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EBF6-D7B1-4720-922C-F1CAE4DE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Cloud Console</a:t>
            </a:r>
            <a:r>
              <a:rPr lang="ko-KR" altLang="en-US" dirty="0"/>
              <a:t>에 새 프로젝트를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vision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검색하여 사용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계정을 만듭니다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51065A-1D00-4162-8F0C-E87F02B6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97" y="3400051"/>
            <a:ext cx="4847303" cy="3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0FB97-9293-4680-914E-C7BF7F2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EBF6-D7B1-4720-922C-F1CAE4D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825625"/>
            <a:ext cx="8601075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새 키를 만듭니다</a:t>
            </a:r>
            <a:r>
              <a:rPr lang="en-US" altLang="ko-KR" sz="1800" dirty="0"/>
              <a:t>. (json</a:t>
            </a:r>
            <a:r>
              <a:rPr lang="ko-KR" altLang="en-US" sz="1800" dirty="0"/>
              <a:t>파일을 다운 받습니다</a:t>
            </a:r>
            <a:r>
              <a:rPr lang="en-US" altLang="ko-KR" sz="1800" dirty="0"/>
              <a:t>.)</a:t>
            </a:r>
          </a:p>
          <a:p>
            <a:r>
              <a:rPr lang="ko-KR" altLang="en-US" sz="1800" dirty="0"/>
              <a:t>해당 키가 저장된 경로를 복사해 둡니다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power shell</a:t>
            </a:r>
            <a:r>
              <a:rPr lang="ko-KR" altLang="en-US" sz="1800" dirty="0"/>
              <a:t>에 들어갑니다</a:t>
            </a:r>
            <a:endParaRPr lang="en-US" altLang="ko-KR" sz="1800" dirty="0"/>
          </a:p>
          <a:p>
            <a:r>
              <a:rPr lang="en-US" altLang="ko-KR" sz="1800" dirty="0"/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env:GOOGLE_APPLICATION_CREDENTIALS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="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[PATH]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“</a:t>
            </a:r>
            <a:br>
              <a:rPr lang="en-US" altLang="ko-KR" sz="1800" dirty="0">
                <a:latin typeface="Arial Unicode MS"/>
                <a:ea typeface="Roboto Mono"/>
              </a:rPr>
            </a:b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에서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[path]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대신 아까 복사해둔 경로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키 파일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.json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과 같이 입력합니다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endParaRPr lang="en-US" altLang="ko-KR" sz="1800" dirty="0"/>
          </a:p>
          <a:p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그 후 </a:t>
            </a:r>
            <a:r>
              <a:rPr lang="en-US" altLang="ko-KR" sz="1200" dirty="0">
                <a:hlinkClick r:id="rId2"/>
              </a:rPr>
              <a:t>https://cloud.google.com/sdk/docs</a:t>
            </a:r>
            <a:r>
              <a:rPr lang="en-US" altLang="ko-KR" sz="1200" dirty="0"/>
              <a:t> </a:t>
            </a:r>
            <a:r>
              <a:rPr lang="ko-KR" altLang="en-US" sz="1200" dirty="0"/>
              <a:t>로 들어가 </a:t>
            </a:r>
            <a:r>
              <a:rPr lang="en-US" altLang="ko-KR" sz="1200" dirty="0"/>
              <a:t>cloud </a:t>
            </a:r>
            <a:r>
              <a:rPr lang="en-US" altLang="ko-KR" sz="1200" dirty="0" err="1"/>
              <a:t>sdk</a:t>
            </a:r>
            <a:r>
              <a:rPr lang="ko-KR" altLang="en-US" sz="1200" dirty="0"/>
              <a:t>를 운영체제에 맞게 설치합니다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800" dirty="0"/>
              <a:t>이제 </a:t>
            </a:r>
            <a:r>
              <a:rPr lang="en-US" altLang="ko-KR" sz="1800" dirty="0"/>
              <a:t>API</a:t>
            </a:r>
            <a:r>
              <a:rPr lang="ko-KR" altLang="en-US" sz="1800" dirty="0"/>
              <a:t>를 쓰기 위한 기본 작업은 완료되었습니다</a:t>
            </a:r>
            <a:r>
              <a:rPr lang="en-US" altLang="ko-KR" sz="1800" dirty="0"/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592564-D367-4590-B2E8-08E3DCE31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25" r="48036"/>
          <a:stretch/>
        </p:blipFill>
        <p:spPr>
          <a:xfrm>
            <a:off x="7086600" y="99153"/>
            <a:ext cx="4791075" cy="3183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CAD435-259C-4B5E-BEA2-49167603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3676650"/>
            <a:ext cx="69151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2BD4-FFD5-47B4-81F7-91C67090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이미지 내 텍스트 감지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518CA-5521-47D8-BCD5-38F25B6E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54125"/>
            <a:ext cx="10515600" cy="27921086"/>
          </a:xfrm>
        </p:spPr>
        <p:txBody>
          <a:bodyPr/>
          <a:lstStyle/>
          <a:p>
            <a:r>
              <a:rPr lang="ko-KR" altLang="en-US" dirty="0"/>
              <a:t>먼저 요청 본문을 </a:t>
            </a:r>
            <a:r>
              <a:rPr lang="en-US" altLang="ko-KR" dirty="0"/>
              <a:t>JSON </a:t>
            </a:r>
            <a:r>
              <a:rPr lang="ko-KR" altLang="en-US" dirty="0"/>
              <a:t>파일 형식으로 작성합니다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예제는 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이미지는 </a:t>
            </a:r>
            <a:r>
              <a:rPr lang="en-US" altLang="ko-KR" dirty="0"/>
              <a:t>base64 </a:t>
            </a:r>
            <a:r>
              <a:rPr lang="ko-KR" altLang="en-US" dirty="0"/>
              <a:t>인코딩 형식으로 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https://www.base64-image.de/</a:t>
            </a:r>
            <a:r>
              <a:rPr lang="en-US" altLang="ko-KR" dirty="0"/>
              <a:t>)</a:t>
            </a:r>
            <a:r>
              <a:rPr lang="ko-KR" altLang="en-US" dirty="0"/>
              <a:t> 혹은 코드를 </a:t>
            </a:r>
            <a:r>
              <a:rPr lang="ko-KR" altLang="en-US" dirty="0" err="1"/>
              <a:t>동작시켜</a:t>
            </a:r>
            <a:r>
              <a:rPr lang="ko-KR" altLang="en-US" dirty="0"/>
              <a:t> 추출하여야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내용을 </a:t>
            </a:r>
            <a:r>
              <a:rPr lang="en-US" altLang="ko-KR" dirty="0" err="1"/>
              <a:t>request.json</a:t>
            </a:r>
            <a:r>
              <a:rPr lang="ko-KR" altLang="en-US" dirty="0"/>
              <a:t>으로 저장합니다</a:t>
            </a:r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power shell</a:t>
            </a:r>
            <a:r>
              <a:rPr lang="ko-KR" altLang="en-US" dirty="0"/>
              <a:t>에서 아래와 같이 입력합니다</a:t>
            </a:r>
            <a:r>
              <a:rPr lang="en-US" altLang="ko-KR" dirty="0"/>
              <a:t>.(</a:t>
            </a:r>
            <a:r>
              <a:rPr lang="ko-KR" altLang="en-US" dirty="0"/>
              <a:t>우측 텍스트를 복사해주세요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86B166-87D1-4FEF-9C63-7689F558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2342033"/>
            <a:ext cx="9906000" cy="15388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"requests": [ { "image": { "content": "</a:t>
            </a:r>
            <a:r>
              <a:rPr kumimoji="0" lang="ko-KR" altLang="ko-KR" sz="1000" b="1" i="1" u="none" strike="noStrike" cap="none" normalizeH="0" baseline="0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base64-encoded-image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" }, "features": [ { "type": "TEXT_DETECTION" } ] } ] 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1BC5FE-80DE-46A4-AAD6-80093E1B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7" y="5380672"/>
            <a:ext cx="93059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gcloud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application-default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print-access-token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@{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Authorization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=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$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Invoke-WebRequest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`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POST `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$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`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=utf-8" `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request.json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`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"https://vision.googleapis.com/v1/images:annotate" |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Select-Object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Expand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3573AA-B591-4B6B-AE5F-CABA4B1C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5619750"/>
            <a:ext cx="585311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F94B-1464-4D1D-BD99-768BE0D5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이미지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 descr="고양이, 실내, 앉아있는, 창문이(가) 표시된 사진&#10;&#10;자동 생성된 설명">
            <a:extLst>
              <a:ext uri="{FF2B5EF4-FFF2-40B4-BE49-F238E27FC236}">
                <a16:creationId xmlns:a16="http://schemas.microsoft.com/office/drawing/2014/main" id="{944EA6F0-FCCD-475A-BA7E-F1C144B9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360486"/>
            <a:ext cx="5200731" cy="41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F94B-1464-4D1D-BD99-768BE0D5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44474"/>
            <a:ext cx="10515600" cy="1325563"/>
          </a:xfrm>
        </p:spPr>
        <p:txBody>
          <a:bodyPr/>
          <a:lstStyle/>
          <a:p>
            <a:r>
              <a:rPr lang="ko-KR" altLang="en-US" dirty="0"/>
              <a:t>실행 결과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B2A1E-F322-4B57-AA5E-5364259C7ABB}"/>
              </a:ext>
            </a:extLst>
          </p:cNvPr>
          <p:cNvSpPr txBox="1"/>
          <p:nvPr/>
        </p:nvSpPr>
        <p:spPr>
          <a:xfrm>
            <a:off x="0" y="1142566"/>
            <a:ext cx="103727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"responses": [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textAnnotations</a:t>
            </a:r>
            <a:r>
              <a:rPr lang="en-US" altLang="ko-KR" sz="1200" dirty="0"/>
              <a:t>": [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"locale":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"description": "Wake up human!\n",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boundingPoly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  "vertices": [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567,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567,</a:t>
            </a:r>
          </a:p>
          <a:p>
            <a:r>
              <a:rPr lang="en-US" altLang="ko-KR" sz="1200" dirty="0"/>
              <a:t>                "y": 465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30,</a:t>
            </a:r>
          </a:p>
          <a:p>
            <a:r>
              <a:rPr lang="en-US" altLang="ko-KR" sz="1200" dirty="0"/>
              <a:t>                "y": 465</a:t>
            </a:r>
          </a:p>
          <a:p>
            <a:r>
              <a:rPr lang="en-US" altLang="ko-KR" sz="1200" dirty="0"/>
              <a:t>              }</a:t>
            </a:r>
          </a:p>
          <a:p>
            <a:r>
              <a:rPr lang="en-US" altLang="ko-KR" sz="1200" dirty="0"/>
              <a:t>            ]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CE205-24C6-4A1C-957C-FBC041667492}"/>
              </a:ext>
            </a:extLst>
          </p:cNvPr>
          <p:cNvSpPr txBox="1"/>
          <p:nvPr/>
        </p:nvSpPr>
        <p:spPr>
          <a:xfrm>
            <a:off x="3152775" y="1570037"/>
            <a:ext cx="50958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"description": "Wake",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boundingPoly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  "vertices": [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209,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209,</a:t>
            </a:r>
          </a:p>
          <a:p>
            <a:r>
              <a:rPr lang="en-US" altLang="ko-KR" sz="1200" dirty="0"/>
              <a:t>                "y": 457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30,</a:t>
            </a:r>
          </a:p>
          <a:p>
            <a:r>
              <a:rPr lang="en-US" altLang="ko-KR" sz="1200" dirty="0"/>
              <a:t>                "y": 457</a:t>
            </a:r>
          </a:p>
          <a:p>
            <a:r>
              <a:rPr lang="en-US" altLang="ko-KR" sz="1200" dirty="0"/>
              <a:t>              }</a:t>
            </a:r>
          </a:p>
          <a:p>
            <a:r>
              <a:rPr lang="en-US" altLang="ko-KR" sz="1200" dirty="0"/>
              <a:t>            ]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},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6C49E-BD72-4004-A308-9A5C9FCF72C7}"/>
              </a:ext>
            </a:extLst>
          </p:cNvPr>
          <p:cNvSpPr txBox="1"/>
          <p:nvPr/>
        </p:nvSpPr>
        <p:spPr>
          <a:xfrm>
            <a:off x="5924550" y="1997508"/>
            <a:ext cx="568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      "description": "up",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boundingPoly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  "vertices": [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230,</a:t>
            </a:r>
          </a:p>
          <a:p>
            <a:r>
              <a:rPr lang="en-US" altLang="ko-KR" sz="1200" dirty="0"/>
              <a:t>                "y": 406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305,</a:t>
            </a:r>
          </a:p>
          <a:p>
            <a:r>
              <a:rPr lang="en-US" altLang="ko-KR" sz="1200" dirty="0"/>
              <a:t>                "y": 406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305,</a:t>
            </a:r>
          </a:p>
          <a:p>
            <a:r>
              <a:rPr lang="en-US" altLang="ko-KR" sz="1200" dirty="0"/>
              <a:t>                "y": 463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230,</a:t>
            </a:r>
          </a:p>
          <a:p>
            <a:r>
              <a:rPr lang="en-US" altLang="ko-KR" sz="1200" dirty="0"/>
              <a:t>                "y": 463</a:t>
            </a:r>
          </a:p>
          <a:p>
            <a:r>
              <a:rPr lang="en-US" altLang="ko-KR" sz="1200" dirty="0"/>
              <a:t>              }</a:t>
            </a:r>
          </a:p>
          <a:p>
            <a:r>
              <a:rPr lang="en-US" altLang="ko-KR" sz="1200" dirty="0"/>
              <a:t>            ]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],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07F06-E823-4AD2-AB52-937CCA877085}"/>
              </a:ext>
            </a:extLst>
          </p:cNvPr>
          <p:cNvSpPr txBox="1"/>
          <p:nvPr/>
        </p:nvSpPr>
        <p:spPr>
          <a:xfrm>
            <a:off x="8562974" y="2325314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      "description": "human!",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boundingPoly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  "vertices": [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326,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567,</a:t>
            </a:r>
          </a:p>
          <a:p>
            <a:r>
              <a:rPr lang="en-US" altLang="ko-KR" sz="1200" dirty="0"/>
              <a:t>                "y": 396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567,</a:t>
            </a:r>
          </a:p>
          <a:p>
            <a:r>
              <a:rPr lang="en-US" altLang="ko-KR" sz="1200" dirty="0"/>
              <a:t>                "y": 465</a:t>
            </a:r>
          </a:p>
          <a:p>
            <a:r>
              <a:rPr lang="en-US" altLang="ko-KR" sz="1200" dirty="0"/>
              <a:t>              },</a:t>
            </a:r>
          </a:p>
          <a:p>
            <a:r>
              <a:rPr lang="en-US" altLang="ko-KR" sz="1200" dirty="0"/>
              <a:t>              {</a:t>
            </a:r>
          </a:p>
          <a:p>
            <a:r>
              <a:rPr lang="en-US" altLang="ko-KR" sz="1200" dirty="0"/>
              <a:t>                "x": 326,</a:t>
            </a:r>
          </a:p>
          <a:p>
            <a:r>
              <a:rPr lang="en-US" altLang="ko-KR" sz="1200" dirty="0"/>
              <a:t>                "y": 465</a:t>
            </a:r>
          </a:p>
          <a:p>
            <a:r>
              <a:rPr lang="en-US" altLang="ko-KR" sz="1200" dirty="0"/>
              <a:t>              }</a:t>
            </a:r>
          </a:p>
          <a:p>
            <a:r>
              <a:rPr lang="en-US" altLang="ko-KR" sz="1200" dirty="0"/>
              <a:t>            ]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…..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60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652</Words>
  <Application>Microsoft Office PowerPoint</Application>
  <PresentationFormat>와이드스크린</PresentationFormat>
  <Paragraphs>123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Google API Test</vt:lpstr>
      <vt:lpstr>PowerPoint 프레젠테이션</vt:lpstr>
      <vt:lpstr>PowerPoint 프레젠테이션</vt:lpstr>
      <vt:lpstr>1. 이미지 내 텍스트 감지 </vt:lpstr>
      <vt:lpstr>입력 이미지 </vt:lpstr>
      <vt:lpstr>실행 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Test</dc:title>
  <dc:creator>김 민석</dc:creator>
  <cp:lastModifiedBy>김 민석</cp:lastModifiedBy>
  <cp:revision>6</cp:revision>
  <dcterms:created xsi:type="dcterms:W3CDTF">2020-08-18T03:49:06Z</dcterms:created>
  <dcterms:modified xsi:type="dcterms:W3CDTF">2020-08-18T04:22:26Z</dcterms:modified>
</cp:coreProperties>
</file>