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2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399D5-4FCC-4C57-BB3F-A959F1F5F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6094C-7F60-4CD9-9602-D02BFBF9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30CE2-029D-491C-AF4C-12C64A22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4E8A2-AD25-4D31-BF83-4EF5FCAD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C9BB1-72FB-4BE4-84D9-96C30584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9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E050-C257-4F9E-85E9-710029BE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D3112-6B72-491E-B3CA-F20633F9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38D8-16B1-4567-B9C4-E5F7FBB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D144-78FB-409A-9559-CB698DC1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09CE4-8547-465B-BED0-1A8B17BF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1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9BF6DA-A213-4C05-A438-36878994C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F0513-F6B8-48E1-87A4-54FCB414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143B8-D33A-44FB-A01E-5B074E82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495F4-FD2E-4606-8A49-67255E83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A8A75-F392-4DF0-AE07-3CE341C5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D4151-C6A3-492E-BF2B-4D49ED34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4F908-B320-412A-BDF8-5F1977CC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B54F2-DA9C-4508-B7E0-5157C988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4BFAC-468C-4FFD-B872-C871A49C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D7045-389E-462D-9059-6F4E87C9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8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B3746-D09C-403B-80F0-461025D2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5A314-D608-4E6F-863D-751D27C5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3A995-E4F0-4889-9EF5-E5FFF0B7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4F728-113D-4088-869D-E7D7D9D5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BEB84-CF2D-46B4-ACC4-5957F82E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9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40B06-CA98-4D85-A9DF-AA223B13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AC68B-55C6-46D3-9624-416EEACEC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16FA2-DAE8-4E20-8C39-8DACDC94F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C05BF-C2B0-4A57-8C38-A5184C13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B7BCD-F9A0-4A10-9540-7C873EA0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27634-357B-43B2-B625-F2CFCB50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AD904-D64E-4F44-BEC5-22CF4FC6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50840-18C6-41AE-AC1C-28F09A27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0D08-5D09-423E-A718-0F3A8217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1C2BC-6180-4691-BDFB-1BE31180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8D3C6-72B2-4AAA-87B1-346F71CA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858CE-2504-4718-B0BF-FB27847C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3F490-1F0B-44D0-96C4-985D2D29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CBA415-7CA3-4D79-BB1D-EA11F532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EEEB7-5ADB-4701-9CDD-025C5483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62B2E-7DDC-4832-B4BF-6E31E74B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2922C-BDF2-4D5F-8DAA-6570C649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E7875-8442-4034-B1FD-D98B9D8C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97115-7DA9-4CA1-A0AB-6BF9111B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D102D-080A-4C55-A1AD-F11C7FD3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F5C04-F7D7-447D-A1CD-FF381B22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6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506-2A27-492D-8169-0DC4B8F9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DE185-987E-4CAC-8326-EFB62D03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678F5-77AB-474D-9391-E274D8F1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05F1B-1E37-4817-8C7C-47B33A68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91D19-7CFA-4BF3-B49A-91654FCA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3DBD-5399-43E8-B4D1-58779A8B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FFA8-1967-4A1E-9CC7-C55AF3ED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009193-E910-49B3-9A63-C5E6C5911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D6688F-61C5-47EB-AAF1-CD61D45FD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DF12E-5405-4A70-99E9-2C612740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82166-AE5E-41A1-8386-FCDA171C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A57F1-A42D-48E8-A4FC-561C4BCA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4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3D407C-EB04-47A4-9DFD-145AE5B6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0873E-FD79-4FF3-818A-1FF58D16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75B89-2154-470A-886E-A02AF957F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8429-45E1-4C6A-89A8-FFEF6A1D5FC9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C09BD-AE18-4AEE-A521-FCE9EE85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FF594-6C38-4937-92BB-4789AFFB7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0518-024F-4D2D-A9CA-BD7928B20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9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7148-A642-40C0-B296-A5BB4A4B2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API </a:t>
            </a:r>
            <a:r>
              <a:rPr lang="ko-KR" altLang="en-US" dirty="0"/>
              <a:t>로고 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10650-786F-4DAF-9BF4-22C8A6EA3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C64A9-E427-49D8-BD07-EBBF9093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실행 및 실행결과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3906BF-06CB-43AE-B168-1DF35C49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0345"/>
            <a:ext cx="8854449" cy="43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929C-117B-4D51-B569-64420B9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  <p:pic>
        <p:nvPicPr>
          <p:cNvPr id="6" name="내용 개체 틀 5" descr="실외, 잔디, 건물, 전면이(가) 표시된 사진&#10;&#10;자동 생성된 설명">
            <a:extLst>
              <a:ext uri="{FF2B5EF4-FFF2-40B4-BE49-F238E27FC236}">
                <a16:creationId xmlns:a16="http://schemas.microsoft.com/office/drawing/2014/main" id="{10F6F34D-8031-400C-AFC7-4F11CBAF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54" y="4215384"/>
            <a:ext cx="3962400" cy="2642616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3CEB36-059D-4AB1-8BAA-EA70812C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10" y="1708153"/>
            <a:ext cx="6886575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BEE06-C4E0-4DF8-B892-13D0A404A2F5}"/>
              </a:ext>
            </a:extLst>
          </p:cNvPr>
          <p:cNvSpPr txBox="1"/>
          <p:nvPr/>
        </p:nvSpPr>
        <p:spPr>
          <a:xfrm>
            <a:off x="1378857" y="5312229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이미지</a:t>
            </a:r>
          </a:p>
        </p:txBody>
      </p:sp>
    </p:spTree>
    <p:extLst>
      <p:ext uri="{BB962C8B-B14F-4D97-AF65-F5344CB8AC3E}">
        <p14:creationId xmlns:p14="http://schemas.microsoft.com/office/powerpoint/2010/main" val="1563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B711B3-BA03-4363-A87B-89AD447CA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"/>
          <a:stretch/>
        </p:blipFill>
        <p:spPr>
          <a:xfrm>
            <a:off x="6096000" y="1417626"/>
            <a:ext cx="5820230" cy="544037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8D6C2AB-819A-482C-A52A-102F1059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실행 및 실행결과</a:t>
            </a:r>
          </a:p>
        </p:txBody>
      </p:sp>
    </p:spTree>
    <p:extLst>
      <p:ext uri="{BB962C8B-B14F-4D97-AF65-F5344CB8AC3E}">
        <p14:creationId xmlns:p14="http://schemas.microsoft.com/office/powerpoint/2010/main" val="5406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7148-A642-40C0-B296-A5BB4A4B2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942286" cy="2387600"/>
          </a:xfrm>
        </p:spPr>
        <p:txBody>
          <a:bodyPr/>
          <a:lstStyle/>
          <a:p>
            <a:r>
              <a:rPr lang="en-US" altLang="ko-KR" dirty="0"/>
              <a:t>Google API </a:t>
            </a:r>
            <a:r>
              <a:rPr lang="ko-KR" altLang="en-US" dirty="0"/>
              <a:t>여러 객체 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10650-786F-4DAF-9BF4-22C8A6EA3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23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929C-117B-4D51-B569-64420B9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EE06-C4E0-4DF8-B892-13D0A404A2F5}"/>
              </a:ext>
            </a:extLst>
          </p:cNvPr>
          <p:cNvSpPr txBox="1"/>
          <p:nvPr/>
        </p:nvSpPr>
        <p:spPr>
          <a:xfrm>
            <a:off x="1378857" y="5312229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FEB33-1BBD-44CD-8645-1F0EF4FF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5" y="1607231"/>
            <a:ext cx="8067675" cy="2400300"/>
          </a:xfrm>
          <a:prstGeom prst="rect">
            <a:avLst/>
          </a:prstGeom>
        </p:spPr>
      </p:pic>
      <p:pic>
        <p:nvPicPr>
          <p:cNvPr id="9" name="그림 8" descr="실외, 건물, 자전거, 인도이(가) 표시된 사진&#10;&#10;자동 생성된 설명">
            <a:extLst>
              <a:ext uri="{FF2B5EF4-FFF2-40B4-BE49-F238E27FC236}">
                <a16:creationId xmlns:a16="http://schemas.microsoft.com/office/drawing/2014/main" id="{A46C19C2-08A6-4236-A21E-DD7B48D96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9" y="3429000"/>
            <a:ext cx="51526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C64A9-E427-49D8-BD07-EBBF9093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9D2DD-7D3E-47F4-9E48-BCA605AC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A5E89F-A75C-4DFC-81AD-73B4A589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9" y="2436359"/>
            <a:ext cx="11032961" cy="19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C313C-0F89-44EB-8245-58FB537D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52E5E-8C88-429D-AC63-0CF18EA11456}"/>
              </a:ext>
            </a:extLst>
          </p:cNvPr>
          <p:cNvSpPr txBox="1"/>
          <p:nvPr/>
        </p:nvSpPr>
        <p:spPr>
          <a:xfrm>
            <a:off x="355600" y="1697719"/>
            <a:ext cx="100874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"responses": [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"</a:t>
            </a:r>
            <a:r>
              <a:rPr lang="en-US" altLang="ko-KR" sz="1000" dirty="0" err="1"/>
              <a:t>localizedObjectAnnotations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"/m/0199g",</a:t>
            </a:r>
          </a:p>
          <a:p>
            <a:r>
              <a:rPr lang="en-US" altLang="ko-KR" sz="1000" dirty="0"/>
              <a:t>          "name": "Bicycle",</a:t>
            </a:r>
          </a:p>
          <a:p>
            <a:r>
              <a:rPr lang="en-US" altLang="ko-KR" sz="1000" dirty="0"/>
              <a:t>          "score": 0.8972358,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normalizedVertices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0.08232284,</a:t>
            </a:r>
          </a:p>
          <a:p>
            <a:r>
              <a:rPr lang="en-US" altLang="ko-KR" sz="1000" dirty="0"/>
              <a:t>                "y": 0.6170221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0.39065692,</a:t>
            </a:r>
          </a:p>
          <a:p>
            <a:r>
              <a:rPr lang="en-US" altLang="ko-KR" sz="1000" dirty="0"/>
              <a:t>                "y": 0.6170221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0.39065692,</a:t>
            </a:r>
          </a:p>
          <a:p>
            <a:r>
              <a:rPr lang="en-US" altLang="ko-KR" sz="1000" dirty="0"/>
              <a:t>                "y": 0.92242104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0.08232284,</a:t>
            </a:r>
          </a:p>
          <a:p>
            <a:r>
              <a:rPr lang="en-US" altLang="ko-KR" sz="1000" dirty="0"/>
              <a:t>                "y": 0.92242104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FB5B2-ADB7-44BD-B733-6DAB3ED3AF94}"/>
              </a:ext>
            </a:extLst>
          </p:cNvPr>
          <p:cNvSpPr txBox="1"/>
          <p:nvPr/>
        </p:nvSpPr>
        <p:spPr>
          <a:xfrm>
            <a:off x="2659743" y="1921520"/>
            <a:ext cx="76780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"mid": "/m/0h9mv",</a:t>
            </a:r>
          </a:p>
          <a:p>
            <a:r>
              <a:rPr lang="en-US" altLang="ko-KR" sz="1000" dirty="0"/>
              <a:t>          "name": "Tire",</a:t>
            </a:r>
          </a:p>
          <a:p>
            <a:r>
              <a:rPr lang="en-US" altLang="ko-KR" sz="1000" dirty="0"/>
              <a:t>          "score": 0.8843513,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normalizedVertices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0.079826124,</a:t>
            </a:r>
          </a:p>
          <a:p>
            <a:r>
              <a:rPr lang="en-US" altLang="ko-KR" sz="1000" dirty="0"/>
              <a:t>                "y": 0.7197509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0.21208802,</a:t>
            </a:r>
          </a:p>
          <a:p>
            <a:r>
              <a:rPr lang="en-US" altLang="ko-KR" sz="1000" dirty="0"/>
              <a:t>                "y": 0.7197509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0.21208802,</a:t>
            </a:r>
          </a:p>
          <a:p>
            <a:r>
              <a:rPr lang="en-US" altLang="ko-KR" sz="1000" dirty="0"/>
              <a:t>                "y": 0.91879684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0.079826124,</a:t>
            </a:r>
          </a:p>
          <a:p>
            <a:r>
              <a:rPr lang="en-US" altLang="ko-KR" sz="1000" dirty="0"/>
              <a:t>                "y": 0.91879684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},</a:t>
            </a:r>
          </a:p>
          <a:p>
            <a:endParaRPr lang="en-US" altLang="ko-K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038B0-C5AB-44EE-AEA8-D422C86F3531}"/>
              </a:ext>
            </a:extLst>
          </p:cNvPr>
          <p:cNvSpPr txBox="1"/>
          <p:nvPr/>
        </p:nvSpPr>
        <p:spPr>
          <a:xfrm>
            <a:off x="7053943" y="1805169"/>
            <a:ext cx="513805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"mid": "/m/0h9mv",</a:t>
            </a:r>
          </a:p>
          <a:p>
            <a:r>
              <a:rPr lang="en-US" altLang="ko-KR" sz="1000" dirty="0"/>
              <a:t>          "name": "Tire",</a:t>
            </a:r>
          </a:p>
          <a:p>
            <a:r>
              <a:rPr lang="en-US" altLang="ko-KR" sz="1000" dirty="0"/>
              <a:t>          "score": 0.5627655,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normalizedVertices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0.9415436,</a:t>
            </a:r>
          </a:p>
          <a:p>
            <a:r>
              <a:rPr lang="en-US" altLang="ko-KR" sz="1000" dirty="0"/>
              <a:t>                "y": 0.68047553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0.99660295,</a:t>
            </a:r>
          </a:p>
          <a:p>
            <a:r>
              <a:rPr lang="en-US" altLang="ko-KR" sz="1000" dirty="0"/>
              <a:t>                "y": 0.68047553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0.99660295,</a:t>
            </a:r>
          </a:p>
          <a:p>
            <a:r>
              <a:rPr lang="en-US" altLang="ko-KR" sz="1000" dirty="0"/>
              <a:t>                "y": 0.8273247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0.9415436,</a:t>
            </a:r>
          </a:p>
          <a:p>
            <a:r>
              <a:rPr lang="en-US" altLang="ko-KR" sz="1000" dirty="0"/>
              <a:t>                "y": 0.8273247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},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B0C1A-BAF8-438D-BBEB-AB0ED0EFB37A}"/>
              </a:ext>
            </a:extLst>
          </p:cNvPr>
          <p:cNvSpPr txBox="1"/>
          <p:nvPr/>
        </p:nvSpPr>
        <p:spPr>
          <a:xfrm>
            <a:off x="4929414" y="1919030"/>
            <a:ext cx="52360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"mid": "/m/0h9mv",</a:t>
            </a:r>
          </a:p>
          <a:p>
            <a:r>
              <a:rPr lang="en-US" altLang="ko-KR" sz="1000" dirty="0"/>
              <a:t>          "name": "Tire",</a:t>
            </a:r>
          </a:p>
          <a:p>
            <a:r>
              <a:rPr lang="en-US" altLang="ko-KR" sz="1000" dirty="0"/>
              <a:t>          "score": 0.87652695,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normalizedVertices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0.29944605,</a:t>
            </a:r>
          </a:p>
          <a:p>
            <a:r>
              <a:rPr lang="en-US" altLang="ko-KR" sz="1000" dirty="0"/>
              <a:t>                "y": 0.73484844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0.380811,</a:t>
            </a:r>
          </a:p>
          <a:p>
            <a:r>
              <a:rPr lang="en-US" altLang="ko-KR" sz="1000" dirty="0"/>
              <a:t>                "y": 0.73484844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0.380811,</a:t>
            </a:r>
          </a:p>
          <a:p>
            <a:r>
              <a:rPr lang="en-US" altLang="ko-KR" sz="1000" dirty="0"/>
              <a:t>                "y": 0.9195114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0.29944605,</a:t>
            </a:r>
          </a:p>
          <a:p>
            <a:r>
              <a:rPr lang="en-US" altLang="ko-KR" sz="1000" dirty="0"/>
              <a:t>                "y": 0.9195114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},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23241-B475-4089-AF9D-D35A13A5EAF6}"/>
              </a:ext>
            </a:extLst>
          </p:cNvPr>
          <p:cNvSpPr txBox="1"/>
          <p:nvPr/>
        </p:nvSpPr>
        <p:spPr>
          <a:xfrm>
            <a:off x="9296400" y="1704750"/>
            <a:ext cx="5080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"mid": "/m/01g317",</a:t>
            </a:r>
          </a:p>
          <a:p>
            <a:r>
              <a:rPr lang="en-US" altLang="ko-KR" sz="1000" dirty="0"/>
              <a:t>          "name": "Person",</a:t>
            </a:r>
          </a:p>
          <a:p>
            <a:r>
              <a:rPr lang="en-US" altLang="ko-KR" sz="1000" dirty="0"/>
              <a:t>          "score": 0.5409186,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normalizedVertices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0.73700386,</a:t>
            </a:r>
          </a:p>
          <a:p>
            <a:r>
              <a:rPr lang="en-US" altLang="ko-KR" sz="1000" dirty="0"/>
              <a:t>                "y": 0.3624668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0.79345083,</a:t>
            </a:r>
          </a:p>
          <a:p>
            <a:r>
              <a:rPr lang="en-US" altLang="ko-KR" sz="1000" dirty="0"/>
              <a:t>                "y": 0.3624668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0.79345083,</a:t>
            </a:r>
          </a:p>
          <a:p>
            <a:r>
              <a:rPr lang="en-US" altLang="ko-KR" sz="1000" dirty="0"/>
              <a:t>                "y": 0.51972765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0.73700386,</a:t>
            </a:r>
          </a:p>
          <a:p>
            <a:r>
              <a:rPr lang="en-US" altLang="ko-KR" sz="1000" dirty="0"/>
              <a:t>                "y": 0.51972765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]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]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0113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7148-A642-40C0-B296-A5BB4A4B2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942286" cy="2387600"/>
          </a:xfrm>
        </p:spPr>
        <p:txBody>
          <a:bodyPr/>
          <a:lstStyle/>
          <a:p>
            <a:r>
              <a:rPr lang="en-US" altLang="ko-KR" dirty="0"/>
              <a:t>Google API </a:t>
            </a:r>
            <a:r>
              <a:rPr lang="ko-KR" altLang="en-US" dirty="0"/>
              <a:t>유해성 컨텐츠 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10650-786F-4DAF-9BF4-22C8A6EA3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9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929C-117B-4D51-B569-64420B9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EE06-C4E0-4DF8-B892-13D0A404A2F5}"/>
              </a:ext>
            </a:extLst>
          </p:cNvPr>
          <p:cNvSpPr txBox="1"/>
          <p:nvPr/>
        </p:nvSpPr>
        <p:spPr>
          <a:xfrm>
            <a:off x="2075543" y="522525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이미지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DFE7BA-9216-4C58-8EEE-9362437D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3" y="1579108"/>
            <a:ext cx="6667500" cy="2219325"/>
          </a:xfrm>
          <a:prstGeom prst="rect">
            <a:avLst/>
          </a:prstGeom>
        </p:spPr>
      </p:pic>
      <p:pic>
        <p:nvPicPr>
          <p:cNvPr id="12" name="그림 11" descr="사람, 여자, 표지판, 앉아있는이(가) 표시된 사진&#10;&#10;자동 생성된 설명">
            <a:extLst>
              <a:ext uri="{FF2B5EF4-FFF2-40B4-BE49-F238E27FC236}">
                <a16:creationId xmlns:a16="http://schemas.microsoft.com/office/drawing/2014/main" id="{483A3315-6828-43A7-B20E-B2990A62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01" y="3981901"/>
            <a:ext cx="2164322" cy="28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577</Words>
  <Application>Microsoft Office PowerPoint</Application>
  <PresentationFormat>와이드스크린</PresentationFormat>
  <Paragraphs>146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Google API 로고 감지</vt:lpstr>
      <vt:lpstr>1. request용 json 파일 생성</vt:lpstr>
      <vt:lpstr>2. 실행 및 실행결과</vt:lpstr>
      <vt:lpstr>Google API 여러 객체 감지</vt:lpstr>
      <vt:lpstr>1. request용 json 파일 생성</vt:lpstr>
      <vt:lpstr>2. 실행</vt:lpstr>
      <vt:lpstr>3. 실행결과</vt:lpstr>
      <vt:lpstr>Google API 유해성 컨텐츠 감지</vt:lpstr>
      <vt:lpstr>1. request용 json 파일 생성</vt:lpstr>
      <vt:lpstr>2. 실행 및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API 로고 감지</dc:title>
  <dc:creator>김 민석</dc:creator>
  <cp:lastModifiedBy>김 민석</cp:lastModifiedBy>
  <cp:revision>3</cp:revision>
  <dcterms:created xsi:type="dcterms:W3CDTF">2020-08-18T07:57:32Z</dcterms:created>
  <dcterms:modified xsi:type="dcterms:W3CDTF">2020-08-18T08:17:09Z</dcterms:modified>
</cp:coreProperties>
</file>