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FF89C-4233-4B2D-A597-D02D015E8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B599A7-DCC5-49CD-A3C0-F1B13C4E6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8F308-8656-46A7-9E96-A1F5CD51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C5F6-8EF3-47D5-9722-54C3778DA03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C549E-0C65-4A3B-BC61-B5F94A05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E08A0-2C9B-47E8-99DA-C40B6B0A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87BB-B261-4413-9799-63C3EED00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59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99B03-189A-45B5-A388-0ADB279C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479213-F817-4E44-82CA-A64AD39DD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5C31-1215-4958-83C9-E5C66F37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C5F6-8EF3-47D5-9722-54C3778DA03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E1D180-EBE7-47E7-9E04-BB106AE9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DC8140-93A7-4B8A-8C2A-EFC4033C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87BB-B261-4413-9799-63C3EED00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1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9F21F9-44BD-4E2F-8ED9-EEA4704EA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AB7A46-2F4C-482D-A8BF-B415B97E2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2AD3E7-1EDA-43F9-AD8E-C1E4CCE9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C5F6-8EF3-47D5-9722-54C3778DA03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3F2A2-3476-40E3-B15D-ACA725D4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E944D-06BA-4720-AF08-107C6137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87BB-B261-4413-9799-63C3EED00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20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9FA0A-59BE-4FC3-AAAA-7F09C889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F174B1-9F86-40C1-B875-8241DA787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18FB2-8393-4021-B620-D956C452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C5F6-8EF3-47D5-9722-54C3778DA03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2105AD-438B-40C0-BA89-44C9DC9C4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E59F1-413F-4C86-AECC-864AC0D2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87BB-B261-4413-9799-63C3EED00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0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D18E1-CEDF-4914-9D9E-493CCBE15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56BD0E-7157-4F9C-AC84-F2A016619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5B4BBF-B20D-4ADA-8E0C-854AB8E8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C5F6-8EF3-47D5-9722-54C3778DA03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31D84A-ABBF-4493-9717-8158AF9BD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03709-A5C7-49BC-82F7-38638088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87BB-B261-4413-9799-63C3EED00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20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4686B-A5D9-4075-802C-E5F4151D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26441-F086-4271-AA77-134A26C1E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3EB578-EFB3-4511-BB0D-4433C799A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ABEE68-2A23-4C11-B1FB-94C5C0178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C5F6-8EF3-47D5-9722-54C3778DA03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A2CDCA-3E9B-4B18-A5AA-20D71602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57F7C6-DAF9-452D-B6BB-71AE1872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87BB-B261-4413-9799-63C3EED00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87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424CA-0876-47F9-B951-813CE0C53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154D80-2ACB-4342-AF32-002D71665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D55A75-933D-4EBE-B145-FD1807EF2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3CBB97-2233-4FA5-BCD0-7B5ED8368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2E2012-A5C7-46FD-9F9A-AE1B5A6A2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A9DFBF-7022-4E25-8F0E-DB8334622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C5F6-8EF3-47D5-9722-54C3778DA03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6E214-5BAE-497F-AE6C-6CE10972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AE8E23-8407-4C64-AD53-53799299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87BB-B261-4413-9799-63C3EED00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5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C0E16-B794-41B4-86B4-C532298B9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2CB7CD-B6C5-4300-A029-B07C04D6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C5F6-8EF3-47D5-9722-54C3778DA03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0BA2FB-D0CC-425B-8470-52703B83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57DF24-39CC-468C-8A4F-9112C812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87BB-B261-4413-9799-63C3EED00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44BDE8-6147-44A7-8862-8CE0CA4D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C5F6-8EF3-47D5-9722-54C3778DA03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AB0789-A653-4159-81ED-20D98A85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F753CA-A50A-4715-B3C0-BB57ADDC9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87BB-B261-4413-9799-63C3EED00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08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9514A-B177-4A67-9B3B-CA99A70E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58A99C-49F2-4E06-A54F-298EA0D30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0A5985-C46E-4AF9-8F40-7CF5FD665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D63772-73CD-42C3-8A4B-C893890C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C5F6-8EF3-47D5-9722-54C3778DA03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9DA647-59FF-45A8-A97C-3FEE9553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82B33D-EFDD-44DA-A7DD-94E053CD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87BB-B261-4413-9799-63C3EED00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81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D0850-5CDE-466F-9C00-376A8560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F779F5-0DB4-435F-BCCF-8F69BE292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1ECA2D-832F-46E0-B65E-98A2148F7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ACDF47-099E-4ABB-884A-047958AF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C5F6-8EF3-47D5-9722-54C3778DA03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25352C-45B9-4A7C-A6CB-3F63B531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6DCF66-FCCB-4512-951C-7B3913BA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87BB-B261-4413-9799-63C3EED00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9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3004E5-AE33-4C5B-A9CB-5221A91F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BC047-1A4A-441E-946B-35F0D928A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9647A-972F-4EC4-AF83-F8E7558C7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DC5F6-8EF3-47D5-9722-54C3778DA03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2B6646-887B-4A4D-B007-AE7ACA197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31DDBD-E953-4215-A2F8-C29467FFC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387BB-B261-4413-9799-63C3EED00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0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99A59-1980-460D-84E8-9B36A0504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Google API – </a:t>
            </a:r>
            <a:r>
              <a:rPr lang="ko-KR" altLang="en-US"/>
              <a:t>얼굴 인식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BFE01-ADE2-4246-B730-D391FB57E6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62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E61A1-B1C9-46D2-A774-6C193A6E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request</a:t>
            </a:r>
            <a:r>
              <a:rPr lang="ko-KR" altLang="en-US" dirty="0"/>
              <a:t>용 </a:t>
            </a:r>
            <a:r>
              <a:rPr lang="en-US" altLang="ko-KR" dirty="0"/>
              <a:t>json </a:t>
            </a:r>
            <a:r>
              <a:rPr lang="ko-KR" altLang="en-US" dirty="0"/>
              <a:t>파일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10790-46E2-4536-BC03-09FDE457B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먼저 사용할 이미지를 </a:t>
            </a:r>
            <a:r>
              <a:rPr lang="en-US" altLang="ko-KR" dirty="0"/>
              <a:t>base64 </a:t>
            </a:r>
            <a:r>
              <a:rPr lang="ko-KR" altLang="en-US" dirty="0"/>
              <a:t>인코딩을 해줍니다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 </a:t>
            </a:r>
            <a:r>
              <a:rPr lang="ko-KR" altLang="en-US" dirty="0"/>
              <a:t>그 후 </a:t>
            </a:r>
            <a:r>
              <a:rPr lang="en-US" altLang="ko-KR" dirty="0" err="1"/>
              <a:t>requset</a:t>
            </a:r>
            <a:r>
              <a:rPr lang="ko-KR" altLang="en-US" dirty="0"/>
              <a:t>용 </a:t>
            </a:r>
            <a:r>
              <a:rPr lang="en-US" altLang="ko-KR" dirty="0"/>
              <a:t>json </a:t>
            </a:r>
            <a:r>
              <a:rPr lang="ko-KR" altLang="en-US" dirty="0"/>
              <a:t>파일을 만듭니다</a:t>
            </a:r>
            <a:r>
              <a:rPr lang="en-US" altLang="ko-KR" dirty="0"/>
              <a:t>. </a:t>
            </a:r>
            <a:r>
              <a:rPr lang="ko-KR" altLang="en-US" dirty="0"/>
              <a:t>저는 </a:t>
            </a:r>
            <a:r>
              <a:rPr lang="en-US" altLang="ko-KR" dirty="0" err="1"/>
              <a:t>face_detection_request.json</a:t>
            </a:r>
            <a:r>
              <a:rPr lang="ko-KR" altLang="en-US" dirty="0"/>
              <a:t>이라는 파일을 만들었습니다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A674B0-ADBC-4855-8406-FAC4C1AAD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3429000"/>
            <a:ext cx="98869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2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F4DFB-CAB7-4135-A364-03BD7FEF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power shell</a:t>
            </a:r>
            <a:r>
              <a:rPr lang="ko-KR" altLang="en-US" dirty="0"/>
              <a:t>로 </a:t>
            </a:r>
            <a:r>
              <a:rPr lang="en-US" altLang="ko-KR" dirty="0"/>
              <a:t>request </a:t>
            </a:r>
            <a:r>
              <a:rPr lang="ko-KR" altLang="en-US" dirty="0"/>
              <a:t>요청 보내기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4E56-CC56-4C68-8EC5-9092958F7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해당 내용들을 입력합니다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테스트한 이미지는 우측과 같습니다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7487A0-1F6C-4B22-84AB-405A3C794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2"/>
          <a:stretch/>
        </p:blipFill>
        <p:spPr>
          <a:xfrm>
            <a:off x="550862" y="2387601"/>
            <a:ext cx="6808523" cy="1325564"/>
          </a:xfrm>
          <a:prstGeom prst="rect">
            <a:avLst/>
          </a:prstGeom>
        </p:spPr>
      </p:pic>
      <p:pic>
        <p:nvPicPr>
          <p:cNvPr id="6" name="그림 5" descr="사람, 테이블, 먹는, 실외이(가) 표시된 사진&#10;&#10;자동 생성된 설명">
            <a:extLst>
              <a:ext uri="{FF2B5EF4-FFF2-40B4-BE49-F238E27FC236}">
                <a16:creationId xmlns:a16="http://schemas.microsoft.com/office/drawing/2014/main" id="{2C4D9D48-C64A-44D2-A3DC-91FEA29A6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974" y="2707368"/>
            <a:ext cx="3300919" cy="404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2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2C8A2D-6360-4EC6-AA92-8307BE0A2928}"/>
              </a:ext>
            </a:extLst>
          </p:cNvPr>
          <p:cNvSpPr txBox="1"/>
          <p:nvPr/>
        </p:nvSpPr>
        <p:spPr>
          <a:xfrm>
            <a:off x="116114" y="0"/>
            <a:ext cx="9274629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"responses": [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"</a:t>
            </a:r>
            <a:r>
              <a:rPr lang="en-US" altLang="ko-KR" sz="1000" dirty="0" err="1"/>
              <a:t>faceAnnotations</a:t>
            </a:r>
            <a:r>
              <a:rPr lang="en-US" altLang="ko-KR" sz="1000" dirty="0"/>
              <a:t>": [</a:t>
            </a:r>
          </a:p>
          <a:p>
            <a:r>
              <a:rPr lang="en-US" altLang="ko-KR" sz="1000" dirty="0"/>
              <a:t>        {</a:t>
            </a:r>
          </a:p>
          <a:p>
            <a:r>
              <a:rPr lang="en-US" altLang="ko-KR" sz="1000" dirty="0"/>
              <a:t>          "</a:t>
            </a:r>
            <a:r>
              <a:rPr lang="en-US" altLang="ko-KR" sz="1000" dirty="0" err="1"/>
              <a:t>boundingPoly</a:t>
            </a:r>
            <a:r>
              <a:rPr lang="en-US" altLang="ko-KR" sz="1000" dirty="0"/>
              <a:t>": {</a:t>
            </a:r>
          </a:p>
          <a:p>
            <a:r>
              <a:rPr lang="en-US" altLang="ko-KR" sz="1000" dirty="0"/>
              <a:t>            "vertices": [</a:t>
            </a:r>
          </a:p>
          <a:p>
            <a:r>
              <a:rPr lang="en-US" altLang="ko-KR" sz="1000" dirty="0"/>
              <a:t>              {</a:t>
            </a:r>
          </a:p>
          <a:p>
            <a:r>
              <a:rPr lang="en-US" altLang="ko-KR" sz="1000" dirty="0"/>
              <a:t>                "x": 131,</a:t>
            </a:r>
          </a:p>
          <a:p>
            <a:r>
              <a:rPr lang="en-US" altLang="ko-KR" sz="1000" dirty="0"/>
              <a:t>                "y": 68</a:t>
            </a:r>
          </a:p>
          <a:p>
            <a:r>
              <a:rPr lang="en-US" altLang="ko-KR" sz="1000" dirty="0"/>
              <a:t>              },</a:t>
            </a:r>
          </a:p>
          <a:p>
            <a:r>
              <a:rPr lang="en-US" altLang="ko-KR" sz="1000" dirty="0"/>
              <a:t>              {</a:t>
            </a:r>
          </a:p>
          <a:p>
            <a:r>
              <a:rPr lang="en-US" altLang="ko-KR" sz="1000" dirty="0"/>
              <a:t>                "x": 537,</a:t>
            </a:r>
          </a:p>
          <a:p>
            <a:r>
              <a:rPr lang="en-US" altLang="ko-KR" sz="1000" dirty="0"/>
              <a:t>                "y": 68</a:t>
            </a:r>
          </a:p>
          <a:p>
            <a:r>
              <a:rPr lang="en-US" altLang="ko-KR" sz="1000" dirty="0"/>
              <a:t>              },</a:t>
            </a:r>
          </a:p>
          <a:p>
            <a:r>
              <a:rPr lang="en-US" altLang="ko-KR" sz="1000" dirty="0"/>
              <a:t>              {</a:t>
            </a:r>
          </a:p>
          <a:p>
            <a:r>
              <a:rPr lang="en-US" altLang="ko-KR" sz="1000" dirty="0"/>
              <a:t>                "x": 537,</a:t>
            </a:r>
          </a:p>
          <a:p>
            <a:r>
              <a:rPr lang="en-US" altLang="ko-KR" sz="1000" dirty="0"/>
              <a:t>                "y": 541</a:t>
            </a:r>
          </a:p>
          <a:p>
            <a:r>
              <a:rPr lang="en-US" altLang="ko-KR" sz="1000" dirty="0"/>
              <a:t>              },</a:t>
            </a:r>
          </a:p>
          <a:p>
            <a:r>
              <a:rPr lang="en-US" altLang="ko-KR" sz="1000" dirty="0"/>
              <a:t>              {</a:t>
            </a:r>
          </a:p>
          <a:p>
            <a:r>
              <a:rPr lang="en-US" altLang="ko-KR" sz="1000" dirty="0"/>
              <a:t>                "x": 131,</a:t>
            </a:r>
          </a:p>
          <a:p>
            <a:r>
              <a:rPr lang="en-US" altLang="ko-KR" sz="1000" dirty="0"/>
              <a:t>                "y": 541</a:t>
            </a:r>
          </a:p>
          <a:p>
            <a:r>
              <a:rPr lang="en-US" altLang="ko-KR" sz="1000" dirty="0"/>
              <a:t>              }</a:t>
            </a:r>
          </a:p>
          <a:p>
            <a:r>
              <a:rPr lang="en-US" altLang="ko-KR" sz="1000" dirty="0"/>
              <a:t>            ]</a:t>
            </a:r>
          </a:p>
          <a:p>
            <a:r>
              <a:rPr lang="en-US" altLang="ko-KR" sz="1000" dirty="0"/>
              <a:t>          },</a:t>
            </a:r>
          </a:p>
          <a:p>
            <a:r>
              <a:rPr lang="en-US" altLang="ko-KR" sz="1000" dirty="0"/>
              <a:t>          "</a:t>
            </a:r>
            <a:r>
              <a:rPr lang="en-US" altLang="ko-KR" sz="1000" dirty="0" err="1"/>
              <a:t>fdBoundingPoly</a:t>
            </a:r>
            <a:r>
              <a:rPr lang="en-US" altLang="ko-KR" sz="1000" dirty="0"/>
              <a:t>": {</a:t>
            </a:r>
          </a:p>
          <a:p>
            <a:r>
              <a:rPr lang="en-US" altLang="ko-KR" sz="1000" dirty="0"/>
              <a:t>            "vertices": [</a:t>
            </a:r>
          </a:p>
          <a:p>
            <a:r>
              <a:rPr lang="en-US" altLang="ko-KR" sz="1000" dirty="0"/>
              <a:t>              {</a:t>
            </a:r>
          </a:p>
          <a:p>
            <a:r>
              <a:rPr lang="en-US" altLang="ko-KR" sz="1000" dirty="0"/>
              <a:t>                "x": 184,</a:t>
            </a:r>
          </a:p>
          <a:p>
            <a:r>
              <a:rPr lang="en-US" altLang="ko-KR" sz="1000" dirty="0"/>
              <a:t>                "y": 184</a:t>
            </a:r>
          </a:p>
          <a:p>
            <a:r>
              <a:rPr lang="en-US" altLang="ko-KR" sz="1000" dirty="0"/>
              <a:t>              },</a:t>
            </a:r>
          </a:p>
          <a:p>
            <a:r>
              <a:rPr lang="en-US" altLang="ko-KR" sz="1000" dirty="0"/>
              <a:t>              {</a:t>
            </a:r>
          </a:p>
          <a:p>
            <a:r>
              <a:rPr lang="en-US" altLang="ko-KR" sz="1000" dirty="0"/>
              <a:t>                "x": 488,</a:t>
            </a:r>
          </a:p>
          <a:p>
            <a:r>
              <a:rPr lang="en-US" altLang="ko-KR" sz="1000" dirty="0"/>
              <a:t>                "y": 184</a:t>
            </a:r>
          </a:p>
          <a:p>
            <a:r>
              <a:rPr lang="en-US" altLang="ko-KR" sz="1000" dirty="0"/>
              <a:t>              },</a:t>
            </a:r>
          </a:p>
          <a:p>
            <a:r>
              <a:rPr lang="en-US" altLang="ko-KR" sz="1000" dirty="0"/>
              <a:t>              {</a:t>
            </a:r>
          </a:p>
          <a:p>
            <a:r>
              <a:rPr lang="en-US" altLang="ko-KR" sz="1000" dirty="0"/>
              <a:t>                "x": 488,</a:t>
            </a:r>
          </a:p>
          <a:p>
            <a:r>
              <a:rPr lang="en-US" altLang="ko-KR" sz="1000" dirty="0"/>
              <a:t>                "y": 538</a:t>
            </a:r>
          </a:p>
          <a:p>
            <a:r>
              <a:rPr lang="en-US" altLang="ko-KR" sz="1000" dirty="0"/>
              <a:t>              },</a:t>
            </a:r>
          </a:p>
          <a:p>
            <a:r>
              <a:rPr lang="en-US" altLang="ko-KR" sz="1000" dirty="0"/>
              <a:t>              {</a:t>
            </a:r>
          </a:p>
          <a:p>
            <a:r>
              <a:rPr lang="en-US" altLang="ko-KR" sz="1000" dirty="0"/>
              <a:t>                "x": 184,</a:t>
            </a:r>
          </a:p>
          <a:p>
            <a:r>
              <a:rPr lang="en-US" altLang="ko-KR" sz="1000" dirty="0"/>
              <a:t>                "y": 538</a:t>
            </a:r>
          </a:p>
          <a:p>
            <a:r>
              <a:rPr lang="en-US" altLang="ko-KR" sz="1000" dirty="0"/>
              <a:t>              }</a:t>
            </a:r>
          </a:p>
          <a:p>
            <a:r>
              <a:rPr lang="en-US" altLang="ko-KR" sz="1000" dirty="0"/>
              <a:t>            ]</a:t>
            </a:r>
          </a:p>
          <a:p>
            <a:r>
              <a:rPr lang="en-US" altLang="ko-KR" sz="1000" dirty="0"/>
              <a:t>          },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490C0D-E593-494C-B237-1AAD2D684DFF}"/>
              </a:ext>
            </a:extLst>
          </p:cNvPr>
          <p:cNvSpPr txBox="1"/>
          <p:nvPr/>
        </p:nvSpPr>
        <p:spPr>
          <a:xfrm>
            <a:off x="2332166" y="-1351"/>
            <a:ext cx="5834745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 "landmarks": [</a:t>
            </a:r>
          </a:p>
          <a:p>
            <a:r>
              <a:rPr lang="en-US" altLang="ko-KR" sz="900" dirty="0"/>
              <a:t>            {</a:t>
            </a:r>
          </a:p>
          <a:p>
            <a:r>
              <a:rPr lang="en-US" altLang="ko-KR" sz="900" dirty="0"/>
              <a:t>              "type": "LEFT_EYE",</a:t>
            </a:r>
          </a:p>
          <a:p>
            <a:r>
              <a:rPr lang="en-US" altLang="ko-KR" sz="900" dirty="0"/>
              <a:t>              "position": {</a:t>
            </a:r>
          </a:p>
          <a:p>
            <a:r>
              <a:rPr lang="en-US" altLang="ko-KR" sz="900" dirty="0"/>
              <a:t>                "x": 300.29285,</a:t>
            </a:r>
          </a:p>
          <a:p>
            <a:r>
              <a:rPr lang="en-US" altLang="ko-KR" sz="900" dirty="0"/>
              <a:t>                "y": 318.7812,</a:t>
            </a:r>
          </a:p>
          <a:p>
            <a:r>
              <a:rPr lang="en-US" altLang="ko-KR" sz="900" dirty="0"/>
              <a:t>                "z": 0.0002708435</a:t>
            </a:r>
          </a:p>
          <a:p>
            <a:r>
              <a:rPr lang="en-US" altLang="ko-KR" sz="900" dirty="0"/>
              <a:t>              }</a:t>
            </a:r>
          </a:p>
          <a:p>
            <a:r>
              <a:rPr lang="en-US" altLang="ko-KR" sz="900" dirty="0"/>
              <a:t>            },</a:t>
            </a:r>
          </a:p>
          <a:p>
            <a:r>
              <a:rPr lang="en-US" altLang="ko-KR" sz="900" dirty="0"/>
              <a:t>            {</a:t>
            </a:r>
          </a:p>
          <a:p>
            <a:r>
              <a:rPr lang="en-US" altLang="ko-KR" sz="900" dirty="0"/>
              <a:t>              "type": "RIGHT_EYE",</a:t>
            </a:r>
          </a:p>
          <a:p>
            <a:r>
              <a:rPr lang="en-US" altLang="ko-KR" sz="900" dirty="0"/>
              <a:t>              "position": {</a:t>
            </a:r>
          </a:p>
          <a:p>
            <a:r>
              <a:rPr lang="en-US" altLang="ko-KR" sz="900" dirty="0"/>
              <a:t>                "x": 407.71808,</a:t>
            </a:r>
          </a:p>
          <a:p>
            <a:r>
              <a:rPr lang="en-US" altLang="ko-KR" sz="900" dirty="0"/>
              <a:t>                "y": 363.49768,</a:t>
            </a:r>
          </a:p>
          <a:p>
            <a:r>
              <a:rPr lang="en-US" altLang="ko-KR" sz="900" dirty="0"/>
              <a:t>                "z": 29.781965</a:t>
            </a:r>
          </a:p>
          <a:p>
            <a:r>
              <a:rPr lang="en-US" altLang="ko-KR" sz="900" dirty="0"/>
              <a:t>              }</a:t>
            </a:r>
          </a:p>
          <a:p>
            <a:r>
              <a:rPr lang="en-US" altLang="ko-KR" sz="900" dirty="0"/>
              <a:t>            },</a:t>
            </a:r>
          </a:p>
          <a:p>
            <a:r>
              <a:rPr lang="en-US" altLang="ko-KR" sz="900" dirty="0"/>
              <a:t>            {</a:t>
            </a:r>
          </a:p>
          <a:p>
            <a:r>
              <a:rPr lang="en-US" altLang="ko-KR" sz="900" dirty="0"/>
              <a:t>              "type": "LEFT_OF_LEFT_EYEBROW",</a:t>
            </a:r>
          </a:p>
          <a:p>
            <a:r>
              <a:rPr lang="en-US" altLang="ko-KR" sz="900" dirty="0"/>
              <a:t>              "position": {</a:t>
            </a:r>
          </a:p>
          <a:p>
            <a:r>
              <a:rPr lang="en-US" altLang="ko-KR" sz="900" dirty="0"/>
              <a:t>                "x": 276.00616,</a:t>
            </a:r>
          </a:p>
          <a:p>
            <a:r>
              <a:rPr lang="en-US" altLang="ko-KR" sz="900" dirty="0"/>
              <a:t>                "y": 278.31686,</a:t>
            </a:r>
          </a:p>
          <a:p>
            <a:r>
              <a:rPr lang="en-US" altLang="ko-KR" sz="900" dirty="0"/>
              <a:t>                "z": -8.920706</a:t>
            </a:r>
          </a:p>
          <a:p>
            <a:r>
              <a:rPr lang="en-US" altLang="ko-KR" sz="900" dirty="0"/>
              <a:t>              }</a:t>
            </a:r>
          </a:p>
          <a:p>
            <a:r>
              <a:rPr lang="en-US" altLang="ko-KR" sz="900" dirty="0"/>
              <a:t>            },</a:t>
            </a:r>
          </a:p>
          <a:p>
            <a:r>
              <a:rPr lang="en-US" altLang="ko-KR" sz="900" dirty="0"/>
              <a:t>            {</a:t>
            </a:r>
          </a:p>
          <a:p>
            <a:r>
              <a:rPr lang="en-US" altLang="ko-KR" sz="900" dirty="0"/>
              <a:t>              "type": "RIGHT_OF_LEFT_EYEBROW",</a:t>
            </a:r>
          </a:p>
          <a:p>
            <a:r>
              <a:rPr lang="en-US" altLang="ko-KR" sz="900" dirty="0"/>
              <a:t>              "position": {</a:t>
            </a:r>
          </a:p>
          <a:p>
            <a:r>
              <a:rPr lang="en-US" altLang="ko-KR" sz="900" dirty="0"/>
              <a:t>                "x": 343.7747,</a:t>
            </a:r>
          </a:p>
          <a:p>
            <a:r>
              <a:rPr lang="en-US" altLang="ko-KR" sz="900" dirty="0"/>
              <a:t>                "y": 316.00244,</a:t>
            </a:r>
          </a:p>
          <a:p>
            <a:r>
              <a:rPr lang="en-US" altLang="ko-KR" sz="900" dirty="0"/>
              <a:t>                "z": -22.026894</a:t>
            </a:r>
          </a:p>
          <a:p>
            <a:r>
              <a:rPr lang="en-US" altLang="ko-KR" sz="900" dirty="0"/>
              <a:t>              }</a:t>
            </a:r>
          </a:p>
          <a:p>
            <a:r>
              <a:rPr lang="en-US" altLang="ko-KR" sz="900" dirty="0"/>
              <a:t>            },</a:t>
            </a:r>
          </a:p>
          <a:p>
            <a:r>
              <a:rPr lang="en-US" altLang="ko-KR" sz="900" dirty="0"/>
              <a:t>            {</a:t>
            </a:r>
          </a:p>
          <a:p>
            <a:r>
              <a:rPr lang="en-US" altLang="ko-KR" sz="900" dirty="0"/>
              <a:t>              "type": "LEFT_OF_RIGHT_EYEBROW",</a:t>
            </a:r>
          </a:p>
          <a:p>
            <a:r>
              <a:rPr lang="en-US" altLang="ko-KR" sz="900" dirty="0"/>
              <a:t>              "position": {</a:t>
            </a:r>
          </a:p>
          <a:p>
            <a:r>
              <a:rPr lang="en-US" altLang="ko-KR" sz="900" dirty="0"/>
              <a:t>                "x": 397.33783,</a:t>
            </a:r>
          </a:p>
          <a:p>
            <a:r>
              <a:rPr lang="en-US" altLang="ko-KR" sz="900" dirty="0"/>
              <a:t>                "y": 331.67133,</a:t>
            </a:r>
          </a:p>
          <a:p>
            <a:r>
              <a:rPr lang="en-US" altLang="ko-KR" sz="900" dirty="0"/>
              <a:t>                "z": -8.9009495</a:t>
            </a:r>
          </a:p>
          <a:p>
            <a:r>
              <a:rPr lang="en-US" altLang="ko-KR" sz="900" dirty="0"/>
              <a:t>              }</a:t>
            </a:r>
          </a:p>
          <a:p>
            <a:r>
              <a:rPr lang="en-US" altLang="ko-KR" sz="900" dirty="0"/>
              <a:t>            },</a:t>
            </a:r>
          </a:p>
          <a:p>
            <a:r>
              <a:rPr lang="en-US" altLang="ko-KR" sz="900" dirty="0"/>
              <a:t>            {</a:t>
            </a:r>
          </a:p>
          <a:p>
            <a:r>
              <a:rPr lang="en-US" altLang="ko-KR" sz="900" dirty="0"/>
              <a:t>              "type": "RIGHT_OF_RIGHT_EYEBROW",</a:t>
            </a:r>
          </a:p>
          <a:p>
            <a:r>
              <a:rPr lang="en-US" altLang="ko-KR" sz="900" dirty="0"/>
              <a:t>              "position": {</a:t>
            </a:r>
          </a:p>
          <a:p>
            <a:r>
              <a:rPr lang="en-US" altLang="ko-KR" sz="900" dirty="0"/>
              <a:t>                "x": 457.37683,</a:t>
            </a:r>
          </a:p>
          <a:p>
            <a:r>
              <a:rPr lang="en-US" altLang="ko-KR" sz="900" dirty="0"/>
              <a:t>                "y": 353.35327,</a:t>
            </a:r>
          </a:p>
          <a:p>
            <a:r>
              <a:rPr lang="en-US" altLang="ko-KR" sz="900" dirty="0"/>
              <a:t>                "z": 41.275585</a:t>
            </a:r>
          </a:p>
          <a:p>
            <a:r>
              <a:rPr lang="en-US" altLang="ko-KR" sz="900" dirty="0"/>
              <a:t>              }</a:t>
            </a:r>
          </a:p>
          <a:p>
            <a:r>
              <a:rPr lang="en-US" altLang="ko-KR" sz="900" dirty="0"/>
              <a:t>            },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42398F-D744-43F0-AAE8-7ADF58441870}"/>
              </a:ext>
            </a:extLst>
          </p:cNvPr>
          <p:cNvSpPr txBox="1"/>
          <p:nvPr/>
        </p:nvSpPr>
        <p:spPr>
          <a:xfrm>
            <a:off x="5326741" y="-20806"/>
            <a:ext cx="8128000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 {</a:t>
            </a:r>
          </a:p>
          <a:p>
            <a:r>
              <a:rPr lang="en-US" altLang="ko-KR" sz="900" dirty="0"/>
              <a:t>              "type": "MIDPOINT_BETWEEN_EYES",</a:t>
            </a:r>
          </a:p>
          <a:p>
            <a:r>
              <a:rPr lang="en-US" altLang="ko-KR" sz="900" dirty="0"/>
              <a:t>              "position": {</a:t>
            </a:r>
          </a:p>
          <a:p>
            <a:r>
              <a:rPr lang="en-US" altLang="ko-KR" sz="900" dirty="0"/>
              <a:t>                "x": 359.58786,</a:t>
            </a:r>
          </a:p>
          <a:p>
            <a:r>
              <a:rPr lang="en-US" altLang="ko-KR" sz="900" dirty="0"/>
              <a:t>                "y": 351.59152,</a:t>
            </a:r>
          </a:p>
          <a:p>
            <a:r>
              <a:rPr lang="en-US" altLang="ko-KR" sz="900" dirty="0"/>
              <a:t>                "z": -8.170563</a:t>
            </a:r>
          </a:p>
          <a:p>
            <a:r>
              <a:rPr lang="en-US" altLang="ko-KR" sz="900" dirty="0"/>
              <a:t>              }</a:t>
            </a:r>
          </a:p>
          <a:p>
            <a:r>
              <a:rPr lang="en-US" altLang="ko-KR" sz="900" dirty="0"/>
              <a:t>            },</a:t>
            </a:r>
          </a:p>
          <a:p>
            <a:r>
              <a:rPr lang="en-US" altLang="ko-KR" sz="900" dirty="0"/>
              <a:t>            {</a:t>
            </a:r>
          </a:p>
          <a:p>
            <a:r>
              <a:rPr lang="en-US" altLang="ko-KR" sz="900" dirty="0"/>
              <a:t>              "type": "NOSE_TIP",</a:t>
            </a:r>
          </a:p>
          <a:p>
            <a:r>
              <a:rPr lang="en-US" altLang="ko-KR" sz="900" dirty="0"/>
              <a:t>              "position": {</a:t>
            </a:r>
          </a:p>
          <a:p>
            <a:r>
              <a:rPr lang="en-US" altLang="ko-KR" sz="900" dirty="0"/>
              <a:t>                "x": 330.26248,</a:t>
            </a:r>
          </a:p>
          <a:p>
            <a:r>
              <a:rPr lang="en-US" altLang="ko-KR" sz="900" dirty="0"/>
              <a:t>                "y": 423.41794,</a:t>
            </a:r>
          </a:p>
          <a:p>
            <a:r>
              <a:rPr lang="en-US" altLang="ko-KR" sz="900" dirty="0"/>
              <a:t>                "z": -19.170595</a:t>
            </a:r>
          </a:p>
          <a:p>
            <a:r>
              <a:rPr lang="en-US" altLang="ko-KR" sz="900" dirty="0"/>
              <a:t>              }</a:t>
            </a:r>
          </a:p>
          <a:p>
            <a:r>
              <a:rPr lang="en-US" altLang="ko-KR" sz="900" dirty="0"/>
              <a:t>            },</a:t>
            </a:r>
          </a:p>
          <a:p>
            <a:r>
              <a:rPr lang="en-US" altLang="ko-KR" sz="900" dirty="0"/>
              <a:t>            {</a:t>
            </a:r>
          </a:p>
          <a:p>
            <a:r>
              <a:rPr lang="en-US" altLang="ko-KR" sz="900" dirty="0"/>
              <a:t>              "type": "UPPER_LIP",</a:t>
            </a:r>
          </a:p>
          <a:p>
            <a:r>
              <a:rPr lang="en-US" altLang="ko-KR" sz="900" dirty="0"/>
              <a:t>              "position": {</a:t>
            </a:r>
          </a:p>
          <a:p>
            <a:r>
              <a:rPr lang="en-US" altLang="ko-KR" sz="900" dirty="0"/>
              <a:t>                "x": 309.8308,</a:t>
            </a:r>
          </a:p>
          <a:p>
            <a:r>
              <a:rPr lang="en-US" altLang="ko-KR" sz="900" dirty="0"/>
              <a:t>                "y": 450.98996,</a:t>
            </a:r>
          </a:p>
          <a:p>
            <a:r>
              <a:rPr lang="en-US" altLang="ko-KR" sz="900" dirty="0"/>
              <a:t>                "z": 19.382095</a:t>
            </a:r>
          </a:p>
          <a:p>
            <a:r>
              <a:rPr lang="en-US" altLang="ko-KR" sz="900" dirty="0"/>
              <a:t>              }</a:t>
            </a:r>
          </a:p>
          <a:p>
            <a:r>
              <a:rPr lang="en-US" altLang="ko-KR" sz="900" dirty="0"/>
              <a:t>            },</a:t>
            </a:r>
          </a:p>
          <a:p>
            <a:r>
              <a:rPr lang="en-US" altLang="ko-KR" sz="900" dirty="0"/>
              <a:t>            {</a:t>
            </a:r>
          </a:p>
          <a:p>
            <a:r>
              <a:rPr lang="en-US" altLang="ko-KR" sz="900" dirty="0"/>
              <a:t>              "type": "LOWER_LIP",</a:t>
            </a:r>
          </a:p>
          <a:p>
            <a:r>
              <a:rPr lang="en-US" altLang="ko-KR" sz="900" dirty="0"/>
              <a:t>              "position": {</a:t>
            </a:r>
          </a:p>
          <a:p>
            <a:r>
              <a:rPr lang="en-US" altLang="ko-KR" sz="900" dirty="0"/>
              <a:t>                "x": 291.41785,</a:t>
            </a:r>
          </a:p>
          <a:p>
            <a:r>
              <a:rPr lang="en-US" altLang="ko-KR" sz="900" dirty="0"/>
              <a:t>                "y": 482.36575,</a:t>
            </a:r>
          </a:p>
          <a:p>
            <a:r>
              <a:rPr lang="en-US" altLang="ko-KR" sz="900" dirty="0"/>
              <a:t>                "z": 39.390156</a:t>
            </a:r>
          </a:p>
          <a:p>
            <a:r>
              <a:rPr lang="en-US" altLang="ko-KR" sz="900" dirty="0"/>
              <a:t>              }</a:t>
            </a:r>
          </a:p>
          <a:p>
            <a:r>
              <a:rPr lang="en-US" altLang="ko-KR" sz="900" dirty="0"/>
              <a:t>            },</a:t>
            </a:r>
          </a:p>
          <a:p>
            <a:r>
              <a:rPr lang="en-US" altLang="ko-KR" sz="900" dirty="0"/>
              <a:t>            {</a:t>
            </a:r>
          </a:p>
          <a:p>
            <a:r>
              <a:rPr lang="en-US" altLang="ko-KR" sz="900" dirty="0"/>
              <a:t>              "type": "MOUTH_LEFT",</a:t>
            </a:r>
          </a:p>
          <a:p>
            <a:r>
              <a:rPr lang="en-US" altLang="ko-KR" sz="900" dirty="0"/>
              <a:t>              "position": {</a:t>
            </a:r>
          </a:p>
          <a:p>
            <a:r>
              <a:rPr lang="en-US" altLang="ko-KR" sz="900" dirty="0"/>
              <a:t>                "x": 262.08514,</a:t>
            </a:r>
          </a:p>
          <a:p>
            <a:r>
              <a:rPr lang="en-US" altLang="ko-KR" sz="900" dirty="0"/>
              <a:t>                "y": 441.69098,</a:t>
            </a:r>
          </a:p>
          <a:p>
            <a:r>
              <a:rPr lang="en-US" altLang="ko-KR" sz="900" dirty="0"/>
              <a:t>                "z": 42.6977</a:t>
            </a:r>
          </a:p>
          <a:p>
            <a:r>
              <a:rPr lang="en-US" altLang="ko-KR" sz="900" dirty="0"/>
              <a:t>              }</a:t>
            </a:r>
          </a:p>
          <a:p>
            <a:r>
              <a:rPr lang="en-US" altLang="ko-KR" sz="900" dirty="0"/>
              <a:t>            },</a:t>
            </a:r>
          </a:p>
          <a:p>
            <a:r>
              <a:rPr lang="en-US" altLang="ko-KR" sz="900" dirty="0"/>
              <a:t>            {</a:t>
            </a:r>
          </a:p>
          <a:p>
            <a:r>
              <a:rPr lang="en-US" altLang="ko-KR" sz="900" dirty="0"/>
              <a:t>              "type": "MOUTH_RIGHT",</a:t>
            </a:r>
          </a:p>
          <a:p>
            <a:r>
              <a:rPr lang="en-US" altLang="ko-KR" sz="900" dirty="0"/>
              <a:t>              "position": {</a:t>
            </a:r>
          </a:p>
          <a:p>
            <a:r>
              <a:rPr lang="en-US" altLang="ko-KR" sz="900" dirty="0"/>
              <a:t>                "x": 335.7416,</a:t>
            </a:r>
          </a:p>
          <a:p>
            <a:r>
              <a:rPr lang="en-US" altLang="ko-KR" sz="900" dirty="0"/>
              <a:t>                "y": 472.48135,</a:t>
            </a:r>
          </a:p>
          <a:p>
            <a:r>
              <a:rPr lang="en-US" altLang="ko-KR" sz="900" dirty="0"/>
              <a:t>                "z": 65.19286</a:t>
            </a:r>
          </a:p>
          <a:p>
            <a:r>
              <a:rPr lang="en-US" altLang="ko-KR" sz="900" dirty="0"/>
              <a:t>              }</a:t>
            </a:r>
          </a:p>
          <a:p>
            <a:r>
              <a:rPr lang="en-US" altLang="ko-KR" sz="900" dirty="0"/>
              <a:t>            },</a:t>
            </a:r>
          </a:p>
          <a:p>
            <a:endParaRPr lang="ko-KR" altLang="en-US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C1E8DB-180B-4B76-90C6-5E286A1500A3}"/>
              </a:ext>
            </a:extLst>
          </p:cNvPr>
          <p:cNvSpPr txBox="1"/>
          <p:nvPr/>
        </p:nvSpPr>
        <p:spPr>
          <a:xfrm>
            <a:off x="8486688" y="0"/>
            <a:ext cx="605245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 {</a:t>
            </a:r>
          </a:p>
          <a:p>
            <a:r>
              <a:rPr lang="en-US" altLang="ko-KR" sz="900" dirty="0"/>
              <a:t>              "type": "MOUTH_CENTER",</a:t>
            </a:r>
          </a:p>
          <a:p>
            <a:r>
              <a:rPr lang="en-US" altLang="ko-KR" sz="900" dirty="0"/>
              <a:t>              "position": {</a:t>
            </a:r>
          </a:p>
          <a:p>
            <a:r>
              <a:rPr lang="en-US" altLang="ko-KR" sz="900" dirty="0"/>
              <a:t>                "x": 300.21176,</a:t>
            </a:r>
          </a:p>
          <a:p>
            <a:r>
              <a:rPr lang="en-US" altLang="ko-KR" sz="900" dirty="0"/>
              <a:t>                "y": 464.37427,</a:t>
            </a:r>
          </a:p>
          <a:p>
            <a:r>
              <a:rPr lang="en-US" altLang="ko-KR" sz="900" dirty="0"/>
              <a:t>                "z": 33.326317</a:t>
            </a:r>
          </a:p>
          <a:p>
            <a:r>
              <a:rPr lang="en-US" altLang="ko-KR" sz="900" dirty="0"/>
              <a:t>              }</a:t>
            </a:r>
          </a:p>
          <a:p>
            <a:r>
              <a:rPr lang="en-US" altLang="ko-KR" sz="900" dirty="0"/>
              <a:t>            },</a:t>
            </a:r>
          </a:p>
          <a:p>
            <a:r>
              <a:rPr lang="en-US" altLang="ko-KR" sz="900" dirty="0"/>
              <a:t>            {</a:t>
            </a:r>
          </a:p>
          <a:p>
            <a:r>
              <a:rPr lang="en-US" altLang="ko-KR" sz="900" dirty="0"/>
              <a:t>              "type": "NOSE_BOTTOM_RIGHT",</a:t>
            </a:r>
          </a:p>
          <a:p>
            <a:r>
              <a:rPr lang="en-US" altLang="ko-KR" sz="900" dirty="0"/>
              <a:t>              "position": {</a:t>
            </a:r>
          </a:p>
          <a:p>
            <a:r>
              <a:rPr lang="en-US" altLang="ko-KR" sz="900" dirty="0"/>
              <a:t>                "x": 348.24033,</a:t>
            </a:r>
          </a:p>
          <a:p>
            <a:r>
              <a:rPr lang="en-US" altLang="ko-KR" sz="900" dirty="0"/>
              <a:t>                "y": 428.67804,</a:t>
            </a:r>
          </a:p>
          <a:p>
            <a:r>
              <a:rPr lang="en-US" altLang="ko-KR" sz="900" dirty="0"/>
              <a:t>                "z": 33.14921</a:t>
            </a:r>
          </a:p>
          <a:p>
            <a:r>
              <a:rPr lang="en-US" altLang="ko-KR" sz="900" dirty="0"/>
              <a:t>              }</a:t>
            </a:r>
          </a:p>
          <a:p>
            <a:r>
              <a:rPr lang="en-US" altLang="ko-KR" sz="900" dirty="0"/>
              <a:t>            },</a:t>
            </a:r>
          </a:p>
          <a:p>
            <a:r>
              <a:rPr lang="en-US" altLang="ko-KR" sz="900" dirty="0"/>
              <a:t>            {</a:t>
            </a:r>
          </a:p>
          <a:p>
            <a:r>
              <a:rPr lang="en-US" altLang="ko-KR" sz="900" dirty="0"/>
              <a:t>              "type": "NOSE_BOTTOM_LEFT",</a:t>
            </a:r>
          </a:p>
          <a:p>
            <a:r>
              <a:rPr lang="en-US" altLang="ko-KR" sz="900" dirty="0"/>
              <a:t>              "position": {</a:t>
            </a:r>
          </a:p>
          <a:p>
            <a:r>
              <a:rPr lang="en-US" altLang="ko-KR" sz="900" dirty="0"/>
              <a:t>                "x": 294.42657,</a:t>
            </a:r>
          </a:p>
          <a:p>
            <a:r>
              <a:rPr lang="en-US" altLang="ko-KR" sz="900" dirty="0"/>
              <a:t>                "y": 408.39365,</a:t>
            </a:r>
          </a:p>
          <a:p>
            <a:r>
              <a:rPr lang="en-US" altLang="ko-KR" sz="900" dirty="0"/>
              <a:t>                "z": 17.33437</a:t>
            </a:r>
          </a:p>
          <a:p>
            <a:r>
              <a:rPr lang="en-US" altLang="ko-KR" sz="900" dirty="0"/>
              <a:t>              }</a:t>
            </a:r>
          </a:p>
          <a:p>
            <a:r>
              <a:rPr lang="en-US" altLang="ko-KR" sz="900" dirty="0"/>
              <a:t>            },</a:t>
            </a:r>
          </a:p>
          <a:p>
            <a:r>
              <a:rPr lang="en-US" altLang="ko-KR" sz="900" dirty="0"/>
              <a:t>            {</a:t>
            </a:r>
          </a:p>
          <a:p>
            <a:r>
              <a:rPr lang="en-US" altLang="ko-KR" sz="900" dirty="0"/>
              <a:t>              "type": "NOSE_BOTTOM_CENTER",</a:t>
            </a:r>
          </a:p>
          <a:p>
            <a:r>
              <a:rPr lang="en-US" altLang="ko-KR" sz="900" dirty="0"/>
              <a:t>              "position": {</a:t>
            </a:r>
          </a:p>
          <a:p>
            <a:r>
              <a:rPr lang="en-US" altLang="ko-KR" sz="900" dirty="0"/>
              <a:t>                "x": 319.4593,</a:t>
            </a:r>
          </a:p>
          <a:p>
            <a:r>
              <a:rPr lang="en-US" altLang="ko-KR" sz="900" dirty="0"/>
              <a:t>                "y": 431.52435,</a:t>
            </a:r>
          </a:p>
          <a:p>
            <a:r>
              <a:rPr lang="en-US" altLang="ko-KR" sz="900" dirty="0"/>
              <a:t>                "z": 11.684716</a:t>
            </a:r>
          </a:p>
          <a:p>
            <a:r>
              <a:rPr lang="en-US" altLang="ko-KR" sz="900" dirty="0"/>
              <a:t>              }</a:t>
            </a:r>
          </a:p>
          <a:p>
            <a:r>
              <a:rPr lang="en-US" altLang="ko-KR" sz="900" dirty="0"/>
              <a:t>            },</a:t>
            </a:r>
          </a:p>
          <a:p>
            <a:r>
              <a:rPr lang="en-US" altLang="ko-KR" sz="900" dirty="0"/>
              <a:t>            {</a:t>
            </a:r>
          </a:p>
          <a:p>
            <a:r>
              <a:rPr lang="en-US" altLang="ko-KR" sz="900" dirty="0"/>
              <a:t>              "type": "LEFT_EYE_TOP_BOUNDARY",</a:t>
            </a:r>
          </a:p>
          <a:p>
            <a:r>
              <a:rPr lang="en-US" altLang="ko-KR" sz="900" dirty="0"/>
              <a:t>              "position": {</a:t>
            </a:r>
          </a:p>
          <a:p>
            <a:r>
              <a:rPr lang="en-US" altLang="ko-KR" sz="900" dirty="0"/>
              <a:t>                "x": 305.3664,</a:t>
            </a:r>
          </a:p>
          <a:p>
            <a:r>
              <a:rPr lang="en-US" altLang="ko-KR" sz="900" dirty="0"/>
              <a:t>                "y": 307.03223,</a:t>
            </a:r>
          </a:p>
          <a:p>
            <a:r>
              <a:rPr lang="en-US" altLang="ko-KR" sz="900" dirty="0"/>
              <a:t>                "z": -10.748865</a:t>
            </a:r>
          </a:p>
          <a:p>
            <a:r>
              <a:rPr lang="en-US" altLang="ko-KR" sz="900" dirty="0"/>
              <a:t>              }</a:t>
            </a:r>
          </a:p>
          <a:p>
            <a:r>
              <a:rPr lang="en-US" altLang="ko-KR" sz="900" dirty="0"/>
              <a:t>            },</a:t>
            </a:r>
          </a:p>
          <a:p>
            <a:r>
              <a:rPr lang="en-US" altLang="ko-KR" sz="900" dirty="0"/>
              <a:t>            {</a:t>
            </a:r>
          </a:p>
          <a:p>
            <a:r>
              <a:rPr lang="en-US" altLang="ko-KR" sz="900" dirty="0"/>
              <a:t>              "type": "LEFT_EYE_RIGHT_CORNER",</a:t>
            </a:r>
          </a:p>
          <a:p>
            <a:r>
              <a:rPr lang="en-US" altLang="ko-KR" sz="900" dirty="0"/>
              <a:t>              "position": {</a:t>
            </a:r>
          </a:p>
          <a:p>
            <a:r>
              <a:rPr lang="en-US" altLang="ko-KR" sz="900" dirty="0"/>
              <a:t>                "x": 319.03525,</a:t>
            </a:r>
          </a:p>
          <a:p>
            <a:r>
              <a:rPr lang="en-US" altLang="ko-KR" sz="900" dirty="0"/>
              <a:t>                "y": 332.27036,</a:t>
            </a:r>
          </a:p>
          <a:p>
            <a:r>
              <a:rPr lang="en-US" altLang="ko-KR" sz="900" dirty="0"/>
              <a:t>                "z": 7.008724</a:t>
            </a:r>
          </a:p>
          <a:p>
            <a:r>
              <a:rPr lang="en-US" altLang="ko-KR" sz="900" dirty="0"/>
              <a:t>              }</a:t>
            </a:r>
          </a:p>
          <a:p>
            <a:r>
              <a:rPr lang="en-US" altLang="ko-KR" sz="900" dirty="0"/>
              <a:t>            },</a:t>
            </a:r>
          </a:p>
        </p:txBody>
      </p:sp>
    </p:spTree>
    <p:extLst>
      <p:ext uri="{BB962C8B-B14F-4D97-AF65-F5344CB8AC3E}">
        <p14:creationId xmlns:p14="http://schemas.microsoft.com/office/powerpoint/2010/main" val="15267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B1DFB5-D98E-4C3D-8D9D-186D9F339C31}"/>
              </a:ext>
            </a:extLst>
          </p:cNvPr>
          <p:cNvSpPr txBox="1"/>
          <p:nvPr/>
        </p:nvSpPr>
        <p:spPr>
          <a:xfrm>
            <a:off x="0" y="0"/>
            <a:ext cx="5733142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 {</a:t>
            </a:r>
          </a:p>
          <a:p>
            <a:r>
              <a:rPr lang="en-US" altLang="ko-KR" sz="900" dirty="0"/>
              <a:t>              "type": "LEFT_EYE_BOTTOM_BOUNDARY",</a:t>
            </a:r>
          </a:p>
          <a:p>
            <a:r>
              <a:rPr lang="en-US" altLang="ko-KR" sz="900" dirty="0"/>
              <a:t>              "position": {</a:t>
            </a:r>
          </a:p>
          <a:p>
            <a:r>
              <a:rPr lang="en-US" altLang="ko-KR" sz="900" dirty="0"/>
              <a:t>                "x": 294.24353,</a:t>
            </a:r>
          </a:p>
          <a:p>
            <a:r>
              <a:rPr lang="en-US" altLang="ko-KR" sz="900" dirty="0"/>
              <a:t>                "y": 327.0007,</a:t>
            </a:r>
          </a:p>
          <a:p>
            <a:r>
              <a:rPr lang="en-US" altLang="ko-KR" sz="900" dirty="0"/>
              <a:t>                "z": 1.3441181</a:t>
            </a:r>
          </a:p>
          <a:p>
            <a:r>
              <a:rPr lang="en-US" altLang="ko-KR" sz="900" dirty="0"/>
              <a:t>              }</a:t>
            </a:r>
          </a:p>
          <a:p>
            <a:r>
              <a:rPr lang="en-US" altLang="ko-KR" sz="900" dirty="0"/>
              <a:t>            },</a:t>
            </a:r>
          </a:p>
          <a:p>
            <a:r>
              <a:rPr lang="en-US" altLang="ko-KR" sz="900" dirty="0"/>
              <a:t>            {</a:t>
            </a:r>
          </a:p>
          <a:p>
            <a:r>
              <a:rPr lang="en-US" altLang="ko-KR" sz="900" dirty="0"/>
              <a:t>              "type": "LEFT_EYE_LEFT_CORNER",</a:t>
            </a:r>
          </a:p>
          <a:p>
            <a:r>
              <a:rPr lang="en-US" altLang="ko-KR" sz="900" dirty="0"/>
              <a:t>              "position": {</a:t>
            </a:r>
          </a:p>
          <a:p>
            <a:r>
              <a:rPr lang="en-US" altLang="ko-KR" sz="900" dirty="0"/>
              <a:t>                "x": 278.51782,</a:t>
            </a:r>
          </a:p>
          <a:p>
            <a:r>
              <a:rPr lang="en-US" altLang="ko-KR" sz="900" dirty="0"/>
              <a:t>                "y": 308.0335,</a:t>
            </a:r>
          </a:p>
          <a:p>
            <a:r>
              <a:rPr lang="en-US" altLang="ko-KR" sz="900" dirty="0"/>
              <a:t>                "z": 4.2992115</a:t>
            </a:r>
          </a:p>
          <a:p>
            <a:r>
              <a:rPr lang="en-US" altLang="ko-KR" sz="900" dirty="0"/>
              <a:t>              }</a:t>
            </a:r>
          </a:p>
          <a:p>
            <a:r>
              <a:rPr lang="en-US" altLang="ko-KR" sz="900" dirty="0"/>
              <a:t>            },</a:t>
            </a:r>
          </a:p>
          <a:p>
            <a:r>
              <a:rPr lang="en-US" altLang="ko-KR" sz="900" dirty="0"/>
              <a:t>            {</a:t>
            </a:r>
          </a:p>
          <a:p>
            <a:r>
              <a:rPr lang="en-US" altLang="ko-KR" sz="900" dirty="0"/>
              <a:t>              "type": "RIGHT_EYE_TOP_BOUNDARY",</a:t>
            </a:r>
          </a:p>
          <a:p>
            <a:r>
              <a:rPr lang="en-US" altLang="ko-KR" sz="900" dirty="0"/>
              <a:t>              "position": {</a:t>
            </a:r>
          </a:p>
          <a:p>
            <a:r>
              <a:rPr lang="en-US" altLang="ko-KR" sz="900" dirty="0"/>
              <a:t>                "x": 416.57724,</a:t>
            </a:r>
          </a:p>
          <a:p>
            <a:r>
              <a:rPr lang="en-US" altLang="ko-KR" sz="900" dirty="0"/>
              <a:t>                "y": 355.95282,</a:t>
            </a:r>
          </a:p>
          <a:p>
            <a:r>
              <a:rPr lang="en-US" altLang="ko-KR" sz="900" dirty="0"/>
              <a:t>                "z": 20.29528</a:t>
            </a:r>
          </a:p>
          <a:p>
            <a:r>
              <a:rPr lang="en-US" altLang="ko-KR" sz="900" dirty="0"/>
              <a:t>              }</a:t>
            </a:r>
          </a:p>
          <a:p>
            <a:r>
              <a:rPr lang="en-US" altLang="ko-KR" sz="900" dirty="0"/>
              <a:t>            },</a:t>
            </a:r>
          </a:p>
          <a:p>
            <a:r>
              <a:rPr lang="en-US" altLang="ko-KR" sz="900" dirty="0"/>
              <a:t>            {</a:t>
            </a:r>
          </a:p>
          <a:p>
            <a:r>
              <a:rPr lang="en-US" altLang="ko-KR" sz="900" dirty="0"/>
              <a:t>              "type": "RIGHT_EYE_RIGHT_CORNER",</a:t>
            </a:r>
          </a:p>
          <a:p>
            <a:r>
              <a:rPr lang="en-US" altLang="ko-KR" sz="900" dirty="0"/>
              <a:t>              "position": {</a:t>
            </a:r>
          </a:p>
          <a:p>
            <a:r>
              <a:rPr lang="en-US" altLang="ko-KR" sz="900" dirty="0"/>
              <a:t>                "x": 429.55508,</a:t>
            </a:r>
          </a:p>
          <a:p>
            <a:r>
              <a:rPr lang="en-US" altLang="ko-KR" sz="900" dirty="0"/>
              <a:t>                "y": 369.25235,</a:t>
            </a:r>
          </a:p>
          <a:p>
            <a:r>
              <a:rPr lang="en-US" altLang="ko-KR" sz="900" dirty="0"/>
              <a:t>                "z": 46.274708</a:t>
            </a:r>
          </a:p>
          <a:p>
            <a:r>
              <a:rPr lang="en-US" altLang="ko-KR" sz="900" dirty="0"/>
              <a:t>              }</a:t>
            </a:r>
          </a:p>
          <a:p>
            <a:r>
              <a:rPr lang="en-US" altLang="ko-KR" sz="900" dirty="0"/>
              <a:t>            },</a:t>
            </a:r>
          </a:p>
          <a:p>
            <a:r>
              <a:rPr lang="en-US" altLang="ko-KR" sz="900" dirty="0"/>
              <a:t>            {</a:t>
            </a:r>
          </a:p>
          <a:p>
            <a:r>
              <a:rPr lang="en-US" altLang="ko-KR" sz="900" dirty="0"/>
              <a:t>              "type": "RIGHT_EYE_BOTTOM_BOUNDARY",</a:t>
            </a:r>
          </a:p>
          <a:p>
            <a:r>
              <a:rPr lang="en-US" altLang="ko-KR" sz="900" dirty="0"/>
              <a:t>              "position": {</a:t>
            </a:r>
          </a:p>
          <a:p>
            <a:r>
              <a:rPr lang="en-US" altLang="ko-KR" sz="900" dirty="0"/>
              <a:t>                "x": 406.4926,</a:t>
            </a:r>
          </a:p>
          <a:p>
            <a:r>
              <a:rPr lang="en-US" altLang="ko-KR" sz="900" dirty="0"/>
              <a:t>                "y": 373.55356,</a:t>
            </a:r>
          </a:p>
          <a:p>
            <a:r>
              <a:rPr lang="en-US" altLang="ko-KR" sz="900" dirty="0"/>
              <a:t>                "z": 32.037548</a:t>
            </a:r>
          </a:p>
          <a:p>
            <a:r>
              <a:rPr lang="en-US" altLang="ko-KR" sz="900" dirty="0"/>
              <a:t>              }</a:t>
            </a:r>
          </a:p>
          <a:p>
            <a:r>
              <a:rPr lang="en-US" altLang="ko-KR" sz="900" dirty="0"/>
              <a:t>            },</a:t>
            </a:r>
          </a:p>
          <a:p>
            <a:r>
              <a:rPr lang="en-US" altLang="ko-KR" sz="900" dirty="0"/>
              <a:t>            {</a:t>
            </a:r>
          </a:p>
          <a:p>
            <a:r>
              <a:rPr lang="en-US" altLang="ko-KR" sz="900" dirty="0"/>
              <a:t>              "type": "RIGHT_EYE_LEFT_CORNER",</a:t>
            </a:r>
          </a:p>
          <a:p>
            <a:r>
              <a:rPr lang="en-US" altLang="ko-KR" sz="900" dirty="0"/>
              <a:t>              "position": {</a:t>
            </a:r>
          </a:p>
          <a:p>
            <a:r>
              <a:rPr lang="en-US" altLang="ko-KR" sz="900" dirty="0"/>
              <a:t>                "x": 386.1762,</a:t>
            </a:r>
          </a:p>
          <a:p>
            <a:r>
              <a:rPr lang="en-US" altLang="ko-KR" sz="900" dirty="0"/>
              <a:t>                "y": 358.24393,</a:t>
            </a:r>
          </a:p>
          <a:p>
            <a:r>
              <a:rPr lang="en-US" altLang="ko-KR" sz="900" dirty="0"/>
              <a:t>                "z": 24.575827</a:t>
            </a:r>
          </a:p>
          <a:p>
            <a:r>
              <a:rPr lang="en-US" altLang="ko-KR" sz="900" dirty="0"/>
              <a:t>              }</a:t>
            </a:r>
          </a:p>
          <a:p>
            <a:r>
              <a:rPr lang="en-US" altLang="ko-KR" sz="900" dirty="0"/>
              <a:t>            },</a:t>
            </a:r>
          </a:p>
          <a:p>
            <a:endParaRPr lang="ko-KR" alt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0BDB5-CF52-4A4B-8496-38D54245C9E7}"/>
              </a:ext>
            </a:extLst>
          </p:cNvPr>
          <p:cNvSpPr txBox="1"/>
          <p:nvPr/>
        </p:nvSpPr>
        <p:spPr>
          <a:xfrm>
            <a:off x="4005943" y="0"/>
            <a:ext cx="642982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 {</a:t>
            </a:r>
          </a:p>
          <a:p>
            <a:r>
              <a:rPr lang="en-US" altLang="ko-KR" sz="900" dirty="0"/>
              <a:t>              "type": "LEFT_EYEBROW_UPPER_MIDPOINT",</a:t>
            </a:r>
          </a:p>
          <a:p>
            <a:r>
              <a:rPr lang="en-US" altLang="ko-KR" sz="900" dirty="0"/>
              <a:t>              "position": {</a:t>
            </a:r>
          </a:p>
          <a:p>
            <a:r>
              <a:rPr lang="en-US" altLang="ko-KR" sz="900" dirty="0"/>
              <a:t>                "x": 315.9403,</a:t>
            </a:r>
          </a:p>
          <a:p>
            <a:r>
              <a:rPr lang="en-US" altLang="ko-KR" sz="900" dirty="0"/>
              <a:t>                "y": 287.74384,</a:t>
            </a:r>
          </a:p>
          <a:p>
            <a:r>
              <a:rPr lang="en-US" altLang="ko-KR" sz="900" dirty="0"/>
              <a:t>                "z": -26.142439</a:t>
            </a:r>
          </a:p>
          <a:p>
            <a:r>
              <a:rPr lang="en-US" altLang="ko-KR" sz="900" dirty="0"/>
              <a:t>              }</a:t>
            </a:r>
          </a:p>
          <a:p>
            <a:r>
              <a:rPr lang="en-US" altLang="ko-KR" sz="900" dirty="0"/>
              <a:t>            },</a:t>
            </a:r>
          </a:p>
          <a:p>
            <a:r>
              <a:rPr lang="en-US" altLang="ko-KR" sz="900" dirty="0"/>
              <a:t>            {</a:t>
            </a:r>
          </a:p>
          <a:p>
            <a:r>
              <a:rPr lang="en-US" altLang="ko-KR" sz="900" dirty="0"/>
              <a:t>              "type": "RIGHT_EYEBROW_UPPER_MIDPOINT",</a:t>
            </a:r>
          </a:p>
          <a:p>
            <a:r>
              <a:rPr lang="en-US" altLang="ko-KR" sz="900" dirty="0"/>
              <a:t>              "position": {</a:t>
            </a:r>
          </a:p>
          <a:p>
            <a:r>
              <a:rPr lang="en-US" altLang="ko-KR" sz="900" dirty="0"/>
              <a:t>                "x": 433.5657,</a:t>
            </a:r>
          </a:p>
          <a:p>
            <a:r>
              <a:rPr lang="en-US" altLang="ko-KR" sz="900" dirty="0"/>
              <a:t>                "y": 335.05487,</a:t>
            </a:r>
          </a:p>
          <a:p>
            <a:r>
              <a:rPr lang="en-US" altLang="ko-KR" sz="900" dirty="0"/>
              <a:t>                "z": 5.9520206</a:t>
            </a:r>
          </a:p>
          <a:p>
            <a:r>
              <a:rPr lang="en-US" altLang="ko-KR" sz="900" dirty="0"/>
              <a:t>              }</a:t>
            </a:r>
          </a:p>
          <a:p>
            <a:r>
              <a:rPr lang="en-US" altLang="ko-KR" sz="900" dirty="0"/>
              <a:t>            },</a:t>
            </a:r>
          </a:p>
          <a:p>
            <a:r>
              <a:rPr lang="en-US" altLang="ko-KR" sz="900" dirty="0"/>
              <a:t>            {</a:t>
            </a:r>
          </a:p>
          <a:p>
            <a:r>
              <a:rPr lang="en-US" altLang="ko-KR" sz="900" dirty="0"/>
              <a:t>              "type": "LEFT_EAR_TRAGION",</a:t>
            </a:r>
          </a:p>
          <a:p>
            <a:r>
              <a:rPr lang="en-US" altLang="ko-KR" sz="900" dirty="0"/>
              <a:t>              "position": {</a:t>
            </a:r>
          </a:p>
          <a:p>
            <a:r>
              <a:rPr lang="en-US" altLang="ko-KR" sz="900" dirty="0"/>
              <a:t>                "x": 224.84456,</a:t>
            </a:r>
          </a:p>
          <a:p>
            <a:r>
              <a:rPr lang="en-US" altLang="ko-KR" sz="900" dirty="0"/>
              <a:t>                "y": 249.28818,</a:t>
            </a:r>
          </a:p>
          <a:p>
            <a:r>
              <a:rPr lang="en-US" altLang="ko-KR" sz="900" dirty="0"/>
              <a:t>                "z": 130.97151</a:t>
            </a:r>
          </a:p>
          <a:p>
            <a:r>
              <a:rPr lang="en-US" altLang="ko-KR" sz="900" dirty="0"/>
              <a:t>              }</a:t>
            </a:r>
          </a:p>
          <a:p>
            <a:r>
              <a:rPr lang="en-US" altLang="ko-KR" sz="900" dirty="0"/>
              <a:t>            },</a:t>
            </a:r>
          </a:p>
          <a:p>
            <a:r>
              <a:rPr lang="en-US" altLang="ko-KR" sz="900" dirty="0"/>
              <a:t>            {</a:t>
            </a:r>
          </a:p>
          <a:p>
            <a:r>
              <a:rPr lang="en-US" altLang="ko-KR" sz="900" dirty="0"/>
              <a:t>              "type": "RIGHT_EAR_TRAGION",</a:t>
            </a:r>
          </a:p>
          <a:p>
            <a:r>
              <a:rPr lang="en-US" altLang="ko-KR" sz="900" dirty="0"/>
              <a:t>              "position": {</a:t>
            </a:r>
          </a:p>
          <a:p>
            <a:r>
              <a:rPr lang="en-US" altLang="ko-KR" sz="900" dirty="0"/>
              <a:t>                "x": 444.5752,</a:t>
            </a:r>
          </a:p>
          <a:p>
            <a:r>
              <a:rPr lang="en-US" altLang="ko-KR" sz="900" dirty="0"/>
              <a:t>                "y": 394.76248,</a:t>
            </a:r>
          </a:p>
          <a:p>
            <a:r>
              <a:rPr lang="en-US" altLang="ko-KR" sz="900" dirty="0"/>
              <a:t>                "z": 199.44994</a:t>
            </a:r>
          </a:p>
          <a:p>
            <a:r>
              <a:rPr lang="en-US" altLang="ko-KR" sz="900" dirty="0"/>
              <a:t>              }</a:t>
            </a:r>
          </a:p>
          <a:p>
            <a:r>
              <a:rPr lang="en-US" altLang="ko-KR" sz="900" dirty="0"/>
              <a:t>            },</a:t>
            </a:r>
          </a:p>
          <a:p>
            <a:r>
              <a:rPr lang="en-US" altLang="ko-KR" sz="900" dirty="0"/>
              <a:t>            {</a:t>
            </a:r>
          </a:p>
          <a:p>
            <a:r>
              <a:rPr lang="en-US" altLang="ko-KR" sz="900" dirty="0"/>
              <a:t>              "type": "FOREHEAD_GLABELLA",</a:t>
            </a:r>
          </a:p>
          <a:p>
            <a:r>
              <a:rPr lang="en-US" altLang="ko-KR" sz="900" dirty="0"/>
              <a:t>              "position": {</a:t>
            </a:r>
          </a:p>
          <a:p>
            <a:r>
              <a:rPr lang="en-US" altLang="ko-KR" sz="900" dirty="0"/>
              <a:t>                "x": 372.8611,</a:t>
            </a:r>
          </a:p>
          <a:p>
            <a:r>
              <a:rPr lang="en-US" altLang="ko-KR" sz="900" dirty="0"/>
              <a:t>                "y": 326.52936,</a:t>
            </a:r>
          </a:p>
          <a:p>
            <a:r>
              <a:rPr lang="en-US" altLang="ko-KR" sz="900" dirty="0"/>
              <a:t>                "z": -19.190878</a:t>
            </a:r>
          </a:p>
          <a:p>
            <a:r>
              <a:rPr lang="en-US" altLang="ko-KR" sz="900" dirty="0"/>
              <a:t>              }</a:t>
            </a:r>
          </a:p>
          <a:p>
            <a:r>
              <a:rPr lang="en-US" altLang="ko-KR" sz="900" dirty="0"/>
              <a:t>            },</a:t>
            </a:r>
          </a:p>
          <a:p>
            <a:r>
              <a:rPr lang="en-US" altLang="ko-KR" sz="900" dirty="0"/>
              <a:t>            {</a:t>
            </a:r>
          </a:p>
          <a:p>
            <a:r>
              <a:rPr lang="en-US" altLang="ko-KR" sz="900" dirty="0"/>
              <a:t>              "type": "CHIN_GNATHION",</a:t>
            </a:r>
          </a:p>
          <a:p>
            <a:r>
              <a:rPr lang="en-US" altLang="ko-KR" sz="900" dirty="0"/>
              <a:t>              "position": {</a:t>
            </a:r>
          </a:p>
          <a:p>
            <a:r>
              <a:rPr lang="en-US" altLang="ko-KR" sz="900" dirty="0"/>
              <a:t>                "x": 261.49994,</a:t>
            </a:r>
          </a:p>
          <a:p>
            <a:r>
              <a:rPr lang="en-US" altLang="ko-KR" sz="900" dirty="0"/>
              <a:t>                "y": 520.98486,</a:t>
            </a:r>
          </a:p>
          <a:p>
            <a:r>
              <a:rPr lang="en-US" altLang="ko-KR" sz="900" dirty="0"/>
              <a:t>                "z": 72.06828</a:t>
            </a:r>
          </a:p>
          <a:p>
            <a:r>
              <a:rPr lang="en-US" altLang="ko-KR" sz="900" dirty="0"/>
              <a:t>              }</a:t>
            </a:r>
          </a:p>
          <a:p>
            <a:r>
              <a:rPr lang="en-US" altLang="ko-KR" sz="900" dirty="0"/>
              <a:t>            },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6DC60-658A-4E4C-B36C-A4B5F3FA5C3E}"/>
              </a:ext>
            </a:extLst>
          </p:cNvPr>
          <p:cNvSpPr txBox="1"/>
          <p:nvPr/>
        </p:nvSpPr>
        <p:spPr>
          <a:xfrm>
            <a:off x="7982857" y="58846"/>
            <a:ext cx="44558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 {</a:t>
            </a:r>
          </a:p>
          <a:p>
            <a:r>
              <a:rPr lang="en-US" altLang="ko-KR" sz="900" dirty="0"/>
              <a:t>              "type": "CHIN_LEFT_GONION",</a:t>
            </a:r>
          </a:p>
          <a:p>
            <a:r>
              <a:rPr lang="en-US" altLang="ko-KR" sz="900" dirty="0"/>
              <a:t>              "position": {</a:t>
            </a:r>
          </a:p>
          <a:p>
            <a:r>
              <a:rPr lang="en-US" altLang="ko-KR" sz="900" dirty="0"/>
              <a:t>                "x": 198.05634,</a:t>
            </a:r>
          </a:p>
          <a:p>
            <a:r>
              <a:rPr lang="en-US" altLang="ko-KR" sz="900" dirty="0"/>
              <a:t>                "y": 378.90863,</a:t>
            </a:r>
          </a:p>
          <a:p>
            <a:r>
              <a:rPr lang="en-US" altLang="ko-KR" sz="900" dirty="0"/>
              <a:t>                "z": 122.7622</a:t>
            </a:r>
          </a:p>
          <a:p>
            <a:r>
              <a:rPr lang="en-US" altLang="ko-KR" sz="900" dirty="0"/>
              <a:t>              }</a:t>
            </a:r>
          </a:p>
          <a:p>
            <a:r>
              <a:rPr lang="en-US" altLang="ko-KR" sz="900" dirty="0"/>
              <a:t>            },</a:t>
            </a:r>
          </a:p>
          <a:p>
            <a:r>
              <a:rPr lang="en-US" altLang="ko-KR" sz="900" dirty="0"/>
              <a:t>            {</a:t>
            </a:r>
          </a:p>
          <a:p>
            <a:r>
              <a:rPr lang="en-US" altLang="ko-KR" sz="900" dirty="0"/>
              <a:t>              "type": "CHIN_RIGHT_GONION",</a:t>
            </a:r>
          </a:p>
          <a:p>
            <a:r>
              <a:rPr lang="en-US" altLang="ko-KR" sz="900" dirty="0"/>
              <a:t>              "position": {</a:t>
            </a:r>
          </a:p>
          <a:p>
            <a:r>
              <a:rPr lang="en-US" altLang="ko-KR" sz="900" dirty="0"/>
              <a:t>                "x": 380.36624,</a:t>
            </a:r>
          </a:p>
          <a:p>
            <a:r>
              <a:rPr lang="en-US" altLang="ko-KR" sz="900" dirty="0"/>
              <a:t>                "y": 461.75244,</a:t>
            </a:r>
          </a:p>
          <a:p>
            <a:r>
              <a:rPr lang="en-US" altLang="ko-KR" sz="900" dirty="0"/>
              <a:t>                "z": 179.60866</a:t>
            </a:r>
          </a:p>
          <a:p>
            <a:r>
              <a:rPr lang="en-US" altLang="ko-KR" sz="900" dirty="0"/>
              <a:t>              }</a:t>
            </a:r>
          </a:p>
          <a:p>
            <a:r>
              <a:rPr lang="en-US" altLang="ko-KR" sz="900" dirty="0"/>
              <a:t>            },</a:t>
            </a:r>
          </a:p>
          <a:p>
            <a:r>
              <a:rPr lang="en-US" altLang="ko-KR" sz="900" dirty="0"/>
              <a:t>            {</a:t>
            </a:r>
          </a:p>
          <a:p>
            <a:r>
              <a:rPr lang="en-US" altLang="ko-KR" sz="900" dirty="0"/>
              <a:t>              "position": {</a:t>
            </a:r>
          </a:p>
          <a:p>
            <a:r>
              <a:rPr lang="en-US" altLang="ko-KR" sz="900" dirty="0"/>
              <a:t>                "x": 247.66817,</a:t>
            </a:r>
          </a:p>
          <a:p>
            <a:r>
              <a:rPr lang="en-US" altLang="ko-KR" sz="900" dirty="0"/>
              <a:t>                "y": 377.60962,</a:t>
            </a:r>
          </a:p>
          <a:p>
            <a:r>
              <a:rPr lang="en-US" altLang="ko-KR" sz="900" dirty="0"/>
              <a:t>                "z": 29.514782</a:t>
            </a:r>
          </a:p>
          <a:p>
            <a:r>
              <a:rPr lang="en-US" altLang="ko-KR" sz="900" dirty="0"/>
              <a:t>              }</a:t>
            </a:r>
          </a:p>
          <a:p>
            <a:r>
              <a:rPr lang="en-US" altLang="ko-KR" sz="900" dirty="0"/>
              <a:t>            },</a:t>
            </a:r>
          </a:p>
          <a:p>
            <a:r>
              <a:rPr lang="en-US" altLang="ko-KR" sz="900" dirty="0"/>
              <a:t>            {</a:t>
            </a:r>
          </a:p>
          <a:p>
            <a:r>
              <a:rPr lang="en-US" altLang="ko-KR" sz="900" dirty="0"/>
              <a:t>              "position": {</a:t>
            </a:r>
          </a:p>
          <a:p>
            <a:r>
              <a:rPr lang="en-US" altLang="ko-KR" sz="900" dirty="0"/>
              <a:t>                "x": 390.5949,</a:t>
            </a:r>
          </a:p>
          <a:p>
            <a:r>
              <a:rPr lang="en-US" altLang="ko-KR" sz="900" dirty="0"/>
              <a:t>                "y": 435.82205,</a:t>
            </a:r>
          </a:p>
          <a:p>
            <a:r>
              <a:rPr lang="en-US" altLang="ko-KR" sz="900" dirty="0"/>
              <a:t>                "z": 69.84374</a:t>
            </a:r>
          </a:p>
          <a:p>
            <a:r>
              <a:rPr lang="en-US" altLang="ko-KR" sz="900" dirty="0"/>
              <a:t>              }</a:t>
            </a:r>
          </a:p>
          <a:p>
            <a:r>
              <a:rPr lang="en-US" altLang="ko-KR" sz="900" dirty="0"/>
              <a:t>            }</a:t>
            </a:r>
          </a:p>
          <a:p>
            <a:r>
              <a:rPr lang="en-US" altLang="ko-KR" sz="900" dirty="0"/>
              <a:t>          ],</a:t>
            </a:r>
          </a:p>
          <a:p>
            <a:r>
              <a:rPr lang="en-US" altLang="ko-KR" sz="900" dirty="0"/>
              <a:t>          "</a:t>
            </a:r>
            <a:r>
              <a:rPr lang="en-US" altLang="ko-KR" sz="900" dirty="0" err="1"/>
              <a:t>rollAngle</a:t>
            </a:r>
            <a:r>
              <a:rPr lang="en-US" altLang="ko-KR" sz="900" dirty="0"/>
              <a:t>": 27.360174,</a:t>
            </a:r>
          </a:p>
          <a:p>
            <a:r>
              <a:rPr lang="en-US" altLang="ko-KR" sz="900" dirty="0"/>
              <a:t>          "</a:t>
            </a:r>
            <a:r>
              <a:rPr lang="en-US" altLang="ko-KR" sz="900" dirty="0" err="1"/>
              <a:t>panAngle</a:t>
            </a:r>
            <a:r>
              <a:rPr lang="en-US" altLang="ko-KR" sz="900" dirty="0"/>
              <a:t>": 14.8092375,</a:t>
            </a:r>
          </a:p>
          <a:p>
            <a:r>
              <a:rPr lang="en-US" altLang="ko-KR" sz="900" dirty="0"/>
              <a:t>          "</a:t>
            </a:r>
            <a:r>
              <a:rPr lang="en-US" altLang="ko-KR" sz="900" dirty="0" err="1"/>
              <a:t>tiltAngle</a:t>
            </a:r>
            <a:r>
              <a:rPr lang="en-US" altLang="ko-KR" sz="900" dirty="0"/>
              <a:t>": -18.458298,</a:t>
            </a:r>
          </a:p>
          <a:p>
            <a:r>
              <a:rPr lang="en-US" altLang="ko-KR" sz="900" dirty="0"/>
              <a:t>          "</a:t>
            </a:r>
            <a:r>
              <a:rPr lang="en-US" altLang="ko-KR" sz="900" dirty="0" err="1"/>
              <a:t>detectionConfidence</a:t>
            </a:r>
            <a:r>
              <a:rPr lang="en-US" altLang="ko-KR" sz="900" dirty="0"/>
              <a:t>": 0.8530427,</a:t>
            </a:r>
          </a:p>
          <a:p>
            <a:r>
              <a:rPr lang="en-US" altLang="ko-KR" sz="900" dirty="0"/>
              <a:t>          "</a:t>
            </a:r>
            <a:r>
              <a:rPr lang="en-US" altLang="ko-KR" sz="900" dirty="0" err="1"/>
              <a:t>landmarkingConfidence</a:t>
            </a:r>
            <a:r>
              <a:rPr lang="en-US" altLang="ko-KR" sz="900" dirty="0"/>
              <a:t>": 0.5179217,</a:t>
            </a:r>
          </a:p>
          <a:p>
            <a:r>
              <a:rPr lang="en-US" altLang="ko-KR" sz="900" dirty="0"/>
              <a:t>          "</a:t>
            </a:r>
            <a:r>
              <a:rPr lang="en-US" altLang="ko-KR" sz="900" dirty="0" err="1"/>
              <a:t>joyLikelihood</a:t>
            </a:r>
            <a:r>
              <a:rPr lang="en-US" altLang="ko-KR" sz="900" dirty="0"/>
              <a:t>": "VERY_UNLIKELY",</a:t>
            </a:r>
          </a:p>
          <a:p>
            <a:r>
              <a:rPr lang="en-US" altLang="ko-KR" sz="900" dirty="0"/>
              <a:t>          "</a:t>
            </a:r>
            <a:r>
              <a:rPr lang="en-US" altLang="ko-KR" sz="900" dirty="0" err="1"/>
              <a:t>sorrowLikelihood</a:t>
            </a:r>
            <a:r>
              <a:rPr lang="en-US" altLang="ko-KR" sz="900" dirty="0"/>
              <a:t>": "VERY_UNLIKELY",</a:t>
            </a:r>
          </a:p>
          <a:p>
            <a:r>
              <a:rPr lang="en-US" altLang="ko-KR" sz="900" dirty="0"/>
              <a:t>          "</a:t>
            </a:r>
            <a:r>
              <a:rPr lang="en-US" altLang="ko-KR" sz="900" dirty="0" err="1"/>
              <a:t>angerLikelihood</a:t>
            </a:r>
            <a:r>
              <a:rPr lang="en-US" altLang="ko-KR" sz="900" dirty="0"/>
              <a:t>": "VERY_UNLIKELY",</a:t>
            </a:r>
          </a:p>
          <a:p>
            <a:r>
              <a:rPr lang="en-US" altLang="ko-KR" sz="900" dirty="0"/>
              <a:t>          "</a:t>
            </a:r>
            <a:r>
              <a:rPr lang="en-US" altLang="ko-KR" sz="900" dirty="0" err="1"/>
              <a:t>surpriseLikelihood</a:t>
            </a:r>
            <a:r>
              <a:rPr lang="en-US" altLang="ko-KR" sz="900" dirty="0"/>
              <a:t>": "VERY_UNLIKELY",</a:t>
            </a:r>
          </a:p>
          <a:p>
            <a:r>
              <a:rPr lang="en-US" altLang="ko-KR" sz="900" dirty="0"/>
              <a:t>          "</a:t>
            </a:r>
            <a:r>
              <a:rPr lang="en-US" altLang="ko-KR" sz="900" dirty="0" err="1"/>
              <a:t>underExposedLikelihood</a:t>
            </a:r>
            <a:r>
              <a:rPr lang="en-US" altLang="ko-KR" sz="900" dirty="0"/>
              <a:t>": "VERY_UNLIKELY",</a:t>
            </a:r>
          </a:p>
          <a:p>
            <a:r>
              <a:rPr lang="en-US" altLang="ko-KR" sz="900" dirty="0"/>
              <a:t>          "</a:t>
            </a:r>
            <a:r>
              <a:rPr lang="en-US" altLang="ko-KR" sz="900" dirty="0" err="1"/>
              <a:t>blurredLikelihood</a:t>
            </a:r>
            <a:r>
              <a:rPr lang="en-US" altLang="ko-KR" sz="900" dirty="0"/>
              <a:t>": "VERY_UNLIKELY",</a:t>
            </a:r>
          </a:p>
          <a:p>
            <a:r>
              <a:rPr lang="en-US" altLang="ko-KR" sz="900" dirty="0"/>
              <a:t>          "</a:t>
            </a:r>
            <a:r>
              <a:rPr lang="en-US" altLang="ko-KR" sz="900" dirty="0" err="1"/>
              <a:t>headwearLikelihood</a:t>
            </a:r>
            <a:r>
              <a:rPr lang="en-US" altLang="ko-KR" sz="900" dirty="0"/>
              <a:t>": "VERY_UNLIKELY"</a:t>
            </a:r>
          </a:p>
          <a:p>
            <a:r>
              <a:rPr lang="en-US" altLang="ko-KR" sz="900" dirty="0"/>
              <a:t>        }</a:t>
            </a:r>
          </a:p>
          <a:p>
            <a:r>
              <a:rPr lang="en-US" altLang="ko-KR" sz="900" dirty="0"/>
              <a:t>      ]</a:t>
            </a:r>
          </a:p>
          <a:p>
            <a:r>
              <a:rPr lang="en-US" altLang="ko-KR" sz="900" dirty="0"/>
              <a:t>    }</a:t>
            </a:r>
          </a:p>
          <a:p>
            <a:r>
              <a:rPr lang="en-US" altLang="ko-KR" sz="900" dirty="0"/>
              <a:t>  ]</a:t>
            </a:r>
          </a:p>
          <a:p>
            <a:r>
              <a:rPr lang="en-US" altLang="ko-KR" sz="900" dirty="0"/>
              <a:t>}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90640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1653</Words>
  <Application>Microsoft Office PowerPoint</Application>
  <PresentationFormat>와이드스크린</PresentationFormat>
  <Paragraphs>345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Google API – 얼굴 인식</vt:lpstr>
      <vt:lpstr>1. request용 json 파일 생성</vt:lpstr>
      <vt:lpstr>2. power shell로 request 요청 보내기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API – 얼굴 인식</dc:title>
  <dc:creator>김 민석</dc:creator>
  <cp:lastModifiedBy>김 민석</cp:lastModifiedBy>
  <cp:revision>3</cp:revision>
  <dcterms:created xsi:type="dcterms:W3CDTF">2020-08-18T07:20:49Z</dcterms:created>
  <dcterms:modified xsi:type="dcterms:W3CDTF">2020-08-18T07:40:18Z</dcterms:modified>
</cp:coreProperties>
</file>