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87" r:id="rId2"/>
    <p:sldId id="278" r:id="rId3"/>
    <p:sldId id="286" r:id="rId4"/>
  </p:sldIdLst>
  <p:sldSz cx="39620825" cy="29718000"/>
  <p:notesSz cx="6858000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009"/>
    <a:srgbClr val="E1005B"/>
    <a:srgbClr val="00387F"/>
    <a:srgbClr val="C600FF"/>
    <a:srgbClr val="165348"/>
    <a:srgbClr val="D09E00"/>
    <a:srgbClr val="8B0036"/>
    <a:srgbClr val="352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27" d="100"/>
          <a:sy n="27" d="100"/>
        </p:scale>
        <p:origin x="152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CDA59-A878-450B-A47C-92DC47C4DBB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8088" y="1233488"/>
            <a:ext cx="444182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51219"/>
            <a:ext cx="548640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377318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AFF1D-30A6-4794-BD4D-5EE9C2294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4256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281" algn="l" defTabSz="274256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2561" algn="l" defTabSz="274256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3842" algn="l" defTabSz="274256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5119" algn="l" defTabSz="274256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6400" algn="l" defTabSz="274256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27680" algn="l" defTabSz="274256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598961" algn="l" defTabSz="274256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0239" algn="l" defTabSz="2742561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562" y="4863573"/>
            <a:ext cx="33677701" cy="10346267"/>
          </a:xfrm>
        </p:spPr>
        <p:txBody>
          <a:bodyPr anchor="b"/>
          <a:lstStyle>
            <a:lvl1pPr algn="ctr">
              <a:defRPr sz="259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2603" y="15608831"/>
            <a:ext cx="29715619" cy="7174969"/>
          </a:xfrm>
        </p:spPr>
        <p:txBody>
          <a:bodyPr/>
          <a:lstStyle>
            <a:lvl1pPr marL="0" indent="0" algn="ctr">
              <a:buNone/>
              <a:defRPr sz="10399"/>
            </a:lvl1pPr>
            <a:lvl2pPr marL="1981048" indent="0" algn="ctr">
              <a:buNone/>
              <a:defRPr sz="8666"/>
            </a:lvl2pPr>
            <a:lvl3pPr marL="3962095" indent="0" algn="ctr">
              <a:buNone/>
              <a:defRPr sz="7799"/>
            </a:lvl3pPr>
            <a:lvl4pPr marL="5943143" indent="0" algn="ctr">
              <a:buNone/>
              <a:defRPr sz="6933"/>
            </a:lvl4pPr>
            <a:lvl5pPr marL="7924190" indent="0" algn="ctr">
              <a:buNone/>
              <a:defRPr sz="6933"/>
            </a:lvl5pPr>
            <a:lvl6pPr marL="9905238" indent="0" algn="ctr">
              <a:buNone/>
              <a:defRPr sz="6933"/>
            </a:lvl6pPr>
            <a:lvl7pPr marL="11886286" indent="0" algn="ctr">
              <a:buNone/>
              <a:defRPr sz="6933"/>
            </a:lvl7pPr>
            <a:lvl8pPr marL="13867333" indent="0" algn="ctr">
              <a:buNone/>
              <a:defRPr sz="6933"/>
            </a:lvl8pPr>
            <a:lvl9pPr marL="15848381" indent="0" algn="ctr">
              <a:buNone/>
              <a:defRPr sz="6933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1BFC-0113-47B6-8556-7F4C9EC2EA0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0BA1-2095-46E6-B6E9-C1281DA03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2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1BFC-0113-47B6-8556-7F4C9EC2EA0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0BA1-2095-46E6-B6E9-C1281DA03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26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53655" y="1582209"/>
            <a:ext cx="8543240" cy="2518463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3934" y="1582209"/>
            <a:ext cx="25134461" cy="2518463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1BFC-0113-47B6-8556-7F4C9EC2EA0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0BA1-2095-46E6-B6E9-C1281DA03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3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1BFC-0113-47B6-8556-7F4C9EC2EA0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0BA1-2095-46E6-B6E9-C1281DA0333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7379307" y="1670084"/>
            <a:ext cx="27058633" cy="27787549"/>
            <a:chOff x="7379307" y="1670084"/>
            <a:chExt cx="27058633" cy="27787549"/>
          </a:xfrm>
        </p:grpSpPr>
        <p:sp>
          <p:nvSpPr>
            <p:cNvPr id="8" name="Freeform 29"/>
            <p:cNvSpPr>
              <a:spLocks/>
            </p:cNvSpPr>
            <p:nvPr/>
          </p:nvSpPr>
          <p:spPr bwMode="auto">
            <a:xfrm>
              <a:off x="31536995" y="7539282"/>
              <a:ext cx="144780" cy="144780"/>
            </a:xfrm>
            <a:custGeom>
              <a:avLst/>
              <a:gdLst/>
              <a:ahLst/>
              <a:cxnLst>
                <a:cxn ang="0">
                  <a:pos x="301" y="751"/>
                </a:cxn>
                <a:cxn ang="0">
                  <a:pos x="354" y="719"/>
                </a:cxn>
                <a:cxn ang="0">
                  <a:pos x="403" y="754"/>
                </a:cxn>
                <a:cxn ang="0">
                  <a:pos x="442" y="755"/>
                </a:cxn>
                <a:cxn ang="0">
                  <a:pos x="504" y="684"/>
                </a:cxn>
                <a:cxn ang="0">
                  <a:pos x="605" y="690"/>
                </a:cxn>
                <a:cxn ang="0">
                  <a:pos x="632" y="765"/>
                </a:cxn>
                <a:cxn ang="0">
                  <a:pos x="680" y="781"/>
                </a:cxn>
                <a:cxn ang="0">
                  <a:pos x="740" y="689"/>
                </a:cxn>
                <a:cxn ang="0">
                  <a:pos x="754" y="676"/>
                </a:cxn>
                <a:cxn ang="0">
                  <a:pos x="808" y="673"/>
                </a:cxn>
                <a:cxn ang="0">
                  <a:pos x="809" y="667"/>
                </a:cxn>
                <a:cxn ang="0">
                  <a:pos x="877" y="585"/>
                </a:cxn>
                <a:cxn ang="0">
                  <a:pos x="857" y="532"/>
                </a:cxn>
                <a:cxn ang="0">
                  <a:pos x="857" y="522"/>
                </a:cxn>
                <a:cxn ang="0">
                  <a:pos x="862" y="496"/>
                </a:cxn>
                <a:cxn ang="0">
                  <a:pos x="932" y="444"/>
                </a:cxn>
                <a:cxn ang="0">
                  <a:pos x="926" y="399"/>
                </a:cxn>
                <a:cxn ang="0">
                  <a:pos x="910" y="369"/>
                </a:cxn>
                <a:cxn ang="0">
                  <a:pos x="844" y="363"/>
                </a:cxn>
                <a:cxn ang="0">
                  <a:pos x="786" y="399"/>
                </a:cxn>
                <a:cxn ang="0">
                  <a:pos x="753" y="350"/>
                </a:cxn>
                <a:cxn ang="0">
                  <a:pos x="788" y="317"/>
                </a:cxn>
                <a:cxn ang="0">
                  <a:pos x="785" y="247"/>
                </a:cxn>
                <a:cxn ang="0">
                  <a:pos x="780" y="237"/>
                </a:cxn>
                <a:cxn ang="0">
                  <a:pos x="785" y="238"/>
                </a:cxn>
                <a:cxn ang="0">
                  <a:pos x="730" y="142"/>
                </a:cxn>
                <a:cxn ang="0">
                  <a:pos x="721" y="34"/>
                </a:cxn>
                <a:cxn ang="0">
                  <a:pos x="667" y="28"/>
                </a:cxn>
                <a:cxn ang="0">
                  <a:pos x="664" y="34"/>
                </a:cxn>
                <a:cxn ang="0">
                  <a:pos x="636" y="48"/>
                </a:cxn>
                <a:cxn ang="0">
                  <a:pos x="567" y="0"/>
                </a:cxn>
                <a:cxn ang="0">
                  <a:pos x="547" y="28"/>
                </a:cxn>
                <a:cxn ang="0">
                  <a:pos x="547" y="28"/>
                </a:cxn>
                <a:cxn ang="0">
                  <a:pos x="505" y="70"/>
                </a:cxn>
                <a:cxn ang="0">
                  <a:pos x="491" y="159"/>
                </a:cxn>
                <a:cxn ang="0">
                  <a:pos x="491" y="173"/>
                </a:cxn>
                <a:cxn ang="0">
                  <a:pos x="478" y="193"/>
                </a:cxn>
                <a:cxn ang="0">
                  <a:pos x="456" y="185"/>
                </a:cxn>
                <a:cxn ang="0">
                  <a:pos x="456" y="185"/>
                </a:cxn>
                <a:cxn ang="0">
                  <a:pos x="436" y="166"/>
                </a:cxn>
                <a:cxn ang="0">
                  <a:pos x="407" y="111"/>
                </a:cxn>
                <a:cxn ang="0">
                  <a:pos x="358" y="163"/>
                </a:cxn>
                <a:cxn ang="0">
                  <a:pos x="320" y="178"/>
                </a:cxn>
                <a:cxn ang="0">
                  <a:pos x="312" y="288"/>
                </a:cxn>
                <a:cxn ang="0">
                  <a:pos x="273" y="306"/>
                </a:cxn>
                <a:cxn ang="0">
                  <a:pos x="230" y="345"/>
                </a:cxn>
                <a:cxn ang="0">
                  <a:pos x="190" y="342"/>
                </a:cxn>
                <a:cxn ang="0">
                  <a:pos x="167" y="339"/>
                </a:cxn>
                <a:cxn ang="0">
                  <a:pos x="86" y="284"/>
                </a:cxn>
                <a:cxn ang="0">
                  <a:pos x="0" y="415"/>
                </a:cxn>
                <a:cxn ang="0">
                  <a:pos x="112" y="463"/>
                </a:cxn>
                <a:cxn ang="0">
                  <a:pos x="115" y="466"/>
                </a:cxn>
                <a:cxn ang="0">
                  <a:pos x="137" y="549"/>
                </a:cxn>
                <a:cxn ang="0">
                  <a:pos x="106" y="582"/>
                </a:cxn>
                <a:cxn ang="0">
                  <a:pos x="131" y="651"/>
                </a:cxn>
                <a:cxn ang="0">
                  <a:pos x="184" y="627"/>
                </a:cxn>
                <a:cxn ang="0">
                  <a:pos x="229" y="600"/>
                </a:cxn>
                <a:cxn ang="0">
                  <a:pos x="242" y="617"/>
                </a:cxn>
                <a:cxn ang="0">
                  <a:pos x="301" y="751"/>
                </a:cxn>
              </a:cxnLst>
              <a:rect l="0" t="0" r="r" b="b"/>
              <a:pathLst>
                <a:path w="932" h="781">
                  <a:moveTo>
                    <a:pt x="301" y="751"/>
                  </a:moveTo>
                  <a:lnTo>
                    <a:pt x="354" y="719"/>
                  </a:lnTo>
                  <a:lnTo>
                    <a:pt x="403" y="754"/>
                  </a:lnTo>
                  <a:lnTo>
                    <a:pt x="442" y="755"/>
                  </a:lnTo>
                  <a:lnTo>
                    <a:pt x="504" y="684"/>
                  </a:lnTo>
                  <a:lnTo>
                    <a:pt x="605" y="690"/>
                  </a:lnTo>
                  <a:lnTo>
                    <a:pt x="632" y="765"/>
                  </a:lnTo>
                  <a:lnTo>
                    <a:pt x="680" y="781"/>
                  </a:lnTo>
                  <a:lnTo>
                    <a:pt x="740" y="689"/>
                  </a:lnTo>
                  <a:lnTo>
                    <a:pt x="754" y="676"/>
                  </a:lnTo>
                  <a:lnTo>
                    <a:pt x="808" y="673"/>
                  </a:lnTo>
                  <a:lnTo>
                    <a:pt x="809" y="667"/>
                  </a:lnTo>
                  <a:lnTo>
                    <a:pt x="877" y="585"/>
                  </a:lnTo>
                  <a:lnTo>
                    <a:pt x="857" y="532"/>
                  </a:lnTo>
                  <a:lnTo>
                    <a:pt x="857" y="522"/>
                  </a:lnTo>
                  <a:lnTo>
                    <a:pt x="862" y="496"/>
                  </a:lnTo>
                  <a:lnTo>
                    <a:pt x="932" y="444"/>
                  </a:lnTo>
                  <a:lnTo>
                    <a:pt x="926" y="399"/>
                  </a:lnTo>
                  <a:lnTo>
                    <a:pt x="910" y="369"/>
                  </a:lnTo>
                  <a:lnTo>
                    <a:pt x="844" y="363"/>
                  </a:lnTo>
                  <a:lnTo>
                    <a:pt x="786" y="399"/>
                  </a:lnTo>
                  <a:lnTo>
                    <a:pt x="753" y="350"/>
                  </a:lnTo>
                  <a:lnTo>
                    <a:pt x="788" y="317"/>
                  </a:lnTo>
                  <a:lnTo>
                    <a:pt x="785" y="247"/>
                  </a:lnTo>
                  <a:lnTo>
                    <a:pt x="780" y="237"/>
                  </a:lnTo>
                  <a:lnTo>
                    <a:pt x="785" y="238"/>
                  </a:lnTo>
                  <a:lnTo>
                    <a:pt x="730" y="142"/>
                  </a:lnTo>
                  <a:lnTo>
                    <a:pt x="721" y="34"/>
                  </a:lnTo>
                  <a:lnTo>
                    <a:pt x="667" y="28"/>
                  </a:lnTo>
                  <a:lnTo>
                    <a:pt x="664" y="34"/>
                  </a:lnTo>
                  <a:lnTo>
                    <a:pt x="636" y="48"/>
                  </a:lnTo>
                  <a:lnTo>
                    <a:pt x="567" y="0"/>
                  </a:lnTo>
                  <a:lnTo>
                    <a:pt x="547" y="28"/>
                  </a:lnTo>
                  <a:lnTo>
                    <a:pt x="547" y="28"/>
                  </a:lnTo>
                  <a:lnTo>
                    <a:pt x="505" y="70"/>
                  </a:lnTo>
                  <a:lnTo>
                    <a:pt x="491" y="159"/>
                  </a:lnTo>
                  <a:lnTo>
                    <a:pt x="491" y="173"/>
                  </a:lnTo>
                  <a:lnTo>
                    <a:pt x="478" y="193"/>
                  </a:lnTo>
                  <a:lnTo>
                    <a:pt x="456" y="185"/>
                  </a:lnTo>
                  <a:lnTo>
                    <a:pt x="456" y="185"/>
                  </a:lnTo>
                  <a:lnTo>
                    <a:pt x="436" y="166"/>
                  </a:lnTo>
                  <a:lnTo>
                    <a:pt x="407" y="111"/>
                  </a:lnTo>
                  <a:lnTo>
                    <a:pt x="358" y="163"/>
                  </a:lnTo>
                  <a:lnTo>
                    <a:pt x="320" y="178"/>
                  </a:lnTo>
                  <a:lnTo>
                    <a:pt x="312" y="288"/>
                  </a:lnTo>
                  <a:lnTo>
                    <a:pt x="273" y="306"/>
                  </a:lnTo>
                  <a:lnTo>
                    <a:pt x="230" y="345"/>
                  </a:lnTo>
                  <a:lnTo>
                    <a:pt x="190" y="342"/>
                  </a:lnTo>
                  <a:lnTo>
                    <a:pt x="167" y="339"/>
                  </a:lnTo>
                  <a:lnTo>
                    <a:pt x="86" y="284"/>
                  </a:lnTo>
                  <a:lnTo>
                    <a:pt x="0" y="415"/>
                  </a:lnTo>
                  <a:lnTo>
                    <a:pt x="112" y="463"/>
                  </a:lnTo>
                  <a:lnTo>
                    <a:pt x="115" y="466"/>
                  </a:lnTo>
                  <a:lnTo>
                    <a:pt x="137" y="549"/>
                  </a:lnTo>
                  <a:lnTo>
                    <a:pt x="106" y="582"/>
                  </a:lnTo>
                  <a:lnTo>
                    <a:pt x="131" y="651"/>
                  </a:lnTo>
                  <a:lnTo>
                    <a:pt x="184" y="627"/>
                  </a:lnTo>
                  <a:lnTo>
                    <a:pt x="229" y="600"/>
                  </a:lnTo>
                  <a:lnTo>
                    <a:pt x="242" y="617"/>
                  </a:lnTo>
                  <a:lnTo>
                    <a:pt x="301" y="751"/>
                  </a:lnTo>
                  <a:close/>
                </a:path>
              </a:pathLst>
            </a:custGeom>
            <a:solidFill>
              <a:srgbClr val="9B9B9B"/>
            </a:solidFill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4386" b="1" dirty="0"/>
            </a:p>
          </p:txBody>
        </p:sp>
        <p:sp>
          <p:nvSpPr>
            <p:cNvPr id="9" name="Freeform 19"/>
            <p:cNvSpPr>
              <a:spLocks noEditPoints="1"/>
            </p:cNvSpPr>
            <p:nvPr/>
          </p:nvSpPr>
          <p:spPr bwMode="auto">
            <a:xfrm>
              <a:off x="17385482" y="7273239"/>
              <a:ext cx="17052458" cy="10470033"/>
            </a:xfrm>
            <a:custGeom>
              <a:avLst/>
              <a:gdLst/>
              <a:ahLst/>
              <a:cxnLst>
                <a:cxn ang="0">
                  <a:pos x="6946" y="654"/>
                </a:cxn>
                <a:cxn ang="0">
                  <a:pos x="5330" y="20"/>
                </a:cxn>
                <a:cxn ang="0">
                  <a:pos x="5245" y="195"/>
                </a:cxn>
                <a:cxn ang="0">
                  <a:pos x="5228" y="29"/>
                </a:cxn>
                <a:cxn ang="0">
                  <a:pos x="1318" y="4139"/>
                </a:cxn>
                <a:cxn ang="0">
                  <a:pos x="1653" y="4254"/>
                </a:cxn>
                <a:cxn ang="0">
                  <a:pos x="1932" y="4128"/>
                </a:cxn>
                <a:cxn ang="0">
                  <a:pos x="2082" y="4151"/>
                </a:cxn>
                <a:cxn ang="0">
                  <a:pos x="2349" y="3946"/>
                </a:cxn>
                <a:cxn ang="0">
                  <a:pos x="2516" y="4071"/>
                </a:cxn>
                <a:cxn ang="0">
                  <a:pos x="2762" y="4070"/>
                </a:cxn>
                <a:cxn ang="0">
                  <a:pos x="2860" y="3942"/>
                </a:cxn>
                <a:cxn ang="0">
                  <a:pos x="2921" y="3702"/>
                </a:cxn>
                <a:cxn ang="0">
                  <a:pos x="2950" y="3535"/>
                </a:cxn>
                <a:cxn ang="0">
                  <a:pos x="3013" y="3339"/>
                </a:cxn>
                <a:cxn ang="0">
                  <a:pos x="3038" y="3130"/>
                </a:cxn>
                <a:cxn ang="0">
                  <a:pos x="2829" y="3292"/>
                </a:cxn>
                <a:cxn ang="0">
                  <a:pos x="2801" y="3210"/>
                </a:cxn>
                <a:cxn ang="0">
                  <a:pos x="2803" y="3044"/>
                </a:cxn>
                <a:cxn ang="0">
                  <a:pos x="2725" y="2812"/>
                </a:cxn>
                <a:cxn ang="0">
                  <a:pos x="2728" y="2526"/>
                </a:cxn>
                <a:cxn ang="0">
                  <a:pos x="2839" y="2211"/>
                </a:cxn>
                <a:cxn ang="0">
                  <a:pos x="2813" y="1863"/>
                </a:cxn>
                <a:cxn ang="0">
                  <a:pos x="2856" y="1618"/>
                </a:cxn>
                <a:cxn ang="0">
                  <a:pos x="2784" y="1288"/>
                </a:cxn>
                <a:cxn ang="0">
                  <a:pos x="2791" y="1028"/>
                </a:cxn>
                <a:cxn ang="0">
                  <a:pos x="2509" y="1030"/>
                </a:cxn>
                <a:cxn ang="0">
                  <a:pos x="2197" y="1124"/>
                </a:cxn>
                <a:cxn ang="0">
                  <a:pos x="1908" y="1131"/>
                </a:cxn>
                <a:cxn ang="0">
                  <a:pos x="1585" y="1159"/>
                </a:cxn>
                <a:cxn ang="0">
                  <a:pos x="1409" y="1150"/>
                </a:cxn>
                <a:cxn ang="0">
                  <a:pos x="1220" y="1303"/>
                </a:cxn>
                <a:cxn ang="0">
                  <a:pos x="1108" y="1518"/>
                </a:cxn>
                <a:cxn ang="0">
                  <a:pos x="998" y="1653"/>
                </a:cxn>
                <a:cxn ang="0">
                  <a:pos x="775" y="1518"/>
                </a:cxn>
                <a:cxn ang="0">
                  <a:pos x="710" y="1647"/>
                </a:cxn>
                <a:cxn ang="0">
                  <a:pos x="524" y="1665"/>
                </a:cxn>
                <a:cxn ang="0">
                  <a:pos x="469" y="1856"/>
                </a:cxn>
                <a:cxn ang="0">
                  <a:pos x="263" y="1851"/>
                </a:cxn>
                <a:cxn ang="0">
                  <a:pos x="126" y="1997"/>
                </a:cxn>
                <a:cxn ang="0">
                  <a:pos x="0" y="2113"/>
                </a:cxn>
                <a:cxn ang="0">
                  <a:pos x="174" y="2283"/>
                </a:cxn>
                <a:cxn ang="0">
                  <a:pos x="134" y="2480"/>
                </a:cxn>
                <a:cxn ang="0">
                  <a:pos x="115" y="2777"/>
                </a:cxn>
                <a:cxn ang="0">
                  <a:pos x="249" y="2797"/>
                </a:cxn>
                <a:cxn ang="0">
                  <a:pos x="396" y="2802"/>
                </a:cxn>
                <a:cxn ang="0">
                  <a:pos x="366" y="2910"/>
                </a:cxn>
                <a:cxn ang="0">
                  <a:pos x="232" y="3240"/>
                </a:cxn>
                <a:cxn ang="0">
                  <a:pos x="224" y="3544"/>
                </a:cxn>
                <a:cxn ang="0">
                  <a:pos x="357" y="3645"/>
                </a:cxn>
                <a:cxn ang="0">
                  <a:pos x="601" y="3717"/>
                </a:cxn>
                <a:cxn ang="0">
                  <a:pos x="737" y="3939"/>
                </a:cxn>
                <a:cxn ang="0">
                  <a:pos x="900" y="4066"/>
                </a:cxn>
                <a:cxn ang="0">
                  <a:pos x="1006" y="3960"/>
                </a:cxn>
                <a:cxn ang="0">
                  <a:pos x="1033" y="3619"/>
                </a:cxn>
                <a:cxn ang="0">
                  <a:pos x="1504" y="3338"/>
                </a:cxn>
                <a:cxn ang="0">
                  <a:pos x="1521" y="3826"/>
                </a:cxn>
                <a:cxn ang="0">
                  <a:pos x="1276" y="4022"/>
                </a:cxn>
              </a:cxnLst>
              <a:rect l="0" t="0" r="r" b="b"/>
              <a:pathLst>
                <a:path w="6949" h="4264">
                  <a:moveTo>
                    <a:pt x="6937" y="650"/>
                  </a:moveTo>
                  <a:lnTo>
                    <a:pt x="6937" y="654"/>
                  </a:lnTo>
                  <a:lnTo>
                    <a:pt x="6942" y="657"/>
                  </a:lnTo>
                  <a:lnTo>
                    <a:pt x="6937" y="657"/>
                  </a:lnTo>
                  <a:lnTo>
                    <a:pt x="6937" y="660"/>
                  </a:lnTo>
                  <a:lnTo>
                    <a:pt x="6932" y="659"/>
                  </a:lnTo>
                  <a:lnTo>
                    <a:pt x="6930" y="653"/>
                  </a:lnTo>
                  <a:lnTo>
                    <a:pt x="6933" y="650"/>
                  </a:lnTo>
                  <a:lnTo>
                    <a:pt x="6934" y="653"/>
                  </a:lnTo>
                  <a:lnTo>
                    <a:pt x="6937" y="650"/>
                  </a:lnTo>
                  <a:close/>
                  <a:moveTo>
                    <a:pt x="6946" y="654"/>
                  </a:moveTo>
                  <a:lnTo>
                    <a:pt x="6949" y="660"/>
                  </a:lnTo>
                  <a:lnTo>
                    <a:pt x="6943" y="664"/>
                  </a:lnTo>
                  <a:lnTo>
                    <a:pt x="6940" y="660"/>
                  </a:lnTo>
                  <a:lnTo>
                    <a:pt x="6946" y="654"/>
                  </a:lnTo>
                  <a:close/>
                  <a:moveTo>
                    <a:pt x="6934" y="643"/>
                  </a:moveTo>
                  <a:lnTo>
                    <a:pt x="6936" y="646"/>
                  </a:lnTo>
                  <a:lnTo>
                    <a:pt x="6933" y="649"/>
                  </a:lnTo>
                  <a:lnTo>
                    <a:pt x="6933" y="644"/>
                  </a:lnTo>
                  <a:lnTo>
                    <a:pt x="6934" y="643"/>
                  </a:lnTo>
                  <a:close/>
                  <a:moveTo>
                    <a:pt x="5313" y="14"/>
                  </a:moveTo>
                  <a:lnTo>
                    <a:pt x="5330" y="20"/>
                  </a:lnTo>
                  <a:lnTo>
                    <a:pt x="5317" y="26"/>
                  </a:lnTo>
                  <a:lnTo>
                    <a:pt x="5312" y="46"/>
                  </a:lnTo>
                  <a:lnTo>
                    <a:pt x="5329" y="78"/>
                  </a:lnTo>
                  <a:lnTo>
                    <a:pt x="5316" y="124"/>
                  </a:lnTo>
                  <a:lnTo>
                    <a:pt x="5332" y="137"/>
                  </a:lnTo>
                  <a:lnTo>
                    <a:pt x="5315" y="143"/>
                  </a:lnTo>
                  <a:lnTo>
                    <a:pt x="5299" y="160"/>
                  </a:lnTo>
                  <a:lnTo>
                    <a:pt x="5291" y="157"/>
                  </a:lnTo>
                  <a:lnTo>
                    <a:pt x="5268" y="170"/>
                  </a:lnTo>
                  <a:lnTo>
                    <a:pt x="5255" y="205"/>
                  </a:lnTo>
                  <a:lnTo>
                    <a:pt x="5245" y="195"/>
                  </a:lnTo>
                  <a:lnTo>
                    <a:pt x="5212" y="185"/>
                  </a:lnTo>
                  <a:lnTo>
                    <a:pt x="5196" y="187"/>
                  </a:lnTo>
                  <a:lnTo>
                    <a:pt x="5170" y="167"/>
                  </a:lnTo>
                  <a:lnTo>
                    <a:pt x="5142" y="160"/>
                  </a:lnTo>
                  <a:lnTo>
                    <a:pt x="5130" y="141"/>
                  </a:lnTo>
                  <a:lnTo>
                    <a:pt x="5134" y="97"/>
                  </a:lnTo>
                  <a:lnTo>
                    <a:pt x="5116" y="75"/>
                  </a:lnTo>
                  <a:lnTo>
                    <a:pt x="5116" y="56"/>
                  </a:lnTo>
                  <a:lnTo>
                    <a:pt x="5130" y="65"/>
                  </a:lnTo>
                  <a:lnTo>
                    <a:pt x="5202" y="27"/>
                  </a:lnTo>
                  <a:lnTo>
                    <a:pt x="5228" y="29"/>
                  </a:lnTo>
                  <a:lnTo>
                    <a:pt x="5254" y="12"/>
                  </a:lnTo>
                  <a:lnTo>
                    <a:pt x="5283" y="16"/>
                  </a:lnTo>
                  <a:lnTo>
                    <a:pt x="5297" y="0"/>
                  </a:lnTo>
                  <a:lnTo>
                    <a:pt x="5310" y="2"/>
                  </a:lnTo>
                  <a:lnTo>
                    <a:pt x="5313" y="14"/>
                  </a:lnTo>
                  <a:close/>
                  <a:moveTo>
                    <a:pt x="1300" y="4018"/>
                  </a:moveTo>
                  <a:lnTo>
                    <a:pt x="1300" y="4018"/>
                  </a:lnTo>
                  <a:lnTo>
                    <a:pt x="1312" y="4041"/>
                  </a:lnTo>
                  <a:lnTo>
                    <a:pt x="1304" y="4096"/>
                  </a:lnTo>
                  <a:lnTo>
                    <a:pt x="1304" y="4096"/>
                  </a:lnTo>
                  <a:lnTo>
                    <a:pt x="1318" y="4139"/>
                  </a:lnTo>
                  <a:lnTo>
                    <a:pt x="1334" y="4162"/>
                  </a:lnTo>
                  <a:lnTo>
                    <a:pt x="1372" y="4192"/>
                  </a:lnTo>
                  <a:lnTo>
                    <a:pt x="1372" y="4192"/>
                  </a:lnTo>
                  <a:lnTo>
                    <a:pt x="1389" y="4211"/>
                  </a:lnTo>
                  <a:lnTo>
                    <a:pt x="1413" y="4224"/>
                  </a:lnTo>
                  <a:lnTo>
                    <a:pt x="1413" y="4224"/>
                  </a:lnTo>
                  <a:lnTo>
                    <a:pt x="1520" y="4204"/>
                  </a:lnTo>
                  <a:lnTo>
                    <a:pt x="1520" y="4204"/>
                  </a:lnTo>
                  <a:lnTo>
                    <a:pt x="1581" y="4218"/>
                  </a:lnTo>
                  <a:lnTo>
                    <a:pt x="1653" y="4254"/>
                  </a:lnTo>
                  <a:lnTo>
                    <a:pt x="1653" y="4254"/>
                  </a:lnTo>
                  <a:lnTo>
                    <a:pt x="1687" y="4264"/>
                  </a:lnTo>
                  <a:lnTo>
                    <a:pt x="1716" y="4254"/>
                  </a:lnTo>
                  <a:lnTo>
                    <a:pt x="1787" y="4195"/>
                  </a:lnTo>
                  <a:lnTo>
                    <a:pt x="1805" y="4201"/>
                  </a:lnTo>
                  <a:lnTo>
                    <a:pt x="1805" y="4201"/>
                  </a:lnTo>
                  <a:lnTo>
                    <a:pt x="1826" y="4192"/>
                  </a:lnTo>
                  <a:lnTo>
                    <a:pt x="1857" y="4152"/>
                  </a:lnTo>
                  <a:lnTo>
                    <a:pt x="1857" y="4152"/>
                  </a:lnTo>
                  <a:lnTo>
                    <a:pt x="1895" y="4126"/>
                  </a:lnTo>
                  <a:lnTo>
                    <a:pt x="1895" y="4126"/>
                  </a:lnTo>
                  <a:lnTo>
                    <a:pt x="1932" y="4128"/>
                  </a:lnTo>
                  <a:lnTo>
                    <a:pt x="1932" y="4128"/>
                  </a:lnTo>
                  <a:lnTo>
                    <a:pt x="1957" y="4129"/>
                  </a:lnTo>
                  <a:lnTo>
                    <a:pt x="1985" y="4142"/>
                  </a:lnTo>
                  <a:lnTo>
                    <a:pt x="1985" y="4142"/>
                  </a:lnTo>
                  <a:lnTo>
                    <a:pt x="2009" y="4155"/>
                  </a:lnTo>
                  <a:lnTo>
                    <a:pt x="2009" y="4155"/>
                  </a:lnTo>
                  <a:lnTo>
                    <a:pt x="2052" y="4171"/>
                  </a:lnTo>
                  <a:lnTo>
                    <a:pt x="2052" y="4171"/>
                  </a:lnTo>
                  <a:lnTo>
                    <a:pt x="2069" y="4165"/>
                  </a:lnTo>
                  <a:lnTo>
                    <a:pt x="2069" y="4165"/>
                  </a:lnTo>
                  <a:lnTo>
                    <a:pt x="2082" y="4151"/>
                  </a:lnTo>
                  <a:lnTo>
                    <a:pt x="2153" y="4094"/>
                  </a:lnTo>
                  <a:lnTo>
                    <a:pt x="2183" y="4091"/>
                  </a:lnTo>
                  <a:lnTo>
                    <a:pt x="2183" y="4091"/>
                  </a:lnTo>
                  <a:lnTo>
                    <a:pt x="2194" y="4094"/>
                  </a:lnTo>
                  <a:lnTo>
                    <a:pt x="2206" y="4079"/>
                  </a:lnTo>
                  <a:lnTo>
                    <a:pt x="2183" y="4034"/>
                  </a:lnTo>
                  <a:lnTo>
                    <a:pt x="2179" y="4015"/>
                  </a:lnTo>
                  <a:lnTo>
                    <a:pt x="2189" y="4006"/>
                  </a:lnTo>
                  <a:lnTo>
                    <a:pt x="2264" y="3959"/>
                  </a:lnTo>
                  <a:lnTo>
                    <a:pt x="2320" y="3942"/>
                  </a:lnTo>
                  <a:lnTo>
                    <a:pt x="2349" y="3946"/>
                  </a:lnTo>
                  <a:lnTo>
                    <a:pt x="2395" y="3934"/>
                  </a:lnTo>
                  <a:lnTo>
                    <a:pt x="2415" y="3942"/>
                  </a:lnTo>
                  <a:lnTo>
                    <a:pt x="2448" y="3969"/>
                  </a:lnTo>
                  <a:lnTo>
                    <a:pt x="2484" y="3975"/>
                  </a:lnTo>
                  <a:lnTo>
                    <a:pt x="2501" y="3985"/>
                  </a:lnTo>
                  <a:lnTo>
                    <a:pt x="2506" y="3999"/>
                  </a:lnTo>
                  <a:lnTo>
                    <a:pt x="2506" y="3999"/>
                  </a:lnTo>
                  <a:lnTo>
                    <a:pt x="2497" y="4051"/>
                  </a:lnTo>
                  <a:lnTo>
                    <a:pt x="2497" y="4051"/>
                  </a:lnTo>
                  <a:lnTo>
                    <a:pt x="2503" y="4064"/>
                  </a:lnTo>
                  <a:lnTo>
                    <a:pt x="2516" y="4071"/>
                  </a:lnTo>
                  <a:lnTo>
                    <a:pt x="2516" y="4071"/>
                  </a:lnTo>
                  <a:lnTo>
                    <a:pt x="2552" y="4083"/>
                  </a:lnTo>
                  <a:lnTo>
                    <a:pt x="2552" y="4083"/>
                  </a:lnTo>
                  <a:lnTo>
                    <a:pt x="2578" y="4079"/>
                  </a:lnTo>
                  <a:lnTo>
                    <a:pt x="2628" y="4045"/>
                  </a:lnTo>
                  <a:lnTo>
                    <a:pt x="2648" y="4040"/>
                  </a:lnTo>
                  <a:lnTo>
                    <a:pt x="2648" y="4040"/>
                  </a:lnTo>
                  <a:lnTo>
                    <a:pt x="2674" y="4040"/>
                  </a:lnTo>
                  <a:lnTo>
                    <a:pt x="2674" y="4040"/>
                  </a:lnTo>
                  <a:lnTo>
                    <a:pt x="2762" y="4070"/>
                  </a:lnTo>
                  <a:lnTo>
                    <a:pt x="2762" y="4070"/>
                  </a:lnTo>
                  <a:lnTo>
                    <a:pt x="2794" y="4079"/>
                  </a:lnTo>
                  <a:lnTo>
                    <a:pt x="2794" y="4079"/>
                  </a:lnTo>
                  <a:lnTo>
                    <a:pt x="2849" y="4081"/>
                  </a:lnTo>
                  <a:lnTo>
                    <a:pt x="2834" y="4077"/>
                  </a:lnTo>
                  <a:lnTo>
                    <a:pt x="2834" y="4067"/>
                  </a:lnTo>
                  <a:lnTo>
                    <a:pt x="2823" y="4057"/>
                  </a:lnTo>
                  <a:lnTo>
                    <a:pt x="2818" y="4015"/>
                  </a:lnTo>
                  <a:lnTo>
                    <a:pt x="2831" y="4008"/>
                  </a:lnTo>
                  <a:lnTo>
                    <a:pt x="2842" y="3973"/>
                  </a:lnTo>
                  <a:lnTo>
                    <a:pt x="2860" y="3970"/>
                  </a:lnTo>
                  <a:lnTo>
                    <a:pt x="2860" y="3942"/>
                  </a:lnTo>
                  <a:lnTo>
                    <a:pt x="2869" y="3943"/>
                  </a:lnTo>
                  <a:lnTo>
                    <a:pt x="2880" y="3919"/>
                  </a:lnTo>
                  <a:lnTo>
                    <a:pt x="2873" y="3885"/>
                  </a:lnTo>
                  <a:lnTo>
                    <a:pt x="2895" y="3835"/>
                  </a:lnTo>
                  <a:lnTo>
                    <a:pt x="2892" y="3809"/>
                  </a:lnTo>
                  <a:lnTo>
                    <a:pt x="2909" y="3790"/>
                  </a:lnTo>
                  <a:lnTo>
                    <a:pt x="2904" y="3776"/>
                  </a:lnTo>
                  <a:lnTo>
                    <a:pt x="2908" y="3754"/>
                  </a:lnTo>
                  <a:lnTo>
                    <a:pt x="2915" y="3750"/>
                  </a:lnTo>
                  <a:lnTo>
                    <a:pt x="2904" y="3717"/>
                  </a:lnTo>
                  <a:lnTo>
                    <a:pt x="2921" y="3702"/>
                  </a:lnTo>
                  <a:lnTo>
                    <a:pt x="2916" y="3692"/>
                  </a:lnTo>
                  <a:lnTo>
                    <a:pt x="2932" y="3675"/>
                  </a:lnTo>
                  <a:lnTo>
                    <a:pt x="2938" y="3679"/>
                  </a:lnTo>
                  <a:lnTo>
                    <a:pt x="2942" y="3655"/>
                  </a:lnTo>
                  <a:lnTo>
                    <a:pt x="2934" y="3640"/>
                  </a:lnTo>
                  <a:lnTo>
                    <a:pt x="2954" y="3613"/>
                  </a:lnTo>
                  <a:lnTo>
                    <a:pt x="2951" y="3589"/>
                  </a:lnTo>
                  <a:lnTo>
                    <a:pt x="2963" y="3580"/>
                  </a:lnTo>
                  <a:lnTo>
                    <a:pt x="2964" y="3560"/>
                  </a:lnTo>
                  <a:lnTo>
                    <a:pt x="2978" y="3542"/>
                  </a:lnTo>
                  <a:lnTo>
                    <a:pt x="2950" y="3535"/>
                  </a:lnTo>
                  <a:lnTo>
                    <a:pt x="2953" y="3521"/>
                  </a:lnTo>
                  <a:lnTo>
                    <a:pt x="2968" y="3516"/>
                  </a:lnTo>
                  <a:lnTo>
                    <a:pt x="2961" y="3493"/>
                  </a:lnTo>
                  <a:lnTo>
                    <a:pt x="2977" y="3479"/>
                  </a:lnTo>
                  <a:lnTo>
                    <a:pt x="2950" y="3437"/>
                  </a:lnTo>
                  <a:lnTo>
                    <a:pt x="2950" y="3421"/>
                  </a:lnTo>
                  <a:lnTo>
                    <a:pt x="2976" y="3408"/>
                  </a:lnTo>
                  <a:lnTo>
                    <a:pt x="2987" y="3378"/>
                  </a:lnTo>
                  <a:lnTo>
                    <a:pt x="3002" y="3374"/>
                  </a:lnTo>
                  <a:lnTo>
                    <a:pt x="2999" y="3365"/>
                  </a:lnTo>
                  <a:lnTo>
                    <a:pt x="3013" y="3339"/>
                  </a:lnTo>
                  <a:lnTo>
                    <a:pt x="3006" y="3318"/>
                  </a:lnTo>
                  <a:lnTo>
                    <a:pt x="3032" y="3295"/>
                  </a:lnTo>
                  <a:lnTo>
                    <a:pt x="3030" y="3279"/>
                  </a:lnTo>
                  <a:lnTo>
                    <a:pt x="3062" y="3238"/>
                  </a:lnTo>
                  <a:lnTo>
                    <a:pt x="3049" y="3222"/>
                  </a:lnTo>
                  <a:lnTo>
                    <a:pt x="3058" y="3214"/>
                  </a:lnTo>
                  <a:lnTo>
                    <a:pt x="3059" y="3207"/>
                  </a:lnTo>
                  <a:lnTo>
                    <a:pt x="3049" y="3201"/>
                  </a:lnTo>
                  <a:lnTo>
                    <a:pt x="3056" y="3198"/>
                  </a:lnTo>
                  <a:lnTo>
                    <a:pt x="3061" y="3178"/>
                  </a:lnTo>
                  <a:lnTo>
                    <a:pt x="3038" y="3130"/>
                  </a:lnTo>
                  <a:lnTo>
                    <a:pt x="3039" y="3110"/>
                  </a:lnTo>
                  <a:lnTo>
                    <a:pt x="3022" y="3104"/>
                  </a:lnTo>
                  <a:lnTo>
                    <a:pt x="3017" y="3090"/>
                  </a:lnTo>
                  <a:lnTo>
                    <a:pt x="2996" y="3096"/>
                  </a:lnTo>
                  <a:lnTo>
                    <a:pt x="2994" y="3113"/>
                  </a:lnTo>
                  <a:lnTo>
                    <a:pt x="2978" y="3137"/>
                  </a:lnTo>
                  <a:lnTo>
                    <a:pt x="2924" y="3197"/>
                  </a:lnTo>
                  <a:lnTo>
                    <a:pt x="2922" y="3221"/>
                  </a:lnTo>
                  <a:lnTo>
                    <a:pt x="2847" y="3266"/>
                  </a:lnTo>
                  <a:lnTo>
                    <a:pt x="2843" y="3287"/>
                  </a:lnTo>
                  <a:lnTo>
                    <a:pt x="2829" y="3292"/>
                  </a:lnTo>
                  <a:lnTo>
                    <a:pt x="2782" y="3274"/>
                  </a:lnTo>
                  <a:lnTo>
                    <a:pt x="2775" y="3260"/>
                  </a:lnTo>
                  <a:lnTo>
                    <a:pt x="2788" y="3246"/>
                  </a:lnTo>
                  <a:lnTo>
                    <a:pt x="2778" y="3235"/>
                  </a:lnTo>
                  <a:lnTo>
                    <a:pt x="2736" y="3247"/>
                  </a:lnTo>
                  <a:lnTo>
                    <a:pt x="2739" y="3234"/>
                  </a:lnTo>
                  <a:lnTo>
                    <a:pt x="2752" y="3227"/>
                  </a:lnTo>
                  <a:lnTo>
                    <a:pt x="2761" y="3212"/>
                  </a:lnTo>
                  <a:lnTo>
                    <a:pt x="2785" y="3218"/>
                  </a:lnTo>
                  <a:lnTo>
                    <a:pt x="2801" y="3217"/>
                  </a:lnTo>
                  <a:lnTo>
                    <a:pt x="2801" y="3210"/>
                  </a:lnTo>
                  <a:lnTo>
                    <a:pt x="2755" y="3192"/>
                  </a:lnTo>
                  <a:lnTo>
                    <a:pt x="2725" y="3212"/>
                  </a:lnTo>
                  <a:lnTo>
                    <a:pt x="2706" y="3184"/>
                  </a:lnTo>
                  <a:lnTo>
                    <a:pt x="2718" y="3142"/>
                  </a:lnTo>
                  <a:lnTo>
                    <a:pt x="2742" y="3142"/>
                  </a:lnTo>
                  <a:lnTo>
                    <a:pt x="2751" y="3127"/>
                  </a:lnTo>
                  <a:lnTo>
                    <a:pt x="2781" y="3117"/>
                  </a:lnTo>
                  <a:lnTo>
                    <a:pt x="2777" y="3091"/>
                  </a:lnTo>
                  <a:lnTo>
                    <a:pt x="2798" y="3071"/>
                  </a:lnTo>
                  <a:lnTo>
                    <a:pt x="2801" y="3061"/>
                  </a:lnTo>
                  <a:lnTo>
                    <a:pt x="2803" y="3044"/>
                  </a:lnTo>
                  <a:lnTo>
                    <a:pt x="2748" y="2999"/>
                  </a:lnTo>
                  <a:lnTo>
                    <a:pt x="2739" y="2979"/>
                  </a:lnTo>
                  <a:lnTo>
                    <a:pt x="2751" y="2949"/>
                  </a:lnTo>
                  <a:lnTo>
                    <a:pt x="2751" y="2927"/>
                  </a:lnTo>
                  <a:lnTo>
                    <a:pt x="2739" y="2891"/>
                  </a:lnTo>
                  <a:lnTo>
                    <a:pt x="2736" y="2884"/>
                  </a:lnTo>
                  <a:lnTo>
                    <a:pt x="2715" y="2879"/>
                  </a:lnTo>
                  <a:lnTo>
                    <a:pt x="2699" y="2851"/>
                  </a:lnTo>
                  <a:lnTo>
                    <a:pt x="2703" y="2839"/>
                  </a:lnTo>
                  <a:lnTo>
                    <a:pt x="2718" y="2835"/>
                  </a:lnTo>
                  <a:lnTo>
                    <a:pt x="2725" y="2812"/>
                  </a:lnTo>
                  <a:lnTo>
                    <a:pt x="2716" y="2787"/>
                  </a:lnTo>
                  <a:lnTo>
                    <a:pt x="2725" y="2770"/>
                  </a:lnTo>
                  <a:lnTo>
                    <a:pt x="2702" y="2744"/>
                  </a:lnTo>
                  <a:lnTo>
                    <a:pt x="2708" y="2708"/>
                  </a:lnTo>
                  <a:lnTo>
                    <a:pt x="2716" y="2698"/>
                  </a:lnTo>
                  <a:lnTo>
                    <a:pt x="2705" y="2671"/>
                  </a:lnTo>
                  <a:lnTo>
                    <a:pt x="2712" y="2665"/>
                  </a:lnTo>
                  <a:lnTo>
                    <a:pt x="2718" y="2600"/>
                  </a:lnTo>
                  <a:lnTo>
                    <a:pt x="2713" y="2577"/>
                  </a:lnTo>
                  <a:lnTo>
                    <a:pt x="2729" y="2544"/>
                  </a:lnTo>
                  <a:lnTo>
                    <a:pt x="2728" y="2526"/>
                  </a:lnTo>
                  <a:lnTo>
                    <a:pt x="2758" y="2475"/>
                  </a:lnTo>
                  <a:lnTo>
                    <a:pt x="2762" y="2456"/>
                  </a:lnTo>
                  <a:lnTo>
                    <a:pt x="2769" y="2456"/>
                  </a:lnTo>
                  <a:lnTo>
                    <a:pt x="2800" y="2413"/>
                  </a:lnTo>
                  <a:lnTo>
                    <a:pt x="2810" y="2378"/>
                  </a:lnTo>
                  <a:lnTo>
                    <a:pt x="2806" y="2348"/>
                  </a:lnTo>
                  <a:lnTo>
                    <a:pt x="2813" y="2299"/>
                  </a:lnTo>
                  <a:lnTo>
                    <a:pt x="2806" y="2266"/>
                  </a:lnTo>
                  <a:lnTo>
                    <a:pt x="2826" y="2247"/>
                  </a:lnTo>
                  <a:lnTo>
                    <a:pt x="2827" y="2215"/>
                  </a:lnTo>
                  <a:lnTo>
                    <a:pt x="2839" y="2211"/>
                  </a:lnTo>
                  <a:lnTo>
                    <a:pt x="2830" y="2196"/>
                  </a:lnTo>
                  <a:lnTo>
                    <a:pt x="2823" y="2196"/>
                  </a:lnTo>
                  <a:lnTo>
                    <a:pt x="2817" y="2114"/>
                  </a:lnTo>
                  <a:lnTo>
                    <a:pt x="2780" y="2071"/>
                  </a:lnTo>
                  <a:lnTo>
                    <a:pt x="2768" y="2048"/>
                  </a:lnTo>
                  <a:lnTo>
                    <a:pt x="2765" y="2016"/>
                  </a:lnTo>
                  <a:lnTo>
                    <a:pt x="2777" y="2010"/>
                  </a:lnTo>
                  <a:lnTo>
                    <a:pt x="2769" y="1966"/>
                  </a:lnTo>
                  <a:lnTo>
                    <a:pt x="2778" y="1933"/>
                  </a:lnTo>
                  <a:lnTo>
                    <a:pt x="2797" y="1911"/>
                  </a:lnTo>
                  <a:lnTo>
                    <a:pt x="2813" y="1863"/>
                  </a:lnTo>
                  <a:lnTo>
                    <a:pt x="2833" y="1846"/>
                  </a:lnTo>
                  <a:lnTo>
                    <a:pt x="2857" y="1848"/>
                  </a:lnTo>
                  <a:lnTo>
                    <a:pt x="2865" y="1816"/>
                  </a:lnTo>
                  <a:lnTo>
                    <a:pt x="2879" y="1804"/>
                  </a:lnTo>
                  <a:lnTo>
                    <a:pt x="2870" y="1758"/>
                  </a:lnTo>
                  <a:lnTo>
                    <a:pt x="2879" y="1748"/>
                  </a:lnTo>
                  <a:lnTo>
                    <a:pt x="2879" y="1732"/>
                  </a:lnTo>
                  <a:lnTo>
                    <a:pt x="2865" y="1705"/>
                  </a:lnTo>
                  <a:lnTo>
                    <a:pt x="2863" y="1680"/>
                  </a:lnTo>
                  <a:lnTo>
                    <a:pt x="2882" y="1662"/>
                  </a:lnTo>
                  <a:lnTo>
                    <a:pt x="2856" y="1618"/>
                  </a:lnTo>
                  <a:lnTo>
                    <a:pt x="2846" y="1561"/>
                  </a:lnTo>
                  <a:lnTo>
                    <a:pt x="2829" y="1541"/>
                  </a:lnTo>
                  <a:lnTo>
                    <a:pt x="2827" y="1523"/>
                  </a:lnTo>
                  <a:lnTo>
                    <a:pt x="2797" y="1490"/>
                  </a:lnTo>
                  <a:lnTo>
                    <a:pt x="2782" y="1446"/>
                  </a:lnTo>
                  <a:lnTo>
                    <a:pt x="2787" y="1435"/>
                  </a:lnTo>
                  <a:lnTo>
                    <a:pt x="2775" y="1412"/>
                  </a:lnTo>
                  <a:lnTo>
                    <a:pt x="2774" y="1398"/>
                  </a:lnTo>
                  <a:lnTo>
                    <a:pt x="2784" y="1389"/>
                  </a:lnTo>
                  <a:lnTo>
                    <a:pt x="2774" y="1365"/>
                  </a:lnTo>
                  <a:lnTo>
                    <a:pt x="2784" y="1288"/>
                  </a:lnTo>
                  <a:lnTo>
                    <a:pt x="2762" y="1216"/>
                  </a:lnTo>
                  <a:lnTo>
                    <a:pt x="2781" y="1183"/>
                  </a:lnTo>
                  <a:lnTo>
                    <a:pt x="2781" y="1159"/>
                  </a:lnTo>
                  <a:lnTo>
                    <a:pt x="2764" y="1108"/>
                  </a:lnTo>
                  <a:lnTo>
                    <a:pt x="2777" y="1098"/>
                  </a:lnTo>
                  <a:lnTo>
                    <a:pt x="2769" y="1075"/>
                  </a:lnTo>
                  <a:lnTo>
                    <a:pt x="2772" y="1054"/>
                  </a:lnTo>
                  <a:lnTo>
                    <a:pt x="2784" y="1046"/>
                  </a:lnTo>
                  <a:lnTo>
                    <a:pt x="2794" y="1052"/>
                  </a:lnTo>
                  <a:lnTo>
                    <a:pt x="2801" y="1046"/>
                  </a:lnTo>
                  <a:lnTo>
                    <a:pt x="2791" y="1028"/>
                  </a:lnTo>
                  <a:lnTo>
                    <a:pt x="2739" y="990"/>
                  </a:lnTo>
                  <a:lnTo>
                    <a:pt x="2738" y="979"/>
                  </a:lnTo>
                  <a:lnTo>
                    <a:pt x="2708" y="953"/>
                  </a:lnTo>
                  <a:lnTo>
                    <a:pt x="2705" y="931"/>
                  </a:lnTo>
                  <a:lnTo>
                    <a:pt x="2713" y="917"/>
                  </a:lnTo>
                  <a:lnTo>
                    <a:pt x="2713" y="917"/>
                  </a:lnTo>
                  <a:lnTo>
                    <a:pt x="2637" y="930"/>
                  </a:lnTo>
                  <a:lnTo>
                    <a:pt x="2637" y="930"/>
                  </a:lnTo>
                  <a:lnTo>
                    <a:pt x="2604" y="969"/>
                  </a:lnTo>
                  <a:lnTo>
                    <a:pt x="2559" y="986"/>
                  </a:lnTo>
                  <a:lnTo>
                    <a:pt x="2509" y="1030"/>
                  </a:lnTo>
                  <a:lnTo>
                    <a:pt x="2509" y="1030"/>
                  </a:lnTo>
                  <a:lnTo>
                    <a:pt x="2480" y="1069"/>
                  </a:lnTo>
                  <a:lnTo>
                    <a:pt x="2480" y="1092"/>
                  </a:lnTo>
                  <a:lnTo>
                    <a:pt x="2480" y="1092"/>
                  </a:lnTo>
                  <a:lnTo>
                    <a:pt x="2509" y="1143"/>
                  </a:lnTo>
                  <a:lnTo>
                    <a:pt x="2390" y="1146"/>
                  </a:lnTo>
                  <a:lnTo>
                    <a:pt x="2390" y="1146"/>
                  </a:lnTo>
                  <a:lnTo>
                    <a:pt x="2343" y="1104"/>
                  </a:lnTo>
                  <a:lnTo>
                    <a:pt x="2290" y="1085"/>
                  </a:lnTo>
                  <a:lnTo>
                    <a:pt x="2243" y="1078"/>
                  </a:lnTo>
                  <a:lnTo>
                    <a:pt x="2197" y="1124"/>
                  </a:lnTo>
                  <a:lnTo>
                    <a:pt x="2179" y="1120"/>
                  </a:lnTo>
                  <a:lnTo>
                    <a:pt x="2124" y="1090"/>
                  </a:lnTo>
                  <a:lnTo>
                    <a:pt x="2063" y="1077"/>
                  </a:lnTo>
                  <a:lnTo>
                    <a:pt x="2043" y="1077"/>
                  </a:lnTo>
                  <a:lnTo>
                    <a:pt x="2003" y="1090"/>
                  </a:lnTo>
                  <a:lnTo>
                    <a:pt x="1991" y="1067"/>
                  </a:lnTo>
                  <a:lnTo>
                    <a:pt x="1960" y="1054"/>
                  </a:lnTo>
                  <a:lnTo>
                    <a:pt x="1960" y="1054"/>
                  </a:lnTo>
                  <a:lnTo>
                    <a:pt x="1944" y="1065"/>
                  </a:lnTo>
                  <a:lnTo>
                    <a:pt x="1908" y="1131"/>
                  </a:lnTo>
                  <a:lnTo>
                    <a:pt x="1908" y="1131"/>
                  </a:lnTo>
                  <a:lnTo>
                    <a:pt x="1890" y="1153"/>
                  </a:lnTo>
                  <a:lnTo>
                    <a:pt x="1818" y="1153"/>
                  </a:lnTo>
                  <a:lnTo>
                    <a:pt x="1756" y="1103"/>
                  </a:lnTo>
                  <a:lnTo>
                    <a:pt x="1706" y="1075"/>
                  </a:lnTo>
                  <a:lnTo>
                    <a:pt x="1670" y="1078"/>
                  </a:lnTo>
                  <a:lnTo>
                    <a:pt x="1658" y="1120"/>
                  </a:lnTo>
                  <a:lnTo>
                    <a:pt x="1660" y="1163"/>
                  </a:lnTo>
                  <a:lnTo>
                    <a:pt x="1654" y="1176"/>
                  </a:lnTo>
                  <a:lnTo>
                    <a:pt x="1640" y="1183"/>
                  </a:lnTo>
                  <a:lnTo>
                    <a:pt x="1614" y="1166"/>
                  </a:lnTo>
                  <a:lnTo>
                    <a:pt x="1585" y="1159"/>
                  </a:lnTo>
                  <a:lnTo>
                    <a:pt x="1550" y="1163"/>
                  </a:lnTo>
                  <a:lnTo>
                    <a:pt x="1495" y="1126"/>
                  </a:lnTo>
                  <a:lnTo>
                    <a:pt x="1474" y="1121"/>
                  </a:lnTo>
                  <a:lnTo>
                    <a:pt x="1474" y="1121"/>
                  </a:lnTo>
                  <a:lnTo>
                    <a:pt x="1451" y="1144"/>
                  </a:lnTo>
                  <a:lnTo>
                    <a:pt x="1451" y="1144"/>
                  </a:lnTo>
                  <a:lnTo>
                    <a:pt x="1434" y="1160"/>
                  </a:lnTo>
                  <a:lnTo>
                    <a:pt x="1426" y="1156"/>
                  </a:lnTo>
                  <a:lnTo>
                    <a:pt x="1426" y="1156"/>
                  </a:lnTo>
                  <a:lnTo>
                    <a:pt x="1409" y="1150"/>
                  </a:lnTo>
                  <a:lnTo>
                    <a:pt x="1409" y="1150"/>
                  </a:lnTo>
                  <a:lnTo>
                    <a:pt x="1396" y="1156"/>
                  </a:lnTo>
                  <a:lnTo>
                    <a:pt x="1396" y="1156"/>
                  </a:lnTo>
                  <a:lnTo>
                    <a:pt x="1370" y="1195"/>
                  </a:lnTo>
                  <a:lnTo>
                    <a:pt x="1354" y="1202"/>
                  </a:lnTo>
                  <a:lnTo>
                    <a:pt x="1354" y="1202"/>
                  </a:lnTo>
                  <a:lnTo>
                    <a:pt x="1344" y="1208"/>
                  </a:lnTo>
                  <a:lnTo>
                    <a:pt x="1344" y="1208"/>
                  </a:lnTo>
                  <a:lnTo>
                    <a:pt x="1285" y="1265"/>
                  </a:lnTo>
                  <a:lnTo>
                    <a:pt x="1235" y="1281"/>
                  </a:lnTo>
                  <a:lnTo>
                    <a:pt x="1235" y="1281"/>
                  </a:lnTo>
                  <a:lnTo>
                    <a:pt x="1220" y="1303"/>
                  </a:lnTo>
                  <a:lnTo>
                    <a:pt x="1220" y="1303"/>
                  </a:lnTo>
                  <a:lnTo>
                    <a:pt x="1212" y="1320"/>
                  </a:lnTo>
                  <a:lnTo>
                    <a:pt x="1157" y="1352"/>
                  </a:lnTo>
                  <a:lnTo>
                    <a:pt x="1154" y="1368"/>
                  </a:lnTo>
                  <a:lnTo>
                    <a:pt x="1128" y="1395"/>
                  </a:lnTo>
                  <a:lnTo>
                    <a:pt x="1099" y="1454"/>
                  </a:lnTo>
                  <a:lnTo>
                    <a:pt x="1099" y="1454"/>
                  </a:lnTo>
                  <a:lnTo>
                    <a:pt x="1085" y="1483"/>
                  </a:lnTo>
                  <a:lnTo>
                    <a:pt x="1085" y="1483"/>
                  </a:lnTo>
                  <a:lnTo>
                    <a:pt x="1083" y="1506"/>
                  </a:lnTo>
                  <a:lnTo>
                    <a:pt x="1108" y="1518"/>
                  </a:lnTo>
                  <a:lnTo>
                    <a:pt x="1108" y="1518"/>
                  </a:lnTo>
                  <a:lnTo>
                    <a:pt x="1116" y="1532"/>
                  </a:lnTo>
                  <a:lnTo>
                    <a:pt x="1116" y="1532"/>
                  </a:lnTo>
                  <a:lnTo>
                    <a:pt x="1121" y="1569"/>
                  </a:lnTo>
                  <a:lnTo>
                    <a:pt x="1070" y="1640"/>
                  </a:lnTo>
                  <a:lnTo>
                    <a:pt x="1070" y="1640"/>
                  </a:lnTo>
                  <a:lnTo>
                    <a:pt x="1044" y="1644"/>
                  </a:lnTo>
                  <a:lnTo>
                    <a:pt x="1044" y="1644"/>
                  </a:lnTo>
                  <a:lnTo>
                    <a:pt x="1007" y="1647"/>
                  </a:lnTo>
                  <a:lnTo>
                    <a:pt x="1007" y="1647"/>
                  </a:lnTo>
                  <a:lnTo>
                    <a:pt x="998" y="1653"/>
                  </a:lnTo>
                  <a:lnTo>
                    <a:pt x="998" y="1653"/>
                  </a:lnTo>
                  <a:lnTo>
                    <a:pt x="982" y="1672"/>
                  </a:lnTo>
                  <a:lnTo>
                    <a:pt x="938" y="1672"/>
                  </a:lnTo>
                  <a:lnTo>
                    <a:pt x="938" y="1672"/>
                  </a:lnTo>
                  <a:lnTo>
                    <a:pt x="909" y="1679"/>
                  </a:lnTo>
                  <a:lnTo>
                    <a:pt x="899" y="1675"/>
                  </a:lnTo>
                  <a:lnTo>
                    <a:pt x="899" y="1675"/>
                  </a:lnTo>
                  <a:lnTo>
                    <a:pt x="880" y="1624"/>
                  </a:lnTo>
                  <a:lnTo>
                    <a:pt x="854" y="1587"/>
                  </a:lnTo>
                  <a:lnTo>
                    <a:pt x="795" y="1552"/>
                  </a:lnTo>
                  <a:lnTo>
                    <a:pt x="775" y="1518"/>
                  </a:lnTo>
                  <a:lnTo>
                    <a:pt x="775" y="1518"/>
                  </a:lnTo>
                  <a:lnTo>
                    <a:pt x="755" y="1541"/>
                  </a:lnTo>
                  <a:lnTo>
                    <a:pt x="750" y="1559"/>
                  </a:lnTo>
                  <a:lnTo>
                    <a:pt x="750" y="1559"/>
                  </a:lnTo>
                  <a:lnTo>
                    <a:pt x="745" y="1572"/>
                  </a:lnTo>
                  <a:lnTo>
                    <a:pt x="724" y="1578"/>
                  </a:lnTo>
                  <a:lnTo>
                    <a:pt x="720" y="1624"/>
                  </a:lnTo>
                  <a:lnTo>
                    <a:pt x="720" y="1624"/>
                  </a:lnTo>
                  <a:lnTo>
                    <a:pt x="716" y="1637"/>
                  </a:lnTo>
                  <a:lnTo>
                    <a:pt x="716" y="1637"/>
                  </a:lnTo>
                  <a:lnTo>
                    <a:pt x="710" y="1647"/>
                  </a:lnTo>
                  <a:lnTo>
                    <a:pt x="616" y="1623"/>
                  </a:lnTo>
                  <a:lnTo>
                    <a:pt x="606" y="1616"/>
                  </a:lnTo>
                  <a:lnTo>
                    <a:pt x="606" y="1616"/>
                  </a:lnTo>
                  <a:lnTo>
                    <a:pt x="599" y="1604"/>
                  </a:lnTo>
                  <a:lnTo>
                    <a:pt x="599" y="1604"/>
                  </a:lnTo>
                  <a:lnTo>
                    <a:pt x="580" y="1597"/>
                  </a:lnTo>
                  <a:lnTo>
                    <a:pt x="569" y="1608"/>
                  </a:lnTo>
                  <a:lnTo>
                    <a:pt x="569" y="1608"/>
                  </a:lnTo>
                  <a:lnTo>
                    <a:pt x="544" y="1629"/>
                  </a:lnTo>
                  <a:lnTo>
                    <a:pt x="544" y="1629"/>
                  </a:lnTo>
                  <a:lnTo>
                    <a:pt x="524" y="1665"/>
                  </a:lnTo>
                  <a:lnTo>
                    <a:pt x="524" y="1665"/>
                  </a:lnTo>
                  <a:lnTo>
                    <a:pt x="498" y="1667"/>
                  </a:lnTo>
                  <a:lnTo>
                    <a:pt x="498" y="1667"/>
                  </a:lnTo>
                  <a:lnTo>
                    <a:pt x="469" y="1636"/>
                  </a:lnTo>
                  <a:lnTo>
                    <a:pt x="461" y="1642"/>
                  </a:lnTo>
                  <a:lnTo>
                    <a:pt x="412" y="1755"/>
                  </a:lnTo>
                  <a:lnTo>
                    <a:pt x="412" y="1755"/>
                  </a:lnTo>
                  <a:lnTo>
                    <a:pt x="409" y="1761"/>
                  </a:lnTo>
                  <a:lnTo>
                    <a:pt x="409" y="1761"/>
                  </a:lnTo>
                  <a:lnTo>
                    <a:pt x="467" y="1842"/>
                  </a:lnTo>
                  <a:lnTo>
                    <a:pt x="469" y="1856"/>
                  </a:lnTo>
                  <a:lnTo>
                    <a:pt x="448" y="1858"/>
                  </a:lnTo>
                  <a:lnTo>
                    <a:pt x="387" y="1840"/>
                  </a:lnTo>
                  <a:lnTo>
                    <a:pt x="387" y="1840"/>
                  </a:lnTo>
                  <a:lnTo>
                    <a:pt x="366" y="1827"/>
                  </a:lnTo>
                  <a:lnTo>
                    <a:pt x="344" y="1839"/>
                  </a:lnTo>
                  <a:lnTo>
                    <a:pt x="344" y="1839"/>
                  </a:lnTo>
                  <a:lnTo>
                    <a:pt x="305" y="1820"/>
                  </a:lnTo>
                  <a:lnTo>
                    <a:pt x="305" y="1820"/>
                  </a:lnTo>
                  <a:lnTo>
                    <a:pt x="285" y="1809"/>
                  </a:lnTo>
                  <a:lnTo>
                    <a:pt x="285" y="1809"/>
                  </a:lnTo>
                  <a:lnTo>
                    <a:pt x="263" y="1851"/>
                  </a:lnTo>
                  <a:lnTo>
                    <a:pt x="233" y="1876"/>
                  </a:lnTo>
                  <a:lnTo>
                    <a:pt x="204" y="1895"/>
                  </a:lnTo>
                  <a:lnTo>
                    <a:pt x="168" y="1897"/>
                  </a:lnTo>
                  <a:lnTo>
                    <a:pt x="168" y="1897"/>
                  </a:lnTo>
                  <a:lnTo>
                    <a:pt x="157" y="1902"/>
                  </a:lnTo>
                  <a:lnTo>
                    <a:pt x="157" y="1902"/>
                  </a:lnTo>
                  <a:lnTo>
                    <a:pt x="126" y="1944"/>
                  </a:lnTo>
                  <a:lnTo>
                    <a:pt x="135" y="1985"/>
                  </a:lnTo>
                  <a:lnTo>
                    <a:pt x="135" y="1985"/>
                  </a:lnTo>
                  <a:lnTo>
                    <a:pt x="126" y="1997"/>
                  </a:lnTo>
                  <a:lnTo>
                    <a:pt x="126" y="1997"/>
                  </a:lnTo>
                  <a:lnTo>
                    <a:pt x="87" y="2031"/>
                  </a:lnTo>
                  <a:lnTo>
                    <a:pt x="87" y="2031"/>
                  </a:lnTo>
                  <a:lnTo>
                    <a:pt x="77" y="2045"/>
                  </a:lnTo>
                  <a:lnTo>
                    <a:pt x="77" y="2045"/>
                  </a:lnTo>
                  <a:lnTo>
                    <a:pt x="60" y="2071"/>
                  </a:lnTo>
                  <a:lnTo>
                    <a:pt x="46" y="2072"/>
                  </a:lnTo>
                  <a:lnTo>
                    <a:pt x="46" y="2072"/>
                  </a:lnTo>
                  <a:lnTo>
                    <a:pt x="17" y="2078"/>
                  </a:lnTo>
                  <a:lnTo>
                    <a:pt x="17" y="2078"/>
                  </a:lnTo>
                  <a:lnTo>
                    <a:pt x="2" y="2097"/>
                  </a:lnTo>
                  <a:lnTo>
                    <a:pt x="0" y="2113"/>
                  </a:lnTo>
                  <a:lnTo>
                    <a:pt x="13" y="2133"/>
                  </a:lnTo>
                  <a:lnTo>
                    <a:pt x="109" y="2153"/>
                  </a:lnTo>
                  <a:lnTo>
                    <a:pt x="131" y="2175"/>
                  </a:lnTo>
                  <a:lnTo>
                    <a:pt x="128" y="2192"/>
                  </a:lnTo>
                  <a:lnTo>
                    <a:pt x="128" y="2192"/>
                  </a:lnTo>
                  <a:lnTo>
                    <a:pt x="135" y="2219"/>
                  </a:lnTo>
                  <a:lnTo>
                    <a:pt x="145" y="2227"/>
                  </a:lnTo>
                  <a:lnTo>
                    <a:pt x="145" y="2227"/>
                  </a:lnTo>
                  <a:lnTo>
                    <a:pt x="175" y="2240"/>
                  </a:lnTo>
                  <a:lnTo>
                    <a:pt x="181" y="2251"/>
                  </a:lnTo>
                  <a:lnTo>
                    <a:pt x="174" y="2283"/>
                  </a:lnTo>
                  <a:lnTo>
                    <a:pt x="174" y="2283"/>
                  </a:lnTo>
                  <a:lnTo>
                    <a:pt x="171" y="2293"/>
                  </a:lnTo>
                  <a:lnTo>
                    <a:pt x="171" y="2293"/>
                  </a:lnTo>
                  <a:lnTo>
                    <a:pt x="138" y="2299"/>
                  </a:lnTo>
                  <a:lnTo>
                    <a:pt x="138" y="2299"/>
                  </a:lnTo>
                  <a:lnTo>
                    <a:pt x="131" y="2322"/>
                  </a:lnTo>
                  <a:lnTo>
                    <a:pt x="131" y="2322"/>
                  </a:lnTo>
                  <a:lnTo>
                    <a:pt x="135" y="2387"/>
                  </a:lnTo>
                  <a:lnTo>
                    <a:pt x="124" y="2436"/>
                  </a:lnTo>
                  <a:lnTo>
                    <a:pt x="134" y="2457"/>
                  </a:lnTo>
                  <a:lnTo>
                    <a:pt x="134" y="2480"/>
                  </a:lnTo>
                  <a:lnTo>
                    <a:pt x="111" y="2516"/>
                  </a:lnTo>
                  <a:lnTo>
                    <a:pt x="135" y="2574"/>
                  </a:lnTo>
                  <a:lnTo>
                    <a:pt x="135" y="2574"/>
                  </a:lnTo>
                  <a:lnTo>
                    <a:pt x="144" y="2580"/>
                  </a:lnTo>
                  <a:lnTo>
                    <a:pt x="144" y="2580"/>
                  </a:lnTo>
                  <a:lnTo>
                    <a:pt x="125" y="2626"/>
                  </a:lnTo>
                  <a:lnTo>
                    <a:pt x="77" y="2668"/>
                  </a:lnTo>
                  <a:lnTo>
                    <a:pt x="77" y="2668"/>
                  </a:lnTo>
                  <a:lnTo>
                    <a:pt x="76" y="2745"/>
                  </a:lnTo>
                  <a:lnTo>
                    <a:pt x="83" y="2758"/>
                  </a:lnTo>
                  <a:lnTo>
                    <a:pt x="115" y="2777"/>
                  </a:lnTo>
                  <a:lnTo>
                    <a:pt x="115" y="2777"/>
                  </a:lnTo>
                  <a:lnTo>
                    <a:pt x="148" y="2757"/>
                  </a:lnTo>
                  <a:lnTo>
                    <a:pt x="170" y="2731"/>
                  </a:lnTo>
                  <a:lnTo>
                    <a:pt x="177" y="2731"/>
                  </a:lnTo>
                  <a:lnTo>
                    <a:pt x="184" y="2757"/>
                  </a:lnTo>
                  <a:lnTo>
                    <a:pt x="224" y="2771"/>
                  </a:lnTo>
                  <a:lnTo>
                    <a:pt x="230" y="2783"/>
                  </a:lnTo>
                  <a:lnTo>
                    <a:pt x="230" y="2783"/>
                  </a:lnTo>
                  <a:lnTo>
                    <a:pt x="232" y="2792"/>
                  </a:lnTo>
                  <a:lnTo>
                    <a:pt x="232" y="2792"/>
                  </a:lnTo>
                  <a:lnTo>
                    <a:pt x="249" y="2797"/>
                  </a:lnTo>
                  <a:lnTo>
                    <a:pt x="249" y="2797"/>
                  </a:lnTo>
                  <a:lnTo>
                    <a:pt x="263" y="2812"/>
                  </a:lnTo>
                  <a:lnTo>
                    <a:pt x="263" y="2812"/>
                  </a:lnTo>
                  <a:lnTo>
                    <a:pt x="269" y="2820"/>
                  </a:lnTo>
                  <a:lnTo>
                    <a:pt x="283" y="2819"/>
                  </a:lnTo>
                  <a:lnTo>
                    <a:pt x="283" y="2819"/>
                  </a:lnTo>
                  <a:lnTo>
                    <a:pt x="320" y="2803"/>
                  </a:lnTo>
                  <a:lnTo>
                    <a:pt x="320" y="2803"/>
                  </a:lnTo>
                  <a:lnTo>
                    <a:pt x="360" y="2789"/>
                  </a:lnTo>
                  <a:lnTo>
                    <a:pt x="396" y="2802"/>
                  </a:lnTo>
                  <a:lnTo>
                    <a:pt x="396" y="2802"/>
                  </a:lnTo>
                  <a:lnTo>
                    <a:pt x="407" y="2822"/>
                  </a:lnTo>
                  <a:lnTo>
                    <a:pt x="407" y="2822"/>
                  </a:lnTo>
                  <a:lnTo>
                    <a:pt x="402" y="2841"/>
                  </a:lnTo>
                  <a:lnTo>
                    <a:pt x="410" y="2878"/>
                  </a:lnTo>
                  <a:lnTo>
                    <a:pt x="410" y="2878"/>
                  </a:lnTo>
                  <a:lnTo>
                    <a:pt x="420" y="2901"/>
                  </a:lnTo>
                  <a:lnTo>
                    <a:pt x="433" y="2911"/>
                  </a:lnTo>
                  <a:lnTo>
                    <a:pt x="433" y="2911"/>
                  </a:lnTo>
                  <a:lnTo>
                    <a:pt x="430" y="2926"/>
                  </a:lnTo>
                  <a:lnTo>
                    <a:pt x="410" y="2936"/>
                  </a:lnTo>
                  <a:lnTo>
                    <a:pt x="366" y="2910"/>
                  </a:lnTo>
                  <a:lnTo>
                    <a:pt x="322" y="2936"/>
                  </a:lnTo>
                  <a:lnTo>
                    <a:pt x="301" y="2966"/>
                  </a:lnTo>
                  <a:lnTo>
                    <a:pt x="302" y="2988"/>
                  </a:lnTo>
                  <a:lnTo>
                    <a:pt x="322" y="3019"/>
                  </a:lnTo>
                  <a:lnTo>
                    <a:pt x="314" y="3045"/>
                  </a:lnTo>
                  <a:lnTo>
                    <a:pt x="315" y="3084"/>
                  </a:lnTo>
                  <a:lnTo>
                    <a:pt x="283" y="3110"/>
                  </a:lnTo>
                  <a:lnTo>
                    <a:pt x="286" y="3127"/>
                  </a:lnTo>
                  <a:lnTo>
                    <a:pt x="269" y="3156"/>
                  </a:lnTo>
                  <a:lnTo>
                    <a:pt x="265" y="3194"/>
                  </a:lnTo>
                  <a:lnTo>
                    <a:pt x="232" y="3240"/>
                  </a:lnTo>
                  <a:lnTo>
                    <a:pt x="219" y="3246"/>
                  </a:lnTo>
                  <a:lnTo>
                    <a:pt x="203" y="3234"/>
                  </a:lnTo>
                  <a:lnTo>
                    <a:pt x="180" y="3238"/>
                  </a:lnTo>
                  <a:lnTo>
                    <a:pt x="161" y="3257"/>
                  </a:lnTo>
                  <a:lnTo>
                    <a:pt x="161" y="3257"/>
                  </a:lnTo>
                  <a:lnTo>
                    <a:pt x="223" y="3359"/>
                  </a:lnTo>
                  <a:lnTo>
                    <a:pt x="246" y="3418"/>
                  </a:lnTo>
                  <a:lnTo>
                    <a:pt x="240" y="3469"/>
                  </a:lnTo>
                  <a:lnTo>
                    <a:pt x="223" y="3509"/>
                  </a:lnTo>
                  <a:lnTo>
                    <a:pt x="223" y="3509"/>
                  </a:lnTo>
                  <a:lnTo>
                    <a:pt x="224" y="3544"/>
                  </a:lnTo>
                  <a:lnTo>
                    <a:pt x="234" y="3560"/>
                  </a:lnTo>
                  <a:lnTo>
                    <a:pt x="256" y="3576"/>
                  </a:lnTo>
                  <a:lnTo>
                    <a:pt x="283" y="3576"/>
                  </a:lnTo>
                  <a:lnTo>
                    <a:pt x="283" y="3576"/>
                  </a:lnTo>
                  <a:lnTo>
                    <a:pt x="296" y="3583"/>
                  </a:lnTo>
                  <a:lnTo>
                    <a:pt x="296" y="3583"/>
                  </a:lnTo>
                  <a:lnTo>
                    <a:pt x="302" y="3629"/>
                  </a:lnTo>
                  <a:lnTo>
                    <a:pt x="318" y="3639"/>
                  </a:lnTo>
                  <a:lnTo>
                    <a:pt x="318" y="3639"/>
                  </a:lnTo>
                  <a:lnTo>
                    <a:pt x="357" y="3645"/>
                  </a:lnTo>
                  <a:lnTo>
                    <a:pt x="357" y="3645"/>
                  </a:lnTo>
                  <a:lnTo>
                    <a:pt x="389" y="3649"/>
                  </a:lnTo>
                  <a:lnTo>
                    <a:pt x="400" y="3669"/>
                  </a:lnTo>
                  <a:lnTo>
                    <a:pt x="420" y="3681"/>
                  </a:lnTo>
                  <a:lnTo>
                    <a:pt x="420" y="3681"/>
                  </a:lnTo>
                  <a:lnTo>
                    <a:pt x="500" y="3695"/>
                  </a:lnTo>
                  <a:lnTo>
                    <a:pt x="500" y="3695"/>
                  </a:lnTo>
                  <a:lnTo>
                    <a:pt x="546" y="3689"/>
                  </a:lnTo>
                  <a:lnTo>
                    <a:pt x="546" y="3689"/>
                  </a:lnTo>
                  <a:lnTo>
                    <a:pt x="573" y="3704"/>
                  </a:lnTo>
                  <a:lnTo>
                    <a:pt x="573" y="3704"/>
                  </a:lnTo>
                  <a:lnTo>
                    <a:pt x="601" y="3717"/>
                  </a:lnTo>
                  <a:lnTo>
                    <a:pt x="609" y="3730"/>
                  </a:lnTo>
                  <a:lnTo>
                    <a:pt x="624" y="3782"/>
                  </a:lnTo>
                  <a:lnTo>
                    <a:pt x="624" y="3782"/>
                  </a:lnTo>
                  <a:lnTo>
                    <a:pt x="635" y="3790"/>
                  </a:lnTo>
                  <a:lnTo>
                    <a:pt x="635" y="3790"/>
                  </a:lnTo>
                  <a:lnTo>
                    <a:pt x="673" y="3809"/>
                  </a:lnTo>
                  <a:lnTo>
                    <a:pt x="684" y="3829"/>
                  </a:lnTo>
                  <a:lnTo>
                    <a:pt x="680" y="3841"/>
                  </a:lnTo>
                  <a:lnTo>
                    <a:pt x="726" y="3867"/>
                  </a:lnTo>
                  <a:lnTo>
                    <a:pt x="743" y="3900"/>
                  </a:lnTo>
                  <a:lnTo>
                    <a:pt x="737" y="3939"/>
                  </a:lnTo>
                  <a:lnTo>
                    <a:pt x="706" y="4011"/>
                  </a:lnTo>
                  <a:lnTo>
                    <a:pt x="706" y="4011"/>
                  </a:lnTo>
                  <a:lnTo>
                    <a:pt x="700" y="4040"/>
                  </a:lnTo>
                  <a:lnTo>
                    <a:pt x="717" y="4070"/>
                  </a:lnTo>
                  <a:lnTo>
                    <a:pt x="717" y="4070"/>
                  </a:lnTo>
                  <a:lnTo>
                    <a:pt x="785" y="4096"/>
                  </a:lnTo>
                  <a:lnTo>
                    <a:pt x="825" y="4091"/>
                  </a:lnTo>
                  <a:lnTo>
                    <a:pt x="825" y="4091"/>
                  </a:lnTo>
                  <a:lnTo>
                    <a:pt x="847" y="4086"/>
                  </a:lnTo>
                  <a:lnTo>
                    <a:pt x="847" y="4086"/>
                  </a:lnTo>
                  <a:lnTo>
                    <a:pt x="900" y="4066"/>
                  </a:lnTo>
                  <a:lnTo>
                    <a:pt x="939" y="4086"/>
                  </a:lnTo>
                  <a:lnTo>
                    <a:pt x="981" y="4090"/>
                  </a:lnTo>
                  <a:lnTo>
                    <a:pt x="981" y="4090"/>
                  </a:lnTo>
                  <a:lnTo>
                    <a:pt x="1021" y="4129"/>
                  </a:lnTo>
                  <a:lnTo>
                    <a:pt x="1021" y="4129"/>
                  </a:lnTo>
                  <a:lnTo>
                    <a:pt x="1052" y="4152"/>
                  </a:lnTo>
                  <a:lnTo>
                    <a:pt x="1052" y="4152"/>
                  </a:lnTo>
                  <a:lnTo>
                    <a:pt x="1039" y="4090"/>
                  </a:lnTo>
                  <a:lnTo>
                    <a:pt x="965" y="4001"/>
                  </a:lnTo>
                  <a:lnTo>
                    <a:pt x="971" y="3950"/>
                  </a:lnTo>
                  <a:lnTo>
                    <a:pt x="1006" y="3960"/>
                  </a:lnTo>
                  <a:lnTo>
                    <a:pt x="1033" y="3983"/>
                  </a:lnTo>
                  <a:lnTo>
                    <a:pt x="1072" y="3983"/>
                  </a:lnTo>
                  <a:lnTo>
                    <a:pt x="1083" y="3939"/>
                  </a:lnTo>
                  <a:lnTo>
                    <a:pt x="1027" y="3877"/>
                  </a:lnTo>
                  <a:lnTo>
                    <a:pt x="1050" y="3821"/>
                  </a:lnTo>
                  <a:lnTo>
                    <a:pt x="1072" y="3770"/>
                  </a:lnTo>
                  <a:lnTo>
                    <a:pt x="1167" y="3753"/>
                  </a:lnTo>
                  <a:lnTo>
                    <a:pt x="1161" y="3720"/>
                  </a:lnTo>
                  <a:lnTo>
                    <a:pt x="1111" y="3681"/>
                  </a:lnTo>
                  <a:lnTo>
                    <a:pt x="1027" y="3675"/>
                  </a:lnTo>
                  <a:lnTo>
                    <a:pt x="1033" y="3619"/>
                  </a:lnTo>
                  <a:lnTo>
                    <a:pt x="1056" y="3568"/>
                  </a:lnTo>
                  <a:lnTo>
                    <a:pt x="1095" y="3512"/>
                  </a:lnTo>
                  <a:lnTo>
                    <a:pt x="1134" y="3501"/>
                  </a:lnTo>
                  <a:lnTo>
                    <a:pt x="1167" y="3479"/>
                  </a:lnTo>
                  <a:lnTo>
                    <a:pt x="1178" y="3580"/>
                  </a:lnTo>
                  <a:lnTo>
                    <a:pt x="1223" y="3580"/>
                  </a:lnTo>
                  <a:lnTo>
                    <a:pt x="1240" y="3524"/>
                  </a:lnTo>
                  <a:lnTo>
                    <a:pt x="1285" y="3434"/>
                  </a:lnTo>
                  <a:lnTo>
                    <a:pt x="1392" y="3411"/>
                  </a:lnTo>
                  <a:lnTo>
                    <a:pt x="1442" y="3355"/>
                  </a:lnTo>
                  <a:lnTo>
                    <a:pt x="1504" y="3338"/>
                  </a:lnTo>
                  <a:lnTo>
                    <a:pt x="1560" y="3344"/>
                  </a:lnTo>
                  <a:lnTo>
                    <a:pt x="1628" y="3400"/>
                  </a:lnTo>
                  <a:lnTo>
                    <a:pt x="1628" y="3479"/>
                  </a:lnTo>
                  <a:lnTo>
                    <a:pt x="1638" y="3535"/>
                  </a:lnTo>
                  <a:lnTo>
                    <a:pt x="1673" y="3607"/>
                  </a:lnTo>
                  <a:lnTo>
                    <a:pt x="1655" y="3648"/>
                  </a:lnTo>
                  <a:lnTo>
                    <a:pt x="1593" y="3669"/>
                  </a:lnTo>
                  <a:lnTo>
                    <a:pt x="1566" y="3731"/>
                  </a:lnTo>
                  <a:lnTo>
                    <a:pt x="1566" y="3787"/>
                  </a:lnTo>
                  <a:lnTo>
                    <a:pt x="1521" y="3793"/>
                  </a:lnTo>
                  <a:lnTo>
                    <a:pt x="1521" y="3826"/>
                  </a:lnTo>
                  <a:lnTo>
                    <a:pt x="1543" y="3855"/>
                  </a:lnTo>
                  <a:lnTo>
                    <a:pt x="1543" y="3927"/>
                  </a:lnTo>
                  <a:lnTo>
                    <a:pt x="1481" y="3950"/>
                  </a:lnTo>
                  <a:lnTo>
                    <a:pt x="1454" y="3983"/>
                  </a:lnTo>
                  <a:lnTo>
                    <a:pt x="1403" y="3978"/>
                  </a:lnTo>
                  <a:lnTo>
                    <a:pt x="1392" y="3927"/>
                  </a:lnTo>
                  <a:lnTo>
                    <a:pt x="1336" y="3927"/>
                  </a:lnTo>
                  <a:lnTo>
                    <a:pt x="1297" y="3950"/>
                  </a:lnTo>
                  <a:lnTo>
                    <a:pt x="1268" y="3995"/>
                  </a:lnTo>
                  <a:lnTo>
                    <a:pt x="1276" y="4022"/>
                  </a:lnTo>
                  <a:lnTo>
                    <a:pt x="1276" y="4022"/>
                  </a:lnTo>
                  <a:lnTo>
                    <a:pt x="1282" y="4018"/>
                  </a:lnTo>
                  <a:lnTo>
                    <a:pt x="1300" y="4018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3240175" y="6573765"/>
              <a:ext cx="1700833" cy="1354773"/>
            </a:xfrm>
            <a:custGeom>
              <a:avLst/>
              <a:gdLst/>
              <a:ahLst/>
              <a:cxnLst>
                <a:cxn ang="0">
                  <a:pos x="12" y="295"/>
                </a:cxn>
                <a:cxn ang="0">
                  <a:pos x="80" y="364"/>
                </a:cxn>
                <a:cxn ang="0">
                  <a:pos x="88" y="406"/>
                </a:cxn>
                <a:cxn ang="0">
                  <a:pos x="104" y="471"/>
                </a:cxn>
                <a:cxn ang="0">
                  <a:pos x="158" y="446"/>
                </a:cxn>
                <a:cxn ang="0">
                  <a:pos x="212" y="552"/>
                </a:cxn>
                <a:cxn ang="0">
                  <a:pos x="267" y="547"/>
                </a:cxn>
                <a:cxn ang="0">
                  <a:pos x="385" y="504"/>
                </a:cxn>
                <a:cxn ang="0">
                  <a:pos x="440" y="529"/>
                </a:cxn>
                <a:cxn ang="0">
                  <a:pos x="518" y="514"/>
                </a:cxn>
                <a:cxn ang="0">
                  <a:pos x="603" y="481"/>
                </a:cxn>
                <a:cxn ang="0">
                  <a:pos x="601" y="459"/>
                </a:cxn>
                <a:cxn ang="0">
                  <a:pos x="624" y="455"/>
                </a:cxn>
                <a:cxn ang="0">
                  <a:pos x="648" y="413"/>
                </a:cxn>
                <a:cxn ang="0">
                  <a:pos x="633" y="359"/>
                </a:cxn>
                <a:cxn ang="0">
                  <a:pos x="684" y="330"/>
                </a:cxn>
                <a:cxn ang="0">
                  <a:pos x="679" y="278"/>
                </a:cxn>
                <a:cxn ang="0">
                  <a:pos x="645" y="272"/>
                </a:cxn>
                <a:cxn ang="0">
                  <a:pos x="578" y="295"/>
                </a:cxn>
                <a:cxn ang="0">
                  <a:pos x="551" y="288"/>
                </a:cxn>
                <a:cxn ang="0">
                  <a:pos x="577" y="191"/>
                </a:cxn>
                <a:cxn ang="0">
                  <a:pos x="555" y="128"/>
                </a:cxn>
                <a:cxn ang="0">
                  <a:pos x="537" y="26"/>
                </a:cxn>
                <a:cxn ang="0">
                  <a:pos x="499" y="3"/>
                </a:cxn>
                <a:cxn ang="0">
                  <a:pos x="410" y="0"/>
                </a:cxn>
                <a:cxn ang="0">
                  <a:pos x="371" y="27"/>
                </a:cxn>
                <a:cxn ang="0">
                  <a:pos x="362" y="57"/>
                </a:cxn>
                <a:cxn ang="0">
                  <a:pos x="341" y="131"/>
                </a:cxn>
                <a:cxn ang="0">
                  <a:pos x="228" y="151"/>
                </a:cxn>
                <a:cxn ang="0">
                  <a:pos x="209" y="226"/>
                </a:cxn>
                <a:cxn ang="0">
                  <a:pos x="133" y="262"/>
                </a:cxn>
                <a:cxn ang="0">
                  <a:pos x="65" y="210"/>
                </a:cxn>
                <a:cxn ang="0">
                  <a:pos x="23" y="249"/>
                </a:cxn>
                <a:cxn ang="0">
                  <a:pos x="0" y="289"/>
                </a:cxn>
              </a:cxnLst>
              <a:rect l="0" t="0" r="r" b="b"/>
              <a:pathLst>
                <a:path w="691" h="552">
                  <a:moveTo>
                    <a:pt x="0" y="289"/>
                  </a:moveTo>
                  <a:lnTo>
                    <a:pt x="12" y="295"/>
                  </a:lnTo>
                  <a:lnTo>
                    <a:pt x="12" y="295"/>
                  </a:lnTo>
                  <a:lnTo>
                    <a:pt x="80" y="364"/>
                  </a:lnTo>
                  <a:lnTo>
                    <a:pt x="78" y="396"/>
                  </a:lnTo>
                  <a:lnTo>
                    <a:pt x="88" y="406"/>
                  </a:lnTo>
                  <a:lnTo>
                    <a:pt x="94" y="461"/>
                  </a:lnTo>
                  <a:lnTo>
                    <a:pt x="104" y="471"/>
                  </a:lnTo>
                  <a:lnTo>
                    <a:pt x="114" y="470"/>
                  </a:lnTo>
                  <a:lnTo>
                    <a:pt x="158" y="446"/>
                  </a:lnTo>
                  <a:lnTo>
                    <a:pt x="204" y="549"/>
                  </a:lnTo>
                  <a:lnTo>
                    <a:pt x="212" y="552"/>
                  </a:lnTo>
                  <a:lnTo>
                    <a:pt x="245" y="539"/>
                  </a:lnTo>
                  <a:lnTo>
                    <a:pt x="267" y="547"/>
                  </a:lnTo>
                  <a:lnTo>
                    <a:pt x="310" y="544"/>
                  </a:lnTo>
                  <a:lnTo>
                    <a:pt x="385" y="504"/>
                  </a:lnTo>
                  <a:lnTo>
                    <a:pt x="440" y="498"/>
                  </a:lnTo>
                  <a:lnTo>
                    <a:pt x="440" y="529"/>
                  </a:lnTo>
                  <a:lnTo>
                    <a:pt x="453" y="552"/>
                  </a:lnTo>
                  <a:lnTo>
                    <a:pt x="518" y="514"/>
                  </a:lnTo>
                  <a:lnTo>
                    <a:pt x="573" y="508"/>
                  </a:lnTo>
                  <a:lnTo>
                    <a:pt x="603" y="481"/>
                  </a:lnTo>
                  <a:lnTo>
                    <a:pt x="594" y="471"/>
                  </a:lnTo>
                  <a:lnTo>
                    <a:pt x="601" y="459"/>
                  </a:lnTo>
                  <a:lnTo>
                    <a:pt x="613" y="462"/>
                  </a:lnTo>
                  <a:lnTo>
                    <a:pt x="624" y="455"/>
                  </a:lnTo>
                  <a:lnTo>
                    <a:pt x="648" y="423"/>
                  </a:lnTo>
                  <a:lnTo>
                    <a:pt x="648" y="413"/>
                  </a:lnTo>
                  <a:lnTo>
                    <a:pt x="626" y="405"/>
                  </a:lnTo>
                  <a:lnTo>
                    <a:pt x="633" y="359"/>
                  </a:lnTo>
                  <a:lnTo>
                    <a:pt x="652" y="341"/>
                  </a:lnTo>
                  <a:lnTo>
                    <a:pt x="684" y="330"/>
                  </a:lnTo>
                  <a:lnTo>
                    <a:pt x="691" y="321"/>
                  </a:lnTo>
                  <a:lnTo>
                    <a:pt x="679" y="278"/>
                  </a:lnTo>
                  <a:lnTo>
                    <a:pt x="665" y="256"/>
                  </a:lnTo>
                  <a:lnTo>
                    <a:pt x="645" y="272"/>
                  </a:lnTo>
                  <a:lnTo>
                    <a:pt x="600" y="282"/>
                  </a:lnTo>
                  <a:lnTo>
                    <a:pt x="578" y="295"/>
                  </a:lnTo>
                  <a:lnTo>
                    <a:pt x="557" y="299"/>
                  </a:lnTo>
                  <a:lnTo>
                    <a:pt x="551" y="288"/>
                  </a:lnTo>
                  <a:lnTo>
                    <a:pt x="551" y="266"/>
                  </a:lnTo>
                  <a:lnTo>
                    <a:pt x="577" y="191"/>
                  </a:lnTo>
                  <a:lnTo>
                    <a:pt x="557" y="161"/>
                  </a:lnTo>
                  <a:lnTo>
                    <a:pt x="555" y="128"/>
                  </a:lnTo>
                  <a:lnTo>
                    <a:pt x="539" y="108"/>
                  </a:lnTo>
                  <a:lnTo>
                    <a:pt x="537" y="26"/>
                  </a:lnTo>
                  <a:lnTo>
                    <a:pt x="521" y="7"/>
                  </a:lnTo>
                  <a:lnTo>
                    <a:pt x="499" y="3"/>
                  </a:lnTo>
                  <a:lnTo>
                    <a:pt x="452" y="8"/>
                  </a:lnTo>
                  <a:lnTo>
                    <a:pt x="410" y="0"/>
                  </a:lnTo>
                  <a:lnTo>
                    <a:pt x="394" y="17"/>
                  </a:lnTo>
                  <a:lnTo>
                    <a:pt x="371" y="27"/>
                  </a:lnTo>
                  <a:lnTo>
                    <a:pt x="361" y="36"/>
                  </a:lnTo>
                  <a:lnTo>
                    <a:pt x="362" y="57"/>
                  </a:lnTo>
                  <a:lnTo>
                    <a:pt x="342" y="76"/>
                  </a:lnTo>
                  <a:lnTo>
                    <a:pt x="341" y="131"/>
                  </a:lnTo>
                  <a:lnTo>
                    <a:pt x="320" y="145"/>
                  </a:lnTo>
                  <a:lnTo>
                    <a:pt x="228" y="151"/>
                  </a:lnTo>
                  <a:lnTo>
                    <a:pt x="212" y="171"/>
                  </a:lnTo>
                  <a:lnTo>
                    <a:pt x="209" y="226"/>
                  </a:lnTo>
                  <a:lnTo>
                    <a:pt x="199" y="233"/>
                  </a:lnTo>
                  <a:lnTo>
                    <a:pt x="133" y="262"/>
                  </a:lnTo>
                  <a:lnTo>
                    <a:pt x="90" y="242"/>
                  </a:lnTo>
                  <a:lnTo>
                    <a:pt x="65" y="210"/>
                  </a:lnTo>
                  <a:lnTo>
                    <a:pt x="42" y="204"/>
                  </a:lnTo>
                  <a:lnTo>
                    <a:pt x="23" y="249"/>
                  </a:lnTo>
                  <a:lnTo>
                    <a:pt x="3" y="266"/>
                  </a:lnTo>
                  <a:lnTo>
                    <a:pt x="0" y="289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21552882" y="18516380"/>
              <a:ext cx="2068976" cy="1730285"/>
            </a:xfrm>
            <a:custGeom>
              <a:avLst/>
              <a:gdLst/>
              <a:ahLst/>
              <a:cxnLst>
                <a:cxn ang="0">
                  <a:pos x="802" y="19"/>
                </a:cxn>
                <a:cxn ang="0">
                  <a:pos x="844" y="74"/>
                </a:cxn>
                <a:cxn ang="0">
                  <a:pos x="815" y="121"/>
                </a:cxn>
                <a:cxn ang="0">
                  <a:pos x="800" y="210"/>
                </a:cxn>
                <a:cxn ang="0">
                  <a:pos x="766" y="229"/>
                </a:cxn>
                <a:cxn ang="0">
                  <a:pos x="801" y="261"/>
                </a:cxn>
                <a:cxn ang="0">
                  <a:pos x="758" y="307"/>
                </a:cxn>
                <a:cxn ang="0">
                  <a:pos x="759" y="366"/>
                </a:cxn>
                <a:cxn ang="0">
                  <a:pos x="742" y="392"/>
                </a:cxn>
                <a:cxn ang="0">
                  <a:pos x="709" y="401"/>
                </a:cxn>
                <a:cxn ang="0">
                  <a:pos x="678" y="453"/>
                </a:cxn>
                <a:cxn ang="0">
                  <a:pos x="625" y="458"/>
                </a:cxn>
                <a:cxn ang="0">
                  <a:pos x="569" y="457"/>
                </a:cxn>
                <a:cxn ang="0">
                  <a:pos x="557" y="494"/>
                </a:cxn>
                <a:cxn ang="0">
                  <a:pos x="583" y="571"/>
                </a:cxn>
                <a:cxn ang="0">
                  <a:pos x="544" y="569"/>
                </a:cxn>
                <a:cxn ang="0">
                  <a:pos x="521" y="559"/>
                </a:cxn>
                <a:cxn ang="0">
                  <a:pos x="478" y="510"/>
                </a:cxn>
                <a:cxn ang="0">
                  <a:pos x="441" y="545"/>
                </a:cxn>
                <a:cxn ang="0">
                  <a:pos x="412" y="614"/>
                </a:cxn>
                <a:cxn ang="0">
                  <a:pos x="396" y="663"/>
                </a:cxn>
                <a:cxn ang="0">
                  <a:pos x="357" y="601"/>
                </a:cxn>
                <a:cxn ang="0">
                  <a:pos x="357" y="679"/>
                </a:cxn>
                <a:cxn ang="0">
                  <a:pos x="331" y="659"/>
                </a:cxn>
                <a:cxn ang="0">
                  <a:pos x="320" y="673"/>
                </a:cxn>
                <a:cxn ang="0">
                  <a:pos x="310" y="705"/>
                </a:cxn>
                <a:cxn ang="0">
                  <a:pos x="284" y="607"/>
                </a:cxn>
                <a:cxn ang="0">
                  <a:pos x="278" y="582"/>
                </a:cxn>
                <a:cxn ang="0">
                  <a:pos x="263" y="546"/>
                </a:cxn>
                <a:cxn ang="0">
                  <a:pos x="220" y="594"/>
                </a:cxn>
                <a:cxn ang="0">
                  <a:pos x="200" y="540"/>
                </a:cxn>
                <a:cxn ang="0">
                  <a:pos x="173" y="610"/>
                </a:cxn>
                <a:cxn ang="0">
                  <a:pos x="66" y="571"/>
                </a:cxn>
                <a:cxn ang="0">
                  <a:pos x="13" y="610"/>
                </a:cxn>
                <a:cxn ang="0">
                  <a:pos x="13" y="575"/>
                </a:cxn>
                <a:cxn ang="0">
                  <a:pos x="10" y="569"/>
                </a:cxn>
                <a:cxn ang="0">
                  <a:pos x="18" y="519"/>
                </a:cxn>
                <a:cxn ang="0">
                  <a:pos x="148" y="391"/>
                </a:cxn>
                <a:cxn ang="0">
                  <a:pos x="333" y="339"/>
                </a:cxn>
                <a:cxn ang="0">
                  <a:pos x="389" y="271"/>
                </a:cxn>
                <a:cxn ang="0">
                  <a:pos x="510" y="212"/>
                </a:cxn>
                <a:cxn ang="0">
                  <a:pos x="575" y="92"/>
                </a:cxn>
                <a:cxn ang="0">
                  <a:pos x="726" y="0"/>
                </a:cxn>
                <a:cxn ang="0">
                  <a:pos x="470" y="561"/>
                </a:cxn>
                <a:cxn ang="0">
                  <a:pos x="533" y="649"/>
                </a:cxn>
                <a:cxn ang="0">
                  <a:pos x="500" y="647"/>
                </a:cxn>
                <a:cxn ang="0">
                  <a:pos x="478" y="628"/>
                </a:cxn>
                <a:cxn ang="0">
                  <a:pos x="422" y="578"/>
                </a:cxn>
              </a:cxnLst>
              <a:rect l="0" t="0" r="r" b="b"/>
              <a:pathLst>
                <a:path w="844" h="705">
                  <a:moveTo>
                    <a:pt x="730" y="6"/>
                  </a:moveTo>
                  <a:lnTo>
                    <a:pt x="732" y="19"/>
                  </a:lnTo>
                  <a:lnTo>
                    <a:pt x="802" y="19"/>
                  </a:lnTo>
                  <a:lnTo>
                    <a:pt x="827" y="43"/>
                  </a:lnTo>
                  <a:lnTo>
                    <a:pt x="827" y="43"/>
                  </a:lnTo>
                  <a:lnTo>
                    <a:pt x="844" y="74"/>
                  </a:lnTo>
                  <a:lnTo>
                    <a:pt x="841" y="101"/>
                  </a:lnTo>
                  <a:lnTo>
                    <a:pt x="825" y="107"/>
                  </a:lnTo>
                  <a:lnTo>
                    <a:pt x="815" y="121"/>
                  </a:lnTo>
                  <a:lnTo>
                    <a:pt x="808" y="138"/>
                  </a:lnTo>
                  <a:lnTo>
                    <a:pt x="813" y="169"/>
                  </a:lnTo>
                  <a:lnTo>
                    <a:pt x="800" y="210"/>
                  </a:lnTo>
                  <a:lnTo>
                    <a:pt x="784" y="209"/>
                  </a:lnTo>
                  <a:lnTo>
                    <a:pt x="782" y="226"/>
                  </a:lnTo>
                  <a:lnTo>
                    <a:pt x="766" y="229"/>
                  </a:lnTo>
                  <a:lnTo>
                    <a:pt x="776" y="238"/>
                  </a:lnTo>
                  <a:lnTo>
                    <a:pt x="795" y="232"/>
                  </a:lnTo>
                  <a:lnTo>
                    <a:pt x="801" y="261"/>
                  </a:lnTo>
                  <a:lnTo>
                    <a:pt x="775" y="316"/>
                  </a:lnTo>
                  <a:lnTo>
                    <a:pt x="764" y="316"/>
                  </a:lnTo>
                  <a:lnTo>
                    <a:pt x="758" y="307"/>
                  </a:lnTo>
                  <a:lnTo>
                    <a:pt x="746" y="332"/>
                  </a:lnTo>
                  <a:lnTo>
                    <a:pt x="761" y="357"/>
                  </a:lnTo>
                  <a:lnTo>
                    <a:pt x="759" y="366"/>
                  </a:lnTo>
                  <a:lnTo>
                    <a:pt x="752" y="366"/>
                  </a:lnTo>
                  <a:lnTo>
                    <a:pt x="751" y="388"/>
                  </a:lnTo>
                  <a:lnTo>
                    <a:pt x="742" y="392"/>
                  </a:lnTo>
                  <a:lnTo>
                    <a:pt x="736" y="385"/>
                  </a:lnTo>
                  <a:lnTo>
                    <a:pt x="727" y="398"/>
                  </a:lnTo>
                  <a:lnTo>
                    <a:pt x="709" y="401"/>
                  </a:lnTo>
                  <a:lnTo>
                    <a:pt x="699" y="440"/>
                  </a:lnTo>
                  <a:lnTo>
                    <a:pt x="686" y="442"/>
                  </a:lnTo>
                  <a:lnTo>
                    <a:pt x="678" y="453"/>
                  </a:lnTo>
                  <a:lnTo>
                    <a:pt x="648" y="441"/>
                  </a:lnTo>
                  <a:lnTo>
                    <a:pt x="638" y="442"/>
                  </a:lnTo>
                  <a:lnTo>
                    <a:pt x="625" y="458"/>
                  </a:lnTo>
                  <a:lnTo>
                    <a:pt x="596" y="438"/>
                  </a:lnTo>
                  <a:lnTo>
                    <a:pt x="598" y="453"/>
                  </a:lnTo>
                  <a:lnTo>
                    <a:pt x="569" y="457"/>
                  </a:lnTo>
                  <a:lnTo>
                    <a:pt x="565" y="467"/>
                  </a:lnTo>
                  <a:lnTo>
                    <a:pt x="569" y="483"/>
                  </a:lnTo>
                  <a:lnTo>
                    <a:pt x="557" y="494"/>
                  </a:lnTo>
                  <a:lnTo>
                    <a:pt x="576" y="497"/>
                  </a:lnTo>
                  <a:lnTo>
                    <a:pt x="585" y="525"/>
                  </a:lnTo>
                  <a:lnTo>
                    <a:pt x="583" y="571"/>
                  </a:lnTo>
                  <a:lnTo>
                    <a:pt x="562" y="559"/>
                  </a:lnTo>
                  <a:lnTo>
                    <a:pt x="549" y="559"/>
                  </a:lnTo>
                  <a:lnTo>
                    <a:pt x="544" y="569"/>
                  </a:lnTo>
                  <a:lnTo>
                    <a:pt x="527" y="565"/>
                  </a:lnTo>
                  <a:lnTo>
                    <a:pt x="526" y="548"/>
                  </a:lnTo>
                  <a:lnTo>
                    <a:pt x="521" y="559"/>
                  </a:lnTo>
                  <a:lnTo>
                    <a:pt x="487" y="553"/>
                  </a:lnTo>
                  <a:lnTo>
                    <a:pt x="491" y="519"/>
                  </a:lnTo>
                  <a:lnTo>
                    <a:pt x="478" y="510"/>
                  </a:lnTo>
                  <a:lnTo>
                    <a:pt x="468" y="525"/>
                  </a:lnTo>
                  <a:lnTo>
                    <a:pt x="445" y="533"/>
                  </a:lnTo>
                  <a:lnTo>
                    <a:pt x="441" y="545"/>
                  </a:lnTo>
                  <a:lnTo>
                    <a:pt x="444" y="551"/>
                  </a:lnTo>
                  <a:lnTo>
                    <a:pt x="415" y="582"/>
                  </a:lnTo>
                  <a:lnTo>
                    <a:pt x="412" y="614"/>
                  </a:lnTo>
                  <a:lnTo>
                    <a:pt x="396" y="615"/>
                  </a:lnTo>
                  <a:lnTo>
                    <a:pt x="409" y="641"/>
                  </a:lnTo>
                  <a:lnTo>
                    <a:pt x="396" y="663"/>
                  </a:lnTo>
                  <a:lnTo>
                    <a:pt x="380" y="626"/>
                  </a:lnTo>
                  <a:lnTo>
                    <a:pt x="376" y="598"/>
                  </a:lnTo>
                  <a:lnTo>
                    <a:pt x="357" y="601"/>
                  </a:lnTo>
                  <a:lnTo>
                    <a:pt x="373" y="672"/>
                  </a:lnTo>
                  <a:lnTo>
                    <a:pt x="367" y="680"/>
                  </a:lnTo>
                  <a:lnTo>
                    <a:pt x="357" y="679"/>
                  </a:lnTo>
                  <a:lnTo>
                    <a:pt x="354" y="653"/>
                  </a:lnTo>
                  <a:lnTo>
                    <a:pt x="335" y="646"/>
                  </a:lnTo>
                  <a:lnTo>
                    <a:pt x="331" y="659"/>
                  </a:lnTo>
                  <a:lnTo>
                    <a:pt x="343" y="662"/>
                  </a:lnTo>
                  <a:lnTo>
                    <a:pt x="340" y="676"/>
                  </a:lnTo>
                  <a:lnTo>
                    <a:pt x="320" y="673"/>
                  </a:lnTo>
                  <a:lnTo>
                    <a:pt x="331" y="690"/>
                  </a:lnTo>
                  <a:lnTo>
                    <a:pt x="324" y="690"/>
                  </a:lnTo>
                  <a:lnTo>
                    <a:pt x="310" y="705"/>
                  </a:lnTo>
                  <a:lnTo>
                    <a:pt x="312" y="673"/>
                  </a:lnTo>
                  <a:lnTo>
                    <a:pt x="299" y="666"/>
                  </a:lnTo>
                  <a:lnTo>
                    <a:pt x="284" y="607"/>
                  </a:lnTo>
                  <a:lnTo>
                    <a:pt x="294" y="552"/>
                  </a:lnTo>
                  <a:lnTo>
                    <a:pt x="284" y="551"/>
                  </a:lnTo>
                  <a:lnTo>
                    <a:pt x="278" y="582"/>
                  </a:lnTo>
                  <a:lnTo>
                    <a:pt x="256" y="597"/>
                  </a:lnTo>
                  <a:lnTo>
                    <a:pt x="255" y="575"/>
                  </a:lnTo>
                  <a:lnTo>
                    <a:pt x="263" y="546"/>
                  </a:lnTo>
                  <a:lnTo>
                    <a:pt x="255" y="545"/>
                  </a:lnTo>
                  <a:lnTo>
                    <a:pt x="243" y="581"/>
                  </a:lnTo>
                  <a:lnTo>
                    <a:pt x="220" y="594"/>
                  </a:lnTo>
                  <a:lnTo>
                    <a:pt x="220" y="610"/>
                  </a:lnTo>
                  <a:lnTo>
                    <a:pt x="190" y="610"/>
                  </a:lnTo>
                  <a:lnTo>
                    <a:pt x="200" y="540"/>
                  </a:lnTo>
                  <a:lnTo>
                    <a:pt x="209" y="528"/>
                  </a:lnTo>
                  <a:lnTo>
                    <a:pt x="190" y="520"/>
                  </a:lnTo>
                  <a:lnTo>
                    <a:pt x="173" y="610"/>
                  </a:lnTo>
                  <a:lnTo>
                    <a:pt x="145" y="600"/>
                  </a:lnTo>
                  <a:lnTo>
                    <a:pt x="92" y="600"/>
                  </a:lnTo>
                  <a:lnTo>
                    <a:pt x="66" y="571"/>
                  </a:lnTo>
                  <a:lnTo>
                    <a:pt x="62" y="584"/>
                  </a:lnTo>
                  <a:lnTo>
                    <a:pt x="34" y="587"/>
                  </a:lnTo>
                  <a:lnTo>
                    <a:pt x="13" y="610"/>
                  </a:lnTo>
                  <a:lnTo>
                    <a:pt x="4" y="608"/>
                  </a:lnTo>
                  <a:lnTo>
                    <a:pt x="0" y="594"/>
                  </a:lnTo>
                  <a:lnTo>
                    <a:pt x="13" y="575"/>
                  </a:lnTo>
                  <a:lnTo>
                    <a:pt x="29" y="578"/>
                  </a:lnTo>
                  <a:lnTo>
                    <a:pt x="33" y="566"/>
                  </a:lnTo>
                  <a:lnTo>
                    <a:pt x="10" y="569"/>
                  </a:lnTo>
                  <a:lnTo>
                    <a:pt x="16" y="528"/>
                  </a:lnTo>
                  <a:lnTo>
                    <a:pt x="16" y="528"/>
                  </a:lnTo>
                  <a:lnTo>
                    <a:pt x="18" y="519"/>
                  </a:lnTo>
                  <a:lnTo>
                    <a:pt x="63" y="502"/>
                  </a:lnTo>
                  <a:lnTo>
                    <a:pt x="139" y="481"/>
                  </a:lnTo>
                  <a:lnTo>
                    <a:pt x="148" y="391"/>
                  </a:lnTo>
                  <a:lnTo>
                    <a:pt x="188" y="385"/>
                  </a:lnTo>
                  <a:lnTo>
                    <a:pt x="258" y="342"/>
                  </a:lnTo>
                  <a:lnTo>
                    <a:pt x="333" y="339"/>
                  </a:lnTo>
                  <a:lnTo>
                    <a:pt x="359" y="311"/>
                  </a:lnTo>
                  <a:lnTo>
                    <a:pt x="374" y="275"/>
                  </a:lnTo>
                  <a:lnTo>
                    <a:pt x="389" y="271"/>
                  </a:lnTo>
                  <a:lnTo>
                    <a:pt x="406" y="251"/>
                  </a:lnTo>
                  <a:lnTo>
                    <a:pt x="477" y="206"/>
                  </a:lnTo>
                  <a:lnTo>
                    <a:pt x="510" y="212"/>
                  </a:lnTo>
                  <a:lnTo>
                    <a:pt x="529" y="187"/>
                  </a:lnTo>
                  <a:lnTo>
                    <a:pt x="544" y="138"/>
                  </a:lnTo>
                  <a:lnTo>
                    <a:pt x="575" y="92"/>
                  </a:lnTo>
                  <a:lnTo>
                    <a:pt x="663" y="82"/>
                  </a:lnTo>
                  <a:lnTo>
                    <a:pt x="673" y="49"/>
                  </a:lnTo>
                  <a:lnTo>
                    <a:pt x="726" y="0"/>
                  </a:lnTo>
                  <a:lnTo>
                    <a:pt x="726" y="0"/>
                  </a:lnTo>
                  <a:lnTo>
                    <a:pt x="730" y="6"/>
                  </a:lnTo>
                  <a:close/>
                  <a:moveTo>
                    <a:pt x="470" y="561"/>
                  </a:moveTo>
                  <a:lnTo>
                    <a:pt x="503" y="589"/>
                  </a:lnTo>
                  <a:lnTo>
                    <a:pt x="498" y="618"/>
                  </a:lnTo>
                  <a:lnTo>
                    <a:pt x="533" y="649"/>
                  </a:lnTo>
                  <a:lnTo>
                    <a:pt x="524" y="667"/>
                  </a:lnTo>
                  <a:lnTo>
                    <a:pt x="508" y="667"/>
                  </a:lnTo>
                  <a:lnTo>
                    <a:pt x="500" y="647"/>
                  </a:lnTo>
                  <a:lnTo>
                    <a:pt x="488" y="651"/>
                  </a:lnTo>
                  <a:lnTo>
                    <a:pt x="480" y="643"/>
                  </a:lnTo>
                  <a:lnTo>
                    <a:pt x="478" y="628"/>
                  </a:lnTo>
                  <a:lnTo>
                    <a:pt x="454" y="621"/>
                  </a:lnTo>
                  <a:lnTo>
                    <a:pt x="422" y="587"/>
                  </a:lnTo>
                  <a:lnTo>
                    <a:pt x="422" y="578"/>
                  </a:lnTo>
                  <a:lnTo>
                    <a:pt x="436" y="569"/>
                  </a:lnTo>
                  <a:lnTo>
                    <a:pt x="470" y="561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9748968" y="15468135"/>
              <a:ext cx="1737640" cy="1995347"/>
            </a:xfrm>
            <a:custGeom>
              <a:avLst/>
              <a:gdLst/>
              <a:ahLst/>
              <a:cxnLst>
                <a:cxn ang="0">
                  <a:pos x="311" y="683"/>
                </a:cxn>
                <a:cxn ang="0">
                  <a:pos x="297" y="701"/>
                </a:cxn>
                <a:cxn ang="0">
                  <a:pos x="283" y="765"/>
                </a:cxn>
                <a:cxn ang="0">
                  <a:pos x="264" y="776"/>
                </a:cxn>
                <a:cxn ang="0">
                  <a:pos x="221" y="760"/>
                </a:cxn>
                <a:cxn ang="0">
                  <a:pos x="221" y="760"/>
                </a:cxn>
                <a:cxn ang="0">
                  <a:pos x="193" y="767"/>
                </a:cxn>
                <a:cxn ang="0">
                  <a:pos x="193" y="767"/>
                </a:cxn>
                <a:cxn ang="0">
                  <a:pos x="130" y="812"/>
                </a:cxn>
                <a:cxn ang="0">
                  <a:pos x="87" y="813"/>
                </a:cxn>
                <a:cxn ang="0">
                  <a:pos x="87" y="813"/>
                </a:cxn>
                <a:cxn ang="0">
                  <a:pos x="74" y="751"/>
                </a:cxn>
                <a:cxn ang="0">
                  <a:pos x="0" y="662"/>
                </a:cxn>
                <a:cxn ang="0">
                  <a:pos x="6" y="611"/>
                </a:cxn>
                <a:cxn ang="0">
                  <a:pos x="39" y="623"/>
                </a:cxn>
                <a:cxn ang="0">
                  <a:pos x="68" y="644"/>
                </a:cxn>
                <a:cxn ang="0">
                  <a:pos x="107" y="644"/>
                </a:cxn>
                <a:cxn ang="0">
                  <a:pos x="118" y="600"/>
                </a:cxn>
                <a:cxn ang="0">
                  <a:pos x="62" y="538"/>
                </a:cxn>
                <a:cxn ang="0">
                  <a:pos x="85" y="482"/>
                </a:cxn>
                <a:cxn ang="0">
                  <a:pos x="107" y="431"/>
                </a:cxn>
                <a:cxn ang="0">
                  <a:pos x="202" y="415"/>
                </a:cxn>
                <a:cxn ang="0">
                  <a:pos x="196" y="381"/>
                </a:cxn>
                <a:cxn ang="0">
                  <a:pos x="146" y="342"/>
                </a:cxn>
                <a:cxn ang="0">
                  <a:pos x="62" y="336"/>
                </a:cxn>
                <a:cxn ang="0">
                  <a:pos x="68" y="280"/>
                </a:cxn>
                <a:cxn ang="0">
                  <a:pos x="90" y="229"/>
                </a:cxn>
                <a:cxn ang="0">
                  <a:pos x="130" y="173"/>
                </a:cxn>
                <a:cxn ang="0">
                  <a:pos x="169" y="162"/>
                </a:cxn>
                <a:cxn ang="0">
                  <a:pos x="202" y="140"/>
                </a:cxn>
                <a:cxn ang="0">
                  <a:pos x="213" y="241"/>
                </a:cxn>
                <a:cxn ang="0">
                  <a:pos x="258" y="241"/>
                </a:cxn>
                <a:cxn ang="0">
                  <a:pos x="275" y="185"/>
                </a:cxn>
                <a:cxn ang="0">
                  <a:pos x="320" y="95"/>
                </a:cxn>
                <a:cxn ang="0">
                  <a:pos x="427" y="72"/>
                </a:cxn>
                <a:cxn ang="0">
                  <a:pos x="477" y="16"/>
                </a:cxn>
                <a:cxn ang="0">
                  <a:pos x="539" y="0"/>
                </a:cxn>
                <a:cxn ang="0">
                  <a:pos x="595" y="5"/>
                </a:cxn>
                <a:cxn ang="0">
                  <a:pos x="663" y="61"/>
                </a:cxn>
                <a:cxn ang="0">
                  <a:pos x="663" y="140"/>
                </a:cxn>
                <a:cxn ang="0">
                  <a:pos x="673" y="196"/>
                </a:cxn>
                <a:cxn ang="0">
                  <a:pos x="708" y="268"/>
                </a:cxn>
                <a:cxn ang="0">
                  <a:pos x="690" y="309"/>
                </a:cxn>
                <a:cxn ang="0">
                  <a:pos x="628" y="330"/>
                </a:cxn>
                <a:cxn ang="0">
                  <a:pos x="601" y="392"/>
                </a:cxn>
                <a:cxn ang="0">
                  <a:pos x="601" y="448"/>
                </a:cxn>
                <a:cxn ang="0">
                  <a:pos x="556" y="454"/>
                </a:cxn>
                <a:cxn ang="0">
                  <a:pos x="556" y="487"/>
                </a:cxn>
                <a:cxn ang="0">
                  <a:pos x="578" y="516"/>
                </a:cxn>
                <a:cxn ang="0">
                  <a:pos x="578" y="588"/>
                </a:cxn>
                <a:cxn ang="0">
                  <a:pos x="516" y="611"/>
                </a:cxn>
                <a:cxn ang="0">
                  <a:pos x="489" y="644"/>
                </a:cxn>
                <a:cxn ang="0">
                  <a:pos x="438" y="639"/>
                </a:cxn>
                <a:cxn ang="0">
                  <a:pos x="427" y="588"/>
                </a:cxn>
                <a:cxn ang="0">
                  <a:pos x="371" y="588"/>
                </a:cxn>
                <a:cxn ang="0">
                  <a:pos x="332" y="611"/>
                </a:cxn>
                <a:cxn ang="0">
                  <a:pos x="303" y="656"/>
                </a:cxn>
                <a:cxn ang="0">
                  <a:pos x="311" y="683"/>
                </a:cxn>
              </a:cxnLst>
              <a:rect l="0" t="0" r="r" b="b"/>
              <a:pathLst>
                <a:path w="708" h="813">
                  <a:moveTo>
                    <a:pt x="311" y="683"/>
                  </a:moveTo>
                  <a:lnTo>
                    <a:pt x="297" y="701"/>
                  </a:lnTo>
                  <a:lnTo>
                    <a:pt x="283" y="765"/>
                  </a:lnTo>
                  <a:lnTo>
                    <a:pt x="264" y="776"/>
                  </a:lnTo>
                  <a:lnTo>
                    <a:pt x="221" y="760"/>
                  </a:lnTo>
                  <a:lnTo>
                    <a:pt x="221" y="760"/>
                  </a:lnTo>
                  <a:lnTo>
                    <a:pt x="193" y="767"/>
                  </a:lnTo>
                  <a:lnTo>
                    <a:pt x="193" y="767"/>
                  </a:lnTo>
                  <a:lnTo>
                    <a:pt x="130" y="812"/>
                  </a:lnTo>
                  <a:lnTo>
                    <a:pt x="87" y="813"/>
                  </a:lnTo>
                  <a:lnTo>
                    <a:pt x="87" y="813"/>
                  </a:lnTo>
                  <a:lnTo>
                    <a:pt x="74" y="751"/>
                  </a:lnTo>
                  <a:lnTo>
                    <a:pt x="0" y="662"/>
                  </a:lnTo>
                  <a:lnTo>
                    <a:pt x="6" y="611"/>
                  </a:lnTo>
                  <a:lnTo>
                    <a:pt x="39" y="623"/>
                  </a:lnTo>
                  <a:lnTo>
                    <a:pt x="68" y="644"/>
                  </a:lnTo>
                  <a:lnTo>
                    <a:pt x="107" y="644"/>
                  </a:lnTo>
                  <a:lnTo>
                    <a:pt x="118" y="600"/>
                  </a:lnTo>
                  <a:lnTo>
                    <a:pt x="62" y="538"/>
                  </a:lnTo>
                  <a:lnTo>
                    <a:pt x="85" y="482"/>
                  </a:lnTo>
                  <a:lnTo>
                    <a:pt x="107" y="431"/>
                  </a:lnTo>
                  <a:lnTo>
                    <a:pt x="202" y="415"/>
                  </a:lnTo>
                  <a:lnTo>
                    <a:pt x="196" y="381"/>
                  </a:lnTo>
                  <a:lnTo>
                    <a:pt x="146" y="342"/>
                  </a:lnTo>
                  <a:lnTo>
                    <a:pt x="62" y="336"/>
                  </a:lnTo>
                  <a:lnTo>
                    <a:pt x="68" y="280"/>
                  </a:lnTo>
                  <a:lnTo>
                    <a:pt x="90" y="229"/>
                  </a:lnTo>
                  <a:lnTo>
                    <a:pt x="130" y="173"/>
                  </a:lnTo>
                  <a:lnTo>
                    <a:pt x="169" y="162"/>
                  </a:lnTo>
                  <a:lnTo>
                    <a:pt x="202" y="140"/>
                  </a:lnTo>
                  <a:lnTo>
                    <a:pt x="213" y="241"/>
                  </a:lnTo>
                  <a:lnTo>
                    <a:pt x="258" y="241"/>
                  </a:lnTo>
                  <a:lnTo>
                    <a:pt x="275" y="185"/>
                  </a:lnTo>
                  <a:lnTo>
                    <a:pt x="320" y="95"/>
                  </a:lnTo>
                  <a:lnTo>
                    <a:pt x="427" y="72"/>
                  </a:lnTo>
                  <a:lnTo>
                    <a:pt x="477" y="16"/>
                  </a:lnTo>
                  <a:lnTo>
                    <a:pt x="539" y="0"/>
                  </a:lnTo>
                  <a:lnTo>
                    <a:pt x="595" y="5"/>
                  </a:lnTo>
                  <a:lnTo>
                    <a:pt x="663" y="61"/>
                  </a:lnTo>
                  <a:lnTo>
                    <a:pt x="663" y="140"/>
                  </a:lnTo>
                  <a:lnTo>
                    <a:pt x="673" y="196"/>
                  </a:lnTo>
                  <a:lnTo>
                    <a:pt x="708" y="268"/>
                  </a:lnTo>
                  <a:lnTo>
                    <a:pt x="690" y="309"/>
                  </a:lnTo>
                  <a:lnTo>
                    <a:pt x="628" y="330"/>
                  </a:lnTo>
                  <a:lnTo>
                    <a:pt x="601" y="392"/>
                  </a:lnTo>
                  <a:lnTo>
                    <a:pt x="601" y="448"/>
                  </a:lnTo>
                  <a:lnTo>
                    <a:pt x="556" y="454"/>
                  </a:lnTo>
                  <a:lnTo>
                    <a:pt x="556" y="487"/>
                  </a:lnTo>
                  <a:lnTo>
                    <a:pt x="578" y="516"/>
                  </a:lnTo>
                  <a:lnTo>
                    <a:pt x="578" y="588"/>
                  </a:lnTo>
                  <a:lnTo>
                    <a:pt x="516" y="611"/>
                  </a:lnTo>
                  <a:lnTo>
                    <a:pt x="489" y="644"/>
                  </a:lnTo>
                  <a:lnTo>
                    <a:pt x="438" y="639"/>
                  </a:lnTo>
                  <a:lnTo>
                    <a:pt x="427" y="588"/>
                  </a:lnTo>
                  <a:lnTo>
                    <a:pt x="371" y="588"/>
                  </a:lnTo>
                  <a:lnTo>
                    <a:pt x="332" y="611"/>
                  </a:lnTo>
                  <a:lnTo>
                    <a:pt x="303" y="656"/>
                  </a:lnTo>
                  <a:lnTo>
                    <a:pt x="311" y="683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13" name="Freeform 9"/>
            <p:cNvSpPr>
              <a:spLocks noEditPoints="1"/>
            </p:cNvSpPr>
            <p:nvPr/>
          </p:nvSpPr>
          <p:spPr bwMode="auto">
            <a:xfrm>
              <a:off x="11237463" y="6897732"/>
              <a:ext cx="2032159" cy="1487306"/>
            </a:xfrm>
            <a:custGeom>
              <a:avLst/>
              <a:gdLst/>
              <a:ahLst/>
              <a:cxnLst>
                <a:cxn ang="0">
                  <a:pos x="543" y="51"/>
                </a:cxn>
                <a:cxn ang="0">
                  <a:pos x="618" y="3"/>
                </a:cxn>
                <a:cxn ang="0">
                  <a:pos x="821" y="134"/>
                </a:cxn>
                <a:cxn ang="0">
                  <a:pos x="830" y="163"/>
                </a:cxn>
                <a:cxn ang="0">
                  <a:pos x="768" y="317"/>
                </a:cxn>
                <a:cxn ang="0">
                  <a:pos x="829" y="391"/>
                </a:cxn>
                <a:cxn ang="0">
                  <a:pos x="814" y="417"/>
                </a:cxn>
                <a:cxn ang="0">
                  <a:pos x="803" y="453"/>
                </a:cxn>
                <a:cxn ang="0">
                  <a:pos x="787" y="479"/>
                </a:cxn>
                <a:cxn ang="0">
                  <a:pos x="751" y="469"/>
                </a:cxn>
                <a:cxn ang="0">
                  <a:pos x="743" y="428"/>
                </a:cxn>
                <a:cxn ang="0">
                  <a:pos x="741" y="457"/>
                </a:cxn>
                <a:cxn ang="0">
                  <a:pos x="731" y="456"/>
                </a:cxn>
                <a:cxn ang="0">
                  <a:pos x="702" y="509"/>
                </a:cxn>
                <a:cxn ang="0">
                  <a:pos x="514" y="584"/>
                </a:cxn>
                <a:cxn ang="0">
                  <a:pos x="483" y="606"/>
                </a:cxn>
                <a:cxn ang="0">
                  <a:pos x="490" y="567"/>
                </a:cxn>
                <a:cxn ang="0">
                  <a:pos x="572" y="583"/>
                </a:cxn>
                <a:cxn ang="0">
                  <a:pos x="563" y="444"/>
                </a:cxn>
                <a:cxn ang="0">
                  <a:pos x="511" y="407"/>
                </a:cxn>
                <a:cxn ang="0">
                  <a:pos x="522" y="378"/>
                </a:cxn>
                <a:cxn ang="0">
                  <a:pos x="500" y="384"/>
                </a:cxn>
                <a:cxn ang="0">
                  <a:pos x="486" y="349"/>
                </a:cxn>
                <a:cxn ang="0">
                  <a:pos x="486" y="319"/>
                </a:cxn>
                <a:cxn ang="0">
                  <a:pos x="576" y="277"/>
                </a:cxn>
                <a:cxn ang="0">
                  <a:pos x="540" y="264"/>
                </a:cxn>
                <a:cxn ang="0">
                  <a:pos x="504" y="235"/>
                </a:cxn>
                <a:cxn ang="0">
                  <a:pos x="513" y="202"/>
                </a:cxn>
                <a:cxn ang="0">
                  <a:pos x="493" y="188"/>
                </a:cxn>
                <a:cxn ang="0">
                  <a:pos x="504" y="149"/>
                </a:cxn>
                <a:cxn ang="0">
                  <a:pos x="447" y="172"/>
                </a:cxn>
                <a:cxn ang="0">
                  <a:pos x="435" y="175"/>
                </a:cxn>
                <a:cxn ang="0">
                  <a:pos x="477" y="124"/>
                </a:cxn>
                <a:cxn ang="0">
                  <a:pos x="33" y="144"/>
                </a:cxn>
                <a:cxn ang="0">
                  <a:pos x="59" y="175"/>
                </a:cxn>
                <a:cxn ang="0">
                  <a:pos x="124" y="201"/>
                </a:cxn>
                <a:cxn ang="0">
                  <a:pos x="53" y="195"/>
                </a:cxn>
                <a:cxn ang="0">
                  <a:pos x="34" y="173"/>
                </a:cxn>
                <a:cxn ang="0">
                  <a:pos x="354" y="186"/>
                </a:cxn>
                <a:cxn ang="0">
                  <a:pos x="432" y="225"/>
                </a:cxn>
                <a:cxn ang="0">
                  <a:pos x="464" y="281"/>
                </a:cxn>
                <a:cxn ang="0">
                  <a:pos x="388" y="296"/>
                </a:cxn>
                <a:cxn ang="0">
                  <a:pos x="301" y="375"/>
                </a:cxn>
                <a:cxn ang="0">
                  <a:pos x="177" y="438"/>
                </a:cxn>
                <a:cxn ang="0">
                  <a:pos x="183" y="402"/>
                </a:cxn>
                <a:cxn ang="0">
                  <a:pos x="160" y="389"/>
                </a:cxn>
                <a:cxn ang="0">
                  <a:pos x="138" y="394"/>
                </a:cxn>
                <a:cxn ang="0">
                  <a:pos x="114" y="385"/>
                </a:cxn>
                <a:cxn ang="0">
                  <a:pos x="101" y="369"/>
                </a:cxn>
                <a:cxn ang="0">
                  <a:pos x="81" y="340"/>
                </a:cxn>
                <a:cxn ang="0">
                  <a:pos x="115" y="314"/>
                </a:cxn>
                <a:cxn ang="0">
                  <a:pos x="310" y="242"/>
                </a:cxn>
                <a:cxn ang="0">
                  <a:pos x="177" y="448"/>
                </a:cxn>
                <a:cxn ang="0">
                  <a:pos x="207" y="492"/>
                </a:cxn>
                <a:cxn ang="0">
                  <a:pos x="215" y="510"/>
                </a:cxn>
                <a:cxn ang="0">
                  <a:pos x="212" y="539"/>
                </a:cxn>
                <a:cxn ang="0">
                  <a:pos x="174" y="508"/>
                </a:cxn>
                <a:cxn ang="0">
                  <a:pos x="163" y="464"/>
                </a:cxn>
              </a:cxnLst>
              <a:rect l="0" t="0" r="r" b="b"/>
              <a:pathLst>
                <a:path w="830" h="606">
                  <a:moveTo>
                    <a:pt x="468" y="100"/>
                  </a:moveTo>
                  <a:lnTo>
                    <a:pt x="513" y="64"/>
                  </a:lnTo>
                  <a:lnTo>
                    <a:pt x="543" y="51"/>
                  </a:lnTo>
                  <a:lnTo>
                    <a:pt x="555" y="22"/>
                  </a:lnTo>
                  <a:lnTo>
                    <a:pt x="581" y="0"/>
                  </a:lnTo>
                  <a:lnTo>
                    <a:pt x="618" y="3"/>
                  </a:lnTo>
                  <a:lnTo>
                    <a:pt x="752" y="111"/>
                  </a:lnTo>
                  <a:lnTo>
                    <a:pt x="752" y="111"/>
                  </a:lnTo>
                  <a:lnTo>
                    <a:pt x="821" y="134"/>
                  </a:lnTo>
                  <a:lnTo>
                    <a:pt x="818" y="157"/>
                  </a:lnTo>
                  <a:lnTo>
                    <a:pt x="830" y="163"/>
                  </a:lnTo>
                  <a:lnTo>
                    <a:pt x="830" y="163"/>
                  </a:lnTo>
                  <a:lnTo>
                    <a:pt x="765" y="245"/>
                  </a:lnTo>
                  <a:lnTo>
                    <a:pt x="765" y="245"/>
                  </a:lnTo>
                  <a:lnTo>
                    <a:pt x="768" y="317"/>
                  </a:lnTo>
                  <a:lnTo>
                    <a:pt x="827" y="369"/>
                  </a:lnTo>
                  <a:lnTo>
                    <a:pt x="827" y="369"/>
                  </a:lnTo>
                  <a:lnTo>
                    <a:pt x="829" y="391"/>
                  </a:lnTo>
                  <a:lnTo>
                    <a:pt x="816" y="405"/>
                  </a:lnTo>
                  <a:lnTo>
                    <a:pt x="814" y="417"/>
                  </a:lnTo>
                  <a:lnTo>
                    <a:pt x="814" y="417"/>
                  </a:lnTo>
                  <a:lnTo>
                    <a:pt x="820" y="437"/>
                  </a:lnTo>
                  <a:lnTo>
                    <a:pt x="803" y="453"/>
                  </a:lnTo>
                  <a:lnTo>
                    <a:pt x="803" y="453"/>
                  </a:lnTo>
                  <a:lnTo>
                    <a:pt x="792" y="460"/>
                  </a:lnTo>
                  <a:lnTo>
                    <a:pt x="787" y="479"/>
                  </a:lnTo>
                  <a:lnTo>
                    <a:pt x="787" y="479"/>
                  </a:lnTo>
                  <a:lnTo>
                    <a:pt x="777" y="476"/>
                  </a:lnTo>
                  <a:lnTo>
                    <a:pt x="775" y="473"/>
                  </a:lnTo>
                  <a:lnTo>
                    <a:pt x="751" y="469"/>
                  </a:lnTo>
                  <a:lnTo>
                    <a:pt x="759" y="436"/>
                  </a:lnTo>
                  <a:lnTo>
                    <a:pt x="748" y="427"/>
                  </a:lnTo>
                  <a:lnTo>
                    <a:pt x="743" y="428"/>
                  </a:lnTo>
                  <a:lnTo>
                    <a:pt x="754" y="437"/>
                  </a:lnTo>
                  <a:lnTo>
                    <a:pt x="751" y="450"/>
                  </a:lnTo>
                  <a:lnTo>
                    <a:pt x="741" y="457"/>
                  </a:lnTo>
                  <a:lnTo>
                    <a:pt x="735" y="417"/>
                  </a:lnTo>
                  <a:lnTo>
                    <a:pt x="729" y="415"/>
                  </a:lnTo>
                  <a:lnTo>
                    <a:pt x="731" y="456"/>
                  </a:lnTo>
                  <a:lnTo>
                    <a:pt x="738" y="460"/>
                  </a:lnTo>
                  <a:lnTo>
                    <a:pt x="738" y="469"/>
                  </a:lnTo>
                  <a:lnTo>
                    <a:pt x="702" y="509"/>
                  </a:lnTo>
                  <a:lnTo>
                    <a:pt x="638" y="500"/>
                  </a:lnTo>
                  <a:lnTo>
                    <a:pt x="572" y="584"/>
                  </a:lnTo>
                  <a:lnTo>
                    <a:pt x="514" y="584"/>
                  </a:lnTo>
                  <a:lnTo>
                    <a:pt x="511" y="584"/>
                  </a:lnTo>
                  <a:lnTo>
                    <a:pt x="490" y="587"/>
                  </a:lnTo>
                  <a:lnTo>
                    <a:pt x="483" y="606"/>
                  </a:lnTo>
                  <a:lnTo>
                    <a:pt x="465" y="606"/>
                  </a:lnTo>
                  <a:lnTo>
                    <a:pt x="480" y="600"/>
                  </a:lnTo>
                  <a:lnTo>
                    <a:pt x="490" y="567"/>
                  </a:lnTo>
                  <a:lnTo>
                    <a:pt x="529" y="567"/>
                  </a:lnTo>
                  <a:lnTo>
                    <a:pt x="522" y="583"/>
                  </a:lnTo>
                  <a:lnTo>
                    <a:pt x="572" y="583"/>
                  </a:lnTo>
                  <a:lnTo>
                    <a:pt x="637" y="502"/>
                  </a:lnTo>
                  <a:lnTo>
                    <a:pt x="612" y="493"/>
                  </a:lnTo>
                  <a:lnTo>
                    <a:pt x="563" y="444"/>
                  </a:lnTo>
                  <a:lnTo>
                    <a:pt x="547" y="368"/>
                  </a:lnTo>
                  <a:lnTo>
                    <a:pt x="537" y="408"/>
                  </a:lnTo>
                  <a:lnTo>
                    <a:pt x="511" y="407"/>
                  </a:lnTo>
                  <a:lnTo>
                    <a:pt x="519" y="392"/>
                  </a:lnTo>
                  <a:lnTo>
                    <a:pt x="509" y="379"/>
                  </a:lnTo>
                  <a:lnTo>
                    <a:pt x="522" y="378"/>
                  </a:lnTo>
                  <a:lnTo>
                    <a:pt x="513" y="371"/>
                  </a:lnTo>
                  <a:lnTo>
                    <a:pt x="514" y="361"/>
                  </a:lnTo>
                  <a:lnTo>
                    <a:pt x="500" y="384"/>
                  </a:lnTo>
                  <a:lnTo>
                    <a:pt x="483" y="382"/>
                  </a:lnTo>
                  <a:lnTo>
                    <a:pt x="478" y="375"/>
                  </a:lnTo>
                  <a:lnTo>
                    <a:pt x="486" y="349"/>
                  </a:lnTo>
                  <a:lnTo>
                    <a:pt x="481" y="333"/>
                  </a:lnTo>
                  <a:lnTo>
                    <a:pt x="493" y="333"/>
                  </a:lnTo>
                  <a:lnTo>
                    <a:pt x="486" y="319"/>
                  </a:lnTo>
                  <a:lnTo>
                    <a:pt x="500" y="291"/>
                  </a:lnTo>
                  <a:lnTo>
                    <a:pt x="555" y="270"/>
                  </a:lnTo>
                  <a:lnTo>
                    <a:pt x="576" y="277"/>
                  </a:lnTo>
                  <a:lnTo>
                    <a:pt x="562" y="267"/>
                  </a:lnTo>
                  <a:lnTo>
                    <a:pt x="559" y="247"/>
                  </a:lnTo>
                  <a:lnTo>
                    <a:pt x="540" y="264"/>
                  </a:lnTo>
                  <a:lnTo>
                    <a:pt x="516" y="267"/>
                  </a:lnTo>
                  <a:lnTo>
                    <a:pt x="517" y="242"/>
                  </a:lnTo>
                  <a:lnTo>
                    <a:pt x="504" y="235"/>
                  </a:lnTo>
                  <a:lnTo>
                    <a:pt x="498" y="224"/>
                  </a:lnTo>
                  <a:lnTo>
                    <a:pt x="516" y="225"/>
                  </a:lnTo>
                  <a:lnTo>
                    <a:pt x="513" y="202"/>
                  </a:lnTo>
                  <a:lnTo>
                    <a:pt x="503" y="202"/>
                  </a:lnTo>
                  <a:lnTo>
                    <a:pt x="501" y="188"/>
                  </a:lnTo>
                  <a:lnTo>
                    <a:pt x="493" y="188"/>
                  </a:lnTo>
                  <a:lnTo>
                    <a:pt x="491" y="180"/>
                  </a:lnTo>
                  <a:lnTo>
                    <a:pt x="503" y="175"/>
                  </a:lnTo>
                  <a:lnTo>
                    <a:pt x="504" y="149"/>
                  </a:lnTo>
                  <a:lnTo>
                    <a:pt x="457" y="167"/>
                  </a:lnTo>
                  <a:lnTo>
                    <a:pt x="454" y="179"/>
                  </a:lnTo>
                  <a:lnTo>
                    <a:pt x="447" y="172"/>
                  </a:lnTo>
                  <a:lnTo>
                    <a:pt x="437" y="176"/>
                  </a:lnTo>
                  <a:lnTo>
                    <a:pt x="395" y="212"/>
                  </a:lnTo>
                  <a:lnTo>
                    <a:pt x="435" y="175"/>
                  </a:lnTo>
                  <a:lnTo>
                    <a:pt x="504" y="146"/>
                  </a:lnTo>
                  <a:lnTo>
                    <a:pt x="490" y="127"/>
                  </a:lnTo>
                  <a:lnTo>
                    <a:pt x="477" y="124"/>
                  </a:lnTo>
                  <a:lnTo>
                    <a:pt x="468" y="100"/>
                  </a:lnTo>
                  <a:close/>
                  <a:moveTo>
                    <a:pt x="1" y="129"/>
                  </a:moveTo>
                  <a:lnTo>
                    <a:pt x="33" y="144"/>
                  </a:lnTo>
                  <a:lnTo>
                    <a:pt x="34" y="152"/>
                  </a:lnTo>
                  <a:lnTo>
                    <a:pt x="50" y="146"/>
                  </a:lnTo>
                  <a:lnTo>
                    <a:pt x="59" y="175"/>
                  </a:lnTo>
                  <a:lnTo>
                    <a:pt x="75" y="182"/>
                  </a:lnTo>
                  <a:lnTo>
                    <a:pt x="128" y="175"/>
                  </a:lnTo>
                  <a:lnTo>
                    <a:pt x="124" y="201"/>
                  </a:lnTo>
                  <a:lnTo>
                    <a:pt x="88" y="193"/>
                  </a:lnTo>
                  <a:lnTo>
                    <a:pt x="53" y="205"/>
                  </a:lnTo>
                  <a:lnTo>
                    <a:pt x="53" y="195"/>
                  </a:lnTo>
                  <a:lnTo>
                    <a:pt x="46" y="195"/>
                  </a:lnTo>
                  <a:lnTo>
                    <a:pt x="29" y="212"/>
                  </a:lnTo>
                  <a:lnTo>
                    <a:pt x="34" y="173"/>
                  </a:lnTo>
                  <a:lnTo>
                    <a:pt x="0" y="139"/>
                  </a:lnTo>
                  <a:lnTo>
                    <a:pt x="1" y="129"/>
                  </a:lnTo>
                  <a:close/>
                  <a:moveTo>
                    <a:pt x="354" y="186"/>
                  </a:moveTo>
                  <a:lnTo>
                    <a:pt x="367" y="199"/>
                  </a:lnTo>
                  <a:lnTo>
                    <a:pt x="367" y="206"/>
                  </a:lnTo>
                  <a:lnTo>
                    <a:pt x="432" y="225"/>
                  </a:lnTo>
                  <a:lnTo>
                    <a:pt x="442" y="241"/>
                  </a:lnTo>
                  <a:lnTo>
                    <a:pt x="457" y="248"/>
                  </a:lnTo>
                  <a:lnTo>
                    <a:pt x="464" y="281"/>
                  </a:lnTo>
                  <a:lnTo>
                    <a:pt x="424" y="307"/>
                  </a:lnTo>
                  <a:lnTo>
                    <a:pt x="399" y="306"/>
                  </a:lnTo>
                  <a:lnTo>
                    <a:pt x="388" y="296"/>
                  </a:lnTo>
                  <a:lnTo>
                    <a:pt x="370" y="317"/>
                  </a:lnTo>
                  <a:lnTo>
                    <a:pt x="331" y="335"/>
                  </a:lnTo>
                  <a:lnTo>
                    <a:pt x="301" y="375"/>
                  </a:lnTo>
                  <a:lnTo>
                    <a:pt x="229" y="428"/>
                  </a:lnTo>
                  <a:lnTo>
                    <a:pt x="200" y="424"/>
                  </a:lnTo>
                  <a:lnTo>
                    <a:pt x="177" y="438"/>
                  </a:lnTo>
                  <a:lnTo>
                    <a:pt x="176" y="428"/>
                  </a:lnTo>
                  <a:lnTo>
                    <a:pt x="186" y="423"/>
                  </a:lnTo>
                  <a:lnTo>
                    <a:pt x="183" y="402"/>
                  </a:lnTo>
                  <a:lnTo>
                    <a:pt x="166" y="391"/>
                  </a:lnTo>
                  <a:lnTo>
                    <a:pt x="144" y="405"/>
                  </a:lnTo>
                  <a:lnTo>
                    <a:pt x="160" y="389"/>
                  </a:lnTo>
                  <a:lnTo>
                    <a:pt x="151" y="375"/>
                  </a:lnTo>
                  <a:lnTo>
                    <a:pt x="138" y="379"/>
                  </a:lnTo>
                  <a:lnTo>
                    <a:pt x="138" y="394"/>
                  </a:lnTo>
                  <a:lnTo>
                    <a:pt x="127" y="385"/>
                  </a:lnTo>
                  <a:lnTo>
                    <a:pt x="122" y="398"/>
                  </a:lnTo>
                  <a:lnTo>
                    <a:pt x="114" y="385"/>
                  </a:lnTo>
                  <a:lnTo>
                    <a:pt x="94" y="384"/>
                  </a:lnTo>
                  <a:lnTo>
                    <a:pt x="109" y="372"/>
                  </a:lnTo>
                  <a:lnTo>
                    <a:pt x="101" y="369"/>
                  </a:lnTo>
                  <a:lnTo>
                    <a:pt x="102" y="352"/>
                  </a:lnTo>
                  <a:lnTo>
                    <a:pt x="94" y="353"/>
                  </a:lnTo>
                  <a:lnTo>
                    <a:pt x="81" y="340"/>
                  </a:lnTo>
                  <a:lnTo>
                    <a:pt x="78" y="327"/>
                  </a:lnTo>
                  <a:lnTo>
                    <a:pt x="85" y="316"/>
                  </a:lnTo>
                  <a:lnTo>
                    <a:pt x="115" y="314"/>
                  </a:lnTo>
                  <a:lnTo>
                    <a:pt x="186" y="264"/>
                  </a:lnTo>
                  <a:lnTo>
                    <a:pt x="285" y="260"/>
                  </a:lnTo>
                  <a:lnTo>
                    <a:pt x="310" y="242"/>
                  </a:lnTo>
                  <a:lnTo>
                    <a:pt x="323" y="193"/>
                  </a:lnTo>
                  <a:lnTo>
                    <a:pt x="354" y="186"/>
                  </a:lnTo>
                  <a:close/>
                  <a:moveTo>
                    <a:pt x="177" y="448"/>
                  </a:moveTo>
                  <a:lnTo>
                    <a:pt x="179" y="464"/>
                  </a:lnTo>
                  <a:lnTo>
                    <a:pt x="193" y="469"/>
                  </a:lnTo>
                  <a:lnTo>
                    <a:pt x="207" y="492"/>
                  </a:lnTo>
                  <a:lnTo>
                    <a:pt x="228" y="502"/>
                  </a:lnTo>
                  <a:lnTo>
                    <a:pt x="226" y="512"/>
                  </a:lnTo>
                  <a:lnTo>
                    <a:pt x="215" y="510"/>
                  </a:lnTo>
                  <a:lnTo>
                    <a:pt x="225" y="518"/>
                  </a:lnTo>
                  <a:lnTo>
                    <a:pt x="212" y="528"/>
                  </a:lnTo>
                  <a:lnTo>
                    <a:pt x="212" y="539"/>
                  </a:lnTo>
                  <a:lnTo>
                    <a:pt x="184" y="548"/>
                  </a:lnTo>
                  <a:lnTo>
                    <a:pt x="167" y="531"/>
                  </a:lnTo>
                  <a:lnTo>
                    <a:pt x="174" y="508"/>
                  </a:lnTo>
                  <a:lnTo>
                    <a:pt x="168" y="496"/>
                  </a:lnTo>
                  <a:lnTo>
                    <a:pt x="148" y="490"/>
                  </a:lnTo>
                  <a:lnTo>
                    <a:pt x="163" y="464"/>
                  </a:lnTo>
                  <a:lnTo>
                    <a:pt x="164" y="447"/>
                  </a:lnTo>
                  <a:lnTo>
                    <a:pt x="177" y="448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2813127" y="19149585"/>
              <a:ext cx="1487306" cy="1030806"/>
            </a:xfrm>
            <a:custGeom>
              <a:avLst/>
              <a:gdLst/>
              <a:ahLst/>
              <a:cxnLst>
                <a:cxn ang="0">
                  <a:pos x="500" y="63"/>
                </a:cxn>
                <a:cxn ang="0">
                  <a:pos x="466" y="21"/>
                </a:cxn>
                <a:cxn ang="0">
                  <a:pos x="432" y="5"/>
                </a:cxn>
                <a:cxn ang="0">
                  <a:pos x="389" y="4"/>
                </a:cxn>
                <a:cxn ang="0">
                  <a:pos x="344" y="21"/>
                </a:cxn>
                <a:cxn ang="0">
                  <a:pos x="308" y="40"/>
                </a:cxn>
                <a:cxn ang="0">
                  <a:pos x="272" y="77"/>
                </a:cxn>
                <a:cxn ang="0">
                  <a:pos x="246" y="79"/>
                </a:cxn>
                <a:cxn ang="0">
                  <a:pos x="209" y="66"/>
                </a:cxn>
                <a:cxn ang="0">
                  <a:pos x="182" y="41"/>
                </a:cxn>
                <a:cxn ang="0">
                  <a:pos x="172" y="2"/>
                </a:cxn>
                <a:cxn ang="0">
                  <a:pos x="133" y="0"/>
                </a:cxn>
                <a:cxn ang="0">
                  <a:pos x="95" y="96"/>
                </a:cxn>
                <a:cxn ang="0">
                  <a:pos x="52" y="95"/>
                </a:cxn>
                <a:cxn ang="0">
                  <a:pos x="22" y="132"/>
                </a:cxn>
                <a:cxn ang="0">
                  <a:pos x="0" y="217"/>
                </a:cxn>
                <a:cxn ang="0">
                  <a:pos x="9" y="291"/>
                </a:cxn>
                <a:cxn ang="0">
                  <a:pos x="138" y="309"/>
                </a:cxn>
                <a:cxn ang="0">
                  <a:pos x="172" y="351"/>
                </a:cxn>
                <a:cxn ang="0">
                  <a:pos x="206" y="420"/>
                </a:cxn>
                <a:cxn ang="0">
                  <a:pos x="272" y="420"/>
                </a:cxn>
                <a:cxn ang="0">
                  <a:pos x="334" y="384"/>
                </a:cxn>
                <a:cxn ang="0">
                  <a:pos x="404" y="384"/>
                </a:cxn>
                <a:cxn ang="0">
                  <a:pos x="430" y="366"/>
                </a:cxn>
                <a:cxn ang="0">
                  <a:pos x="486" y="376"/>
                </a:cxn>
                <a:cxn ang="0">
                  <a:pos x="548" y="334"/>
                </a:cxn>
                <a:cxn ang="0">
                  <a:pos x="572" y="301"/>
                </a:cxn>
                <a:cxn ang="0">
                  <a:pos x="587" y="271"/>
                </a:cxn>
                <a:cxn ang="0">
                  <a:pos x="588" y="224"/>
                </a:cxn>
                <a:cxn ang="0">
                  <a:pos x="604" y="191"/>
                </a:cxn>
                <a:cxn ang="0">
                  <a:pos x="604" y="167"/>
                </a:cxn>
                <a:cxn ang="0">
                  <a:pos x="566" y="149"/>
                </a:cxn>
                <a:cxn ang="0">
                  <a:pos x="519" y="144"/>
                </a:cxn>
                <a:cxn ang="0">
                  <a:pos x="500" y="63"/>
                </a:cxn>
              </a:cxnLst>
              <a:rect l="0" t="0" r="r" b="b"/>
              <a:pathLst>
                <a:path w="604" h="420">
                  <a:moveTo>
                    <a:pt x="500" y="63"/>
                  </a:moveTo>
                  <a:lnTo>
                    <a:pt x="466" y="21"/>
                  </a:lnTo>
                  <a:lnTo>
                    <a:pt x="432" y="5"/>
                  </a:lnTo>
                  <a:lnTo>
                    <a:pt x="389" y="4"/>
                  </a:lnTo>
                  <a:lnTo>
                    <a:pt x="344" y="21"/>
                  </a:lnTo>
                  <a:lnTo>
                    <a:pt x="308" y="40"/>
                  </a:lnTo>
                  <a:lnTo>
                    <a:pt x="272" y="77"/>
                  </a:lnTo>
                  <a:lnTo>
                    <a:pt x="246" y="79"/>
                  </a:lnTo>
                  <a:lnTo>
                    <a:pt x="209" y="66"/>
                  </a:lnTo>
                  <a:lnTo>
                    <a:pt x="182" y="41"/>
                  </a:lnTo>
                  <a:lnTo>
                    <a:pt x="172" y="2"/>
                  </a:lnTo>
                  <a:lnTo>
                    <a:pt x="133" y="0"/>
                  </a:lnTo>
                  <a:lnTo>
                    <a:pt x="95" y="96"/>
                  </a:lnTo>
                  <a:lnTo>
                    <a:pt x="52" y="95"/>
                  </a:lnTo>
                  <a:lnTo>
                    <a:pt x="22" y="132"/>
                  </a:lnTo>
                  <a:lnTo>
                    <a:pt x="0" y="217"/>
                  </a:lnTo>
                  <a:lnTo>
                    <a:pt x="9" y="291"/>
                  </a:lnTo>
                  <a:lnTo>
                    <a:pt x="138" y="309"/>
                  </a:lnTo>
                  <a:lnTo>
                    <a:pt x="172" y="351"/>
                  </a:lnTo>
                  <a:lnTo>
                    <a:pt x="206" y="420"/>
                  </a:lnTo>
                  <a:lnTo>
                    <a:pt x="272" y="420"/>
                  </a:lnTo>
                  <a:lnTo>
                    <a:pt x="334" y="384"/>
                  </a:lnTo>
                  <a:lnTo>
                    <a:pt x="404" y="384"/>
                  </a:lnTo>
                  <a:lnTo>
                    <a:pt x="430" y="366"/>
                  </a:lnTo>
                  <a:lnTo>
                    <a:pt x="486" y="376"/>
                  </a:lnTo>
                  <a:lnTo>
                    <a:pt x="548" y="334"/>
                  </a:lnTo>
                  <a:lnTo>
                    <a:pt x="572" y="301"/>
                  </a:lnTo>
                  <a:lnTo>
                    <a:pt x="587" y="271"/>
                  </a:lnTo>
                  <a:lnTo>
                    <a:pt x="588" y="224"/>
                  </a:lnTo>
                  <a:lnTo>
                    <a:pt x="604" y="191"/>
                  </a:lnTo>
                  <a:lnTo>
                    <a:pt x="604" y="167"/>
                  </a:lnTo>
                  <a:lnTo>
                    <a:pt x="566" y="149"/>
                  </a:lnTo>
                  <a:lnTo>
                    <a:pt x="519" y="144"/>
                  </a:lnTo>
                  <a:lnTo>
                    <a:pt x="500" y="63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5220789" y="12935308"/>
              <a:ext cx="1229608" cy="1583018"/>
            </a:xfrm>
            <a:custGeom>
              <a:avLst/>
              <a:gdLst/>
              <a:ahLst/>
              <a:cxnLst>
                <a:cxn ang="0">
                  <a:pos x="264" y="95"/>
                </a:cxn>
                <a:cxn ang="0">
                  <a:pos x="269" y="99"/>
                </a:cxn>
                <a:cxn ang="0">
                  <a:pos x="269" y="99"/>
                </a:cxn>
                <a:cxn ang="0">
                  <a:pos x="279" y="96"/>
                </a:cxn>
                <a:cxn ang="0">
                  <a:pos x="296" y="56"/>
                </a:cxn>
                <a:cxn ang="0">
                  <a:pos x="296" y="56"/>
                </a:cxn>
                <a:cxn ang="0">
                  <a:pos x="306" y="45"/>
                </a:cxn>
                <a:cxn ang="0">
                  <a:pos x="306" y="45"/>
                </a:cxn>
                <a:cxn ang="0">
                  <a:pos x="332" y="47"/>
                </a:cxn>
                <a:cxn ang="0">
                  <a:pos x="326" y="72"/>
                </a:cxn>
                <a:cxn ang="0">
                  <a:pos x="326" y="72"/>
                </a:cxn>
                <a:cxn ang="0">
                  <a:pos x="325" y="83"/>
                </a:cxn>
                <a:cxn ang="0">
                  <a:pos x="325" y="83"/>
                </a:cxn>
                <a:cxn ang="0">
                  <a:pos x="325" y="88"/>
                </a:cxn>
                <a:cxn ang="0">
                  <a:pos x="375" y="40"/>
                </a:cxn>
                <a:cxn ang="0">
                  <a:pos x="375" y="40"/>
                </a:cxn>
                <a:cxn ang="0">
                  <a:pos x="421" y="85"/>
                </a:cxn>
                <a:cxn ang="0">
                  <a:pos x="421" y="85"/>
                </a:cxn>
                <a:cxn ang="0">
                  <a:pos x="426" y="131"/>
                </a:cxn>
                <a:cxn ang="0">
                  <a:pos x="437" y="145"/>
                </a:cxn>
                <a:cxn ang="0">
                  <a:pos x="469" y="153"/>
                </a:cxn>
                <a:cxn ang="0">
                  <a:pos x="463" y="181"/>
                </a:cxn>
                <a:cxn ang="0">
                  <a:pos x="477" y="186"/>
                </a:cxn>
                <a:cxn ang="0">
                  <a:pos x="499" y="225"/>
                </a:cxn>
                <a:cxn ang="0">
                  <a:pos x="477" y="230"/>
                </a:cxn>
                <a:cxn ang="0">
                  <a:pos x="449" y="258"/>
                </a:cxn>
                <a:cxn ang="0">
                  <a:pos x="449" y="258"/>
                </a:cxn>
                <a:cxn ang="0">
                  <a:pos x="431" y="359"/>
                </a:cxn>
                <a:cxn ang="0">
                  <a:pos x="431" y="359"/>
                </a:cxn>
                <a:cxn ang="0">
                  <a:pos x="410" y="471"/>
                </a:cxn>
                <a:cxn ang="0">
                  <a:pos x="430" y="539"/>
                </a:cxn>
                <a:cxn ang="0">
                  <a:pos x="430" y="539"/>
                </a:cxn>
                <a:cxn ang="0">
                  <a:pos x="371" y="578"/>
                </a:cxn>
                <a:cxn ang="0">
                  <a:pos x="331" y="628"/>
                </a:cxn>
                <a:cxn ang="0">
                  <a:pos x="264" y="589"/>
                </a:cxn>
                <a:cxn ang="0">
                  <a:pos x="224" y="522"/>
                </a:cxn>
                <a:cxn ang="0">
                  <a:pos x="224" y="488"/>
                </a:cxn>
                <a:cxn ang="0">
                  <a:pos x="214" y="461"/>
                </a:cxn>
                <a:cxn ang="0">
                  <a:pos x="185" y="461"/>
                </a:cxn>
                <a:cxn ang="0">
                  <a:pos x="191" y="516"/>
                </a:cxn>
                <a:cxn ang="0">
                  <a:pos x="179" y="607"/>
                </a:cxn>
                <a:cxn ang="0">
                  <a:pos x="163" y="646"/>
                </a:cxn>
                <a:cxn ang="0">
                  <a:pos x="140" y="646"/>
                </a:cxn>
                <a:cxn ang="0">
                  <a:pos x="123" y="589"/>
                </a:cxn>
                <a:cxn ang="0">
                  <a:pos x="78" y="572"/>
                </a:cxn>
                <a:cxn ang="0">
                  <a:pos x="51" y="533"/>
                </a:cxn>
                <a:cxn ang="0">
                  <a:pos x="45" y="471"/>
                </a:cxn>
                <a:cxn ang="0">
                  <a:pos x="6" y="438"/>
                </a:cxn>
                <a:cxn ang="0">
                  <a:pos x="0" y="365"/>
                </a:cxn>
                <a:cxn ang="0">
                  <a:pos x="39" y="320"/>
                </a:cxn>
                <a:cxn ang="0">
                  <a:pos x="34" y="163"/>
                </a:cxn>
                <a:cxn ang="0">
                  <a:pos x="34" y="163"/>
                </a:cxn>
                <a:cxn ang="0">
                  <a:pos x="78" y="153"/>
                </a:cxn>
                <a:cxn ang="0">
                  <a:pos x="78" y="153"/>
                </a:cxn>
                <a:cxn ang="0">
                  <a:pos x="96" y="151"/>
                </a:cxn>
                <a:cxn ang="0">
                  <a:pos x="158" y="124"/>
                </a:cxn>
                <a:cxn ang="0">
                  <a:pos x="173" y="73"/>
                </a:cxn>
                <a:cxn ang="0">
                  <a:pos x="179" y="14"/>
                </a:cxn>
                <a:cxn ang="0">
                  <a:pos x="175" y="14"/>
                </a:cxn>
                <a:cxn ang="0">
                  <a:pos x="175" y="14"/>
                </a:cxn>
                <a:cxn ang="0">
                  <a:pos x="171" y="9"/>
                </a:cxn>
                <a:cxn ang="0">
                  <a:pos x="241" y="0"/>
                </a:cxn>
                <a:cxn ang="0">
                  <a:pos x="264" y="95"/>
                </a:cxn>
              </a:cxnLst>
              <a:rect l="0" t="0" r="r" b="b"/>
              <a:pathLst>
                <a:path w="499" h="646">
                  <a:moveTo>
                    <a:pt x="264" y="95"/>
                  </a:moveTo>
                  <a:lnTo>
                    <a:pt x="269" y="99"/>
                  </a:lnTo>
                  <a:lnTo>
                    <a:pt x="269" y="99"/>
                  </a:lnTo>
                  <a:lnTo>
                    <a:pt x="279" y="96"/>
                  </a:lnTo>
                  <a:lnTo>
                    <a:pt x="296" y="56"/>
                  </a:lnTo>
                  <a:lnTo>
                    <a:pt x="296" y="56"/>
                  </a:lnTo>
                  <a:lnTo>
                    <a:pt x="306" y="45"/>
                  </a:lnTo>
                  <a:lnTo>
                    <a:pt x="306" y="45"/>
                  </a:lnTo>
                  <a:lnTo>
                    <a:pt x="332" y="47"/>
                  </a:lnTo>
                  <a:lnTo>
                    <a:pt x="326" y="72"/>
                  </a:lnTo>
                  <a:lnTo>
                    <a:pt x="326" y="72"/>
                  </a:lnTo>
                  <a:lnTo>
                    <a:pt x="325" y="83"/>
                  </a:lnTo>
                  <a:lnTo>
                    <a:pt x="325" y="83"/>
                  </a:lnTo>
                  <a:lnTo>
                    <a:pt x="325" y="88"/>
                  </a:lnTo>
                  <a:lnTo>
                    <a:pt x="375" y="40"/>
                  </a:lnTo>
                  <a:lnTo>
                    <a:pt x="375" y="40"/>
                  </a:lnTo>
                  <a:lnTo>
                    <a:pt x="421" y="85"/>
                  </a:lnTo>
                  <a:lnTo>
                    <a:pt x="421" y="85"/>
                  </a:lnTo>
                  <a:lnTo>
                    <a:pt x="426" y="131"/>
                  </a:lnTo>
                  <a:lnTo>
                    <a:pt x="437" y="145"/>
                  </a:lnTo>
                  <a:lnTo>
                    <a:pt x="469" y="153"/>
                  </a:lnTo>
                  <a:lnTo>
                    <a:pt x="463" y="181"/>
                  </a:lnTo>
                  <a:lnTo>
                    <a:pt x="477" y="186"/>
                  </a:lnTo>
                  <a:lnTo>
                    <a:pt x="499" y="225"/>
                  </a:lnTo>
                  <a:lnTo>
                    <a:pt x="477" y="230"/>
                  </a:lnTo>
                  <a:lnTo>
                    <a:pt x="449" y="258"/>
                  </a:lnTo>
                  <a:lnTo>
                    <a:pt x="449" y="258"/>
                  </a:lnTo>
                  <a:lnTo>
                    <a:pt x="431" y="359"/>
                  </a:lnTo>
                  <a:lnTo>
                    <a:pt x="431" y="359"/>
                  </a:lnTo>
                  <a:lnTo>
                    <a:pt x="410" y="471"/>
                  </a:lnTo>
                  <a:lnTo>
                    <a:pt x="430" y="539"/>
                  </a:lnTo>
                  <a:lnTo>
                    <a:pt x="430" y="539"/>
                  </a:lnTo>
                  <a:lnTo>
                    <a:pt x="371" y="578"/>
                  </a:lnTo>
                  <a:lnTo>
                    <a:pt x="331" y="628"/>
                  </a:lnTo>
                  <a:lnTo>
                    <a:pt x="264" y="589"/>
                  </a:lnTo>
                  <a:lnTo>
                    <a:pt x="224" y="522"/>
                  </a:lnTo>
                  <a:lnTo>
                    <a:pt x="224" y="488"/>
                  </a:lnTo>
                  <a:lnTo>
                    <a:pt x="214" y="461"/>
                  </a:lnTo>
                  <a:lnTo>
                    <a:pt x="185" y="461"/>
                  </a:lnTo>
                  <a:lnTo>
                    <a:pt x="191" y="516"/>
                  </a:lnTo>
                  <a:lnTo>
                    <a:pt x="179" y="607"/>
                  </a:lnTo>
                  <a:lnTo>
                    <a:pt x="163" y="646"/>
                  </a:lnTo>
                  <a:lnTo>
                    <a:pt x="140" y="646"/>
                  </a:lnTo>
                  <a:lnTo>
                    <a:pt x="123" y="589"/>
                  </a:lnTo>
                  <a:lnTo>
                    <a:pt x="78" y="572"/>
                  </a:lnTo>
                  <a:lnTo>
                    <a:pt x="51" y="533"/>
                  </a:lnTo>
                  <a:lnTo>
                    <a:pt x="45" y="471"/>
                  </a:lnTo>
                  <a:lnTo>
                    <a:pt x="6" y="438"/>
                  </a:lnTo>
                  <a:lnTo>
                    <a:pt x="0" y="365"/>
                  </a:lnTo>
                  <a:lnTo>
                    <a:pt x="39" y="320"/>
                  </a:lnTo>
                  <a:lnTo>
                    <a:pt x="34" y="163"/>
                  </a:lnTo>
                  <a:lnTo>
                    <a:pt x="34" y="163"/>
                  </a:lnTo>
                  <a:lnTo>
                    <a:pt x="78" y="153"/>
                  </a:lnTo>
                  <a:lnTo>
                    <a:pt x="78" y="153"/>
                  </a:lnTo>
                  <a:lnTo>
                    <a:pt x="96" y="151"/>
                  </a:lnTo>
                  <a:lnTo>
                    <a:pt x="158" y="124"/>
                  </a:lnTo>
                  <a:lnTo>
                    <a:pt x="173" y="73"/>
                  </a:lnTo>
                  <a:lnTo>
                    <a:pt x="179" y="14"/>
                  </a:lnTo>
                  <a:lnTo>
                    <a:pt x="175" y="14"/>
                  </a:lnTo>
                  <a:lnTo>
                    <a:pt x="175" y="14"/>
                  </a:lnTo>
                  <a:lnTo>
                    <a:pt x="171" y="9"/>
                  </a:lnTo>
                  <a:lnTo>
                    <a:pt x="241" y="0"/>
                  </a:lnTo>
                  <a:lnTo>
                    <a:pt x="264" y="95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2406978" y="16933348"/>
              <a:ext cx="1995347" cy="1855454"/>
            </a:xfrm>
            <a:custGeom>
              <a:avLst/>
              <a:gdLst/>
              <a:ahLst/>
              <a:cxnLst>
                <a:cxn ang="0">
                  <a:pos x="437" y="41"/>
                </a:cxn>
                <a:cxn ang="0">
                  <a:pos x="459" y="65"/>
                </a:cxn>
                <a:cxn ang="0">
                  <a:pos x="456" y="130"/>
                </a:cxn>
                <a:cxn ang="0">
                  <a:pos x="505" y="149"/>
                </a:cxn>
                <a:cxn ang="0">
                  <a:pos x="581" y="111"/>
                </a:cxn>
                <a:cxn ang="0">
                  <a:pos x="627" y="106"/>
                </a:cxn>
                <a:cxn ang="0">
                  <a:pos x="715" y="136"/>
                </a:cxn>
                <a:cxn ang="0">
                  <a:pos x="799" y="152"/>
                </a:cxn>
                <a:cxn ang="0">
                  <a:pos x="799" y="205"/>
                </a:cxn>
                <a:cxn ang="0">
                  <a:pos x="790" y="292"/>
                </a:cxn>
                <a:cxn ang="0">
                  <a:pos x="769" y="325"/>
                </a:cxn>
                <a:cxn ang="0">
                  <a:pos x="779" y="355"/>
                </a:cxn>
                <a:cxn ang="0">
                  <a:pos x="773" y="366"/>
                </a:cxn>
                <a:cxn ang="0">
                  <a:pos x="756" y="397"/>
                </a:cxn>
                <a:cxn ang="0">
                  <a:pos x="771" y="401"/>
                </a:cxn>
                <a:cxn ang="0">
                  <a:pos x="744" y="421"/>
                </a:cxn>
                <a:cxn ang="0">
                  <a:pos x="718" y="441"/>
                </a:cxn>
                <a:cxn ang="0">
                  <a:pos x="714" y="394"/>
                </a:cxn>
                <a:cxn ang="0">
                  <a:pos x="695" y="353"/>
                </a:cxn>
                <a:cxn ang="0">
                  <a:pos x="619" y="279"/>
                </a:cxn>
                <a:cxn ang="0">
                  <a:pos x="661" y="320"/>
                </a:cxn>
                <a:cxn ang="0">
                  <a:pos x="675" y="359"/>
                </a:cxn>
                <a:cxn ang="0">
                  <a:pos x="668" y="375"/>
                </a:cxn>
                <a:cxn ang="0">
                  <a:pos x="650" y="385"/>
                </a:cxn>
                <a:cxn ang="0">
                  <a:pos x="672" y="418"/>
                </a:cxn>
                <a:cxn ang="0">
                  <a:pos x="636" y="467"/>
                </a:cxn>
                <a:cxn ang="0">
                  <a:pos x="597" y="437"/>
                </a:cxn>
                <a:cxn ang="0">
                  <a:pos x="616" y="496"/>
                </a:cxn>
                <a:cxn ang="0">
                  <a:pos x="646" y="495"/>
                </a:cxn>
                <a:cxn ang="0">
                  <a:pos x="640" y="531"/>
                </a:cxn>
                <a:cxn ang="0">
                  <a:pos x="626" y="567"/>
                </a:cxn>
                <a:cxn ang="0">
                  <a:pos x="630" y="580"/>
                </a:cxn>
                <a:cxn ang="0">
                  <a:pos x="606" y="629"/>
                </a:cxn>
                <a:cxn ang="0">
                  <a:pos x="637" y="675"/>
                </a:cxn>
                <a:cxn ang="0">
                  <a:pos x="590" y="681"/>
                </a:cxn>
                <a:cxn ang="0">
                  <a:pos x="568" y="712"/>
                </a:cxn>
                <a:cxn ang="0">
                  <a:pos x="534" y="738"/>
                </a:cxn>
                <a:cxn ang="0">
                  <a:pos x="503" y="743"/>
                </a:cxn>
                <a:cxn ang="0">
                  <a:pos x="479" y="689"/>
                </a:cxn>
                <a:cxn ang="0">
                  <a:pos x="384" y="665"/>
                </a:cxn>
                <a:cxn ang="0">
                  <a:pos x="355" y="617"/>
                </a:cxn>
                <a:cxn ang="0">
                  <a:pos x="299" y="614"/>
                </a:cxn>
                <a:cxn ang="0">
                  <a:pos x="198" y="509"/>
                </a:cxn>
                <a:cxn ang="0">
                  <a:pos x="96" y="444"/>
                </a:cxn>
                <a:cxn ang="0">
                  <a:pos x="0" y="339"/>
                </a:cxn>
                <a:cxn ang="0">
                  <a:pos x="62" y="286"/>
                </a:cxn>
                <a:cxn ang="0">
                  <a:pos x="35" y="217"/>
                </a:cxn>
                <a:cxn ang="0">
                  <a:pos x="136" y="157"/>
                </a:cxn>
                <a:cxn ang="0">
                  <a:pos x="159" y="145"/>
                </a:cxn>
                <a:cxn ang="0">
                  <a:pos x="142" y="72"/>
                </a:cxn>
                <a:cxn ang="0">
                  <a:pos x="302" y="12"/>
                </a:cxn>
              </a:cxnLst>
              <a:rect l="0" t="0" r="r" b="b"/>
              <a:pathLst>
                <a:path w="812" h="758">
                  <a:moveTo>
                    <a:pt x="368" y="8"/>
                  </a:moveTo>
                  <a:lnTo>
                    <a:pt x="401" y="35"/>
                  </a:lnTo>
                  <a:lnTo>
                    <a:pt x="437" y="41"/>
                  </a:lnTo>
                  <a:lnTo>
                    <a:pt x="454" y="51"/>
                  </a:lnTo>
                  <a:lnTo>
                    <a:pt x="459" y="65"/>
                  </a:lnTo>
                  <a:lnTo>
                    <a:pt x="459" y="65"/>
                  </a:lnTo>
                  <a:lnTo>
                    <a:pt x="450" y="117"/>
                  </a:lnTo>
                  <a:lnTo>
                    <a:pt x="450" y="117"/>
                  </a:lnTo>
                  <a:lnTo>
                    <a:pt x="456" y="130"/>
                  </a:lnTo>
                  <a:lnTo>
                    <a:pt x="469" y="137"/>
                  </a:lnTo>
                  <a:lnTo>
                    <a:pt x="469" y="137"/>
                  </a:lnTo>
                  <a:lnTo>
                    <a:pt x="505" y="149"/>
                  </a:lnTo>
                  <a:lnTo>
                    <a:pt x="505" y="149"/>
                  </a:lnTo>
                  <a:lnTo>
                    <a:pt x="531" y="145"/>
                  </a:lnTo>
                  <a:lnTo>
                    <a:pt x="581" y="111"/>
                  </a:lnTo>
                  <a:lnTo>
                    <a:pt x="601" y="106"/>
                  </a:lnTo>
                  <a:lnTo>
                    <a:pt x="601" y="106"/>
                  </a:lnTo>
                  <a:lnTo>
                    <a:pt x="627" y="106"/>
                  </a:lnTo>
                  <a:lnTo>
                    <a:pt x="627" y="106"/>
                  </a:lnTo>
                  <a:lnTo>
                    <a:pt x="715" y="136"/>
                  </a:lnTo>
                  <a:lnTo>
                    <a:pt x="715" y="136"/>
                  </a:lnTo>
                  <a:lnTo>
                    <a:pt x="747" y="145"/>
                  </a:lnTo>
                  <a:lnTo>
                    <a:pt x="747" y="145"/>
                  </a:lnTo>
                  <a:lnTo>
                    <a:pt x="799" y="152"/>
                  </a:lnTo>
                  <a:lnTo>
                    <a:pt x="812" y="178"/>
                  </a:lnTo>
                  <a:lnTo>
                    <a:pt x="812" y="202"/>
                  </a:lnTo>
                  <a:lnTo>
                    <a:pt x="799" y="205"/>
                  </a:lnTo>
                  <a:lnTo>
                    <a:pt x="792" y="217"/>
                  </a:lnTo>
                  <a:lnTo>
                    <a:pt x="800" y="273"/>
                  </a:lnTo>
                  <a:lnTo>
                    <a:pt x="790" y="292"/>
                  </a:lnTo>
                  <a:lnTo>
                    <a:pt x="789" y="316"/>
                  </a:lnTo>
                  <a:lnTo>
                    <a:pt x="787" y="322"/>
                  </a:lnTo>
                  <a:lnTo>
                    <a:pt x="769" y="325"/>
                  </a:lnTo>
                  <a:lnTo>
                    <a:pt x="769" y="333"/>
                  </a:lnTo>
                  <a:lnTo>
                    <a:pt x="782" y="328"/>
                  </a:lnTo>
                  <a:lnTo>
                    <a:pt x="779" y="355"/>
                  </a:lnTo>
                  <a:lnTo>
                    <a:pt x="757" y="365"/>
                  </a:lnTo>
                  <a:lnTo>
                    <a:pt x="757" y="369"/>
                  </a:lnTo>
                  <a:lnTo>
                    <a:pt x="773" y="366"/>
                  </a:lnTo>
                  <a:lnTo>
                    <a:pt x="774" y="378"/>
                  </a:lnTo>
                  <a:lnTo>
                    <a:pt x="753" y="388"/>
                  </a:lnTo>
                  <a:lnTo>
                    <a:pt x="756" y="397"/>
                  </a:lnTo>
                  <a:lnTo>
                    <a:pt x="773" y="390"/>
                  </a:lnTo>
                  <a:lnTo>
                    <a:pt x="779" y="401"/>
                  </a:lnTo>
                  <a:lnTo>
                    <a:pt x="771" y="401"/>
                  </a:lnTo>
                  <a:lnTo>
                    <a:pt x="761" y="423"/>
                  </a:lnTo>
                  <a:lnTo>
                    <a:pt x="743" y="415"/>
                  </a:lnTo>
                  <a:lnTo>
                    <a:pt x="744" y="421"/>
                  </a:lnTo>
                  <a:lnTo>
                    <a:pt x="727" y="424"/>
                  </a:lnTo>
                  <a:lnTo>
                    <a:pt x="727" y="433"/>
                  </a:lnTo>
                  <a:lnTo>
                    <a:pt x="718" y="441"/>
                  </a:lnTo>
                  <a:lnTo>
                    <a:pt x="711" y="439"/>
                  </a:lnTo>
                  <a:lnTo>
                    <a:pt x="707" y="411"/>
                  </a:lnTo>
                  <a:lnTo>
                    <a:pt x="714" y="394"/>
                  </a:lnTo>
                  <a:lnTo>
                    <a:pt x="702" y="379"/>
                  </a:lnTo>
                  <a:lnTo>
                    <a:pt x="692" y="378"/>
                  </a:lnTo>
                  <a:lnTo>
                    <a:pt x="695" y="353"/>
                  </a:lnTo>
                  <a:lnTo>
                    <a:pt x="681" y="325"/>
                  </a:lnTo>
                  <a:lnTo>
                    <a:pt x="646" y="287"/>
                  </a:lnTo>
                  <a:lnTo>
                    <a:pt x="619" y="279"/>
                  </a:lnTo>
                  <a:lnTo>
                    <a:pt x="619" y="290"/>
                  </a:lnTo>
                  <a:lnTo>
                    <a:pt x="645" y="299"/>
                  </a:lnTo>
                  <a:lnTo>
                    <a:pt x="661" y="320"/>
                  </a:lnTo>
                  <a:lnTo>
                    <a:pt x="659" y="341"/>
                  </a:lnTo>
                  <a:lnTo>
                    <a:pt x="676" y="345"/>
                  </a:lnTo>
                  <a:lnTo>
                    <a:pt x="675" y="359"/>
                  </a:lnTo>
                  <a:lnTo>
                    <a:pt x="684" y="371"/>
                  </a:lnTo>
                  <a:lnTo>
                    <a:pt x="678" y="379"/>
                  </a:lnTo>
                  <a:lnTo>
                    <a:pt x="668" y="375"/>
                  </a:lnTo>
                  <a:lnTo>
                    <a:pt x="649" y="381"/>
                  </a:lnTo>
                  <a:lnTo>
                    <a:pt x="640" y="374"/>
                  </a:lnTo>
                  <a:lnTo>
                    <a:pt x="650" y="385"/>
                  </a:lnTo>
                  <a:lnTo>
                    <a:pt x="668" y="381"/>
                  </a:lnTo>
                  <a:lnTo>
                    <a:pt x="684" y="410"/>
                  </a:lnTo>
                  <a:lnTo>
                    <a:pt x="672" y="418"/>
                  </a:lnTo>
                  <a:lnTo>
                    <a:pt x="669" y="439"/>
                  </a:lnTo>
                  <a:lnTo>
                    <a:pt x="658" y="443"/>
                  </a:lnTo>
                  <a:lnTo>
                    <a:pt x="636" y="467"/>
                  </a:lnTo>
                  <a:lnTo>
                    <a:pt x="624" y="467"/>
                  </a:lnTo>
                  <a:lnTo>
                    <a:pt x="616" y="447"/>
                  </a:lnTo>
                  <a:lnTo>
                    <a:pt x="597" y="437"/>
                  </a:lnTo>
                  <a:lnTo>
                    <a:pt x="609" y="451"/>
                  </a:lnTo>
                  <a:lnTo>
                    <a:pt x="610" y="492"/>
                  </a:lnTo>
                  <a:lnTo>
                    <a:pt x="616" y="496"/>
                  </a:lnTo>
                  <a:lnTo>
                    <a:pt x="632" y="490"/>
                  </a:lnTo>
                  <a:lnTo>
                    <a:pt x="622" y="508"/>
                  </a:lnTo>
                  <a:lnTo>
                    <a:pt x="646" y="495"/>
                  </a:lnTo>
                  <a:lnTo>
                    <a:pt x="639" y="508"/>
                  </a:lnTo>
                  <a:lnTo>
                    <a:pt x="646" y="524"/>
                  </a:lnTo>
                  <a:lnTo>
                    <a:pt x="640" y="531"/>
                  </a:lnTo>
                  <a:lnTo>
                    <a:pt x="623" y="532"/>
                  </a:lnTo>
                  <a:lnTo>
                    <a:pt x="619" y="545"/>
                  </a:lnTo>
                  <a:lnTo>
                    <a:pt x="626" y="567"/>
                  </a:lnTo>
                  <a:lnTo>
                    <a:pt x="637" y="567"/>
                  </a:lnTo>
                  <a:lnTo>
                    <a:pt x="639" y="577"/>
                  </a:lnTo>
                  <a:lnTo>
                    <a:pt x="630" y="580"/>
                  </a:lnTo>
                  <a:lnTo>
                    <a:pt x="624" y="606"/>
                  </a:lnTo>
                  <a:lnTo>
                    <a:pt x="610" y="611"/>
                  </a:lnTo>
                  <a:lnTo>
                    <a:pt x="606" y="629"/>
                  </a:lnTo>
                  <a:lnTo>
                    <a:pt x="609" y="643"/>
                  </a:lnTo>
                  <a:lnTo>
                    <a:pt x="626" y="647"/>
                  </a:lnTo>
                  <a:lnTo>
                    <a:pt x="637" y="675"/>
                  </a:lnTo>
                  <a:lnTo>
                    <a:pt x="612" y="689"/>
                  </a:lnTo>
                  <a:lnTo>
                    <a:pt x="601" y="681"/>
                  </a:lnTo>
                  <a:lnTo>
                    <a:pt x="590" y="681"/>
                  </a:lnTo>
                  <a:lnTo>
                    <a:pt x="581" y="701"/>
                  </a:lnTo>
                  <a:lnTo>
                    <a:pt x="570" y="701"/>
                  </a:lnTo>
                  <a:lnTo>
                    <a:pt x="568" y="712"/>
                  </a:lnTo>
                  <a:lnTo>
                    <a:pt x="560" y="717"/>
                  </a:lnTo>
                  <a:lnTo>
                    <a:pt x="554" y="737"/>
                  </a:lnTo>
                  <a:lnTo>
                    <a:pt x="534" y="738"/>
                  </a:lnTo>
                  <a:lnTo>
                    <a:pt x="529" y="758"/>
                  </a:lnTo>
                  <a:lnTo>
                    <a:pt x="509" y="757"/>
                  </a:lnTo>
                  <a:lnTo>
                    <a:pt x="503" y="743"/>
                  </a:lnTo>
                  <a:lnTo>
                    <a:pt x="493" y="747"/>
                  </a:lnTo>
                  <a:lnTo>
                    <a:pt x="496" y="720"/>
                  </a:lnTo>
                  <a:lnTo>
                    <a:pt x="479" y="689"/>
                  </a:lnTo>
                  <a:lnTo>
                    <a:pt x="479" y="689"/>
                  </a:lnTo>
                  <a:lnTo>
                    <a:pt x="454" y="665"/>
                  </a:lnTo>
                  <a:lnTo>
                    <a:pt x="384" y="665"/>
                  </a:lnTo>
                  <a:lnTo>
                    <a:pt x="382" y="652"/>
                  </a:lnTo>
                  <a:lnTo>
                    <a:pt x="382" y="652"/>
                  </a:lnTo>
                  <a:lnTo>
                    <a:pt x="355" y="617"/>
                  </a:lnTo>
                  <a:lnTo>
                    <a:pt x="355" y="617"/>
                  </a:lnTo>
                  <a:lnTo>
                    <a:pt x="299" y="614"/>
                  </a:lnTo>
                  <a:lnTo>
                    <a:pt x="299" y="614"/>
                  </a:lnTo>
                  <a:lnTo>
                    <a:pt x="258" y="580"/>
                  </a:lnTo>
                  <a:lnTo>
                    <a:pt x="198" y="509"/>
                  </a:lnTo>
                  <a:lnTo>
                    <a:pt x="198" y="509"/>
                  </a:lnTo>
                  <a:lnTo>
                    <a:pt x="139" y="449"/>
                  </a:lnTo>
                  <a:lnTo>
                    <a:pt x="96" y="444"/>
                  </a:lnTo>
                  <a:lnTo>
                    <a:pt x="96" y="444"/>
                  </a:lnTo>
                  <a:lnTo>
                    <a:pt x="47" y="444"/>
                  </a:lnTo>
                  <a:lnTo>
                    <a:pt x="6" y="426"/>
                  </a:lnTo>
                  <a:lnTo>
                    <a:pt x="0" y="339"/>
                  </a:lnTo>
                  <a:lnTo>
                    <a:pt x="41" y="304"/>
                  </a:lnTo>
                  <a:lnTo>
                    <a:pt x="41" y="304"/>
                  </a:lnTo>
                  <a:lnTo>
                    <a:pt x="62" y="286"/>
                  </a:lnTo>
                  <a:lnTo>
                    <a:pt x="62" y="260"/>
                  </a:lnTo>
                  <a:lnTo>
                    <a:pt x="35" y="217"/>
                  </a:lnTo>
                  <a:lnTo>
                    <a:pt x="35" y="217"/>
                  </a:lnTo>
                  <a:lnTo>
                    <a:pt x="106" y="160"/>
                  </a:lnTo>
                  <a:lnTo>
                    <a:pt x="106" y="160"/>
                  </a:lnTo>
                  <a:lnTo>
                    <a:pt x="136" y="157"/>
                  </a:lnTo>
                  <a:lnTo>
                    <a:pt x="136" y="157"/>
                  </a:lnTo>
                  <a:lnTo>
                    <a:pt x="147" y="160"/>
                  </a:lnTo>
                  <a:lnTo>
                    <a:pt x="159" y="145"/>
                  </a:lnTo>
                  <a:lnTo>
                    <a:pt x="136" y="100"/>
                  </a:lnTo>
                  <a:lnTo>
                    <a:pt x="132" y="81"/>
                  </a:lnTo>
                  <a:lnTo>
                    <a:pt x="142" y="72"/>
                  </a:lnTo>
                  <a:lnTo>
                    <a:pt x="217" y="25"/>
                  </a:lnTo>
                  <a:lnTo>
                    <a:pt x="273" y="8"/>
                  </a:lnTo>
                  <a:lnTo>
                    <a:pt x="302" y="12"/>
                  </a:lnTo>
                  <a:lnTo>
                    <a:pt x="348" y="0"/>
                  </a:lnTo>
                  <a:lnTo>
                    <a:pt x="368" y="8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10295015" y="3444536"/>
              <a:ext cx="7289265" cy="7326080"/>
            </a:xfrm>
            <a:custGeom>
              <a:avLst/>
              <a:gdLst/>
              <a:ahLst/>
              <a:cxnLst>
                <a:cxn ang="0">
                  <a:pos x="367" y="1020"/>
                </a:cxn>
                <a:cxn ang="0">
                  <a:pos x="428" y="2170"/>
                </a:cxn>
                <a:cxn ang="0">
                  <a:pos x="353" y="2196"/>
                </a:cxn>
                <a:cxn ang="0">
                  <a:pos x="428" y="2170"/>
                </a:cxn>
                <a:cxn ang="0">
                  <a:pos x="302" y="1406"/>
                </a:cxn>
                <a:cxn ang="0">
                  <a:pos x="27" y="2151"/>
                </a:cxn>
                <a:cxn ang="0">
                  <a:pos x="44" y="2278"/>
                </a:cxn>
                <a:cxn ang="0">
                  <a:pos x="185" y="1264"/>
                </a:cxn>
                <a:cxn ang="0">
                  <a:pos x="208" y="1324"/>
                </a:cxn>
                <a:cxn ang="0">
                  <a:pos x="1268" y="219"/>
                </a:cxn>
                <a:cxn ang="0">
                  <a:pos x="1289" y="579"/>
                </a:cxn>
                <a:cxn ang="0">
                  <a:pos x="1138" y="676"/>
                </a:cxn>
                <a:cxn ang="0">
                  <a:pos x="1060" y="977"/>
                </a:cxn>
                <a:cxn ang="0">
                  <a:pos x="759" y="1134"/>
                </a:cxn>
                <a:cxn ang="0">
                  <a:pos x="851" y="1509"/>
                </a:cxn>
                <a:cxn ang="0">
                  <a:pos x="1243" y="1481"/>
                </a:cxn>
                <a:cxn ang="0">
                  <a:pos x="1562" y="1334"/>
                </a:cxn>
                <a:cxn ang="0">
                  <a:pos x="1758" y="1438"/>
                </a:cxn>
                <a:cxn ang="0">
                  <a:pos x="1885" y="1607"/>
                </a:cxn>
                <a:cxn ang="0">
                  <a:pos x="1774" y="1785"/>
                </a:cxn>
                <a:cxn ang="0">
                  <a:pos x="1359" y="1723"/>
                </a:cxn>
                <a:cxn ang="0">
                  <a:pos x="1151" y="1726"/>
                </a:cxn>
                <a:cxn ang="0">
                  <a:pos x="1170" y="1888"/>
                </a:cxn>
                <a:cxn ang="0">
                  <a:pos x="1028" y="1990"/>
                </a:cxn>
                <a:cxn ang="0">
                  <a:pos x="763" y="2117"/>
                </a:cxn>
                <a:cxn ang="0">
                  <a:pos x="781" y="2273"/>
                </a:cxn>
                <a:cxn ang="0">
                  <a:pos x="847" y="2262"/>
                </a:cxn>
                <a:cxn ang="0">
                  <a:pos x="946" y="2314"/>
                </a:cxn>
                <a:cxn ang="0">
                  <a:pos x="867" y="2173"/>
                </a:cxn>
                <a:cxn ang="0">
                  <a:pos x="1266" y="2137"/>
                </a:cxn>
                <a:cxn ang="0">
                  <a:pos x="1217" y="2141"/>
                </a:cxn>
                <a:cxn ang="0">
                  <a:pos x="1163" y="2262"/>
                </a:cxn>
                <a:cxn ang="0">
                  <a:pos x="982" y="2212"/>
                </a:cxn>
                <a:cxn ang="0">
                  <a:pos x="981" y="2404"/>
                </a:cxn>
                <a:cxn ang="0">
                  <a:pos x="1023" y="2477"/>
                </a:cxn>
                <a:cxn ang="0">
                  <a:pos x="1186" y="2369"/>
                </a:cxn>
                <a:cxn ang="0">
                  <a:pos x="1246" y="2431"/>
                </a:cxn>
                <a:cxn ang="0">
                  <a:pos x="1141" y="2614"/>
                </a:cxn>
                <a:cxn ang="0">
                  <a:pos x="1232" y="2741"/>
                </a:cxn>
                <a:cxn ang="0">
                  <a:pos x="1408" y="2964"/>
                </a:cxn>
                <a:cxn ang="0">
                  <a:pos x="1873" y="2946"/>
                </a:cxn>
                <a:cxn ang="0">
                  <a:pos x="2117" y="2951"/>
                </a:cxn>
                <a:cxn ang="0">
                  <a:pos x="2305" y="2781"/>
                </a:cxn>
                <a:cxn ang="0">
                  <a:pos x="2637" y="2497"/>
                </a:cxn>
                <a:cxn ang="0">
                  <a:pos x="2905" y="1902"/>
                </a:cxn>
                <a:cxn ang="0">
                  <a:pos x="2885" y="1587"/>
                </a:cxn>
                <a:cxn ang="0">
                  <a:pos x="2503" y="1288"/>
                </a:cxn>
                <a:cxn ang="0">
                  <a:pos x="2477" y="1082"/>
                </a:cxn>
                <a:cxn ang="0">
                  <a:pos x="2510" y="767"/>
                </a:cxn>
                <a:cxn ang="0">
                  <a:pos x="2271" y="462"/>
                </a:cxn>
                <a:cxn ang="0">
                  <a:pos x="2073" y="330"/>
                </a:cxn>
                <a:cxn ang="0">
                  <a:pos x="1890" y="281"/>
                </a:cxn>
                <a:cxn ang="0">
                  <a:pos x="484" y="1252"/>
                </a:cxn>
                <a:cxn ang="0">
                  <a:pos x="348" y="1252"/>
                </a:cxn>
                <a:cxn ang="0">
                  <a:pos x="750" y="1330"/>
                </a:cxn>
                <a:cxn ang="0">
                  <a:pos x="727" y="1108"/>
                </a:cxn>
                <a:cxn ang="0">
                  <a:pos x="456" y="1157"/>
                </a:cxn>
                <a:cxn ang="0">
                  <a:pos x="500" y="1417"/>
                </a:cxn>
                <a:cxn ang="0">
                  <a:pos x="711" y="1463"/>
                </a:cxn>
                <a:cxn ang="0">
                  <a:pos x="622" y="2136"/>
                </a:cxn>
                <a:cxn ang="0">
                  <a:pos x="628" y="2258"/>
                </a:cxn>
                <a:cxn ang="0">
                  <a:pos x="688" y="2195"/>
                </a:cxn>
              </a:cxnLst>
              <a:rect l="0" t="0" r="r" b="b"/>
              <a:pathLst>
                <a:path w="2970" h="2987">
                  <a:moveTo>
                    <a:pt x="237" y="1123"/>
                  </a:moveTo>
                  <a:lnTo>
                    <a:pt x="206" y="1097"/>
                  </a:lnTo>
                  <a:lnTo>
                    <a:pt x="204" y="1085"/>
                  </a:lnTo>
                  <a:lnTo>
                    <a:pt x="220" y="1076"/>
                  </a:lnTo>
                  <a:lnTo>
                    <a:pt x="232" y="1056"/>
                  </a:lnTo>
                  <a:lnTo>
                    <a:pt x="229" y="1035"/>
                  </a:lnTo>
                  <a:lnTo>
                    <a:pt x="236" y="1014"/>
                  </a:lnTo>
                  <a:lnTo>
                    <a:pt x="263" y="988"/>
                  </a:lnTo>
                  <a:lnTo>
                    <a:pt x="279" y="994"/>
                  </a:lnTo>
                  <a:lnTo>
                    <a:pt x="312" y="988"/>
                  </a:lnTo>
                  <a:lnTo>
                    <a:pt x="367" y="1020"/>
                  </a:lnTo>
                  <a:lnTo>
                    <a:pt x="394" y="1020"/>
                  </a:lnTo>
                  <a:lnTo>
                    <a:pt x="409" y="1007"/>
                  </a:lnTo>
                  <a:lnTo>
                    <a:pt x="429" y="1029"/>
                  </a:lnTo>
                  <a:lnTo>
                    <a:pt x="399" y="1079"/>
                  </a:lnTo>
                  <a:lnTo>
                    <a:pt x="363" y="1101"/>
                  </a:lnTo>
                  <a:lnTo>
                    <a:pt x="315" y="1095"/>
                  </a:lnTo>
                  <a:lnTo>
                    <a:pt x="301" y="1104"/>
                  </a:lnTo>
                  <a:lnTo>
                    <a:pt x="275" y="1105"/>
                  </a:lnTo>
                  <a:lnTo>
                    <a:pt x="256" y="1131"/>
                  </a:lnTo>
                  <a:lnTo>
                    <a:pt x="237" y="1123"/>
                  </a:lnTo>
                  <a:close/>
                  <a:moveTo>
                    <a:pt x="428" y="2170"/>
                  </a:moveTo>
                  <a:lnTo>
                    <a:pt x="422" y="2180"/>
                  </a:lnTo>
                  <a:lnTo>
                    <a:pt x="415" y="2176"/>
                  </a:lnTo>
                  <a:lnTo>
                    <a:pt x="412" y="2183"/>
                  </a:lnTo>
                  <a:lnTo>
                    <a:pt x="386" y="2167"/>
                  </a:lnTo>
                  <a:lnTo>
                    <a:pt x="379" y="2170"/>
                  </a:lnTo>
                  <a:lnTo>
                    <a:pt x="351" y="2162"/>
                  </a:lnTo>
                  <a:lnTo>
                    <a:pt x="350" y="2151"/>
                  </a:lnTo>
                  <a:lnTo>
                    <a:pt x="335" y="2154"/>
                  </a:lnTo>
                  <a:lnTo>
                    <a:pt x="338" y="2167"/>
                  </a:lnTo>
                  <a:lnTo>
                    <a:pt x="330" y="2173"/>
                  </a:lnTo>
                  <a:lnTo>
                    <a:pt x="353" y="2196"/>
                  </a:lnTo>
                  <a:lnTo>
                    <a:pt x="354" y="2188"/>
                  </a:lnTo>
                  <a:lnTo>
                    <a:pt x="364" y="2196"/>
                  </a:lnTo>
                  <a:lnTo>
                    <a:pt x="380" y="2195"/>
                  </a:lnTo>
                  <a:lnTo>
                    <a:pt x="383" y="2209"/>
                  </a:lnTo>
                  <a:lnTo>
                    <a:pt x="387" y="2200"/>
                  </a:lnTo>
                  <a:lnTo>
                    <a:pt x="394" y="2202"/>
                  </a:lnTo>
                  <a:lnTo>
                    <a:pt x="402" y="2212"/>
                  </a:lnTo>
                  <a:lnTo>
                    <a:pt x="439" y="2202"/>
                  </a:lnTo>
                  <a:lnTo>
                    <a:pt x="452" y="2180"/>
                  </a:lnTo>
                  <a:lnTo>
                    <a:pt x="438" y="2170"/>
                  </a:lnTo>
                  <a:lnTo>
                    <a:pt x="428" y="2170"/>
                  </a:lnTo>
                  <a:close/>
                  <a:moveTo>
                    <a:pt x="288" y="1382"/>
                  </a:moveTo>
                  <a:lnTo>
                    <a:pt x="288" y="1365"/>
                  </a:lnTo>
                  <a:lnTo>
                    <a:pt x="296" y="1349"/>
                  </a:lnTo>
                  <a:lnTo>
                    <a:pt x="291" y="1340"/>
                  </a:lnTo>
                  <a:lnTo>
                    <a:pt x="263" y="1340"/>
                  </a:lnTo>
                  <a:lnTo>
                    <a:pt x="252" y="1333"/>
                  </a:lnTo>
                  <a:lnTo>
                    <a:pt x="236" y="1337"/>
                  </a:lnTo>
                  <a:lnTo>
                    <a:pt x="234" y="1349"/>
                  </a:lnTo>
                  <a:lnTo>
                    <a:pt x="259" y="1375"/>
                  </a:lnTo>
                  <a:lnTo>
                    <a:pt x="292" y="1393"/>
                  </a:lnTo>
                  <a:lnTo>
                    <a:pt x="302" y="1406"/>
                  </a:lnTo>
                  <a:lnTo>
                    <a:pt x="308" y="1396"/>
                  </a:lnTo>
                  <a:lnTo>
                    <a:pt x="299" y="1388"/>
                  </a:lnTo>
                  <a:lnTo>
                    <a:pt x="288" y="1382"/>
                  </a:lnTo>
                  <a:close/>
                  <a:moveTo>
                    <a:pt x="82" y="2205"/>
                  </a:moveTo>
                  <a:lnTo>
                    <a:pt x="77" y="2195"/>
                  </a:lnTo>
                  <a:lnTo>
                    <a:pt x="61" y="2206"/>
                  </a:lnTo>
                  <a:lnTo>
                    <a:pt x="60" y="2182"/>
                  </a:lnTo>
                  <a:lnTo>
                    <a:pt x="53" y="2182"/>
                  </a:lnTo>
                  <a:lnTo>
                    <a:pt x="47" y="2154"/>
                  </a:lnTo>
                  <a:lnTo>
                    <a:pt x="37" y="2147"/>
                  </a:lnTo>
                  <a:lnTo>
                    <a:pt x="27" y="2151"/>
                  </a:lnTo>
                  <a:lnTo>
                    <a:pt x="31" y="2160"/>
                  </a:lnTo>
                  <a:lnTo>
                    <a:pt x="10" y="2205"/>
                  </a:lnTo>
                  <a:lnTo>
                    <a:pt x="11" y="2244"/>
                  </a:lnTo>
                  <a:lnTo>
                    <a:pt x="0" y="2260"/>
                  </a:lnTo>
                  <a:lnTo>
                    <a:pt x="23" y="2257"/>
                  </a:lnTo>
                  <a:lnTo>
                    <a:pt x="18" y="2248"/>
                  </a:lnTo>
                  <a:lnTo>
                    <a:pt x="25" y="2242"/>
                  </a:lnTo>
                  <a:lnTo>
                    <a:pt x="33" y="2265"/>
                  </a:lnTo>
                  <a:lnTo>
                    <a:pt x="54" y="2258"/>
                  </a:lnTo>
                  <a:lnTo>
                    <a:pt x="56" y="2271"/>
                  </a:lnTo>
                  <a:lnTo>
                    <a:pt x="44" y="2278"/>
                  </a:lnTo>
                  <a:lnTo>
                    <a:pt x="51" y="2284"/>
                  </a:lnTo>
                  <a:lnTo>
                    <a:pt x="83" y="2278"/>
                  </a:lnTo>
                  <a:lnTo>
                    <a:pt x="93" y="2283"/>
                  </a:lnTo>
                  <a:lnTo>
                    <a:pt x="96" y="2274"/>
                  </a:lnTo>
                  <a:lnTo>
                    <a:pt x="112" y="2275"/>
                  </a:lnTo>
                  <a:lnTo>
                    <a:pt x="113" y="2265"/>
                  </a:lnTo>
                  <a:lnTo>
                    <a:pt x="141" y="2242"/>
                  </a:lnTo>
                  <a:lnTo>
                    <a:pt x="135" y="2237"/>
                  </a:lnTo>
                  <a:lnTo>
                    <a:pt x="82" y="2205"/>
                  </a:lnTo>
                  <a:close/>
                  <a:moveTo>
                    <a:pt x="193" y="1267"/>
                  </a:moveTo>
                  <a:lnTo>
                    <a:pt x="185" y="1264"/>
                  </a:lnTo>
                  <a:lnTo>
                    <a:pt x="162" y="1291"/>
                  </a:lnTo>
                  <a:lnTo>
                    <a:pt x="144" y="1285"/>
                  </a:lnTo>
                  <a:lnTo>
                    <a:pt x="121" y="1293"/>
                  </a:lnTo>
                  <a:lnTo>
                    <a:pt x="122" y="1301"/>
                  </a:lnTo>
                  <a:lnTo>
                    <a:pt x="144" y="1314"/>
                  </a:lnTo>
                  <a:lnTo>
                    <a:pt x="164" y="1306"/>
                  </a:lnTo>
                  <a:lnTo>
                    <a:pt x="181" y="1317"/>
                  </a:lnTo>
                  <a:lnTo>
                    <a:pt x="180" y="1331"/>
                  </a:lnTo>
                  <a:lnTo>
                    <a:pt x="188" y="1329"/>
                  </a:lnTo>
                  <a:lnTo>
                    <a:pt x="213" y="1337"/>
                  </a:lnTo>
                  <a:lnTo>
                    <a:pt x="208" y="1324"/>
                  </a:lnTo>
                  <a:lnTo>
                    <a:pt x="219" y="1311"/>
                  </a:lnTo>
                  <a:lnTo>
                    <a:pt x="198" y="1293"/>
                  </a:lnTo>
                  <a:lnTo>
                    <a:pt x="193" y="1267"/>
                  </a:lnTo>
                  <a:close/>
                  <a:moveTo>
                    <a:pt x="1686" y="10"/>
                  </a:moveTo>
                  <a:lnTo>
                    <a:pt x="1586" y="86"/>
                  </a:lnTo>
                  <a:lnTo>
                    <a:pt x="1567" y="119"/>
                  </a:lnTo>
                  <a:lnTo>
                    <a:pt x="1497" y="192"/>
                  </a:lnTo>
                  <a:lnTo>
                    <a:pt x="1446" y="192"/>
                  </a:lnTo>
                  <a:lnTo>
                    <a:pt x="1363" y="158"/>
                  </a:lnTo>
                  <a:lnTo>
                    <a:pt x="1318" y="186"/>
                  </a:lnTo>
                  <a:lnTo>
                    <a:pt x="1268" y="219"/>
                  </a:lnTo>
                  <a:lnTo>
                    <a:pt x="1217" y="269"/>
                  </a:lnTo>
                  <a:lnTo>
                    <a:pt x="1155" y="360"/>
                  </a:lnTo>
                  <a:lnTo>
                    <a:pt x="1188" y="376"/>
                  </a:lnTo>
                  <a:lnTo>
                    <a:pt x="1223" y="444"/>
                  </a:lnTo>
                  <a:lnTo>
                    <a:pt x="1335" y="449"/>
                  </a:lnTo>
                  <a:lnTo>
                    <a:pt x="1396" y="483"/>
                  </a:lnTo>
                  <a:lnTo>
                    <a:pt x="1408" y="539"/>
                  </a:lnTo>
                  <a:lnTo>
                    <a:pt x="1386" y="556"/>
                  </a:lnTo>
                  <a:lnTo>
                    <a:pt x="1380" y="589"/>
                  </a:lnTo>
                  <a:lnTo>
                    <a:pt x="1341" y="579"/>
                  </a:lnTo>
                  <a:lnTo>
                    <a:pt x="1289" y="579"/>
                  </a:lnTo>
                  <a:lnTo>
                    <a:pt x="1285" y="645"/>
                  </a:lnTo>
                  <a:lnTo>
                    <a:pt x="1256" y="663"/>
                  </a:lnTo>
                  <a:lnTo>
                    <a:pt x="1262" y="707"/>
                  </a:lnTo>
                  <a:lnTo>
                    <a:pt x="1295" y="725"/>
                  </a:lnTo>
                  <a:lnTo>
                    <a:pt x="1289" y="843"/>
                  </a:lnTo>
                  <a:lnTo>
                    <a:pt x="1250" y="865"/>
                  </a:lnTo>
                  <a:lnTo>
                    <a:pt x="1223" y="820"/>
                  </a:lnTo>
                  <a:lnTo>
                    <a:pt x="1194" y="797"/>
                  </a:lnTo>
                  <a:lnTo>
                    <a:pt x="1217" y="719"/>
                  </a:lnTo>
                  <a:lnTo>
                    <a:pt x="1181" y="674"/>
                  </a:lnTo>
                  <a:lnTo>
                    <a:pt x="1138" y="676"/>
                  </a:lnTo>
                  <a:lnTo>
                    <a:pt x="1132" y="725"/>
                  </a:lnTo>
                  <a:lnTo>
                    <a:pt x="1099" y="758"/>
                  </a:lnTo>
                  <a:lnTo>
                    <a:pt x="1037" y="697"/>
                  </a:lnTo>
                  <a:lnTo>
                    <a:pt x="1024" y="700"/>
                  </a:lnTo>
                  <a:lnTo>
                    <a:pt x="1018" y="715"/>
                  </a:lnTo>
                  <a:lnTo>
                    <a:pt x="1040" y="788"/>
                  </a:lnTo>
                  <a:lnTo>
                    <a:pt x="1031" y="821"/>
                  </a:lnTo>
                  <a:lnTo>
                    <a:pt x="1093" y="837"/>
                  </a:lnTo>
                  <a:lnTo>
                    <a:pt x="1116" y="853"/>
                  </a:lnTo>
                  <a:lnTo>
                    <a:pt x="1178" y="944"/>
                  </a:lnTo>
                  <a:lnTo>
                    <a:pt x="1060" y="977"/>
                  </a:lnTo>
                  <a:lnTo>
                    <a:pt x="1010" y="977"/>
                  </a:lnTo>
                  <a:lnTo>
                    <a:pt x="992" y="1059"/>
                  </a:lnTo>
                  <a:lnTo>
                    <a:pt x="938" y="1062"/>
                  </a:lnTo>
                  <a:lnTo>
                    <a:pt x="918" y="1071"/>
                  </a:lnTo>
                  <a:lnTo>
                    <a:pt x="883" y="1107"/>
                  </a:lnTo>
                  <a:lnTo>
                    <a:pt x="818" y="1097"/>
                  </a:lnTo>
                  <a:lnTo>
                    <a:pt x="782" y="1068"/>
                  </a:lnTo>
                  <a:lnTo>
                    <a:pt x="772" y="1089"/>
                  </a:lnTo>
                  <a:lnTo>
                    <a:pt x="752" y="1091"/>
                  </a:lnTo>
                  <a:lnTo>
                    <a:pt x="740" y="1102"/>
                  </a:lnTo>
                  <a:lnTo>
                    <a:pt x="759" y="1134"/>
                  </a:lnTo>
                  <a:lnTo>
                    <a:pt x="745" y="1210"/>
                  </a:lnTo>
                  <a:lnTo>
                    <a:pt x="763" y="1242"/>
                  </a:lnTo>
                  <a:lnTo>
                    <a:pt x="765" y="1270"/>
                  </a:lnTo>
                  <a:lnTo>
                    <a:pt x="755" y="1298"/>
                  </a:lnTo>
                  <a:lnTo>
                    <a:pt x="775" y="1308"/>
                  </a:lnTo>
                  <a:lnTo>
                    <a:pt x="775" y="1330"/>
                  </a:lnTo>
                  <a:lnTo>
                    <a:pt x="762" y="1339"/>
                  </a:lnTo>
                  <a:lnTo>
                    <a:pt x="792" y="1393"/>
                  </a:lnTo>
                  <a:lnTo>
                    <a:pt x="809" y="1453"/>
                  </a:lnTo>
                  <a:lnTo>
                    <a:pt x="851" y="1509"/>
                  </a:lnTo>
                  <a:lnTo>
                    <a:pt x="851" y="1509"/>
                  </a:lnTo>
                  <a:lnTo>
                    <a:pt x="896" y="1473"/>
                  </a:lnTo>
                  <a:lnTo>
                    <a:pt x="926" y="1460"/>
                  </a:lnTo>
                  <a:lnTo>
                    <a:pt x="938" y="1431"/>
                  </a:lnTo>
                  <a:lnTo>
                    <a:pt x="964" y="1409"/>
                  </a:lnTo>
                  <a:lnTo>
                    <a:pt x="1001" y="1412"/>
                  </a:lnTo>
                  <a:lnTo>
                    <a:pt x="1135" y="1520"/>
                  </a:lnTo>
                  <a:lnTo>
                    <a:pt x="1135" y="1520"/>
                  </a:lnTo>
                  <a:lnTo>
                    <a:pt x="1204" y="1543"/>
                  </a:lnTo>
                  <a:lnTo>
                    <a:pt x="1204" y="1543"/>
                  </a:lnTo>
                  <a:lnTo>
                    <a:pt x="1224" y="1526"/>
                  </a:lnTo>
                  <a:lnTo>
                    <a:pt x="1243" y="1481"/>
                  </a:lnTo>
                  <a:lnTo>
                    <a:pt x="1266" y="1487"/>
                  </a:lnTo>
                  <a:lnTo>
                    <a:pt x="1291" y="1519"/>
                  </a:lnTo>
                  <a:lnTo>
                    <a:pt x="1334" y="1539"/>
                  </a:lnTo>
                  <a:lnTo>
                    <a:pt x="1400" y="1510"/>
                  </a:lnTo>
                  <a:lnTo>
                    <a:pt x="1410" y="1503"/>
                  </a:lnTo>
                  <a:lnTo>
                    <a:pt x="1413" y="1448"/>
                  </a:lnTo>
                  <a:lnTo>
                    <a:pt x="1429" y="1428"/>
                  </a:lnTo>
                  <a:lnTo>
                    <a:pt x="1521" y="1421"/>
                  </a:lnTo>
                  <a:lnTo>
                    <a:pt x="1542" y="1408"/>
                  </a:lnTo>
                  <a:lnTo>
                    <a:pt x="1543" y="1353"/>
                  </a:lnTo>
                  <a:lnTo>
                    <a:pt x="1562" y="1334"/>
                  </a:lnTo>
                  <a:lnTo>
                    <a:pt x="1562" y="1313"/>
                  </a:lnTo>
                  <a:lnTo>
                    <a:pt x="1572" y="1304"/>
                  </a:lnTo>
                  <a:lnTo>
                    <a:pt x="1595" y="1294"/>
                  </a:lnTo>
                  <a:lnTo>
                    <a:pt x="1611" y="1277"/>
                  </a:lnTo>
                  <a:lnTo>
                    <a:pt x="1653" y="1285"/>
                  </a:lnTo>
                  <a:lnTo>
                    <a:pt x="1700" y="1280"/>
                  </a:lnTo>
                  <a:lnTo>
                    <a:pt x="1722" y="1284"/>
                  </a:lnTo>
                  <a:lnTo>
                    <a:pt x="1738" y="1303"/>
                  </a:lnTo>
                  <a:lnTo>
                    <a:pt x="1740" y="1385"/>
                  </a:lnTo>
                  <a:lnTo>
                    <a:pt x="1756" y="1405"/>
                  </a:lnTo>
                  <a:lnTo>
                    <a:pt x="1758" y="1438"/>
                  </a:lnTo>
                  <a:lnTo>
                    <a:pt x="1778" y="1468"/>
                  </a:lnTo>
                  <a:lnTo>
                    <a:pt x="1752" y="1543"/>
                  </a:lnTo>
                  <a:lnTo>
                    <a:pt x="1752" y="1565"/>
                  </a:lnTo>
                  <a:lnTo>
                    <a:pt x="1758" y="1575"/>
                  </a:lnTo>
                  <a:lnTo>
                    <a:pt x="1779" y="1572"/>
                  </a:lnTo>
                  <a:lnTo>
                    <a:pt x="1801" y="1559"/>
                  </a:lnTo>
                  <a:lnTo>
                    <a:pt x="1846" y="1549"/>
                  </a:lnTo>
                  <a:lnTo>
                    <a:pt x="1866" y="1533"/>
                  </a:lnTo>
                  <a:lnTo>
                    <a:pt x="1880" y="1555"/>
                  </a:lnTo>
                  <a:lnTo>
                    <a:pt x="1892" y="1598"/>
                  </a:lnTo>
                  <a:lnTo>
                    <a:pt x="1885" y="1607"/>
                  </a:lnTo>
                  <a:lnTo>
                    <a:pt x="1853" y="1618"/>
                  </a:lnTo>
                  <a:lnTo>
                    <a:pt x="1834" y="1636"/>
                  </a:lnTo>
                  <a:lnTo>
                    <a:pt x="1827" y="1682"/>
                  </a:lnTo>
                  <a:lnTo>
                    <a:pt x="1849" y="1690"/>
                  </a:lnTo>
                  <a:lnTo>
                    <a:pt x="1849" y="1700"/>
                  </a:lnTo>
                  <a:lnTo>
                    <a:pt x="1825" y="1732"/>
                  </a:lnTo>
                  <a:lnTo>
                    <a:pt x="1814" y="1739"/>
                  </a:lnTo>
                  <a:lnTo>
                    <a:pt x="1802" y="1736"/>
                  </a:lnTo>
                  <a:lnTo>
                    <a:pt x="1795" y="1748"/>
                  </a:lnTo>
                  <a:lnTo>
                    <a:pt x="1804" y="1758"/>
                  </a:lnTo>
                  <a:lnTo>
                    <a:pt x="1774" y="1785"/>
                  </a:lnTo>
                  <a:lnTo>
                    <a:pt x="1719" y="1791"/>
                  </a:lnTo>
                  <a:lnTo>
                    <a:pt x="1654" y="1829"/>
                  </a:lnTo>
                  <a:lnTo>
                    <a:pt x="1641" y="1806"/>
                  </a:lnTo>
                  <a:lnTo>
                    <a:pt x="1641" y="1775"/>
                  </a:lnTo>
                  <a:lnTo>
                    <a:pt x="1586" y="1781"/>
                  </a:lnTo>
                  <a:lnTo>
                    <a:pt x="1511" y="1821"/>
                  </a:lnTo>
                  <a:lnTo>
                    <a:pt x="1468" y="1824"/>
                  </a:lnTo>
                  <a:lnTo>
                    <a:pt x="1446" y="1816"/>
                  </a:lnTo>
                  <a:lnTo>
                    <a:pt x="1413" y="1829"/>
                  </a:lnTo>
                  <a:lnTo>
                    <a:pt x="1405" y="1826"/>
                  </a:lnTo>
                  <a:lnTo>
                    <a:pt x="1359" y="1723"/>
                  </a:lnTo>
                  <a:lnTo>
                    <a:pt x="1315" y="1745"/>
                  </a:lnTo>
                  <a:lnTo>
                    <a:pt x="1305" y="1748"/>
                  </a:lnTo>
                  <a:lnTo>
                    <a:pt x="1294" y="1738"/>
                  </a:lnTo>
                  <a:lnTo>
                    <a:pt x="1289" y="1682"/>
                  </a:lnTo>
                  <a:lnTo>
                    <a:pt x="1279" y="1673"/>
                  </a:lnTo>
                  <a:lnTo>
                    <a:pt x="1281" y="1641"/>
                  </a:lnTo>
                  <a:lnTo>
                    <a:pt x="1212" y="1572"/>
                  </a:lnTo>
                  <a:lnTo>
                    <a:pt x="1212" y="1572"/>
                  </a:lnTo>
                  <a:lnTo>
                    <a:pt x="1148" y="1654"/>
                  </a:lnTo>
                  <a:lnTo>
                    <a:pt x="1148" y="1654"/>
                  </a:lnTo>
                  <a:lnTo>
                    <a:pt x="1151" y="1726"/>
                  </a:lnTo>
                  <a:lnTo>
                    <a:pt x="1210" y="1778"/>
                  </a:lnTo>
                  <a:lnTo>
                    <a:pt x="1210" y="1778"/>
                  </a:lnTo>
                  <a:lnTo>
                    <a:pt x="1210" y="1800"/>
                  </a:lnTo>
                  <a:lnTo>
                    <a:pt x="1199" y="1814"/>
                  </a:lnTo>
                  <a:lnTo>
                    <a:pt x="1197" y="1826"/>
                  </a:lnTo>
                  <a:lnTo>
                    <a:pt x="1197" y="1826"/>
                  </a:lnTo>
                  <a:lnTo>
                    <a:pt x="1203" y="1846"/>
                  </a:lnTo>
                  <a:lnTo>
                    <a:pt x="1186" y="1862"/>
                  </a:lnTo>
                  <a:lnTo>
                    <a:pt x="1186" y="1862"/>
                  </a:lnTo>
                  <a:lnTo>
                    <a:pt x="1175" y="1869"/>
                  </a:lnTo>
                  <a:lnTo>
                    <a:pt x="1170" y="1888"/>
                  </a:lnTo>
                  <a:lnTo>
                    <a:pt x="1170" y="1888"/>
                  </a:lnTo>
                  <a:lnTo>
                    <a:pt x="1184" y="1888"/>
                  </a:lnTo>
                  <a:lnTo>
                    <a:pt x="1193" y="1899"/>
                  </a:lnTo>
                  <a:lnTo>
                    <a:pt x="1121" y="1885"/>
                  </a:lnTo>
                  <a:lnTo>
                    <a:pt x="1105" y="1904"/>
                  </a:lnTo>
                  <a:lnTo>
                    <a:pt x="1119" y="1915"/>
                  </a:lnTo>
                  <a:lnTo>
                    <a:pt x="1112" y="1943"/>
                  </a:lnTo>
                  <a:lnTo>
                    <a:pt x="1077" y="1973"/>
                  </a:lnTo>
                  <a:lnTo>
                    <a:pt x="1063" y="1971"/>
                  </a:lnTo>
                  <a:lnTo>
                    <a:pt x="1054" y="1983"/>
                  </a:lnTo>
                  <a:lnTo>
                    <a:pt x="1028" y="1990"/>
                  </a:lnTo>
                  <a:lnTo>
                    <a:pt x="1023" y="2007"/>
                  </a:lnTo>
                  <a:lnTo>
                    <a:pt x="1033" y="2009"/>
                  </a:lnTo>
                  <a:lnTo>
                    <a:pt x="1033" y="2017"/>
                  </a:lnTo>
                  <a:lnTo>
                    <a:pt x="899" y="2064"/>
                  </a:lnTo>
                  <a:lnTo>
                    <a:pt x="845" y="2104"/>
                  </a:lnTo>
                  <a:lnTo>
                    <a:pt x="830" y="2098"/>
                  </a:lnTo>
                  <a:lnTo>
                    <a:pt x="838" y="2117"/>
                  </a:lnTo>
                  <a:lnTo>
                    <a:pt x="815" y="2141"/>
                  </a:lnTo>
                  <a:lnTo>
                    <a:pt x="804" y="2140"/>
                  </a:lnTo>
                  <a:lnTo>
                    <a:pt x="804" y="2128"/>
                  </a:lnTo>
                  <a:lnTo>
                    <a:pt x="763" y="2117"/>
                  </a:lnTo>
                  <a:lnTo>
                    <a:pt x="801" y="2156"/>
                  </a:lnTo>
                  <a:lnTo>
                    <a:pt x="807" y="2183"/>
                  </a:lnTo>
                  <a:lnTo>
                    <a:pt x="815" y="2189"/>
                  </a:lnTo>
                  <a:lnTo>
                    <a:pt x="808" y="2226"/>
                  </a:lnTo>
                  <a:lnTo>
                    <a:pt x="799" y="2234"/>
                  </a:lnTo>
                  <a:lnTo>
                    <a:pt x="781" y="2234"/>
                  </a:lnTo>
                  <a:lnTo>
                    <a:pt x="776" y="2247"/>
                  </a:lnTo>
                  <a:lnTo>
                    <a:pt x="778" y="2258"/>
                  </a:lnTo>
                  <a:lnTo>
                    <a:pt x="798" y="2260"/>
                  </a:lnTo>
                  <a:lnTo>
                    <a:pt x="802" y="2273"/>
                  </a:lnTo>
                  <a:lnTo>
                    <a:pt x="781" y="2273"/>
                  </a:lnTo>
                  <a:lnTo>
                    <a:pt x="785" y="2288"/>
                  </a:lnTo>
                  <a:lnTo>
                    <a:pt x="775" y="2291"/>
                  </a:lnTo>
                  <a:lnTo>
                    <a:pt x="766" y="2307"/>
                  </a:lnTo>
                  <a:lnTo>
                    <a:pt x="773" y="2313"/>
                  </a:lnTo>
                  <a:lnTo>
                    <a:pt x="783" y="2297"/>
                  </a:lnTo>
                  <a:lnTo>
                    <a:pt x="796" y="2296"/>
                  </a:lnTo>
                  <a:lnTo>
                    <a:pt x="814" y="2323"/>
                  </a:lnTo>
                  <a:lnTo>
                    <a:pt x="827" y="2310"/>
                  </a:lnTo>
                  <a:lnTo>
                    <a:pt x="824" y="2298"/>
                  </a:lnTo>
                  <a:lnTo>
                    <a:pt x="834" y="2274"/>
                  </a:lnTo>
                  <a:lnTo>
                    <a:pt x="847" y="2262"/>
                  </a:lnTo>
                  <a:lnTo>
                    <a:pt x="863" y="2275"/>
                  </a:lnTo>
                  <a:lnTo>
                    <a:pt x="873" y="2274"/>
                  </a:lnTo>
                  <a:lnTo>
                    <a:pt x="881" y="2290"/>
                  </a:lnTo>
                  <a:lnTo>
                    <a:pt x="889" y="2281"/>
                  </a:lnTo>
                  <a:lnTo>
                    <a:pt x="902" y="2291"/>
                  </a:lnTo>
                  <a:lnTo>
                    <a:pt x="897" y="2268"/>
                  </a:lnTo>
                  <a:lnTo>
                    <a:pt x="916" y="2231"/>
                  </a:lnTo>
                  <a:lnTo>
                    <a:pt x="920" y="2261"/>
                  </a:lnTo>
                  <a:lnTo>
                    <a:pt x="956" y="2283"/>
                  </a:lnTo>
                  <a:lnTo>
                    <a:pt x="948" y="2296"/>
                  </a:lnTo>
                  <a:lnTo>
                    <a:pt x="946" y="2314"/>
                  </a:lnTo>
                  <a:lnTo>
                    <a:pt x="958" y="2324"/>
                  </a:lnTo>
                  <a:lnTo>
                    <a:pt x="964" y="2310"/>
                  </a:lnTo>
                  <a:lnTo>
                    <a:pt x="961" y="2297"/>
                  </a:lnTo>
                  <a:lnTo>
                    <a:pt x="971" y="2283"/>
                  </a:lnTo>
                  <a:lnTo>
                    <a:pt x="965" y="2254"/>
                  </a:lnTo>
                  <a:lnTo>
                    <a:pt x="918" y="2229"/>
                  </a:lnTo>
                  <a:lnTo>
                    <a:pt x="913" y="2203"/>
                  </a:lnTo>
                  <a:lnTo>
                    <a:pt x="905" y="2196"/>
                  </a:lnTo>
                  <a:lnTo>
                    <a:pt x="906" y="2180"/>
                  </a:lnTo>
                  <a:lnTo>
                    <a:pt x="890" y="2173"/>
                  </a:lnTo>
                  <a:lnTo>
                    <a:pt x="867" y="2173"/>
                  </a:lnTo>
                  <a:lnTo>
                    <a:pt x="850" y="2150"/>
                  </a:lnTo>
                  <a:lnTo>
                    <a:pt x="828" y="2137"/>
                  </a:lnTo>
                  <a:lnTo>
                    <a:pt x="848" y="2117"/>
                  </a:lnTo>
                  <a:lnTo>
                    <a:pt x="847" y="2105"/>
                  </a:lnTo>
                  <a:lnTo>
                    <a:pt x="905" y="2065"/>
                  </a:lnTo>
                  <a:lnTo>
                    <a:pt x="1021" y="2025"/>
                  </a:lnTo>
                  <a:lnTo>
                    <a:pt x="1040" y="2023"/>
                  </a:lnTo>
                  <a:lnTo>
                    <a:pt x="1102" y="2074"/>
                  </a:lnTo>
                  <a:lnTo>
                    <a:pt x="1190" y="2107"/>
                  </a:lnTo>
                  <a:lnTo>
                    <a:pt x="1246" y="2100"/>
                  </a:lnTo>
                  <a:lnTo>
                    <a:pt x="1266" y="2137"/>
                  </a:lnTo>
                  <a:lnTo>
                    <a:pt x="1285" y="2144"/>
                  </a:lnTo>
                  <a:lnTo>
                    <a:pt x="1295" y="2159"/>
                  </a:lnTo>
                  <a:lnTo>
                    <a:pt x="1318" y="2150"/>
                  </a:lnTo>
                  <a:lnTo>
                    <a:pt x="1302" y="2166"/>
                  </a:lnTo>
                  <a:lnTo>
                    <a:pt x="1299" y="2183"/>
                  </a:lnTo>
                  <a:lnTo>
                    <a:pt x="1272" y="2147"/>
                  </a:lnTo>
                  <a:lnTo>
                    <a:pt x="1263" y="2153"/>
                  </a:lnTo>
                  <a:lnTo>
                    <a:pt x="1237" y="2137"/>
                  </a:lnTo>
                  <a:lnTo>
                    <a:pt x="1240" y="2121"/>
                  </a:lnTo>
                  <a:lnTo>
                    <a:pt x="1224" y="2127"/>
                  </a:lnTo>
                  <a:lnTo>
                    <a:pt x="1217" y="2141"/>
                  </a:lnTo>
                  <a:lnTo>
                    <a:pt x="1232" y="2151"/>
                  </a:lnTo>
                  <a:lnTo>
                    <a:pt x="1235" y="2164"/>
                  </a:lnTo>
                  <a:lnTo>
                    <a:pt x="1214" y="2154"/>
                  </a:lnTo>
                  <a:lnTo>
                    <a:pt x="1200" y="2163"/>
                  </a:lnTo>
                  <a:lnTo>
                    <a:pt x="1213" y="2193"/>
                  </a:lnTo>
                  <a:lnTo>
                    <a:pt x="1197" y="2209"/>
                  </a:lnTo>
                  <a:lnTo>
                    <a:pt x="1209" y="2212"/>
                  </a:lnTo>
                  <a:lnTo>
                    <a:pt x="1196" y="2216"/>
                  </a:lnTo>
                  <a:lnTo>
                    <a:pt x="1201" y="2225"/>
                  </a:lnTo>
                  <a:lnTo>
                    <a:pt x="1168" y="2273"/>
                  </a:lnTo>
                  <a:lnTo>
                    <a:pt x="1163" y="2262"/>
                  </a:lnTo>
                  <a:lnTo>
                    <a:pt x="1145" y="2257"/>
                  </a:lnTo>
                  <a:lnTo>
                    <a:pt x="1155" y="2245"/>
                  </a:lnTo>
                  <a:lnTo>
                    <a:pt x="1147" y="2232"/>
                  </a:lnTo>
                  <a:lnTo>
                    <a:pt x="1145" y="2190"/>
                  </a:lnTo>
                  <a:lnTo>
                    <a:pt x="1098" y="2206"/>
                  </a:lnTo>
                  <a:lnTo>
                    <a:pt x="1090" y="2186"/>
                  </a:lnTo>
                  <a:lnTo>
                    <a:pt x="1075" y="2189"/>
                  </a:lnTo>
                  <a:lnTo>
                    <a:pt x="1027" y="2173"/>
                  </a:lnTo>
                  <a:lnTo>
                    <a:pt x="1011" y="2193"/>
                  </a:lnTo>
                  <a:lnTo>
                    <a:pt x="1014" y="2206"/>
                  </a:lnTo>
                  <a:lnTo>
                    <a:pt x="982" y="2212"/>
                  </a:lnTo>
                  <a:lnTo>
                    <a:pt x="990" y="2244"/>
                  </a:lnTo>
                  <a:lnTo>
                    <a:pt x="1000" y="2239"/>
                  </a:lnTo>
                  <a:lnTo>
                    <a:pt x="1007" y="2254"/>
                  </a:lnTo>
                  <a:lnTo>
                    <a:pt x="990" y="2268"/>
                  </a:lnTo>
                  <a:lnTo>
                    <a:pt x="990" y="2286"/>
                  </a:lnTo>
                  <a:lnTo>
                    <a:pt x="1007" y="2313"/>
                  </a:lnTo>
                  <a:lnTo>
                    <a:pt x="981" y="2314"/>
                  </a:lnTo>
                  <a:lnTo>
                    <a:pt x="961" y="2340"/>
                  </a:lnTo>
                  <a:lnTo>
                    <a:pt x="982" y="2386"/>
                  </a:lnTo>
                  <a:lnTo>
                    <a:pt x="962" y="2404"/>
                  </a:lnTo>
                  <a:lnTo>
                    <a:pt x="981" y="2404"/>
                  </a:lnTo>
                  <a:lnTo>
                    <a:pt x="990" y="2392"/>
                  </a:lnTo>
                  <a:lnTo>
                    <a:pt x="994" y="2399"/>
                  </a:lnTo>
                  <a:lnTo>
                    <a:pt x="1017" y="2392"/>
                  </a:lnTo>
                  <a:lnTo>
                    <a:pt x="1018" y="2405"/>
                  </a:lnTo>
                  <a:lnTo>
                    <a:pt x="1033" y="2401"/>
                  </a:lnTo>
                  <a:lnTo>
                    <a:pt x="1010" y="2434"/>
                  </a:lnTo>
                  <a:lnTo>
                    <a:pt x="992" y="2440"/>
                  </a:lnTo>
                  <a:lnTo>
                    <a:pt x="998" y="2447"/>
                  </a:lnTo>
                  <a:lnTo>
                    <a:pt x="1010" y="2444"/>
                  </a:lnTo>
                  <a:lnTo>
                    <a:pt x="1017" y="2454"/>
                  </a:lnTo>
                  <a:lnTo>
                    <a:pt x="1023" y="2477"/>
                  </a:lnTo>
                  <a:lnTo>
                    <a:pt x="1013" y="2486"/>
                  </a:lnTo>
                  <a:lnTo>
                    <a:pt x="1028" y="2500"/>
                  </a:lnTo>
                  <a:lnTo>
                    <a:pt x="1036" y="2471"/>
                  </a:lnTo>
                  <a:lnTo>
                    <a:pt x="1052" y="2467"/>
                  </a:lnTo>
                  <a:lnTo>
                    <a:pt x="1060" y="2450"/>
                  </a:lnTo>
                  <a:lnTo>
                    <a:pt x="1070" y="2450"/>
                  </a:lnTo>
                  <a:lnTo>
                    <a:pt x="1072" y="2456"/>
                  </a:lnTo>
                  <a:lnTo>
                    <a:pt x="1096" y="2437"/>
                  </a:lnTo>
                  <a:lnTo>
                    <a:pt x="1132" y="2376"/>
                  </a:lnTo>
                  <a:lnTo>
                    <a:pt x="1178" y="2381"/>
                  </a:lnTo>
                  <a:lnTo>
                    <a:pt x="1186" y="2369"/>
                  </a:lnTo>
                  <a:lnTo>
                    <a:pt x="1193" y="2371"/>
                  </a:lnTo>
                  <a:lnTo>
                    <a:pt x="1204" y="2342"/>
                  </a:lnTo>
                  <a:lnTo>
                    <a:pt x="1203" y="2363"/>
                  </a:lnTo>
                  <a:lnTo>
                    <a:pt x="1216" y="2368"/>
                  </a:lnTo>
                  <a:lnTo>
                    <a:pt x="1212" y="2381"/>
                  </a:lnTo>
                  <a:lnTo>
                    <a:pt x="1220" y="2385"/>
                  </a:lnTo>
                  <a:lnTo>
                    <a:pt x="1181" y="2408"/>
                  </a:lnTo>
                  <a:lnTo>
                    <a:pt x="1266" y="2409"/>
                  </a:lnTo>
                  <a:lnTo>
                    <a:pt x="1266" y="2417"/>
                  </a:lnTo>
                  <a:lnTo>
                    <a:pt x="1229" y="2421"/>
                  </a:lnTo>
                  <a:lnTo>
                    <a:pt x="1246" y="2431"/>
                  </a:lnTo>
                  <a:lnTo>
                    <a:pt x="1245" y="2438"/>
                  </a:lnTo>
                  <a:lnTo>
                    <a:pt x="1230" y="2433"/>
                  </a:lnTo>
                  <a:lnTo>
                    <a:pt x="1224" y="2447"/>
                  </a:lnTo>
                  <a:lnTo>
                    <a:pt x="1206" y="2456"/>
                  </a:lnTo>
                  <a:lnTo>
                    <a:pt x="1187" y="2443"/>
                  </a:lnTo>
                  <a:lnTo>
                    <a:pt x="1151" y="2477"/>
                  </a:lnTo>
                  <a:lnTo>
                    <a:pt x="1148" y="2494"/>
                  </a:lnTo>
                  <a:lnTo>
                    <a:pt x="1160" y="2526"/>
                  </a:lnTo>
                  <a:lnTo>
                    <a:pt x="1152" y="2605"/>
                  </a:lnTo>
                  <a:lnTo>
                    <a:pt x="1145" y="2613"/>
                  </a:lnTo>
                  <a:lnTo>
                    <a:pt x="1141" y="2614"/>
                  </a:lnTo>
                  <a:lnTo>
                    <a:pt x="1124" y="2640"/>
                  </a:lnTo>
                  <a:lnTo>
                    <a:pt x="1124" y="2654"/>
                  </a:lnTo>
                  <a:lnTo>
                    <a:pt x="1129" y="2669"/>
                  </a:lnTo>
                  <a:lnTo>
                    <a:pt x="1193" y="2667"/>
                  </a:lnTo>
                  <a:lnTo>
                    <a:pt x="1207" y="2675"/>
                  </a:lnTo>
                  <a:lnTo>
                    <a:pt x="1213" y="2712"/>
                  </a:lnTo>
                  <a:lnTo>
                    <a:pt x="1204" y="2708"/>
                  </a:lnTo>
                  <a:lnTo>
                    <a:pt x="1188" y="2719"/>
                  </a:lnTo>
                  <a:lnTo>
                    <a:pt x="1190" y="2734"/>
                  </a:lnTo>
                  <a:lnTo>
                    <a:pt x="1200" y="2744"/>
                  </a:lnTo>
                  <a:lnTo>
                    <a:pt x="1232" y="2741"/>
                  </a:lnTo>
                  <a:lnTo>
                    <a:pt x="1261" y="2750"/>
                  </a:lnTo>
                  <a:lnTo>
                    <a:pt x="1286" y="2796"/>
                  </a:lnTo>
                  <a:lnTo>
                    <a:pt x="1292" y="2814"/>
                  </a:lnTo>
                  <a:lnTo>
                    <a:pt x="1281" y="2807"/>
                  </a:lnTo>
                  <a:lnTo>
                    <a:pt x="1289" y="2825"/>
                  </a:lnTo>
                  <a:lnTo>
                    <a:pt x="1324" y="2837"/>
                  </a:lnTo>
                  <a:lnTo>
                    <a:pt x="1331" y="2872"/>
                  </a:lnTo>
                  <a:lnTo>
                    <a:pt x="1367" y="2865"/>
                  </a:lnTo>
                  <a:lnTo>
                    <a:pt x="1392" y="2882"/>
                  </a:lnTo>
                  <a:lnTo>
                    <a:pt x="1408" y="2964"/>
                  </a:lnTo>
                  <a:lnTo>
                    <a:pt x="1408" y="2964"/>
                  </a:lnTo>
                  <a:lnTo>
                    <a:pt x="1425" y="2963"/>
                  </a:lnTo>
                  <a:lnTo>
                    <a:pt x="1441" y="2941"/>
                  </a:lnTo>
                  <a:lnTo>
                    <a:pt x="1469" y="2927"/>
                  </a:lnTo>
                  <a:lnTo>
                    <a:pt x="1605" y="2959"/>
                  </a:lnTo>
                  <a:lnTo>
                    <a:pt x="1621" y="2947"/>
                  </a:lnTo>
                  <a:lnTo>
                    <a:pt x="1637" y="2947"/>
                  </a:lnTo>
                  <a:lnTo>
                    <a:pt x="1694" y="2927"/>
                  </a:lnTo>
                  <a:lnTo>
                    <a:pt x="1749" y="2889"/>
                  </a:lnTo>
                  <a:lnTo>
                    <a:pt x="1795" y="2888"/>
                  </a:lnTo>
                  <a:lnTo>
                    <a:pt x="1849" y="2914"/>
                  </a:lnTo>
                  <a:lnTo>
                    <a:pt x="1873" y="2946"/>
                  </a:lnTo>
                  <a:lnTo>
                    <a:pt x="1908" y="2974"/>
                  </a:lnTo>
                  <a:lnTo>
                    <a:pt x="2000" y="2987"/>
                  </a:lnTo>
                  <a:lnTo>
                    <a:pt x="2000" y="2987"/>
                  </a:lnTo>
                  <a:lnTo>
                    <a:pt x="2049" y="2983"/>
                  </a:lnTo>
                  <a:lnTo>
                    <a:pt x="2049" y="2983"/>
                  </a:lnTo>
                  <a:lnTo>
                    <a:pt x="2076" y="2966"/>
                  </a:lnTo>
                  <a:lnTo>
                    <a:pt x="2076" y="2966"/>
                  </a:lnTo>
                  <a:lnTo>
                    <a:pt x="2104" y="2960"/>
                  </a:lnTo>
                  <a:lnTo>
                    <a:pt x="2104" y="2960"/>
                  </a:lnTo>
                  <a:lnTo>
                    <a:pt x="2117" y="2951"/>
                  </a:lnTo>
                  <a:lnTo>
                    <a:pt x="2117" y="2951"/>
                  </a:lnTo>
                  <a:lnTo>
                    <a:pt x="2147" y="2930"/>
                  </a:lnTo>
                  <a:lnTo>
                    <a:pt x="2187" y="2933"/>
                  </a:lnTo>
                  <a:lnTo>
                    <a:pt x="2203" y="2908"/>
                  </a:lnTo>
                  <a:lnTo>
                    <a:pt x="2219" y="2901"/>
                  </a:lnTo>
                  <a:lnTo>
                    <a:pt x="2222" y="2863"/>
                  </a:lnTo>
                  <a:lnTo>
                    <a:pt x="2217" y="2843"/>
                  </a:lnTo>
                  <a:lnTo>
                    <a:pt x="2217" y="2843"/>
                  </a:lnTo>
                  <a:lnTo>
                    <a:pt x="2253" y="2814"/>
                  </a:lnTo>
                  <a:lnTo>
                    <a:pt x="2253" y="2814"/>
                  </a:lnTo>
                  <a:lnTo>
                    <a:pt x="2308" y="2790"/>
                  </a:lnTo>
                  <a:lnTo>
                    <a:pt x="2305" y="2781"/>
                  </a:lnTo>
                  <a:lnTo>
                    <a:pt x="2323" y="2761"/>
                  </a:lnTo>
                  <a:lnTo>
                    <a:pt x="2323" y="2742"/>
                  </a:lnTo>
                  <a:lnTo>
                    <a:pt x="2364" y="2696"/>
                  </a:lnTo>
                  <a:lnTo>
                    <a:pt x="2379" y="2718"/>
                  </a:lnTo>
                  <a:lnTo>
                    <a:pt x="2406" y="2716"/>
                  </a:lnTo>
                  <a:lnTo>
                    <a:pt x="2400" y="2754"/>
                  </a:lnTo>
                  <a:lnTo>
                    <a:pt x="2429" y="2696"/>
                  </a:lnTo>
                  <a:lnTo>
                    <a:pt x="2507" y="2711"/>
                  </a:lnTo>
                  <a:lnTo>
                    <a:pt x="2581" y="2643"/>
                  </a:lnTo>
                  <a:lnTo>
                    <a:pt x="2625" y="2637"/>
                  </a:lnTo>
                  <a:lnTo>
                    <a:pt x="2637" y="2497"/>
                  </a:lnTo>
                  <a:lnTo>
                    <a:pt x="2664" y="2497"/>
                  </a:lnTo>
                  <a:lnTo>
                    <a:pt x="2692" y="2531"/>
                  </a:lnTo>
                  <a:lnTo>
                    <a:pt x="2726" y="2531"/>
                  </a:lnTo>
                  <a:lnTo>
                    <a:pt x="2774" y="2411"/>
                  </a:lnTo>
                  <a:lnTo>
                    <a:pt x="2821" y="2401"/>
                  </a:lnTo>
                  <a:lnTo>
                    <a:pt x="2821" y="2401"/>
                  </a:lnTo>
                  <a:lnTo>
                    <a:pt x="2833" y="2267"/>
                  </a:lnTo>
                  <a:lnTo>
                    <a:pt x="2821" y="2205"/>
                  </a:lnTo>
                  <a:lnTo>
                    <a:pt x="2849" y="2183"/>
                  </a:lnTo>
                  <a:lnTo>
                    <a:pt x="2844" y="2048"/>
                  </a:lnTo>
                  <a:lnTo>
                    <a:pt x="2905" y="1902"/>
                  </a:lnTo>
                  <a:lnTo>
                    <a:pt x="2911" y="1830"/>
                  </a:lnTo>
                  <a:lnTo>
                    <a:pt x="2876" y="1817"/>
                  </a:lnTo>
                  <a:lnTo>
                    <a:pt x="2862" y="1774"/>
                  </a:lnTo>
                  <a:lnTo>
                    <a:pt x="2912" y="1718"/>
                  </a:lnTo>
                  <a:lnTo>
                    <a:pt x="2918" y="1702"/>
                  </a:lnTo>
                  <a:lnTo>
                    <a:pt x="2955" y="1689"/>
                  </a:lnTo>
                  <a:lnTo>
                    <a:pt x="2970" y="1650"/>
                  </a:lnTo>
                  <a:lnTo>
                    <a:pt x="2947" y="1621"/>
                  </a:lnTo>
                  <a:lnTo>
                    <a:pt x="2939" y="1597"/>
                  </a:lnTo>
                  <a:lnTo>
                    <a:pt x="2899" y="1601"/>
                  </a:lnTo>
                  <a:lnTo>
                    <a:pt x="2885" y="1587"/>
                  </a:lnTo>
                  <a:lnTo>
                    <a:pt x="2843" y="1575"/>
                  </a:lnTo>
                  <a:lnTo>
                    <a:pt x="2778" y="1572"/>
                  </a:lnTo>
                  <a:lnTo>
                    <a:pt x="2702" y="1506"/>
                  </a:lnTo>
                  <a:lnTo>
                    <a:pt x="2653" y="1500"/>
                  </a:lnTo>
                  <a:lnTo>
                    <a:pt x="2620" y="1474"/>
                  </a:lnTo>
                  <a:lnTo>
                    <a:pt x="2579" y="1455"/>
                  </a:lnTo>
                  <a:lnTo>
                    <a:pt x="2513" y="1481"/>
                  </a:lnTo>
                  <a:lnTo>
                    <a:pt x="2490" y="1464"/>
                  </a:lnTo>
                  <a:lnTo>
                    <a:pt x="2467" y="1429"/>
                  </a:lnTo>
                  <a:lnTo>
                    <a:pt x="2497" y="1368"/>
                  </a:lnTo>
                  <a:lnTo>
                    <a:pt x="2503" y="1288"/>
                  </a:lnTo>
                  <a:lnTo>
                    <a:pt x="2475" y="1298"/>
                  </a:lnTo>
                  <a:lnTo>
                    <a:pt x="2461" y="1295"/>
                  </a:lnTo>
                  <a:lnTo>
                    <a:pt x="2449" y="1307"/>
                  </a:lnTo>
                  <a:lnTo>
                    <a:pt x="2438" y="1304"/>
                  </a:lnTo>
                  <a:lnTo>
                    <a:pt x="2441" y="1268"/>
                  </a:lnTo>
                  <a:lnTo>
                    <a:pt x="2480" y="1235"/>
                  </a:lnTo>
                  <a:lnTo>
                    <a:pt x="2490" y="1212"/>
                  </a:lnTo>
                  <a:lnTo>
                    <a:pt x="2465" y="1150"/>
                  </a:lnTo>
                  <a:lnTo>
                    <a:pt x="2465" y="1133"/>
                  </a:lnTo>
                  <a:lnTo>
                    <a:pt x="2480" y="1114"/>
                  </a:lnTo>
                  <a:lnTo>
                    <a:pt x="2477" y="1082"/>
                  </a:lnTo>
                  <a:lnTo>
                    <a:pt x="2465" y="1062"/>
                  </a:lnTo>
                  <a:lnTo>
                    <a:pt x="2475" y="1033"/>
                  </a:lnTo>
                  <a:lnTo>
                    <a:pt x="2516" y="1020"/>
                  </a:lnTo>
                  <a:lnTo>
                    <a:pt x="2549" y="983"/>
                  </a:lnTo>
                  <a:lnTo>
                    <a:pt x="2595" y="973"/>
                  </a:lnTo>
                  <a:lnTo>
                    <a:pt x="2608" y="964"/>
                  </a:lnTo>
                  <a:lnTo>
                    <a:pt x="2627" y="893"/>
                  </a:lnTo>
                  <a:lnTo>
                    <a:pt x="2611" y="820"/>
                  </a:lnTo>
                  <a:lnTo>
                    <a:pt x="2585" y="791"/>
                  </a:lnTo>
                  <a:lnTo>
                    <a:pt x="2549" y="785"/>
                  </a:lnTo>
                  <a:lnTo>
                    <a:pt x="2510" y="767"/>
                  </a:lnTo>
                  <a:lnTo>
                    <a:pt x="2509" y="718"/>
                  </a:lnTo>
                  <a:lnTo>
                    <a:pt x="2493" y="706"/>
                  </a:lnTo>
                  <a:lnTo>
                    <a:pt x="2435" y="713"/>
                  </a:lnTo>
                  <a:lnTo>
                    <a:pt x="2379" y="686"/>
                  </a:lnTo>
                  <a:lnTo>
                    <a:pt x="2357" y="657"/>
                  </a:lnTo>
                  <a:lnTo>
                    <a:pt x="2351" y="631"/>
                  </a:lnTo>
                  <a:lnTo>
                    <a:pt x="2344" y="496"/>
                  </a:lnTo>
                  <a:lnTo>
                    <a:pt x="2318" y="461"/>
                  </a:lnTo>
                  <a:lnTo>
                    <a:pt x="2305" y="458"/>
                  </a:lnTo>
                  <a:lnTo>
                    <a:pt x="2284" y="480"/>
                  </a:lnTo>
                  <a:lnTo>
                    <a:pt x="2271" y="462"/>
                  </a:lnTo>
                  <a:lnTo>
                    <a:pt x="2245" y="451"/>
                  </a:lnTo>
                  <a:lnTo>
                    <a:pt x="2219" y="455"/>
                  </a:lnTo>
                  <a:lnTo>
                    <a:pt x="2176" y="470"/>
                  </a:lnTo>
                  <a:lnTo>
                    <a:pt x="2154" y="494"/>
                  </a:lnTo>
                  <a:lnTo>
                    <a:pt x="2145" y="490"/>
                  </a:lnTo>
                  <a:lnTo>
                    <a:pt x="2111" y="451"/>
                  </a:lnTo>
                  <a:lnTo>
                    <a:pt x="2086" y="447"/>
                  </a:lnTo>
                  <a:lnTo>
                    <a:pt x="2065" y="425"/>
                  </a:lnTo>
                  <a:lnTo>
                    <a:pt x="2059" y="390"/>
                  </a:lnTo>
                  <a:lnTo>
                    <a:pt x="2069" y="369"/>
                  </a:lnTo>
                  <a:lnTo>
                    <a:pt x="2073" y="330"/>
                  </a:lnTo>
                  <a:lnTo>
                    <a:pt x="2094" y="313"/>
                  </a:lnTo>
                  <a:lnTo>
                    <a:pt x="2057" y="297"/>
                  </a:lnTo>
                  <a:lnTo>
                    <a:pt x="2047" y="298"/>
                  </a:lnTo>
                  <a:lnTo>
                    <a:pt x="2021" y="321"/>
                  </a:lnTo>
                  <a:lnTo>
                    <a:pt x="1991" y="364"/>
                  </a:lnTo>
                  <a:lnTo>
                    <a:pt x="1948" y="367"/>
                  </a:lnTo>
                  <a:lnTo>
                    <a:pt x="1918" y="353"/>
                  </a:lnTo>
                  <a:lnTo>
                    <a:pt x="1909" y="336"/>
                  </a:lnTo>
                  <a:lnTo>
                    <a:pt x="1912" y="295"/>
                  </a:lnTo>
                  <a:lnTo>
                    <a:pt x="1893" y="301"/>
                  </a:lnTo>
                  <a:lnTo>
                    <a:pt x="1890" y="281"/>
                  </a:lnTo>
                  <a:lnTo>
                    <a:pt x="1902" y="248"/>
                  </a:lnTo>
                  <a:lnTo>
                    <a:pt x="1873" y="225"/>
                  </a:lnTo>
                  <a:lnTo>
                    <a:pt x="1857" y="130"/>
                  </a:lnTo>
                  <a:lnTo>
                    <a:pt x="1772" y="130"/>
                  </a:lnTo>
                  <a:lnTo>
                    <a:pt x="1772" y="96"/>
                  </a:lnTo>
                  <a:lnTo>
                    <a:pt x="1795" y="79"/>
                  </a:lnTo>
                  <a:lnTo>
                    <a:pt x="1710" y="0"/>
                  </a:lnTo>
                  <a:lnTo>
                    <a:pt x="1686" y="10"/>
                  </a:lnTo>
                  <a:close/>
                  <a:moveTo>
                    <a:pt x="502" y="1275"/>
                  </a:moveTo>
                  <a:lnTo>
                    <a:pt x="482" y="1261"/>
                  </a:lnTo>
                  <a:lnTo>
                    <a:pt x="484" y="1252"/>
                  </a:lnTo>
                  <a:lnTo>
                    <a:pt x="439" y="1245"/>
                  </a:lnTo>
                  <a:lnTo>
                    <a:pt x="400" y="1215"/>
                  </a:lnTo>
                  <a:lnTo>
                    <a:pt x="400" y="1174"/>
                  </a:lnTo>
                  <a:lnTo>
                    <a:pt x="419" y="1137"/>
                  </a:lnTo>
                  <a:lnTo>
                    <a:pt x="402" y="1127"/>
                  </a:lnTo>
                  <a:lnTo>
                    <a:pt x="344" y="1150"/>
                  </a:lnTo>
                  <a:lnTo>
                    <a:pt x="343" y="1212"/>
                  </a:lnTo>
                  <a:lnTo>
                    <a:pt x="338" y="1218"/>
                  </a:lnTo>
                  <a:lnTo>
                    <a:pt x="319" y="1215"/>
                  </a:lnTo>
                  <a:lnTo>
                    <a:pt x="315" y="1222"/>
                  </a:lnTo>
                  <a:lnTo>
                    <a:pt x="348" y="1252"/>
                  </a:lnTo>
                  <a:lnTo>
                    <a:pt x="399" y="1278"/>
                  </a:lnTo>
                  <a:lnTo>
                    <a:pt x="416" y="1304"/>
                  </a:lnTo>
                  <a:lnTo>
                    <a:pt x="412" y="1342"/>
                  </a:lnTo>
                  <a:lnTo>
                    <a:pt x="435" y="1353"/>
                  </a:lnTo>
                  <a:lnTo>
                    <a:pt x="430" y="1360"/>
                  </a:lnTo>
                  <a:lnTo>
                    <a:pt x="445" y="1360"/>
                  </a:lnTo>
                  <a:lnTo>
                    <a:pt x="441" y="1347"/>
                  </a:lnTo>
                  <a:lnTo>
                    <a:pt x="495" y="1311"/>
                  </a:lnTo>
                  <a:lnTo>
                    <a:pt x="502" y="1275"/>
                  </a:lnTo>
                  <a:close/>
                  <a:moveTo>
                    <a:pt x="746" y="1340"/>
                  </a:moveTo>
                  <a:lnTo>
                    <a:pt x="750" y="1330"/>
                  </a:lnTo>
                  <a:lnTo>
                    <a:pt x="763" y="1326"/>
                  </a:lnTo>
                  <a:lnTo>
                    <a:pt x="763" y="1317"/>
                  </a:lnTo>
                  <a:lnTo>
                    <a:pt x="743" y="1310"/>
                  </a:lnTo>
                  <a:lnTo>
                    <a:pt x="737" y="1293"/>
                  </a:lnTo>
                  <a:lnTo>
                    <a:pt x="750" y="1236"/>
                  </a:lnTo>
                  <a:lnTo>
                    <a:pt x="736" y="1222"/>
                  </a:lnTo>
                  <a:lnTo>
                    <a:pt x="730" y="1205"/>
                  </a:lnTo>
                  <a:lnTo>
                    <a:pt x="733" y="1183"/>
                  </a:lnTo>
                  <a:lnTo>
                    <a:pt x="750" y="1157"/>
                  </a:lnTo>
                  <a:lnTo>
                    <a:pt x="752" y="1138"/>
                  </a:lnTo>
                  <a:lnTo>
                    <a:pt x="727" y="1108"/>
                  </a:lnTo>
                  <a:lnTo>
                    <a:pt x="730" y="1089"/>
                  </a:lnTo>
                  <a:lnTo>
                    <a:pt x="722" y="1066"/>
                  </a:lnTo>
                  <a:lnTo>
                    <a:pt x="641" y="1014"/>
                  </a:lnTo>
                  <a:lnTo>
                    <a:pt x="602" y="964"/>
                  </a:lnTo>
                  <a:lnTo>
                    <a:pt x="585" y="960"/>
                  </a:lnTo>
                  <a:lnTo>
                    <a:pt x="573" y="974"/>
                  </a:lnTo>
                  <a:lnTo>
                    <a:pt x="531" y="977"/>
                  </a:lnTo>
                  <a:lnTo>
                    <a:pt x="515" y="1013"/>
                  </a:lnTo>
                  <a:lnTo>
                    <a:pt x="453" y="1048"/>
                  </a:lnTo>
                  <a:lnTo>
                    <a:pt x="464" y="1110"/>
                  </a:lnTo>
                  <a:lnTo>
                    <a:pt x="456" y="1157"/>
                  </a:lnTo>
                  <a:lnTo>
                    <a:pt x="462" y="1228"/>
                  </a:lnTo>
                  <a:lnTo>
                    <a:pt x="517" y="1242"/>
                  </a:lnTo>
                  <a:lnTo>
                    <a:pt x="524" y="1252"/>
                  </a:lnTo>
                  <a:lnTo>
                    <a:pt x="520" y="1267"/>
                  </a:lnTo>
                  <a:lnTo>
                    <a:pt x="544" y="1291"/>
                  </a:lnTo>
                  <a:lnTo>
                    <a:pt x="551" y="1326"/>
                  </a:lnTo>
                  <a:lnTo>
                    <a:pt x="549" y="1352"/>
                  </a:lnTo>
                  <a:lnTo>
                    <a:pt x="536" y="1368"/>
                  </a:lnTo>
                  <a:lnTo>
                    <a:pt x="479" y="1379"/>
                  </a:lnTo>
                  <a:lnTo>
                    <a:pt x="494" y="1388"/>
                  </a:lnTo>
                  <a:lnTo>
                    <a:pt x="500" y="1417"/>
                  </a:lnTo>
                  <a:lnTo>
                    <a:pt x="487" y="1424"/>
                  </a:lnTo>
                  <a:lnTo>
                    <a:pt x="490" y="1431"/>
                  </a:lnTo>
                  <a:lnTo>
                    <a:pt x="497" y="1429"/>
                  </a:lnTo>
                  <a:lnTo>
                    <a:pt x="520" y="1451"/>
                  </a:lnTo>
                  <a:lnTo>
                    <a:pt x="543" y="1454"/>
                  </a:lnTo>
                  <a:lnTo>
                    <a:pt x="549" y="1466"/>
                  </a:lnTo>
                  <a:lnTo>
                    <a:pt x="645" y="1471"/>
                  </a:lnTo>
                  <a:lnTo>
                    <a:pt x="645" y="1454"/>
                  </a:lnTo>
                  <a:lnTo>
                    <a:pt x="661" y="1461"/>
                  </a:lnTo>
                  <a:lnTo>
                    <a:pt x="671" y="1444"/>
                  </a:lnTo>
                  <a:lnTo>
                    <a:pt x="711" y="1463"/>
                  </a:lnTo>
                  <a:lnTo>
                    <a:pt x="729" y="1461"/>
                  </a:lnTo>
                  <a:lnTo>
                    <a:pt x="743" y="1431"/>
                  </a:lnTo>
                  <a:lnTo>
                    <a:pt x="768" y="1424"/>
                  </a:lnTo>
                  <a:lnTo>
                    <a:pt x="769" y="1414"/>
                  </a:lnTo>
                  <a:lnTo>
                    <a:pt x="746" y="1340"/>
                  </a:lnTo>
                  <a:close/>
                  <a:moveTo>
                    <a:pt x="691" y="2128"/>
                  </a:moveTo>
                  <a:lnTo>
                    <a:pt x="674" y="2131"/>
                  </a:lnTo>
                  <a:lnTo>
                    <a:pt x="664" y="2117"/>
                  </a:lnTo>
                  <a:lnTo>
                    <a:pt x="636" y="2127"/>
                  </a:lnTo>
                  <a:lnTo>
                    <a:pt x="629" y="2124"/>
                  </a:lnTo>
                  <a:lnTo>
                    <a:pt x="622" y="2136"/>
                  </a:lnTo>
                  <a:lnTo>
                    <a:pt x="625" y="2147"/>
                  </a:lnTo>
                  <a:lnTo>
                    <a:pt x="598" y="2146"/>
                  </a:lnTo>
                  <a:lnTo>
                    <a:pt x="595" y="2167"/>
                  </a:lnTo>
                  <a:lnTo>
                    <a:pt x="585" y="2173"/>
                  </a:lnTo>
                  <a:lnTo>
                    <a:pt x="593" y="2177"/>
                  </a:lnTo>
                  <a:lnTo>
                    <a:pt x="599" y="2208"/>
                  </a:lnTo>
                  <a:lnTo>
                    <a:pt x="590" y="2211"/>
                  </a:lnTo>
                  <a:lnTo>
                    <a:pt x="593" y="2242"/>
                  </a:lnTo>
                  <a:lnTo>
                    <a:pt x="628" y="2241"/>
                  </a:lnTo>
                  <a:lnTo>
                    <a:pt x="634" y="2248"/>
                  </a:lnTo>
                  <a:lnTo>
                    <a:pt x="628" y="2258"/>
                  </a:lnTo>
                  <a:lnTo>
                    <a:pt x="639" y="2257"/>
                  </a:lnTo>
                  <a:lnTo>
                    <a:pt x="648" y="2244"/>
                  </a:lnTo>
                  <a:lnTo>
                    <a:pt x="664" y="2237"/>
                  </a:lnTo>
                  <a:lnTo>
                    <a:pt x="660" y="2221"/>
                  </a:lnTo>
                  <a:lnTo>
                    <a:pt x="687" y="2219"/>
                  </a:lnTo>
                  <a:lnTo>
                    <a:pt x="687" y="2211"/>
                  </a:lnTo>
                  <a:lnTo>
                    <a:pt x="677" y="2212"/>
                  </a:lnTo>
                  <a:lnTo>
                    <a:pt x="677" y="2203"/>
                  </a:lnTo>
                  <a:lnTo>
                    <a:pt x="665" y="2196"/>
                  </a:lnTo>
                  <a:lnTo>
                    <a:pt x="678" y="2190"/>
                  </a:lnTo>
                  <a:lnTo>
                    <a:pt x="688" y="2195"/>
                  </a:lnTo>
                  <a:lnTo>
                    <a:pt x="684" y="2182"/>
                  </a:lnTo>
                  <a:lnTo>
                    <a:pt x="703" y="2195"/>
                  </a:lnTo>
                  <a:lnTo>
                    <a:pt x="710" y="2186"/>
                  </a:lnTo>
                  <a:lnTo>
                    <a:pt x="714" y="2159"/>
                  </a:lnTo>
                  <a:lnTo>
                    <a:pt x="706" y="2143"/>
                  </a:lnTo>
                  <a:lnTo>
                    <a:pt x="691" y="2128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4491862" y="1670084"/>
              <a:ext cx="9549675" cy="8511503"/>
            </a:xfrm>
            <a:custGeom>
              <a:avLst/>
              <a:gdLst/>
              <a:ahLst/>
              <a:cxnLst>
                <a:cxn ang="0">
                  <a:pos x="2237" y="151"/>
                </a:cxn>
                <a:cxn ang="0">
                  <a:pos x="2276" y="261"/>
                </a:cxn>
                <a:cxn ang="0">
                  <a:pos x="2322" y="357"/>
                </a:cxn>
                <a:cxn ang="0">
                  <a:pos x="2443" y="630"/>
                </a:cxn>
                <a:cxn ang="0">
                  <a:pos x="2558" y="867"/>
                </a:cxn>
                <a:cxn ang="0">
                  <a:pos x="2609" y="1043"/>
                </a:cxn>
                <a:cxn ang="0">
                  <a:pos x="2799" y="1272"/>
                </a:cxn>
                <a:cxn ang="0">
                  <a:pos x="2966" y="1540"/>
                </a:cxn>
                <a:cxn ang="0">
                  <a:pos x="3347" y="2019"/>
                </a:cxn>
                <a:cxn ang="0">
                  <a:pos x="3455" y="2260"/>
                </a:cxn>
                <a:cxn ang="0">
                  <a:pos x="3566" y="2483"/>
                </a:cxn>
                <a:cxn ang="0">
                  <a:pos x="3754" y="2791"/>
                </a:cxn>
                <a:cxn ang="0">
                  <a:pos x="3841" y="2925"/>
                </a:cxn>
                <a:cxn ang="0">
                  <a:pos x="3855" y="3116"/>
                </a:cxn>
                <a:cxn ang="0">
                  <a:pos x="3815" y="3214"/>
                </a:cxn>
                <a:cxn ang="0">
                  <a:pos x="3658" y="3376"/>
                </a:cxn>
                <a:cxn ang="0">
                  <a:pos x="3375" y="3408"/>
                </a:cxn>
                <a:cxn ang="0">
                  <a:pos x="3138" y="3338"/>
                </a:cxn>
                <a:cxn ang="0">
                  <a:pos x="2934" y="3387"/>
                </a:cxn>
                <a:cxn ang="0">
                  <a:pos x="2792" y="3450"/>
                </a:cxn>
                <a:cxn ang="0">
                  <a:pos x="2620" y="3381"/>
                </a:cxn>
                <a:cxn ang="0">
                  <a:pos x="2475" y="3348"/>
                </a:cxn>
                <a:cxn ang="0">
                  <a:pos x="2358" y="3302"/>
                </a:cxn>
                <a:cxn ang="0">
                  <a:pos x="2247" y="3280"/>
                </a:cxn>
                <a:cxn ang="0">
                  <a:pos x="2218" y="3231"/>
                </a:cxn>
                <a:cxn ang="0">
                  <a:pos x="2117" y="3206"/>
                </a:cxn>
                <a:cxn ang="0">
                  <a:pos x="2006" y="3218"/>
                </a:cxn>
                <a:cxn ang="0">
                  <a:pos x="2096" y="3103"/>
                </a:cxn>
                <a:cxn ang="0">
                  <a:pos x="2025" y="3088"/>
                </a:cxn>
                <a:cxn ang="0">
                  <a:pos x="1819" y="3072"/>
                </a:cxn>
                <a:cxn ang="0">
                  <a:pos x="1647" y="3118"/>
                </a:cxn>
                <a:cxn ang="0">
                  <a:pos x="1590" y="3058"/>
                </a:cxn>
                <a:cxn ang="0">
                  <a:pos x="1454" y="3008"/>
                </a:cxn>
                <a:cxn ang="0">
                  <a:pos x="1369" y="3204"/>
                </a:cxn>
                <a:cxn ang="0">
                  <a:pos x="1111" y="3123"/>
                </a:cxn>
                <a:cxn ang="0">
                  <a:pos x="1201" y="2552"/>
                </a:cxn>
                <a:cxn ang="0">
                  <a:pos x="1237" y="2343"/>
                </a:cxn>
                <a:cxn ang="0">
                  <a:pos x="943" y="2222"/>
                </a:cxn>
                <a:cxn ang="0">
                  <a:pos x="793" y="2010"/>
                </a:cxn>
                <a:cxn ang="0">
                  <a:pos x="780" y="1934"/>
                </a:cxn>
                <a:cxn ang="0">
                  <a:pos x="806" y="1742"/>
                </a:cxn>
                <a:cxn ang="0">
                  <a:pos x="839" y="1507"/>
                </a:cxn>
                <a:cxn ang="0">
                  <a:pos x="641" y="1353"/>
                </a:cxn>
                <a:cxn ang="0">
                  <a:pos x="509" y="1177"/>
                </a:cxn>
                <a:cxn ang="0">
                  <a:pos x="349" y="1112"/>
                </a:cxn>
                <a:cxn ang="0">
                  <a:pos x="281" y="1086"/>
                </a:cxn>
                <a:cxn ang="0">
                  <a:pos x="192" y="970"/>
                </a:cxn>
                <a:cxn ang="0">
                  <a:pos x="0" y="722"/>
                </a:cxn>
                <a:cxn ang="0">
                  <a:pos x="314" y="625"/>
                </a:cxn>
                <a:cxn ang="0">
                  <a:pos x="529" y="607"/>
                </a:cxn>
                <a:cxn ang="0">
                  <a:pos x="843" y="602"/>
                </a:cxn>
                <a:cxn ang="0">
                  <a:pos x="1146" y="615"/>
                </a:cxn>
                <a:cxn ang="0">
                  <a:pos x="1342" y="644"/>
                </a:cxn>
                <a:cxn ang="0">
                  <a:pos x="1781" y="614"/>
                </a:cxn>
                <a:cxn ang="0">
                  <a:pos x="2077" y="301"/>
                </a:cxn>
              </a:cxnLst>
              <a:rect l="0" t="0" r="r" b="b"/>
              <a:pathLst>
                <a:path w="3891" h="3467">
                  <a:moveTo>
                    <a:pt x="2158" y="0"/>
                  </a:moveTo>
                  <a:lnTo>
                    <a:pt x="2184" y="50"/>
                  </a:lnTo>
                  <a:lnTo>
                    <a:pt x="2222" y="101"/>
                  </a:lnTo>
                  <a:lnTo>
                    <a:pt x="2233" y="98"/>
                  </a:lnTo>
                  <a:lnTo>
                    <a:pt x="2247" y="128"/>
                  </a:lnTo>
                  <a:lnTo>
                    <a:pt x="2247" y="141"/>
                  </a:lnTo>
                  <a:lnTo>
                    <a:pt x="2237" y="151"/>
                  </a:lnTo>
                  <a:lnTo>
                    <a:pt x="2250" y="166"/>
                  </a:lnTo>
                  <a:lnTo>
                    <a:pt x="2248" y="176"/>
                  </a:lnTo>
                  <a:lnTo>
                    <a:pt x="2269" y="193"/>
                  </a:lnTo>
                  <a:lnTo>
                    <a:pt x="2258" y="217"/>
                  </a:lnTo>
                  <a:lnTo>
                    <a:pt x="2264" y="232"/>
                  </a:lnTo>
                  <a:lnTo>
                    <a:pt x="2279" y="235"/>
                  </a:lnTo>
                  <a:lnTo>
                    <a:pt x="2276" y="261"/>
                  </a:lnTo>
                  <a:lnTo>
                    <a:pt x="2294" y="275"/>
                  </a:lnTo>
                  <a:lnTo>
                    <a:pt x="2290" y="290"/>
                  </a:lnTo>
                  <a:lnTo>
                    <a:pt x="2303" y="297"/>
                  </a:lnTo>
                  <a:lnTo>
                    <a:pt x="2343" y="349"/>
                  </a:lnTo>
                  <a:lnTo>
                    <a:pt x="2335" y="359"/>
                  </a:lnTo>
                  <a:lnTo>
                    <a:pt x="2332" y="354"/>
                  </a:lnTo>
                  <a:lnTo>
                    <a:pt x="2322" y="357"/>
                  </a:lnTo>
                  <a:lnTo>
                    <a:pt x="2322" y="389"/>
                  </a:lnTo>
                  <a:lnTo>
                    <a:pt x="2390" y="493"/>
                  </a:lnTo>
                  <a:lnTo>
                    <a:pt x="2421" y="526"/>
                  </a:lnTo>
                  <a:lnTo>
                    <a:pt x="2410" y="533"/>
                  </a:lnTo>
                  <a:lnTo>
                    <a:pt x="2414" y="563"/>
                  </a:lnTo>
                  <a:lnTo>
                    <a:pt x="2443" y="604"/>
                  </a:lnTo>
                  <a:lnTo>
                    <a:pt x="2443" y="630"/>
                  </a:lnTo>
                  <a:lnTo>
                    <a:pt x="2483" y="666"/>
                  </a:lnTo>
                  <a:lnTo>
                    <a:pt x="2479" y="696"/>
                  </a:lnTo>
                  <a:lnTo>
                    <a:pt x="2498" y="729"/>
                  </a:lnTo>
                  <a:lnTo>
                    <a:pt x="2499" y="767"/>
                  </a:lnTo>
                  <a:lnTo>
                    <a:pt x="2561" y="856"/>
                  </a:lnTo>
                  <a:lnTo>
                    <a:pt x="2571" y="860"/>
                  </a:lnTo>
                  <a:lnTo>
                    <a:pt x="2558" y="867"/>
                  </a:lnTo>
                  <a:lnTo>
                    <a:pt x="2557" y="880"/>
                  </a:lnTo>
                  <a:lnTo>
                    <a:pt x="2593" y="929"/>
                  </a:lnTo>
                  <a:lnTo>
                    <a:pt x="2575" y="947"/>
                  </a:lnTo>
                  <a:lnTo>
                    <a:pt x="2586" y="981"/>
                  </a:lnTo>
                  <a:lnTo>
                    <a:pt x="2583" y="997"/>
                  </a:lnTo>
                  <a:lnTo>
                    <a:pt x="2593" y="1020"/>
                  </a:lnTo>
                  <a:lnTo>
                    <a:pt x="2609" y="1043"/>
                  </a:lnTo>
                  <a:lnTo>
                    <a:pt x="2622" y="1049"/>
                  </a:lnTo>
                  <a:lnTo>
                    <a:pt x="2639" y="1086"/>
                  </a:lnTo>
                  <a:lnTo>
                    <a:pt x="2665" y="1118"/>
                  </a:lnTo>
                  <a:lnTo>
                    <a:pt x="2694" y="1138"/>
                  </a:lnTo>
                  <a:lnTo>
                    <a:pt x="2705" y="1193"/>
                  </a:lnTo>
                  <a:lnTo>
                    <a:pt x="2779" y="1271"/>
                  </a:lnTo>
                  <a:lnTo>
                    <a:pt x="2799" y="1272"/>
                  </a:lnTo>
                  <a:lnTo>
                    <a:pt x="2789" y="1307"/>
                  </a:lnTo>
                  <a:lnTo>
                    <a:pt x="2857" y="1416"/>
                  </a:lnTo>
                  <a:lnTo>
                    <a:pt x="2887" y="1438"/>
                  </a:lnTo>
                  <a:lnTo>
                    <a:pt x="2885" y="1458"/>
                  </a:lnTo>
                  <a:lnTo>
                    <a:pt x="2944" y="1517"/>
                  </a:lnTo>
                  <a:lnTo>
                    <a:pt x="2959" y="1525"/>
                  </a:lnTo>
                  <a:lnTo>
                    <a:pt x="2966" y="1540"/>
                  </a:lnTo>
                  <a:lnTo>
                    <a:pt x="2957" y="1569"/>
                  </a:lnTo>
                  <a:lnTo>
                    <a:pt x="2992" y="1617"/>
                  </a:lnTo>
                  <a:lnTo>
                    <a:pt x="3037" y="1660"/>
                  </a:lnTo>
                  <a:lnTo>
                    <a:pt x="3041" y="1686"/>
                  </a:lnTo>
                  <a:lnTo>
                    <a:pt x="3211" y="1866"/>
                  </a:lnTo>
                  <a:lnTo>
                    <a:pt x="3279" y="1957"/>
                  </a:lnTo>
                  <a:lnTo>
                    <a:pt x="3347" y="2019"/>
                  </a:lnTo>
                  <a:lnTo>
                    <a:pt x="3341" y="2064"/>
                  </a:lnTo>
                  <a:lnTo>
                    <a:pt x="3331" y="2066"/>
                  </a:lnTo>
                  <a:lnTo>
                    <a:pt x="3321" y="2085"/>
                  </a:lnTo>
                  <a:lnTo>
                    <a:pt x="3323" y="2102"/>
                  </a:lnTo>
                  <a:lnTo>
                    <a:pt x="3367" y="2160"/>
                  </a:lnTo>
                  <a:lnTo>
                    <a:pt x="3447" y="2226"/>
                  </a:lnTo>
                  <a:lnTo>
                    <a:pt x="3455" y="2260"/>
                  </a:lnTo>
                  <a:lnTo>
                    <a:pt x="3437" y="2294"/>
                  </a:lnTo>
                  <a:lnTo>
                    <a:pt x="3460" y="2335"/>
                  </a:lnTo>
                  <a:lnTo>
                    <a:pt x="3455" y="2347"/>
                  </a:lnTo>
                  <a:lnTo>
                    <a:pt x="3479" y="2384"/>
                  </a:lnTo>
                  <a:lnTo>
                    <a:pt x="3472" y="2388"/>
                  </a:lnTo>
                  <a:lnTo>
                    <a:pt x="3504" y="2412"/>
                  </a:lnTo>
                  <a:lnTo>
                    <a:pt x="3566" y="2483"/>
                  </a:lnTo>
                  <a:lnTo>
                    <a:pt x="3586" y="2574"/>
                  </a:lnTo>
                  <a:lnTo>
                    <a:pt x="3672" y="2641"/>
                  </a:lnTo>
                  <a:lnTo>
                    <a:pt x="3674" y="2682"/>
                  </a:lnTo>
                  <a:lnTo>
                    <a:pt x="3690" y="2702"/>
                  </a:lnTo>
                  <a:lnTo>
                    <a:pt x="3702" y="2764"/>
                  </a:lnTo>
                  <a:lnTo>
                    <a:pt x="3736" y="2794"/>
                  </a:lnTo>
                  <a:lnTo>
                    <a:pt x="3754" y="2791"/>
                  </a:lnTo>
                  <a:lnTo>
                    <a:pt x="3763" y="2837"/>
                  </a:lnTo>
                  <a:lnTo>
                    <a:pt x="3775" y="2833"/>
                  </a:lnTo>
                  <a:lnTo>
                    <a:pt x="3792" y="2839"/>
                  </a:lnTo>
                  <a:lnTo>
                    <a:pt x="3792" y="2850"/>
                  </a:lnTo>
                  <a:lnTo>
                    <a:pt x="3808" y="2858"/>
                  </a:lnTo>
                  <a:lnTo>
                    <a:pt x="3802" y="2891"/>
                  </a:lnTo>
                  <a:lnTo>
                    <a:pt x="3841" y="2925"/>
                  </a:lnTo>
                  <a:lnTo>
                    <a:pt x="3841" y="2944"/>
                  </a:lnTo>
                  <a:lnTo>
                    <a:pt x="3852" y="2951"/>
                  </a:lnTo>
                  <a:lnTo>
                    <a:pt x="3826" y="2971"/>
                  </a:lnTo>
                  <a:lnTo>
                    <a:pt x="3839" y="3003"/>
                  </a:lnTo>
                  <a:lnTo>
                    <a:pt x="3824" y="3046"/>
                  </a:lnTo>
                  <a:lnTo>
                    <a:pt x="3834" y="3094"/>
                  </a:lnTo>
                  <a:lnTo>
                    <a:pt x="3855" y="3116"/>
                  </a:lnTo>
                  <a:lnTo>
                    <a:pt x="3873" y="3159"/>
                  </a:lnTo>
                  <a:lnTo>
                    <a:pt x="3883" y="3165"/>
                  </a:lnTo>
                  <a:lnTo>
                    <a:pt x="3877" y="3185"/>
                  </a:lnTo>
                  <a:lnTo>
                    <a:pt x="3891" y="3201"/>
                  </a:lnTo>
                  <a:lnTo>
                    <a:pt x="3891" y="3201"/>
                  </a:lnTo>
                  <a:lnTo>
                    <a:pt x="3815" y="3214"/>
                  </a:lnTo>
                  <a:lnTo>
                    <a:pt x="3815" y="3214"/>
                  </a:lnTo>
                  <a:lnTo>
                    <a:pt x="3782" y="3253"/>
                  </a:lnTo>
                  <a:lnTo>
                    <a:pt x="3737" y="3270"/>
                  </a:lnTo>
                  <a:lnTo>
                    <a:pt x="3687" y="3314"/>
                  </a:lnTo>
                  <a:lnTo>
                    <a:pt x="3687" y="3314"/>
                  </a:lnTo>
                  <a:lnTo>
                    <a:pt x="3658" y="3353"/>
                  </a:lnTo>
                  <a:lnTo>
                    <a:pt x="3658" y="3376"/>
                  </a:lnTo>
                  <a:lnTo>
                    <a:pt x="3658" y="3376"/>
                  </a:lnTo>
                  <a:lnTo>
                    <a:pt x="3687" y="3427"/>
                  </a:lnTo>
                  <a:lnTo>
                    <a:pt x="3568" y="3430"/>
                  </a:lnTo>
                  <a:lnTo>
                    <a:pt x="3568" y="3430"/>
                  </a:lnTo>
                  <a:lnTo>
                    <a:pt x="3521" y="3388"/>
                  </a:lnTo>
                  <a:lnTo>
                    <a:pt x="3468" y="3371"/>
                  </a:lnTo>
                  <a:lnTo>
                    <a:pt x="3421" y="3363"/>
                  </a:lnTo>
                  <a:lnTo>
                    <a:pt x="3375" y="3408"/>
                  </a:lnTo>
                  <a:lnTo>
                    <a:pt x="3357" y="3405"/>
                  </a:lnTo>
                  <a:lnTo>
                    <a:pt x="3302" y="3374"/>
                  </a:lnTo>
                  <a:lnTo>
                    <a:pt x="3241" y="3361"/>
                  </a:lnTo>
                  <a:lnTo>
                    <a:pt x="3221" y="3361"/>
                  </a:lnTo>
                  <a:lnTo>
                    <a:pt x="3181" y="3374"/>
                  </a:lnTo>
                  <a:lnTo>
                    <a:pt x="3169" y="3351"/>
                  </a:lnTo>
                  <a:lnTo>
                    <a:pt x="3138" y="3338"/>
                  </a:lnTo>
                  <a:lnTo>
                    <a:pt x="3138" y="3338"/>
                  </a:lnTo>
                  <a:lnTo>
                    <a:pt x="3122" y="3349"/>
                  </a:lnTo>
                  <a:lnTo>
                    <a:pt x="3086" y="3415"/>
                  </a:lnTo>
                  <a:lnTo>
                    <a:pt x="3086" y="3415"/>
                  </a:lnTo>
                  <a:lnTo>
                    <a:pt x="3068" y="3438"/>
                  </a:lnTo>
                  <a:lnTo>
                    <a:pt x="2996" y="3438"/>
                  </a:lnTo>
                  <a:lnTo>
                    <a:pt x="2934" y="3387"/>
                  </a:lnTo>
                  <a:lnTo>
                    <a:pt x="2884" y="3359"/>
                  </a:lnTo>
                  <a:lnTo>
                    <a:pt x="2848" y="3362"/>
                  </a:lnTo>
                  <a:lnTo>
                    <a:pt x="2836" y="3404"/>
                  </a:lnTo>
                  <a:lnTo>
                    <a:pt x="2838" y="3447"/>
                  </a:lnTo>
                  <a:lnTo>
                    <a:pt x="2832" y="3461"/>
                  </a:lnTo>
                  <a:lnTo>
                    <a:pt x="2818" y="3467"/>
                  </a:lnTo>
                  <a:lnTo>
                    <a:pt x="2792" y="3450"/>
                  </a:lnTo>
                  <a:lnTo>
                    <a:pt x="2763" y="3443"/>
                  </a:lnTo>
                  <a:lnTo>
                    <a:pt x="2728" y="3447"/>
                  </a:lnTo>
                  <a:lnTo>
                    <a:pt x="2673" y="3410"/>
                  </a:lnTo>
                  <a:lnTo>
                    <a:pt x="2652" y="3405"/>
                  </a:lnTo>
                  <a:lnTo>
                    <a:pt x="2652" y="3405"/>
                  </a:lnTo>
                  <a:lnTo>
                    <a:pt x="2620" y="3381"/>
                  </a:lnTo>
                  <a:lnTo>
                    <a:pt x="2620" y="3381"/>
                  </a:lnTo>
                  <a:lnTo>
                    <a:pt x="2609" y="3366"/>
                  </a:lnTo>
                  <a:lnTo>
                    <a:pt x="2609" y="3366"/>
                  </a:lnTo>
                  <a:lnTo>
                    <a:pt x="2571" y="3372"/>
                  </a:lnTo>
                  <a:lnTo>
                    <a:pt x="2571" y="3372"/>
                  </a:lnTo>
                  <a:lnTo>
                    <a:pt x="2547" y="3371"/>
                  </a:lnTo>
                  <a:lnTo>
                    <a:pt x="2475" y="3348"/>
                  </a:lnTo>
                  <a:lnTo>
                    <a:pt x="2475" y="3348"/>
                  </a:lnTo>
                  <a:lnTo>
                    <a:pt x="2446" y="3335"/>
                  </a:lnTo>
                  <a:lnTo>
                    <a:pt x="2411" y="3296"/>
                  </a:lnTo>
                  <a:lnTo>
                    <a:pt x="2381" y="3286"/>
                  </a:lnTo>
                  <a:lnTo>
                    <a:pt x="2375" y="3294"/>
                  </a:lnTo>
                  <a:lnTo>
                    <a:pt x="2375" y="3294"/>
                  </a:lnTo>
                  <a:lnTo>
                    <a:pt x="2358" y="3302"/>
                  </a:lnTo>
                  <a:lnTo>
                    <a:pt x="2358" y="3302"/>
                  </a:lnTo>
                  <a:lnTo>
                    <a:pt x="2299" y="3312"/>
                  </a:lnTo>
                  <a:lnTo>
                    <a:pt x="2284" y="3307"/>
                  </a:lnTo>
                  <a:lnTo>
                    <a:pt x="2279" y="3317"/>
                  </a:lnTo>
                  <a:lnTo>
                    <a:pt x="2264" y="3320"/>
                  </a:lnTo>
                  <a:lnTo>
                    <a:pt x="2250" y="3294"/>
                  </a:lnTo>
                  <a:lnTo>
                    <a:pt x="2250" y="3294"/>
                  </a:lnTo>
                  <a:lnTo>
                    <a:pt x="2247" y="3280"/>
                  </a:lnTo>
                  <a:lnTo>
                    <a:pt x="2247" y="3280"/>
                  </a:lnTo>
                  <a:lnTo>
                    <a:pt x="2225" y="3271"/>
                  </a:lnTo>
                  <a:lnTo>
                    <a:pt x="2225" y="3271"/>
                  </a:lnTo>
                  <a:lnTo>
                    <a:pt x="2218" y="3265"/>
                  </a:lnTo>
                  <a:lnTo>
                    <a:pt x="2218" y="3265"/>
                  </a:lnTo>
                  <a:lnTo>
                    <a:pt x="2218" y="3231"/>
                  </a:lnTo>
                  <a:lnTo>
                    <a:pt x="2218" y="3231"/>
                  </a:lnTo>
                  <a:lnTo>
                    <a:pt x="2220" y="3218"/>
                  </a:lnTo>
                  <a:lnTo>
                    <a:pt x="2220" y="3218"/>
                  </a:lnTo>
                  <a:lnTo>
                    <a:pt x="2202" y="3204"/>
                  </a:lnTo>
                  <a:lnTo>
                    <a:pt x="2176" y="3209"/>
                  </a:lnTo>
                  <a:lnTo>
                    <a:pt x="2133" y="3206"/>
                  </a:lnTo>
                  <a:lnTo>
                    <a:pt x="2133" y="3206"/>
                  </a:lnTo>
                  <a:lnTo>
                    <a:pt x="2117" y="3206"/>
                  </a:lnTo>
                  <a:lnTo>
                    <a:pt x="2096" y="3229"/>
                  </a:lnTo>
                  <a:lnTo>
                    <a:pt x="2096" y="3229"/>
                  </a:lnTo>
                  <a:lnTo>
                    <a:pt x="2070" y="3232"/>
                  </a:lnTo>
                  <a:lnTo>
                    <a:pt x="2060" y="3241"/>
                  </a:lnTo>
                  <a:lnTo>
                    <a:pt x="2060" y="3241"/>
                  </a:lnTo>
                  <a:lnTo>
                    <a:pt x="2048" y="3250"/>
                  </a:lnTo>
                  <a:lnTo>
                    <a:pt x="2006" y="3218"/>
                  </a:lnTo>
                  <a:lnTo>
                    <a:pt x="2006" y="3218"/>
                  </a:lnTo>
                  <a:lnTo>
                    <a:pt x="1995" y="3188"/>
                  </a:lnTo>
                  <a:lnTo>
                    <a:pt x="2022" y="3165"/>
                  </a:lnTo>
                  <a:lnTo>
                    <a:pt x="2022" y="3165"/>
                  </a:lnTo>
                  <a:lnTo>
                    <a:pt x="2052" y="3152"/>
                  </a:lnTo>
                  <a:lnTo>
                    <a:pt x="2052" y="3152"/>
                  </a:lnTo>
                  <a:lnTo>
                    <a:pt x="2096" y="3103"/>
                  </a:lnTo>
                  <a:lnTo>
                    <a:pt x="2097" y="3078"/>
                  </a:lnTo>
                  <a:lnTo>
                    <a:pt x="2087" y="3068"/>
                  </a:lnTo>
                  <a:lnTo>
                    <a:pt x="2070" y="3068"/>
                  </a:lnTo>
                  <a:lnTo>
                    <a:pt x="2045" y="3082"/>
                  </a:lnTo>
                  <a:lnTo>
                    <a:pt x="2045" y="3082"/>
                  </a:lnTo>
                  <a:lnTo>
                    <a:pt x="2025" y="3088"/>
                  </a:lnTo>
                  <a:lnTo>
                    <a:pt x="2025" y="3088"/>
                  </a:lnTo>
                  <a:lnTo>
                    <a:pt x="1995" y="3084"/>
                  </a:lnTo>
                  <a:lnTo>
                    <a:pt x="1969" y="3052"/>
                  </a:lnTo>
                  <a:lnTo>
                    <a:pt x="1930" y="3045"/>
                  </a:lnTo>
                  <a:lnTo>
                    <a:pt x="1894" y="3018"/>
                  </a:lnTo>
                  <a:lnTo>
                    <a:pt x="1851" y="3028"/>
                  </a:lnTo>
                  <a:lnTo>
                    <a:pt x="1830" y="3045"/>
                  </a:lnTo>
                  <a:lnTo>
                    <a:pt x="1819" y="3072"/>
                  </a:lnTo>
                  <a:lnTo>
                    <a:pt x="1806" y="3074"/>
                  </a:lnTo>
                  <a:lnTo>
                    <a:pt x="1753" y="3057"/>
                  </a:lnTo>
                  <a:lnTo>
                    <a:pt x="1724" y="3088"/>
                  </a:lnTo>
                  <a:lnTo>
                    <a:pt x="1686" y="3111"/>
                  </a:lnTo>
                  <a:lnTo>
                    <a:pt x="1686" y="3111"/>
                  </a:lnTo>
                  <a:lnTo>
                    <a:pt x="1647" y="3118"/>
                  </a:lnTo>
                  <a:lnTo>
                    <a:pt x="1647" y="3118"/>
                  </a:lnTo>
                  <a:lnTo>
                    <a:pt x="1611" y="3133"/>
                  </a:lnTo>
                  <a:lnTo>
                    <a:pt x="1611" y="3133"/>
                  </a:lnTo>
                  <a:lnTo>
                    <a:pt x="1596" y="3127"/>
                  </a:lnTo>
                  <a:lnTo>
                    <a:pt x="1596" y="3127"/>
                  </a:lnTo>
                  <a:lnTo>
                    <a:pt x="1590" y="3118"/>
                  </a:lnTo>
                  <a:lnTo>
                    <a:pt x="1590" y="3058"/>
                  </a:lnTo>
                  <a:lnTo>
                    <a:pt x="1590" y="3058"/>
                  </a:lnTo>
                  <a:lnTo>
                    <a:pt x="1558" y="2997"/>
                  </a:lnTo>
                  <a:lnTo>
                    <a:pt x="1558" y="2997"/>
                  </a:lnTo>
                  <a:lnTo>
                    <a:pt x="1522" y="2989"/>
                  </a:lnTo>
                  <a:lnTo>
                    <a:pt x="1522" y="2989"/>
                  </a:lnTo>
                  <a:lnTo>
                    <a:pt x="1482" y="2990"/>
                  </a:lnTo>
                  <a:lnTo>
                    <a:pt x="1454" y="3008"/>
                  </a:lnTo>
                  <a:lnTo>
                    <a:pt x="1454" y="3008"/>
                  </a:lnTo>
                  <a:lnTo>
                    <a:pt x="1412" y="3038"/>
                  </a:lnTo>
                  <a:lnTo>
                    <a:pt x="1404" y="3055"/>
                  </a:lnTo>
                  <a:lnTo>
                    <a:pt x="1408" y="3104"/>
                  </a:lnTo>
                  <a:lnTo>
                    <a:pt x="1421" y="3140"/>
                  </a:lnTo>
                  <a:lnTo>
                    <a:pt x="1414" y="3172"/>
                  </a:lnTo>
                  <a:lnTo>
                    <a:pt x="1378" y="3186"/>
                  </a:lnTo>
                  <a:lnTo>
                    <a:pt x="1369" y="3204"/>
                  </a:lnTo>
                  <a:lnTo>
                    <a:pt x="1358" y="3209"/>
                  </a:lnTo>
                  <a:lnTo>
                    <a:pt x="1316" y="3189"/>
                  </a:lnTo>
                  <a:lnTo>
                    <a:pt x="1261" y="3191"/>
                  </a:lnTo>
                  <a:lnTo>
                    <a:pt x="1235" y="3225"/>
                  </a:lnTo>
                  <a:lnTo>
                    <a:pt x="1195" y="3241"/>
                  </a:lnTo>
                  <a:lnTo>
                    <a:pt x="1123" y="3185"/>
                  </a:lnTo>
                  <a:lnTo>
                    <a:pt x="1111" y="3123"/>
                  </a:lnTo>
                  <a:lnTo>
                    <a:pt x="1111" y="3123"/>
                  </a:lnTo>
                  <a:lnTo>
                    <a:pt x="1123" y="2989"/>
                  </a:lnTo>
                  <a:lnTo>
                    <a:pt x="1111" y="2927"/>
                  </a:lnTo>
                  <a:lnTo>
                    <a:pt x="1140" y="2905"/>
                  </a:lnTo>
                  <a:lnTo>
                    <a:pt x="1134" y="2770"/>
                  </a:lnTo>
                  <a:lnTo>
                    <a:pt x="1195" y="2624"/>
                  </a:lnTo>
                  <a:lnTo>
                    <a:pt x="1201" y="2552"/>
                  </a:lnTo>
                  <a:lnTo>
                    <a:pt x="1166" y="2539"/>
                  </a:lnTo>
                  <a:lnTo>
                    <a:pt x="1152" y="2496"/>
                  </a:lnTo>
                  <a:lnTo>
                    <a:pt x="1202" y="2440"/>
                  </a:lnTo>
                  <a:lnTo>
                    <a:pt x="1208" y="2424"/>
                  </a:lnTo>
                  <a:lnTo>
                    <a:pt x="1245" y="2411"/>
                  </a:lnTo>
                  <a:lnTo>
                    <a:pt x="1260" y="2372"/>
                  </a:lnTo>
                  <a:lnTo>
                    <a:pt x="1237" y="2343"/>
                  </a:lnTo>
                  <a:lnTo>
                    <a:pt x="1229" y="2320"/>
                  </a:lnTo>
                  <a:lnTo>
                    <a:pt x="1189" y="2323"/>
                  </a:lnTo>
                  <a:lnTo>
                    <a:pt x="1175" y="2309"/>
                  </a:lnTo>
                  <a:lnTo>
                    <a:pt x="1133" y="2297"/>
                  </a:lnTo>
                  <a:lnTo>
                    <a:pt x="1068" y="2294"/>
                  </a:lnTo>
                  <a:lnTo>
                    <a:pt x="992" y="2228"/>
                  </a:lnTo>
                  <a:lnTo>
                    <a:pt x="943" y="2222"/>
                  </a:lnTo>
                  <a:lnTo>
                    <a:pt x="911" y="2196"/>
                  </a:lnTo>
                  <a:lnTo>
                    <a:pt x="869" y="2177"/>
                  </a:lnTo>
                  <a:lnTo>
                    <a:pt x="804" y="2203"/>
                  </a:lnTo>
                  <a:lnTo>
                    <a:pt x="781" y="2188"/>
                  </a:lnTo>
                  <a:lnTo>
                    <a:pt x="757" y="2151"/>
                  </a:lnTo>
                  <a:lnTo>
                    <a:pt x="787" y="2090"/>
                  </a:lnTo>
                  <a:lnTo>
                    <a:pt x="793" y="2010"/>
                  </a:lnTo>
                  <a:lnTo>
                    <a:pt x="765" y="2020"/>
                  </a:lnTo>
                  <a:lnTo>
                    <a:pt x="752" y="2017"/>
                  </a:lnTo>
                  <a:lnTo>
                    <a:pt x="739" y="2029"/>
                  </a:lnTo>
                  <a:lnTo>
                    <a:pt x="728" y="2026"/>
                  </a:lnTo>
                  <a:lnTo>
                    <a:pt x="731" y="1990"/>
                  </a:lnTo>
                  <a:lnTo>
                    <a:pt x="770" y="1957"/>
                  </a:lnTo>
                  <a:lnTo>
                    <a:pt x="780" y="1934"/>
                  </a:lnTo>
                  <a:lnTo>
                    <a:pt x="755" y="1872"/>
                  </a:lnTo>
                  <a:lnTo>
                    <a:pt x="755" y="1855"/>
                  </a:lnTo>
                  <a:lnTo>
                    <a:pt x="770" y="1836"/>
                  </a:lnTo>
                  <a:lnTo>
                    <a:pt x="767" y="1804"/>
                  </a:lnTo>
                  <a:lnTo>
                    <a:pt x="755" y="1784"/>
                  </a:lnTo>
                  <a:lnTo>
                    <a:pt x="765" y="1757"/>
                  </a:lnTo>
                  <a:lnTo>
                    <a:pt x="806" y="1742"/>
                  </a:lnTo>
                  <a:lnTo>
                    <a:pt x="839" y="1705"/>
                  </a:lnTo>
                  <a:lnTo>
                    <a:pt x="886" y="1695"/>
                  </a:lnTo>
                  <a:lnTo>
                    <a:pt x="898" y="1686"/>
                  </a:lnTo>
                  <a:lnTo>
                    <a:pt x="917" y="1615"/>
                  </a:lnTo>
                  <a:lnTo>
                    <a:pt x="901" y="1542"/>
                  </a:lnTo>
                  <a:lnTo>
                    <a:pt x="875" y="1513"/>
                  </a:lnTo>
                  <a:lnTo>
                    <a:pt x="839" y="1507"/>
                  </a:lnTo>
                  <a:lnTo>
                    <a:pt x="800" y="1489"/>
                  </a:lnTo>
                  <a:lnTo>
                    <a:pt x="799" y="1440"/>
                  </a:lnTo>
                  <a:lnTo>
                    <a:pt x="783" y="1428"/>
                  </a:lnTo>
                  <a:lnTo>
                    <a:pt x="725" y="1435"/>
                  </a:lnTo>
                  <a:lnTo>
                    <a:pt x="669" y="1408"/>
                  </a:lnTo>
                  <a:lnTo>
                    <a:pt x="647" y="1379"/>
                  </a:lnTo>
                  <a:lnTo>
                    <a:pt x="641" y="1353"/>
                  </a:lnTo>
                  <a:lnTo>
                    <a:pt x="634" y="1218"/>
                  </a:lnTo>
                  <a:lnTo>
                    <a:pt x="608" y="1183"/>
                  </a:lnTo>
                  <a:lnTo>
                    <a:pt x="595" y="1180"/>
                  </a:lnTo>
                  <a:lnTo>
                    <a:pt x="574" y="1202"/>
                  </a:lnTo>
                  <a:lnTo>
                    <a:pt x="561" y="1184"/>
                  </a:lnTo>
                  <a:lnTo>
                    <a:pt x="535" y="1173"/>
                  </a:lnTo>
                  <a:lnTo>
                    <a:pt x="509" y="1177"/>
                  </a:lnTo>
                  <a:lnTo>
                    <a:pt x="466" y="1192"/>
                  </a:lnTo>
                  <a:lnTo>
                    <a:pt x="444" y="1216"/>
                  </a:lnTo>
                  <a:lnTo>
                    <a:pt x="435" y="1212"/>
                  </a:lnTo>
                  <a:lnTo>
                    <a:pt x="401" y="1173"/>
                  </a:lnTo>
                  <a:lnTo>
                    <a:pt x="376" y="1169"/>
                  </a:lnTo>
                  <a:lnTo>
                    <a:pt x="355" y="1147"/>
                  </a:lnTo>
                  <a:lnTo>
                    <a:pt x="349" y="1112"/>
                  </a:lnTo>
                  <a:lnTo>
                    <a:pt x="359" y="1092"/>
                  </a:lnTo>
                  <a:lnTo>
                    <a:pt x="363" y="1052"/>
                  </a:lnTo>
                  <a:lnTo>
                    <a:pt x="384" y="1035"/>
                  </a:lnTo>
                  <a:lnTo>
                    <a:pt x="347" y="1019"/>
                  </a:lnTo>
                  <a:lnTo>
                    <a:pt x="337" y="1020"/>
                  </a:lnTo>
                  <a:lnTo>
                    <a:pt x="311" y="1043"/>
                  </a:lnTo>
                  <a:lnTo>
                    <a:pt x="281" y="1086"/>
                  </a:lnTo>
                  <a:lnTo>
                    <a:pt x="238" y="1089"/>
                  </a:lnTo>
                  <a:lnTo>
                    <a:pt x="209" y="1075"/>
                  </a:lnTo>
                  <a:lnTo>
                    <a:pt x="199" y="1058"/>
                  </a:lnTo>
                  <a:lnTo>
                    <a:pt x="202" y="1017"/>
                  </a:lnTo>
                  <a:lnTo>
                    <a:pt x="183" y="1023"/>
                  </a:lnTo>
                  <a:lnTo>
                    <a:pt x="180" y="1003"/>
                  </a:lnTo>
                  <a:lnTo>
                    <a:pt x="192" y="970"/>
                  </a:lnTo>
                  <a:lnTo>
                    <a:pt x="163" y="947"/>
                  </a:lnTo>
                  <a:lnTo>
                    <a:pt x="147" y="852"/>
                  </a:lnTo>
                  <a:lnTo>
                    <a:pt x="62" y="852"/>
                  </a:lnTo>
                  <a:lnTo>
                    <a:pt x="62" y="818"/>
                  </a:lnTo>
                  <a:lnTo>
                    <a:pt x="85" y="801"/>
                  </a:lnTo>
                  <a:lnTo>
                    <a:pt x="0" y="722"/>
                  </a:lnTo>
                  <a:lnTo>
                    <a:pt x="0" y="722"/>
                  </a:lnTo>
                  <a:lnTo>
                    <a:pt x="17" y="700"/>
                  </a:lnTo>
                  <a:lnTo>
                    <a:pt x="72" y="664"/>
                  </a:lnTo>
                  <a:lnTo>
                    <a:pt x="92" y="660"/>
                  </a:lnTo>
                  <a:lnTo>
                    <a:pt x="133" y="670"/>
                  </a:lnTo>
                  <a:lnTo>
                    <a:pt x="199" y="647"/>
                  </a:lnTo>
                  <a:lnTo>
                    <a:pt x="254" y="615"/>
                  </a:lnTo>
                  <a:lnTo>
                    <a:pt x="314" y="625"/>
                  </a:lnTo>
                  <a:lnTo>
                    <a:pt x="343" y="647"/>
                  </a:lnTo>
                  <a:lnTo>
                    <a:pt x="371" y="638"/>
                  </a:lnTo>
                  <a:lnTo>
                    <a:pt x="401" y="644"/>
                  </a:lnTo>
                  <a:lnTo>
                    <a:pt x="421" y="627"/>
                  </a:lnTo>
                  <a:lnTo>
                    <a:pt x="458" y="627"/>
                  </a:lnTo>
                  <a:lnTo>
                    <a:pt x="493" y="609"/>
                  </a:lnTo>
                  <a:lnTo>
                    <a:pt x="529" y="607"/>
                  </a:lnTo>
                  <a:lnTo>
                    <a:pt x="565" y="622"/>
                  </a:lnTo>
                  <a:lnTo>
                    <a:pt x="587" y="641"/>
                  </a:lnTo>
                  <a:lnTo>
                    <a:pt x="616" y="638"/>
                  </a:lnTo>
                  <a:lnTo>
                    <a:pt x="656" y="653"/>
                  </a:lnTo>
                  <a:lnTo>
                    <a:pt x="695" y="679"/>
                  </a:lnTo>
                  <a:lnTo>
                    <a:pt x="791" y="621"/>
                  </a:lnTo>
                  <a:lnTo>
                    <a:pt x="843" y="602"/>
                  </a:lnTo>
                  <a:lnTo>
                    <a:pt x="869" y="608"/>
                  </a:lnTo>
                  <a:lnTo>
                    <a:pt x="891" y="628"/>
                  </a:lnTo>
                  <a:lnTo>
                    <a:pt x="917" y="630"/>
                  </a:lnTo>
                  <a:lnTo>
                    <a:pt x="959" y="621"/>
                  </a:lnTo>
                  <a:lnTo>
                    <a:pt x="1006" y="634"/>
                  </a:lnTo>
                  <a:lnTo>
                    <a:pt x="1041" y="609"/>
                  </a:lnTo>
                  <a:lnTo>
                    <a:pt x="1146" y="615"/>
                  </a:lnTo>
                  <a:lnTo>
                    <a:pt x="1191" y="589"/>
                  </a:lnTo>
                  <a:lnTo>
                    <a:pt x="1202" y="596"/>
                  </a:lnTo>
                  <a:lnTo>
                    <a:pt x="1215" y="628"/>
                  </a:lnTo>
                  <a:lnTo>
                    <a:pt x="1257" y="673"/>
                  </a:lnTo>
                  <a:lnTo>
                    <a:pt x="1296" y="656"/>
                  </a:lnTo>
                  <a:lnTo>
                    <a:pt x="1327" y="653"/>
                  </a:lnTo>
                  <a:lnTo>
                    <a:pt x="1342" y="644"/>
                  </a:lnTo>
                  <a:lnTo>
                    <a:pt x="1365" y="612"/>
                  </a:lnTo>
                  <a:lnTo>
                    <a:pt x="1479" y="645"/>
                  </a:lnTo>
                  <a:lnTo>
                    <a:pt x="1510" y="637"/>
                  </a:lnTo>
                  <a:lnTo>
                    <a:pt x="1627" y="663"/>
                  </a:lnTo>
                  <a:lnTo>
                    <a:pt x="1679" y="656"/>
                  </a:lnTo>
                  <a:lnTo>
                    <a:pt x="1734" y="611"/>
                  </a:lnTo>
                  <a:lnTo>
                    <a:pt x="1781" y="614"/>
                  </a:lnTo>
                  <a:lnTo>
                    <a:pt x="1793" y="607"/>
                  </a:lnTo>
                  <a:lnTo>
                    <a:pt x="1846" y="553"/>
                  </a:lnTo>
                  <a:lnTo>
                    <a:pt x="1915" y="509"/>
                  </a:lnTo>
                  <a:lnTo>
                    <a:pt x="1939" y="471"/>
                  </a:lnTo>
                  <a:lnTo>
                    <a:pt x="1970" y="451"/>
                  </a:lnTo>
                  <a:lnTo>
                    <a:pt x="2038" y="385"/>
                  </a:lnTo>
                  <a:lnTo>
                    <a:pt x="2077" y="301"/>
                  </a:lnTo>
                  <a:lnTo>
                    <a:pt x="2073" y="275"/>
                  </a:lnTo>
                  <a:lnTo>
                    <a:pt x="2091" y="219"/>
                  </a:lnTo>
                  <a:lnTo>
                    <a:pt x="2083" y="56"/>
                  </a:lnTo>
                  <a:lnTo>
                    <a:pt x="2093" y="42"/>
                  </a:lnTo>
                  <a:lnTo>
                    <a:pt x="2158" y="0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5206065" y="9003519"/>
              <a:ext cx="5794599" cy="6427808"/>
            </a:xfrm>
            <a:custGeom>
              <a:avLst/>
              <a:gdLst/>
              <a:ahLst/>
              <a:cxnLst>
                <a:cxn ang="0">
                  <a:pos x="596" y="2280"/>
                </a:cxn>
                <a:cxn ang="0">
                  <a:pos x="418" y="2072"/>
                </a:cxn>
                <a:cxn ang="0">
                  <a:pos x="485" y="1787"/>
                </a:cxn>
                <a:cxn ang="0">
                  <a:pos x="383" y="1641"/>
                </a:cxn>
                <a:cxn ang="0">
                  <a:pos x="340" y="1648"/>
                </a:cxn>
                <a:cxn ang="0">
                  <a:pos x="277" y="1700"/>
                </a:cxn>
                <a:cxn ang="0">
                  <a:pos x="151" y="1602"/>
                </a:cxn>
                <a:cxn ang="0">
                  <a:pos x="171" y="1428"/>
                </a:cxn>
                <a:cxn ang="0">
                  <a:pos x="98" y="1226"/>
                </a:cxn>
                <a:cxn ang="0">
                  <a:pos x="176" y="912"/>
                </a:cxn>
                <a:cxn ang="0">
                  <a:pos x="98" y="859"/>
                </a:cxn>
                <a:cxn ang="0">
                  <a:pos x="49" y="716"/>
                </a:cxn>
                <a:cxn ang="0">
                  <a:pos x="117" y="684"/>
                </a:cxn>
                <a:cxn ang="0">
                  <a:pos x="217" y="576"/>
                </a:cxn>
                <a:cxn ang="0">
                  <a:pos x="364" y="429"/>
                </a:cxn>
                <a:cxn ang="0">
                  <a:pos x="625" y="370"/>
                </a:cxn>
                <a:cxn ang="0">
                  <a:pos x="833" y="196"/>
                </a:cxn>
                <a:cxn ang="0">
                  <a:pos x="1088" y="197"/>
                </a:cxn>
                <a:cxn ang="0">
                  <a:pos x="1164" y="19"/>
                </a:cxn>
                <a:cxn ang="0">
                  <a:pos x="1300" y="69"/>
                </a:cxn>
                <a:cxn ang="0">
                  <a:pos x="1357" y="129"/>
                </a:cxn>
                <a:cxn ang="0">
                  <a:pos x="1540" y="56"/>
                </a:cxn>
                <a:cxn ang="0">
                  <a:pos x="1735" y="99"/>
                </a:cxn>
                <a:cxn ang="0">
                  <a:pos x="1762" y="163"/>
                </a:cxn>
                <a:cxn ang="0">
                  <a:pos x="1758" y="261"/>
                </a:cxn>
                <a:cxn ang="0">
                  <a:pos x="1843" y="217"/>
                </a:cxn>
                <a:cxn ang="0">
                  <a:pos x="1928" y="242"/>
                </a:cxn>
                <a:cxn ang="0">
                  <a:pos x="1960" y="305"/>
                </a:cxn>
                <a:cxn ang="0">
                  <a:pos x="2068" y="313"/>
                </a:cxn>
                <a:cxn ang="0">
                  <a:pos x="2185" y="359"/>
                </a:cxn>
                <a:cxn ang="0">
                  <a:pos x="2330" y="392"/>
                </a:cxn>
                <a:cxn ang="0">
                  <a:pos x="2297" y="445"/>
                </a:cxn>
                <a:cxn ang="0">
                  <a:pos x="2232" y="503"/>
                </a:cxn>
                <a:cxn ang="0">
                  <a:pos x="2100" y="617"/>
                </a:cxn>
                <a:cxn ang="0">
                  <a:pos x="1973" y="778"/>
                </a:cxn>
                <a:cxn ang="0">
                  <a:pos x="1958" y="935"/>
                </a:cxn>
                <a:cxn ang="0">
                  <a:pos x="1886" y="950"/>
                </a:cxn>
                <a:cxn ang="0">
                  <a:pos x="1768" y="919"/>
                </a:cxn>
                <a:cxn ang="0">
                  <a:pos x="1638" y="854"/>
                </a:cxn>
                <a:cxn ang="0">
                  <a:pos x="1598" y="942"/>
                </a:cxn>
                <a:cxn ang="0">
                  <a:pos x="1457" y="903"/>
                </a:cxn>
                <a:cxn ang="0">
                  <a:pos x="1386" y="962"/>
                </a:cxn>
                <a:cxn ang="0">
                  <a:pos x="1355" y="1137"/>
                </a:cxn>
                <a:cxn ang="0">
                  <a:pos x="1232" y="1134"/>
                </a:cxn>
                <a:cxn ang="0">
                  <a:pos x="1092" y="1190"/>
                </a:cxn>
                <a:cxn ang="0">
                  <a:pos x="1023" y="1280"/>
                </a:cxn>
                <a:cxn ang="0">
                  <a:pos x="948" y="1366"/>
                </a:cxn>
                <a:cxn ang="0">
                  <a:pos x="901" y="1428"/>
                </a:cxn>
                <a:cxn ang="0">
                  <a:pos x="1033" y="1522"/>
                </a:cxn>
                <a:cxn ang="0">
                  <a:pos x="1026" y="1594"/>
                </a:cxn>
                <a:cxn ang="0">
                  <a:pos x="1022" y="1775"/>
                </a:cxn>
                <a:cxn ang="0">
                  <a:pos x="965" y="1963"/>
                </a:cxn>
                <a:cxn ang="0">
                  <a:pos x="1058" y="2026"/>
                </a:cxn>
                <a:cxn ang="0">
                  <a:pos x="1120" y="2087"/>
                </a:cxn>
                <a:cxn ang="0">
                  <a:pos x="1171" y="2114"/>
                </a:cxn>
                <a:cxn ang="0">
                  <a:pos x="1295" y="2117"/>
                </a:cxn>
                <a:cxn ang="0">
                  <a:pos x="1318" y="2221"/>
                </a:cxn>
                <a:cxn ang="0">
                  <a:pos x="1210" y="2314"/>
                </a:cxn>
                <a:cxn ang="0">
                  <a:pos x="1120" y="2535"/>
                </a:cxn>
                <a:cxn ang="0">
                  <a:pos x="948" y="2558"/>
                </a:cxn>
                <a:cxn ang="0">
                  <a:pos x="852" y="2617"/>
                </a:cxn>
                <a:cxn ang="0">
                  <a:pos x="751" y="2577"/>
                </a:cxn>
                <a:cxn ang="0">
                  <a:pos x="664" y="2522"/>
                </a:cxn>
              </a:cxnLst>
              <a:rect l="0" t="0" r="r" b="b"/>
              <a:pathLst>
                <a:path w="2362" h="2617">
                  <a:moveTo>
                    <a:pt x="664" y="2522"/>
                  </a:moveTo>
                  <a:lnTo>
                    <a:pt x="647" y="2471"/>
                  </a:lnTo>
                  <a:lnTo>
                    <a:pt x="620" y="2415"/>
                  </a:lnTo>
                  <a:lnTo>
                    <a:pt x="581" y="2381"/>
                  </a:lnTo>
                  <a:lnTo>
                    <a:pt x="575" y="2330"/>
                  </a:lnTo>
                  <a:lnTo>
                    <a:pt x="575" y="2330"/>
                  </a:lnTo>
                  <a:lnTo>
                    <a:pt x="596" y="2280"/>
                  </a:lnTo>
                  <a:lnTo>
                    <a:pt x="591" y="2223"/>
                  </a:lnTo>
                  <a:lnTo>
                    <a:pt x="558" y="2167"/>
                  </a:lnTo>
                  <a:lnTo>
                    <a:pt x="558" y="2167"/>
                  </a:lnTo>
                  <a:lnTo>
                    <a:pt x="507" y="2173"/>
                  </a:lnTo>
                  <a:lnTo>
                    <a:pt x="488" y="2157"/>
                  </a:lnTo>
                  <a:lnTo>
                    <a:pt x="436" y="2138"/>
                  </a:lnTo>
                  <a:lnTo>
                    <a:pt x="418" y="2072"/>
                  </a:lnTo>
                  <a:lnTo>
                    <a:pt x="439" y="1960"/>
                  </a:lnTo>
                  <a:lnTo>
                    <a:pt x="439" y="1960"/>
                  </a:lnTo>
                  <a:lnTo>
                    <a:pt x="457" y="1859"/>
                  </a:lnTo>
                  <a:lnTo>
                    <a:pt x="457" y="1859"/>
                  </a:lnTo>
                  <a:lnTo>
                    <a:pt x="485" y="1831"/>
                  </a:lnTo>
                  <a:lnTo>
                    <a:pt x="507" y="1826"/>
                  </a:lnTo>
                  <a:lnTo>
                    <a:pt x="485" y="1787"/>
                  </a:lnTo>
                  <a:lnTo>
                    <a:pt x="471" y="1782"/>
                  </a:lnTo>
                  <a:lnTo>
                    <a:pt x="477" y="1754"/>
                  </a:lnTo>
                  <a:lnTo>
                    <a:pt x="445" y="1746"/>
                  </a:lnTo>
                  <a:lnTo>
                    <a:pt x="434" y="1732"/>
                  </a:lnTo>
                  <a:lnTo>
                    <a:pt x="429" y="1686"/>
                  </a:lnTo>
                  <a:lnTo>
                    <a:pt x="429" y="1686"/>
                  </a:lnTo>
                  <a:lnTo>
                    <a:pt x="383" y="1641"/>
                  </a:lnTo>
                  <a:lnTo>
                    <a:pt x="383" y="1641"/>
                  </a:lnTo>
                  <a:lnTo>
                    <a:pt x="333" y="1689"/>
                  </a:lnTo>
                  <a:lnTo>
                    <a:pt x="333" y="1684"/>
                  </a:lnTo>
                  <a:lnTo>
                    <a:pt x="333" y="1684"/>
                  </a:lnTo>
                  <a:lnTo>
                    <a:pt x="334" y="1673"/>
                  </a:lnTo>
                  <a:lnTo>
                    <a:pt x="334" y="1673"/>
                  </a:lnTo>
                  <a:lnTo>
                    <a:pt x="340" y="1648"/>
                  </a:lnTo>
                  <a:lnTo>
                    <a:pt x="314" y="1646"/>
                  </a:lnTo>
                  <a:lnTo>
                    <a:pt x="314" y="1646"/>
                  </a:lnTo>
                  <a:lnTo>
                    <a:pt x="304" y="1657"/>
                  </a:lnTo>
                  <a:lnTo>
                    <a:pt x="304" y="1657"/>
                  </a:lnTo>
                  <a:lnTo>
                    <a:pt x="287" y="1697"/>
                  </a:lnTo>
                  <a:lnTo>
                    <a:pt x="277" y="1700"/>
                  </a:lnTo>
                  <a:lnTo>
                    <a:pt x="277" y="1700"/>
                  </a:lnTo>
                  <a:lnTo>
                    <a:pt x="272" y="1696"/>
                  </a:lnTo>
                  <a:lnTo>
                    <a:pt x="272" y="1696"/>
                  </a:lnTo>
                  <a:lnTo>
                    <a:pt x="249" y="1601"/>
                  </a:lnTo>
                  <a:lnTo>
                    <a:pt x="179" y="1610"/>
                  </a:lnTo>
                  <a:lnTo>
                    <a:pt x="171" y="1599"/>
                  </a:lnTo>
                  <a:lnTo>
                    <a:pt x="158" y="1597"/>
                  </a:lnTo>
                  <a:lnTo>
                    <a:pt x="151" y="1602"/>
                  </a:lnTo>
                  <a:lnTo>
                    <a:pt x="151" y="1602"/>
                  </a:lnTo>
                  <a:lnTo>
                    <a:pt x="141" y="1617"/>
                  </a:lnTo>
                  <a:lnTo>
                    <a:pt x="141" y="1617"/>
                  </a:lnTo>
                  <a:lnTo>
                    <a:pt x="174" y="1507"/>
                  </a:lnTo>
                  <a:lnTo>
                    <a:pt x="155" y="1486"/>
                  </a:lnTo>
                  <a:lnTo>
                    <a:pt x="170" y="1454"/>
                  </a:lnTo>
                  <a:lnTo>
                    <a:pt x="171" y="1428"/>
                  </a:lnTo>
                  <a:lnTo>
                    <a:pt x="111" y="1424"/>
                  </a:lnTo>
                  <a:lnTo>
                    <a:pt x="104" y="1399"/>
                  </a:lnTo>
                  <a:lnTo>
                    <a:pt x="104" y="1399"/>
                  </a:lnTo>
                  <a:lnTo>
                    <a:pt x="104" y="1349"/>
                  </a:lnTo>
                  <a:lnTo>
                    <a:pt x="53" y="1287"/>
                  </a:lnTo>
                  <a:lnTo>
                    <a:pt x="92" y="1277"/>
                  </a:lnTo>
                  <a:lnTo>
                    <a:pt x="98" y="1226"/>
                  </a:lnTo>
                  <a:lnTo>
                    <a:pt x="98" y="1226"/>
                  </a:lnTo>
                  <a:lnTo>
                    <a:pt x="70" y="1186"/>
                  </a:lnTo>
                  <a:lnTo>
                    <a:pt x="160" y="1046"/>
                  </a:lnTo>
                  <a:lnTo>
                    <a:pt x="226" y="1052"/>
                  </a:lnTo>
                  <a:lnTo>
                    <a:pt x="255" y="1019"/>
                  </a:lnTo>
                  <a:lnTo>
                    <a:pt x="232" y="951"/>
                  </a:lnTo>
                  <a:lnTo>
                    <a:pt x="176" y="912"/>
                  </a:lnTo>
                  <a:lnTo>
                    <a:pt x="125" y="912"/>
                  </a:lnTo>
                  <a:lnTo>
                    <a:pt x="125" y="912"/>
                  </a:lnTo>
                  <a:lnTo>
                    <a:pt x="105" y="903"/>
                  </a:lnTo>
                  <a:lnTo>
                    <a:pt x="108" y="867"/>
                  </a:lnTo>
                  <a:lnTo>
                    <a:pt x="108" y="867"/>
                  </a:lnTo>
                  <a:lnTo>
                    <a:pt x="106" y="860"/>
                  </a:lnTo>
                  <a:lnTo>
                    <a:pt x="98" y="859"/>
                  </a:lnTo>
                  <a:lnTo>
                    <a:pt x="98" y="859"/>
                  </a:lnTo>
                  <a:lnTo>
                    <a:pt x="70" y="846"/>
                  </a:lnTo>
                  <a:lnTo>
                    <a:pt x="70" y="846"/>
                  </a:lnTo>
                  <a:lnTo>
                    <a:pt x="66" y="798"/>
                  </a:lnTo>
                  <a:lnTo>
                    <a:pt x="16" y="764"/>
                  </a:lnTo>
                  <a:lnTo>
                    <a:pt x="0" y="720"/>
                  </a:lnTo>
                  <a:lnTo>
                    <a:pt x="49" y="716"/>
                  </a:lnTo>
                  <a:lnTo>
                    <a:pt x="49" y="716"/>
                  </a:lnTo>
                  <a:lnTo>
                    <a:pt x="76" y="699"/>
                  </a:lnTo>
                  <a:lnTo>
                    <a:pt x="76" y="699"/>
                  </a:lnTo>
                  <a:lnTo>
                    <a:pt x="105" y="693"/>
                  </a:lnTo>
                  <a:lnTo>
                    <a:pt x="105" y="693"/>
                  </a:lnTo>
                  <a:lnTo>
                    <a:pt x="117" y="684"/>
                  </a:lnTo>
                  <a:lnTo>
                    <a:pt x="117" y="684"/>
                  </a:lnTo>
                  <a:lnTo>
                    <a:pt x="148" y="663"/>
                  </a:lnTo>
                  <a:lnTo>
                    <a:pt x="187" y="666"/>
                  </a:lnTo>
                  <a:lnTo>
                    <a:pt x="203" y="641"/>
                  </a:lnTo>
                  <a:lnTo>
                    <a:pt x="219" y="634"/>
                  </a:lnTo>
                  <a:lnTo>
                    <a:pt x="223" y="596"/>
                  </a:lnTo>
                  <a:lnTo>
                    <a:pt x="217" y="576"/>
                  </a:lnTo>
                  <a:lnTo>
                    <a:pt x="217" y="576"/>
                  </a:lnTo>
                  <a:lnTo>
                    <a:pt x="253" y="547"/>
                  </a:lnTo>
                  <a:lnTo>
                    <a:pt x="253" y="547"/>
                  </a:lnTo>
                  <a:lnTo>
                    <a:pt x="308" y="523"/>
                  </a:lnTo>
                  <a:lnTo>
                    <a:pt x="305" y="514"/>
                  </a:lnTo>
                  <a:lnTo>
                    <a:pt x="323" y="494"/>
                  </a:lnTo>
                  <a:lnTo>
                    <a:pt x="323" y="475"/>
                  </a:lnTo>
                  <a:lnTo>
                    <a:pt x="364" y="429"/>
                  </a:lnTo>
                  <a:lnTo>
                    <a:pt x="379" y="451"/>
                  </a:lnTo>
                  <a:lnTo>
                    <a:pt x="406" y="449"/>
                  </a:lnTo>
                  <a:lnTo>
                    <a:pt x="400" y="487"/>
                  </a:lnTo>
                  <a:lnTo>
                    <a:pt x="429" y="429"/>
                  </a:lnTo>
                  <a:lnTo>
                    <a:pt x="507" y="444"/>
                  </a:lnTo>
                  <a:lnTo>
                    <a:pt x="581" y="376"/>
                  </a:lnTo>
                  <a:lnTo>
                    <a:pt x="625" y="370"/>
                  </a:lnTo>
                  <a:lnTo>
                    <a:pt x="637" y="230"/>
                  </a:lnTo>
                  <a:lnTo>
                    <a:pt x="664" y="230"/>
                  </a:lnTo>
                  <a:lnTo>
                    <a:pt x="693" y="264"/>
                  </a:lnTo>
                  <a:lnTo>
                    <a:pt x="726" y="264"/>
                  </a:lnTo>
                  <a:lnTo>
                    <a:pt x="774" y="144"/>
                  </a:lnTo>
                  <a:lnTo>
                    <a:pt x="821" y="134"/>
                  </a:lnTo>
                  <a:lnTo>
                    <a:pt x="833" y="196"/>
                  </a:lnTo>
                  <a:lnTo>
                    <a:pt x="905" y="252"/>
                  </a:lnTo>
                  <a:lnTo>
                    <a:pt x="945" y="236"/>
                  </a:lnTo>
                  <a:lnTo>
                    <a:pt x="971" y="202"/>
                  </a:lnTo>
                  <a:lnTo>
                    <a:pt x="1026" y="200"/>
                  </a:lnTo>
                  <a:lnTo>
                    <a:pt x="1061" y="220"/>
                  </a:lnTo>
                  <a:lnTo>
                    <a:pt x="1079" y="215"/>
                  </a:lnTo>
                  <a:lnTo>
                    <a:pt x="1088" y="197"/>
                  </a:lnTo>
                  <a:lnTo>
                    <a:pt x="1124" y="183"/>
                  </a:lnTo>
                  <a:lnTo>
                    <a:pt x="1131" y="151"/>
                  </a:lnTo>
                  <a:lnTo>
                    <a:pt x="1118" y="115"/>
                  </a:lnTo>
                  <a:lnTo>
                    <a:pt x="1114" y="66"/>
                  </a:lnTo>
                  <a:lnTo>
                    <a:pt x="1122" y="49"/>
                  </a:lnTo>
                  <a:lnTo>
                    <a:pt x="1164" y="19"/>
                  </a:lnTo>
                  <a:lnTo>
                    <a:pt x="1164" y="19"/>
                  </a:lnTo>
                  <a:lnTo>
                    <a:pt x="1192" y="1"/>
                  </a:lnTo>
                  <a:lnTo>
                    <a:pt x="1232" y="0"/>
                  </a:lnTo>
                  <a:lnTo>
                    <a:pt x="1232" y="0"/>
                  </a:lnTo>
                  <a:lnTo>
                    <a:pt x="1268" y="8"/>
                  </a:lnTo>
                  <a:lnTo>
                    <a:pt x="1268" y="8"/>
                  </a:lnTo>
                  <a:lnTo>
                    <a:pt x="1300" y="69"/>
                  </a:lnTo>
                  <a:lnTo>
                    <a:pt x="1300" y="69"/>
                  </a:lnTo>
                  <a:lnTo>
                    <a:pt x="1300" y="129"/>
                  </a:lnTo>
                  <a:lnTo>
                    <a:pt x="1306" y="138"/>
                  </a:lnTo>
                  <a:lnTo>
                    <a:pt x="1306" y="138"/>
                  </a:lnTo>
                  <a:lnTo>
                    <a:pt x="1321" y="144"/>
                  </a:lnTo>
                  <a:lnTo>
                    <a:pt x="1321" y="144"/>
                  </a:lnTo>
                  <a:lnTo>
                    <a:pt x="1357" y="129"/>
                  </a:lnTo>
                  <a:lnTo>
                    <a:pt x="1357" y="129"/>
                  </a:lnTo>
                  <a:lnTo>
                    <a:pt x="1396" y="122"/>
                  </a:lnTo>
                  <a:lnTo>
                    <a:pt x="1396" y="122"/>
                  </a:lnTo>
                  <a:lnTo>
                    <a:pt x="1434" y="99"/>
                  </a:lnTo>
                  <a:lnTo>
                    <a:pt x="1463" y="68"/>
                  </a:lnTo>
                  <a:lnTo>
                    <a:pt x="1516" y="85"/>
                  </a:lnTo>
                  <a:lnTo>
                    <a:pt x="1529" y="83"/>
                  </a:lnTo>
                  <a:lnTo>
                    <a:pt x="1540" y="56"/>
                  </a:lnTo>
                  <a:lnTo>
                    <a:pt x="1561" y="39"/>
                  </a:lnTo>
                  <a:lnTo>
                    <a:pt x="1604" y="29"/>
                  </a:lnTo>
                  <a:lnTo>
                    <a:pt x="1640" y="56"/>
                  </a:lnTo>
                  <a:lnTo>
                    <a:pt x="1679" y="63"/>
                  </a:lnTo>
                  <a:lnTo>
                    <a:pt x="1705" y="95"/>
                  </a:lnTo>
                  <a:lnTo>
                    <a:pt x="1735" y="99"/>
                  </a:lnTo>
                  <a:lnTo>
                    <a:pt x="1735" y="99"/>
                  </a:lnTo>
                  <a:lnTo>
                    <a:pt x="1755" y="93"/>
                  </a:lnTo>
                  <a:lnTo>
                    <a:pt x="1755" y="93"/>
                  </a:lnTo>
                  <a:lnTo>
                    <a:pt x="1780" y="79"/>
                  </a:lnTo>
                  <a:lnTo>
                    <a:pt x="1797" y="79"/>
                  </a:lnTo>
                  <a:lnTo>
                    <a:pt x="1807" y="89"/>
                  </a:lnTo>
                  <a:lnTo>
                    <a:pt x="1806" y="114"/>
                  </a:lnTo>
                  <a:lnTo>
                    <a:pt x="1762" y="163"/>
                  </a:lnTo>
                  <a:lnTo>
                    <a:pt x="1762" y="163"/>
                  </a:lnTo>
                  <a:lnTo>
                    <a:pt x="1732" y="176"/>
                  </a:lnTo>
                  <a:lnTo>
                    <a:pt x="1732" y="176"/>
                  </a:lnTo>
                  <a:lnTo>
                    <a:pt x="1705" y="199"/>
                  </a:lnTo>
                  <a:lnTo>
                    <a:pt x="1716" y="229"/>
                  </a:lnTo>
                  <a:lnTo>
                    <a:pt x="1716" y="229"/>
                  </a:lnTo>
                  <a:lnTo>
                    <a:pt x="1758" y="261"/>
                  </a:lnTo>
                  <a:lnTo>
                    <a:pt x="1770" y="252"/>
                  </a:lnTo>
                  <a:lnTo>
                    <a:pt x="1770" y="252"/>
                  </a:lnTo>
                  <a:lnTo>
                    <a:pt x="1780" y="243"/>
                  </a:lnTo>
                  <a:lnTo>
                    <a:pt x="1806" y="240"/>
                  </a:lnTo>
                  <a:lnTo>
                    <a:pt x="1806" y="240"/>
                  </a:lnTo>
                  <a:lnTo>
                    <a:pt x="1827" y="217"/>
                  </a:lnTo>
                  <a:lnTo>
                    <a:pt x="1843" y="217"/>
                  </a:lnTo>
                  <a:lnTo>
                    <a:pt x="1843" y="217"/>
                  </a:lnTo>
                  <a:lnTo>
                    <a:pt x="1886" y="220"/>
                  </a:lnTo>
                  <a:lnTo>
                    <a:pt x="1912" y="215"/>
                  </a:lnTo>
                  <a:lnTo>
                    <a:pt x="1930" y="229"/>
                  </a:lnTo>
                  <a:lnTo>
                    <a:pt x="1930" y="229"/>
                  </a:lnTo>
                  <a:lnTo>
                    <a:pt x="1928" y="242"/>
                  </a:lnTo>
                  <a:lnTo>
                    <a:pt x="1928" y="242"/>
                  </a:lnTo>
                  <a:lnTo>
                    <a:pt x="1928" y="276"/>
                  </a:lnTo>
                  <a:lnTo>
                    <a:pt x="1928" y="276"/>
                  </a:lnTo>
                  <a:lnTo>
                    <a:pt x="1935" y="282"/>
                  </a:lnTo>
                  <a:lnTo>
                    <a:pt x="1935" y="282"/>
                  </a:lnTo>
                  <a:lnTo>
                    <a:pt x="1957" y="291"/>
                  </a:lnTo>
                  <a:lnTo>
                    <a:pt x="1957" y="291"/>
                  </a:lnTo>
                  <a:lnTo>
                    <a:pt x="1960" y="305"/>
                  </a:lnTo>
                  <a:lnTo>
                    <a:pt x="1960" y="305"/>
                  </a:lnTo>
                  <a:lnTo>
                    <a:pt x="1974" y="331"/>
                  </a:lnTo>
                  <a:lnTo>
                    <a:pt x="1989" y="328"/>
                  </a:lnTo>
                  <a:lnTo>
                    <a:pt x="1994" y="318"/>
                  </a:lnTo>
                  <a:lnTo>
                    <a:pt x="2009" y="323"/>
                  </a:lnTo>
                  <a:lnTo>
                    <a:pt x="2068" y="313"/>
                  </a:lnTo>
                  <a:lnTo>
                    <a:pt x="2068" y="313"/>
                  </a:lnTo>
                  <a:lnTo>
                    <a:pt x="2085" y="305"/>
                  </a:lnTo>
                  <a:lnTo>
                    <a:pt x="2085" y="305"/>
                  </a:lnTo>
                  <a:lnTo>
                    <a:pt x="2091" y="297"/>
                  </a:lnTo>
                  <a:lnTo>
                    <a:pt x="2121" y="307"/>
                  </a:lnTo>
                  <a:lnTo>
                    <a:pt x="2156" y="346"/>
                  </a:lnTo>
                  <a:lnTo>
                    <a:pt x="2185" y="359"/>
                  </a:lnTo>
                  <a:lnTo>
                    <a:pt x="2185" y="359"/>
                  </a:lnTo>
                  <a:lnTo>
                    <a:pt x="2257" y="382"/>
                  </a:lnTo>
                  <a:lnTo>
                    <a:pt x="2281" y="383"/>
                  </a:lnTo>
                  <a:lnTo>
                    <a:pt x="2281" y="383"/>
                  </a:lnTo>
                  <a:lnTo>
                    <a:pt x="2319" y="377"/>
                  </a:lnTo>
                  <a:lnTo>
                    <a:pt x="2319" y="377"/>
                  </a:lnTo>
                  <a:lnTo>
                    <a:pt x="2330" y="392"/>
                  </a:lnTo>
                  <a:lnTo>
                    <a:pt x="2330" y="392"/>
                  </a:lnTo>
                  <a:lnTo>
                    <a:pt x="2362" y="416"/>
                  </a:lnTo>
                  <a:lnTo>
                    <a:pt x="2339" y="439"/>
                  </a:lnTo>
                  <a:lnTo>
                    <a:pt x="2339" y="439"/>
                  </a:lnTo>
                  <a:lnTo>
                    <a:pt x="2322" y="455"/>
                  </a:lnTo>
                  <a:lnTo>
                    <a:pt x="2314" y="451"/>
                  </a:lnTo>
                  <a:lnTo>
                    <a:pt x="2314" y="451"/>
                  </a:lnTo>
                  <a:lnTo>
                    <a:pt x="2297" y="445"/>
                  </a:lnTo>
                  <a:lnTo>
                    <a:pt x="2297" y="445"/>
                  </a:lnTo>
                  <a:lnTo>
                    <a:pt x="2284" y="451"/>
                  </a:lnTo>
                  <a:lnTo>
                    <a:pt x="2284" y="451"/>
                  </a:lnTo>
                  <a:lnTo>
                    <a:pt x="2258" y="490"/>
                  </a:lnTo>
                  <a:lnTo>
                    <a:pt x="2242" y="497"/>
                  </a:lnTo>
                  <a:lnTo>
                    <a:pt x="2242" y="497"/>
                  </a:lnTo>
                  <a:lnTo>
                    <a:pt x="2232" y="503"/>
                  </a:lnTo>
                  <a:lnTo>
                    <a:pt x="2232" y="503"/>
                  </a:lnTo>
                  <a:lnTo>
                    <a:pt x="2173" y="560"/>
                  </a:lnTo>
                  <a:lnTo>
                    <a:pt x="2123" y="576"/>
                  </a:lnTo>
                  <a:lnTo>
                    <a:pt x="2123" y="576"/>
                  </a:lnTo>
                  <a:lnTo>
                    <a:pt x="2108" y="598"/>
                  </a:lnTo>
                  <a:lnTo>
                    <a:pt x="2108" y="598"/>
                  </a:lnTo>
                  <a:lnTo>
                    <a:pt x="2100" y="617"/>
                  </a:lnTo>
                  <a:lnTo>
                    <a:pt x="2045" y="647"/>
                  </a:lnTo>
                  <a:lnTo>
                    <a:pt x="2042" y="663"/>
                  </a:lnTo>
                  <a:lnTo>
                    <a:pt x="2016" y="690"/>
                  </a:lnTo>
                  <a:lnTo>
                    <a:pt x="1987" y="749"/>
                  </a:lnTo>
                  <a:lnTo>
                    <a:pt x="1987" y="749"/>
                  </a:lnTo>
                  <a:lnTo>
                    <a:pt x="1973" y="778"/>
                  </a:lnTo>
                  <a:lnTo>
                    <a:pt x="1973" y="778"/>
                  </a:lnTo>
                  <a:lnTo>
                    <a:pt x="1971" y="801"/>
                  </a:lnTo>
                  <a:lnTo>
                    <a:pt x="1996" y="813"/>
                  </a:lnTo>
                  <a:lnTo>
                    <a:pt x="1996" y="813"/>
                  </a:lnTo>
                  <a:lnTo>
                    <a:pt x="2004" y="827"/>
                  </a:lnTo>
                  <a:lnTo>
                    <a:pt x="2004" y="827"/>
                  </a:lnTo>
                  <a:lnTo>
                    <a:pt x="2009" y="864"/>
                  </a:lnTo>
                  <a:lnTo>
                    <a:pt x="1958" y="935"/>
                  </a:lnTo>
                  <a:lnTo>
                    <a:pt x="1958" y="935"/>
                  </a:lnTo>
                  <a:lnTo>
                    <a:pt x="1932" y="939"/>
                  </a:lnTo>
                  <a:lnTo>
                    <a:pt x="1932" y="939"/>
                  </a:lnTo>
                  <a:lnTo>
                    <a:pt x="1895" y="942"/>
                  </a:lnTo>
                  <a:lnTo>
                    <a:pt x="1895" y="942"/>
                  </a:lnTo>
                  <a:lnTo>
                    <a:pt x="1886" y="950"/>
                  </a:lnTo>
                  <a:lnTo>
                    <a:pt x="1886" y="950"/>
                  </a:lnTo>
                  <a:lnTo>
                    <a:pt x="1870" y="967"/>
                  </a:lnTo>
                  <a:lnTo>
                    <a:pt x="1826" y="967"/>
                  </a:lnTo>
                  <a:lnTo>
                    <a:pt x="1826" y="967"/>
                  </a:lnTo>
                  <a:lnTo>
                    <a:pt x="1797" y="974"/>
                  </a:lnTo>
                  <a:lnTo>
                    <a:pt x="1787" y="970"/>
                  </a:lnTo>
                  <a:lnTo>
                    <a:pt x="1787" y="970"/>
                  </a:lnTo>
                  <a:lnTo>
                    <a:pt x="1768" y="919"/>
                  </a:lnTo>
                  <a:lnTo>
                    <a:pt x="1742" y="882"/>
                  </a:lnTo>
                  <a:lnTo>
                    <a:pt x="1683" y="849"/>
                  </a:lnTo>
                  <a:lnTo>
                    <a:pt x="1663" y="813"/>
                  </a:lnTo>
                  <a:lnTo>
                    <a:pt x="1663" y="813"/>
                  </a:lnTo>
                  <a:lnTo>
                    <a:pt x="1643" y="836"/>
                  </a:lnTo>
                  <a:lnTo>
                    <a:pt x="1638" y="854"/>
                  </a:lnTo>
                  <a:lnTo>
                    <a:pt x="1638" y="854"/>
                  </a:lnTo>
                  <a:lnTo>
                    <a:pt x="1633" y="867"/>
                  </a:lnTo>
                  <a:lnTo>
                    <a:pt x="1612" y="873"/>
                  </a:lnTo>
                  <a:lnTo>
                    <a:pt x="1608" y="921"/>
                  </a:lnTo>
                  <a:lnTo>
                    <a:pt x="1608" y="921"/>
                  </a:lnTo>
                  <a:lnTo>
                    <a:pt x="1604" y="932"/>
                  </a:lnTo>
                  <a:lnTo>
                    <a:pt x="1604" y="932"/>
                  </a:lnTo>
                  <a:lnTo>
                    <a:pt x="1598" y="942"/>
                  </a:lnTo>
                  <a:lnTo>
                    <a:pt x="1504" y="918"/>
                  </a:lnTo>
                  <a:lnTo>
                    <a:pt x="1494" y="911"/>
                  </a:lnTo>
                  <a:lnTo>
                    <a:pt x="1494" y="911"/>
                  </a:lnTo>
                  <a:lnTo>
                    <a:pt x="1487" y="899"/>
                  </a:lnTo>
                  <a:lnTo>
                    <a:pt x="1487" y="899"/>
                  </a:lnTo>
                  <a:lnTo>
                    <a:pt x="1468" y="892"/>
                  </a:lnTo>
                  <a:lnTo>
                    <a:pt x="1457" y="903"/>
                  </a:lnTo>
                  <a:lnTo>
                    <a:pt x="1457" y="903"/>
                  </a:lnTo>
                  <a:lnTo>
                    <a:pt x="1432" y="925"/>
                  </a:lnTo>
                  <a:lnTo>
                    <a:pt x="1432" y="925"/>
                  </a:lnTo>
                  <a:lnTo>
                    <a:pt x="1412" y="960"/>
                  </a:lnTo>
                  <a:lnTo>
                    <a:pt x="1412" y="960"/>
                  </a:lnTo>
                  <a:lnTo>
                    <a:pt x="1386" y="962"/>
                  </a:lnTo>
                  <a:lnTo>
                    <a:pt x="1386" y="962"/>
                  </a:lnTo>
                  <a:lnTo>
                    <a:pt x="1357" y="931"/>
                  </a:lnTo>
                  <a:lnTo>
                    <a:pt x="1349" y="937"/>
                  </a:lnTo>
                  <a:lnTo>
                    <a:pt x="1300" y="1050"/>
                  </a:lnTo>
                  <a:lnTo>
                    <a:pt x="1300" y="1050"/>
                  </a:lnTo>
                  <a:lnTo>
                    <a:pt x="1297" y="1058"/>
                  </a:lnTo>
                  <a:lnTo>
                    <a:pt x="1297" y="1058"/>
                  </a:lnTo>
                  <a:lnTo>
                    <a:pt x="1355" y="1137"/>
                  </a:lnTo>
                  <a:lnTo>
                    <a:pt x="1357" y="1151"/>
                  </a:lnTo>
                  <a:lnTo>
                    <a:pt x="1336" y="1153"/>
                  </a:lnTo>
                  <a:lnTo>
                    <a:pt x="1275" y="1135"/>
                  </a:lnTo>
                  <a:lnTo>
                    <a:pt x="1275" y="1135"/>
                  </a:lnTo>
                  <a:lnTo>
                    <a:pt x="1254" y="1122"/>
                  </a:lnTo>
                  <a:lnTo>
                    <a:pt x="1232" y="1134"/>
                  </a:lnTo>
                  <a:lnTo>
                    <a:pt x="1232" y="1134"/>
                  </a:lnTo>
                  <a:lnTo>
                    <a:pt x="1193" y="1115"/>
                  </a:lnTo>
                  <a:lnTo>
                    <a:pt x="1193" y="1115"/>
                  </a:lnTo>
                  <a:lnTo>
                    <a:pt x="1173" y="1104"/>
                  </a:lnTo>
                  <a:lnTo>
                    <a:pt x="1173" y="1104"/>
                  </a:lnTo>
                  <a:lnTo>
                    <a:pt x="1151" y="1146"/>
                  </a:lnTo>
                  <a:lnTo>
                    <a:pt x="1121" y="1171"/>
                  </a:lnTo>
                  <a:lnTo>
                    <a:pt x="1092" y="1190"/>
                  </a:lnTo>
                  <a:lnTo>
                    <a:pt x="1056" y="1192"/>
                  </a:lnTo>
                  <a:lnTo>
                    <a:pt x="1056" y="1192"/>
                  </a:lnTo>
                  <a:lnTo>
                    <a:pt x="1045" y="1197"/>
                  </a:lnTo>
                  <a:lnTo>
                    <a:pt x="1045" y="1197"/>
                  </a:lnTo>
                  <a:lnTo>
                    <a:pt x="1014" y="1239"/>
                  </a:lnTo>
                  <a:lnTo>
                    <a:pt x="1023" y="1280"/>
                  </a:lnTo>
                  <a:lnTo>
                    <a:pt x="1023" y="1280"/>
                  </a:lnTo>
                  <a:lnTo>
                    <a:pt x="1014" y="1292"/>
                  </a:lnTo>
                  <a:lnTo>
                    <a:pt x="1014" y="1292"/>
                  </a:lnTo>
                  <a:lnTo>
                    <a:pt x="975" y="1326"/>
                  </a:lnTo>
                  <a:lnTo>
                    <a:pt x="975" y="1326"/>
                  </a:lnTo>
                  <a:lnTo>
                    <a:pt x="965" y="1340"/>
                  </a:lnTo>
                  <a:lnTo>
                    <a:pt x="965" y="1340"/>
                  </a:lnTo>
                  <a:lnTo>
                    <a:pt x="948" y="1366"/>
                  </a:lnTo>
                  <a:lnTo>
                    <a:pt x="934" y="1367"/>
                  </a:lnTo>
                  <a:lnTo>
                    <a:pt x="934" y="1367"/>
                  </a:lnTo>
                  <a:lnTo>
                    <a:pt x="905" y="1373"/>
                  </a:lnTo>
                  <a:lnTo>
                    <a:pt x="905" y="1373"/>
                  </a:lnTo>
                  <a:lnTo>
                    <a:pt x="890" y="1392"/>
                  </a:lnTo>
                  <a:lnTo>
                    <a:pt x="888" y="1408"/>
                  </a:lnTo>
                  <a:lnTo>
                    <a:pt x="901" y="1428"/>
                  </a:lnTo>
                  <a:lnTo>
                    <a:pt x="997" y="1448"/>
                  </a:lnTo>
                  <a:lnTo>
                    <a:pt x="1019" y="1470"/>
                  </a:lnTo>
                  <a:lnTo>
                    <a:pt x="1016" y="1487"/>
                  </a:lnTo>
                  <a:lnTo>
                    <a:pt x="1016" y="1487"/>
                  </a:lnTo>
                  <a:lnTo>
                    <a:pt x="1023" y="1514"/>
                  </a:lnTo>
                  <a:lnTo>
                    <a:pt x="1033" y="1522"/>
                  </a:lnTo>
                  <a:lnTo>
                    <a:pt x="1033" y="1522"/>
                  </a:lnTo>
                  <a:lnTo>
                    <a:pt x="1063" y="1535"/>
                  </a:lnTo>
                  <a:lnTo>
                    <a:pt x="1069" y="1546"/>
                  </a:lnTo>
                  <a:lnTo>
                    <a:pt x="1062" y="1578"/>
                  </a:lnTo>
                  <a:lnTo>
                    <a:pt x="1062" y="1578"/>
                  </a:lnTo>
                  <a:lnTo>
                    <a:pt x="1059" y="1588"/>
                  </a:lnTo>
                  <a:lnTo>
                    <a:pt x="1059" y="1588"/>
                  </a:lnTo>
                  <a:lnTo>
                    <a:pt x="1026" y="1594"/>
                  </a:lnTo>
                  <a:lnTo>
                    <a:pt x="1026" y="1594"/>
                  </a:lnTo>
                  <a:lnTo>
                    <a:pt x="1019" y="1617"/>
                  </a:lnTo>
                  <a:lnTo>
                    <a:pt x="1019" y="1617"/>
                  </a:lnTo>
                  <a:lnTo>
                    <a:pt x="1023" y="1682"/>
                  </a:lnTo>
                  <a:lnTo>
                    <a:pt x="1012" y="1731"/>
                  </a:lnTo>
                  <a:lnTo>
                    <a:pt x="1022" y="1752"/>
                  </a:lnTo>
                  <a:lnTo>
                    <a:pt x="1022" y="1775"/>
                  </a:lnTo>
                  <a:lnTo>
                    <a:pt x="999" y="1811"/>
                  </a:lnTo>
                  <a:lnTo>
                    <a:pt x="1023" y="1869"/>
                  </a:lnTo>
                  <a:lnTo>
                    <a:pt x="1023" y="1869"/>
                  </a:lnTo>
                  <a:lnTo>
                    <a:pt x="1032" y="1875"/>
                  </a:lnTo>
                  <a:lnTo>
                    <a:pt x="1032" y="1875"/>
                  </a:lnTo>
                  <a:lnTo>
                    <a:pt x="1013" y="1921"/>
                  </a:lnTo>
                  <a:lnTo>
                    <a:pt x="965" y="1963"/>
                  </a:lnTo>
                  <a:lnTo>
                    <a:pt x="965" y="1963"/>
                  </a:lnTo>
                  <a:lnTo>
                    <a:pt x="964" y="2040"/>
                  </a:lnTo>
                  <a:lnTo>
                    <a:pt x="971" y="2053"/>
                  </a:lnTo>
                  <a:lnTo>
                    <a:pt x="1003" y="2072"/>
                  </a:lnTo>
                  <a:lnTo>
                    <a:pt x="1003" y="2072"/>
                  </a:lnTo>
                  <a:lnTo>
                    <a:pt x="1036" y="2052"/>
                  </a:lnTo>
                  <a:lnTo>
                    <a:pt x="1058" y="2026"/>
                  </a:lnTo>
                  <a:lnTo>
                    <a:pt x="1065" y="2026"/>
                  </a:lnTo>
                  <a:lnTo>
                    <a:pt x="1073" y="2052"/>
                  </a:lnTo>
                  <a:lnTo>
                    <a:pt x="1112" y="2066"/>
                  </a:lnTo>
                  <a:lnTo>
                    <a:pt x="1118" y="2078"/>
                  </a:lnTo>
                  <a:lnTo>
                    <a:pt x="1118" y="2078"/>
                  </a:lnTo>
                  <a:lnTo>
                    <a:pt x="1120" y="2087"/>
                  </a:lnTo>
                  <a:lnTo>
                    <a:pt x="1120" y="2087"/>
                  </a:lnTo>
                  <a:lnTo>
                    <a:pt x="1137" y="2092"/>
                  </a:lnTo>
                  <a:lnTo>
                    <a:pt x="1137" y="2092"/>
                  </a:lnTo>
                  <a:lnTo>
                    <a:pt x="1151" y="2107"/>
                  </a:lnTo>
                  <a:lnTo>
                    <a:pt x="1151" y="2107"/>
                  </a:lnTo>
                  <a:lnTo>
                    <a:pt x="1157" y="2115"/>
                  </a:lnTo>
                  <a:lnTo>
                    <a:pt x="1171" y="2114"/>
                  </a:lnTo>
                  <a:lnTo>
                    <a:pt x="1171" y="2114"/>
                  </a:lnTo>
                  <a:lnTo>
                    <a:pt x="1208" y="2098"/>
                  </a:lnTo>
                  <a:lnTo>
                    <a:pt x="1208" y="2098"/>
                  </a:lnTo>
                  <a:lnTo>
                    <a:pt x="1248" y="2085"/>
                  </a:lnTo>
                  <a:lnTo>
                    <a:pt x="1284" y="2097"/>
                  </a:lnTo>
                  <a:lnTo>
                    <a:pt x="1284" y="2097"/>
                  </a:lnTo>
                  <a:lnTo>
                    <a:pt x="1295" y="2117"/>
                  </a:lnTo>
                  <a:lnTo>
                    <a:pt x="1295" y="2117"/>
                  </a:lnTo>
                  <a:lnTo>
                    <a:pt x="1290" y="2136"/>
                  </a:lnTo>
                  <a:lnTo>
                    <a:pt x="1298" y="2173"/>
                  </a:lnTo>
                  <a:lnTo>
                    <a:pt x="1298" y="2173"/>
                  </a:lnTo>
                  <a:lnTo>
                    <a:pt x="1308" y="2196"/>
                  </a:lnTo>
                  <a:lnTo>
                    <a:pt x="1321" y="2206"/>
                  </a:lnTo>
                  <a:lnTo>
                    <a:pt x="1321" y="2206"/>
                  </a:lnTo>
                  <a:lnTo>
                    <a:pt x="1318" y="2221"/>
                  </a:lnTo>
                  <a:lnTo>
                    <a:pt x="1298" y="2231"/>
                  </a:lnTo>
                  <a:lnTo>
                    <a:pt x="1254" y="2205"/>
                  </a:lnTo>
                  <a:lnTo>
                    <a:pt x="1210" y="2231"/>
                  </a:lnTo>
                  <a:lnTo>
                    <a:pt x="1199" y="2245"/>
                  </a:lnTo>
                  <a:lnTo>
                    <a:pt x="1189" y="2261"/>
                  </a:lnTo>
                  <a:lnTo>
                    <a:pt x="1190" y="2283"/>
                  </a:lnTo>
                  <a:lnTo>
                    <a:pt x="1210" y="2314"/>
                  </a:lnTo>
                  <a:lnTo>
                    <a:pt x="1202" y="2340"/>
                  </a:lnTo>
                  <a:lnTo>
                    <a:pt x="1203" y="2379"/>
                  </a:lnTo>
                  <a:lnTo>
                    <a:pt x="1171" y="2405"/>
                  </a:lnTo>
                  <a:lnTo>
                    <a:pt x="1174" y="2422"/>
                  </a:lnTo>
                  <a:lnTo>
                    <a:pt x="1157" y="2453"/>
                  </a:lnTo>
                  <a:lnTo>
                    <a:pt x="1153" y="2489"/>
                  </a:lnTo>
                  <a:lnTo>
                    <a:pt x="1120" y="2535"/>
                  </a:lnTo>
                  <a:lnTo>
                    <a:pt x="1107" y="2541"/>
                  </a:lnTo>
                  <a:lnTo>
                    <a:pt x="1091" y="2529"/>
                  </a:lnTo>
                  <a:lnTo>
                    <a:pt x="1068" y="2533"/>
                  </a:lnTo>
                  <a:lnTo>
                    <a:pt x="1000" y="2600"/>
                  </a:lnTo>
                  <a:lnTo>
                    <a:pt x="964" y="2559"/>
                  </a:lnTo>
                  <a:lnTo>
                    <a:pt x="948" y="2558"/>
                  </a:lnTo>
                  <a:lnTo>
                    <a:pt x="948" y="2558"/>
                  </a:lnTo>
                  <a:lnTo>
                    <a:pt x="922" y="2566"/>
                  </a:lnTo>
                  <a:lnTo>
                    <a:pt x="922" y="2566"/>
                  </a:lnTo>
                  <a:lnTo>
                    <a:pt x="873" y="2595"/>
                  </a:lnTo>
                  <a:lnTo>
                    <a:pt x="873" y="2595"/>
                  </a:lnTo>
                  <a:lnTo>
                    <a:pt x="857" y="2601"/>
                  </a:lnTo>
                  <a:lnTo>
                    <a:pt x="857" y="2601"/>
                  </a:lnTo>
                  <a:lnTo>
                    <a:pt x="852" y="2617"/>
                  </a:lnTo>
                  <a:lnTo>
                    <a:pt x="852" y="2617"/>
                  </a:lnTo>
                  <a:lnTo>
                    <a:pt x="804" y="2617"/>
                  </a:lnTo>
                  <a:lnTo>
                    <a:pt x="801" y="2601"/>
                  </a:lnTo>
                  <a:lnTo>
                    <a:pt x="801" y="2601"/>
                  </a:lnTo>
                  <a:lnTo>
                    <a:pt x="771" y="2582"/>
                  </a:lnTo>
                  <a:lnTo>
                    <a:pt x="771" y="2582"/>
                  </a:lnTo>
                  <a:lnTo>
                    <a:pt x="751" y="2577"/>
                  </a:lnTo>
                  <a:lnTo>
                    <a:pt x="751" y="2577"/>
                  </a:lnTo>
                  <a:lnTo>
                    <a:pt x="709" y="2566"/>
                  </a:lnTo>
                  <a:lnTo>
                    <a:pt x="709" y="2566"/>
                  </a:lnTo>
                  <a:lnTo>
                    <a:pt x="697" y="2556"/>
                  </a:lnTo>
                  <a:lnTo>
                    <a:pt x="697" y="2556"/>
                  </a:lnTo>
                  <a:lnTo>
                    <a:pt x="679" y="2516"/>
                  </a:lnTo>
                  <a:lnTo>
                    <a:pt x="664" y="2522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20" name="Freeform 16"/>
            <p:cNvSpPr>
              <a:spLocks noEditPoints="1"/>
            </p:cNvSpPr>
            <p:nvPr/>
          </p:nvSpPr>
          <p:spPr bwMode="auto">
            <a:xfrm>
              <a:off x="10412820" y="9806070"/>
              <a:ext cx="6420445" cy="5787234"/>
            </a:xfrm>
            <a:custGeom>
              <a:avLst/>
              <a:gdLst/>
              <a:ahLst/>
              <a:cxnLst>
                <a:cxn ang="0">
                  <a:pos x="425" y="1528"/>
                </a:cxn>
                <a:cxn ang="0">
                  <a:pos x="533" y="1481"/>
                </a:cxn>
                <a:cxn ang="0">
                  <a:pos x="529" y="1436"/>
                </a:cxn>
                <a:cxn ang="0">
                  <a:pos x="489" y="1205"/>
                </a:cxn>
                <a:cxn ang="0">
                  <a:pos x="551" y="1364"/>
                </a:cxn>
                <a:cxn ang="0">
                  <a:pos x="458" y="1362"/>
                </a:cxn>
                <a:cxn ang="0">
                  <a:pos x="381" y="1303"/>
                </a:cxn>
                <a:cxn ang="0">
                  <a:pos x="366" y="1172"/>
                </a:cxn>
                <a:cxn ang="0">
                  <a:pos x="432" y="982"/>
                </a:cxn>
                <a:cxn ang="0">
                  <a:pos x="470" y="1142"/>
                </a:cxn>
                <a:cxn ang="0">
                  <a:pos x="577" y="24"/>
                </a:cxn>
                <a:cxn ang="0">
                  <a:pos x="1005" y="152"/>
                </a:cxn>
                <a:cxn ang="0">
                  <a:pos x="1198" y="351"/>
                </a:cxn>
                <a:cxn ang="0">
                  <a:pos x="1574" y="355"/>
                </a:cxn>
                <a:cxn ang="0">
                  <a:pos x="2019" y="473"/>
                </a:cxn>
                <a:cxn ang="0">
                  <a:pos x="2181" y="727"/>
                </a:cxn>
                <a:cxn ang="0">
                  <a:pos x="1776" y="862"/>
                </a:cxn>
                <a:cxn ang="0">
                  <a:pos x="1851" y="1331"/>
                </a:cxn>
                <a:cxn ang="0">
                  <a:pos x="2039" y="1848"/>
                </a:cxn>
                <a:cxn ang="0">
                  <a:pos x="2225" y="1865"/>
                </a:cxn>
                <a:cxn ang="0">
                  <a:pos x="2534" y="2056"/>
                </a:cxn>
                <a:cxn ang="0">
                  <a:pos x="2436" y="2275"/>
                </a:cxn>
                <a:cxn ang="0">
                  <a:pos x="2163" y="2213"/>
                </a:cxn>
                <a:cxn ang="0">
                  <a:pos x="1791" y="2110"/>
                </a:cxn>
                <a:cxn ang="0">
                  <a:pos x="1489" y="1946"/>
                </a:cxn>
                <a:cxn ang="0">
                  <a:pos x="1062" y="2223"/>
                </a:cxn>
                <a:cxn ang="0">
                  <a:pos x="886" y="2131"/>
                </a:cxn>
                <a:cxn ang="0">
                  <a:pos x="852" y="2043"/>
                </a:cxn>
                <a:cxn ang="0">
                  <a:pos x="649" y="1907"/>
                </a:cxn>
                <a:cxn ang="0">
                  <a:pos x="742" y="1695"/>
                </a:cxn>
                <a:cxn ang="0">
                  <a:pos x="683" y="1561"/>
                </a:cxn>
                <a:cxn ang="0">
                  <a:pos x="651" y="1351"/>
                </a:cxn>
                <a:cxn ang="0">
                  <a:pos x="833" y="1254"/>
                </a:cxn>
                <a:cxn ang="0">
                  <a:pos x="702" y="1313"/>
                </a:cxn>
                <a:cxn ang="0">
                  <a:pos x="706" y="1156"/>
                </a:cxn>
                <a:cxn ang="0">
                  <a:pos x="598" y="1015"/>
                </a:cxn>
                <a:cxn ang="0">
                  <a:pos x="310" y="1032"/>
                </a:cxn>
                <a:cxn ang="0">
                  <a:pos x="259" y="831"/>
                </a:cxn>
                <a:cxn ang="0">
                  <a:pos x="291" y="723"/>
                </a:cxn>
                <a:cxn ang="0">
                  <a:pos x="164" y="787"/>
                </a:cxn>
                <a:cxn ang="0">
                  <a:pos x="71" y="780"/>
                </a:cxn>
                <a:cxn ang="0">
                  <a:pos x="190" y="728"/>
                </a:cxn>
                <a:cxn ang="0">
                  <a:pos x="92" y="648"/>
                </a:cxn>
                <a:cxn ang="0">
                  <a:pos x="19" y="717"/>
                </a:cxn>
                <a:cxn ang="0">
                  <a:pos x="2" y="629"/>
                </a:cxn>
                <a:cxn ang="0">
                  <a:pos x="65" y="527"/>
                </a:cxn>
                <a:cxn ang="0">
                  <a:pos x="94" y="499"/>
                </a:cxn>
                <a:cxn ang="0">
                  <a:pos x="140" y="519"/>
                </a:cxn>
                <a:cxn ang="0">
                  <a:pos x="111" y="385"/>
                </a:cxn>
                <a:cxn ang="0">
                  <a:pos x="182" y="339"/>
                </a:cxn>
                <a:cxn ang="0">
                  <a:pos x="303" y="241"/>
                </a:cxn>
                <a:cxn ang="0">
                  <a:pos x="336" y="228"/>
                </a:cxn>
                <a:cxn ang="0">
                  <a:pos x="350" y="380"/>
                </a:cxn>
                <a:cxn ang="0">
                  <a:pos x="293" y="511"/>
                </a:cxn>
                <a:cxn ang="0">
                  <a:pos x="324" y="537"/>
                </a:cxn>
                <a:cxn ang="0">
                  <a:pos x="352" y="475"/>
                </a:cxn>
                <a:cxn ang="0">
                  <a:pos x="431" y="400"/>
                </a:cxn>
                <a:cxn ang="0">
                  <a:pos x="536" y="336"/>
                </a:cxn>
                <a:cxn ang="0">
                  <a:pos x="489" y="276"/>
                </a:cxn>
                <a:cxn ang="0">
                  <a:pos x="379" y="224"/>
                </a:cxn>
                <a:cxn ang="0">
                  <a:pos x="444" y="175"/>
                </a:cxn>
                <a:cxn ang="0">
                  <a:pos x="467" y="104"/>
                </a:cxn>
                <a:cxn ang="0">
                  <a:pos x="650" y="12"/>
                </a:cxn>
              </a:cxnLst>
              <a:rect l="0" t="0" r="r" b="b"/>
              <a:pathLst>
                <a:path w="2617" h="2360">
                  <a:moveTo>
                    <a:pt x="428" y="1544"/>
                  </a:moveTo>
                  <a:lnTo>
                    <a:pt x="425" y="1560"/>
                  </a:lnTo>
                  <a:lnTo>
                    <a:pt x="402" y="1548"/>
                  </a:lnTo>
                  <a:lnTo>
                    <a:pt x="394" y="1561"/>
                  </a:lnTo>
                  <a:lnTo>
                    <a:pt x="389" y="1535"/>
                  </a:lnTo>
                  <a:lnTo>
                    <a:pt x="408" y="1522"/>
                  </a:lnTo>
                  <a:lnTo>
                    <a:pt x="409" y="1498"/>
                  </a:lnTo>
                  <a:lnTo>
                    <a:pt x="409" y="1498"/>
                  </a:lnTo>
                  <a:lnTo>
                    <a:pt x="421" y="1498"/>
                  </a:lnTo>
                  <a:lnTo>
                    <a:pt x="425" y="1528"/>
                  </a:lnTo>
                  <a:lnTo>
                    <a:pt x="441" y="1541"/>
                  </a:lnTo>
                  <a:lnTo>
                    <a:pt x="428" y="1544"/>
                  </a:lnTo>
                  <a:close/>
                  <a:moveTo>
                    <a:pt x="558" y="1457"/>
                  </a:moveTo>
                  <a:lnTo>
                    <a:pt x="545" y="1472"/>
                  </a:lnTo>
                  <a:lnTo>
                    <a:pt x="566" y="1482"/>
                  </a:lnTo>
                  <a:lnTo>
                    <a:pt x="594" y="1485"/>
                  </a:lnTo>
                  <a:lnTo>
                    <a:pt x="591" y="1502"/>
                  </a:lnTo>
                  <a:lnTo>
                    <a:pt x="566" y="1499"/>
                  </a:lnTo>
                  <a:lnTo>
                    <a:pt x="562" y="1488"/>
                  </a:lnTo>
                  <a:lnTo>
                    <a:pt x="533" y="1481"/>
                  </a:lnTo>
                  <a:lnTo>
                    <a:pt x="503" y="1481"/>
                  </a:lnTo>
                  <a:lnTo>
                    <a:pt x="496" y="1470"/>
                  </a:lnTo>
                  <a:lnTo>
                    <a:pt x="474" y="1478"/>
                  </a:lnTo>
                  <a:lnTo>
                    <a:pt x="463" y="1473"/>
                  </a:lnTo>
                  <a:lnTo>
                    <a:pt x="463" y="1455"/>
                  </a:lnTo>
                  <a:lnTo>
                    <a:pt x="476" y="1445"/>
                  </a:lnTo>
                  <a:lnTo>
                    <a:pt x="502" y="1453"/>
                  </a:lnTo>
                  <a:lnTo>
                    <a:pt x="520" y="1469"/>
                  </a:lnTo>
                  <a:lnTo>
                    <a:pt x="512" y="1443"/>
                  </a:lnTo>
                  <a:lnTo>
                    <a:pt x="529" y="1436"/>
                  </a:lnTo>
                  <a:lnTo>
                    <a:pt x="529" y="1436"/>
                  </a:lnTo>
                  <a:lnTo>
                    <a:pt x="546" y="1437"/>
                  </a:lnTo>
                  <a:lnTo>
                    <a:pt x="549" y="1456"/>
                  </a:lnTo>
                  <a:lnTo>
                    <a:pt x="558" y="1457"/>
                  </a:lnTo>
                  <a:close/>
                  <a:moveTo>
                    <a:pt x="455" y="1158"/>
                  </a:moveTo>
                  <a:lnTo>
                    <a:pt x="460" y="1163"/>
                  </a:lnTo>
                  <a:lnTo>
                    <a:pt x="480" y="1162"/>
                  </a:lnTo>
                  <a:lnTo>
                    <a:pt x="494" y="1179"/>
                  </a:lnTo>
                  <a:lnTo>
                    <a:pt x="499" y="1200"/>
                  </a:lnTo>
                  <a:lnTo>
                    <a:pt x="489" y="1205"/>
                  </a:lnTo>
                  <a:lnTo>
                    <a:pt x="489" y="1215"/>
                  </a:lnTo>
                  <a:lnTo>
                    <a:pt x="509" y="1210"/>
                  </a:lnTo>
                  <a:lnTo>
                    <a:pt x="506" y="1243"/>
                  </a:lnTo>
                  <a:lnTo>
                    <a:pt x="522" y="1269"/>
                  </a:lnTo>
                  <a:lnTo>
                    <a:pt x="503" y="1295"/>
                  </a:lnTo>
                  <a:lnTo>
                    <a:pt x="517" y="1298"/>
                  </a:lnTo>
                  <a:lnTo>
                    <a:pt x="530" y="1323"/>
                  </a:lnTo>
                  <a:lnTo>
                    <a:pt x="546" y="1325"/>
                  </a:lnTo>
                  <a:lnTo>
                    <a:pt x="542" y="1344"/>
                  </a:lnTo>
                  <a:lnTo>
                    <a:pt x="551" y="1364"/>
                  </a:lnTo>
                  <a:lnTo>
                    <a:pt x="528" y="1383"/>
                  </a:lnTo>
                  <a:lnTo>
                    <a:pt x="538" y="1407"/>
                  </a:lnTo>
                  <a:lnTo>
                    <a:pt x="523" y="1408"/>
                  </a:lnTo>
                  <a:lnTo>
                    <a:pt x="526" y="1401"/>
                  </a:lnTo>
                  <a:lnTo>
                    <a:pt x="520" y="1393"/>
                  </a:lnTo>
                  <a:lnTo>
                    <a:pt x="512" y="1398"/>
                  </a:lnTo>
                  <a:lnTo>
                    <a:pt x="509" y="1377"/>
                  </a:lnTo>
                  <a:lnTo>
                    <a:pt x="487" y="1377"/>
                  </a:lnTo>
                  <a:lnTo>
                    <a:pt x="493" y="1364"/>
                  </a:lnTo>
                  <a:lnTo>
                    <a:pt x="458" y="1362"/>
                  </a:lnTo>
                  <a:lnTo>
                    <a:pt x="458" y="1374"/>
                  </a:lnTo>
                  <a:lnTo>
                    <a:pt x="441" y="1383"/>
                  </a:lnTo>
                  <a:lnTo>
                    <a:pt x="432" y="1371"/>
                  </a:lnTo>
                  <a:lnTo>
                    <a:pt x="425" y="1372"/>
                  </a:lnTo>
                  <a:lnTo>
                    <a:pt x="422" y="1355"/>
                  </a:lnTo>
                  <a:lnTo>
                    <a:pt x="411" y="1355"/>
                  </a:lnTo>
                  <a:lnTo>
                    <a:pt x="421" y="1322"/>
                  </a:lnTo>
                  <a:lnTo>
                    <a:pt x="385" y="1325"/>
                  </a:lnTo>
                  <a:lnTo>
                    <a:pt x="376" y="1315"/>
                  </a:lnTo>
                  <a:lnTo>
                    <a:pt x="381" y="1303"/>
                  </a:lnTo>
                  <a:lnTo>
                    <a:pt x="375" y="1285"/>
                  </a:lnTo>
                  <a:lnTo>
                    <a:pt x="388" y="1254"/>
                  </a:lnTo>
                  <a:lnTo>
                    <a:pt x="363" y="1261"/>
                  </a:lnTo>
                  <a:lnTo>
                    <a:pt x="365" y="1253"/>
                  </a:lnTo>
                  <a:lnTo>
                    <a:pt x="378" y="1247"/>
                  </a:lnTo>
                  <a:lnTo>
                    <a:pt x="382" y="1210"/>
                  </a:lnTo>
                  <a:lnTo>
                    <a:pt x="382" y="1198"/>
                  </a:lnTo>
                  <a:lnTo>
                    <a:pt x="370" y="1192"/>
                  </a:lnTo>
                  <a:lnTo>
                    <a:pt x="376" y="1176"/>
                  </a:lnTo>
                  <a:lnTo>
                    <a:pt x="366" y="1172"/>
                  </a:lnTo>
                  <a:lnTo>
                    <a:pt x="372" y="1078"/>
                  </a:lnTo>
                  <a:lnTo>
                    <a:pt x="346" y="1045"/>
                  </a:lnTo>
                  <a:lnTo>
                    <a:pt x="343" y="1018"/>
                  </a:lnTo>
                  <a:lnTo>
                    <a:pt x="359" y="1002"/>
                  </a:lnTo>
                  <a:lnTo>
                    <a:pt x="359" y="988"/>
                  </a:lnTo>
                  <a:lnTo>
                    <a:pt x="409" y="950"/>
                  </a:lnTo>
                  <a:lnTo>
                    <a:pt x="409" y="950"/>
                  </a:lnTo>
                  <a:lnTo>
                    <a:pt x="417" y="947"/>
                  </a:lnTo>
                  <a:lnTo>
                    <a:pt x="434" y="962"/>
                  </a:lnTo>
                  <a:lnTo>
                    <a:pt x="432" y="982"/>
                  </a:lnTo>
                  <a:lnTo>
                    <a:pt x="447" y="993"/>
                  </a:lnTo>
                  <a:lnTo>
                    <a:pt x="444" y="1006"/>
                  </a:lnTo>
                  <a:lnTo>
                    <a:pt x="451" y="1008"/>
                  </a:lnTo>
                  <a:lnTo>
                    <a:pt x="450" y="1028"/>
                  </a:lnTo>
                  <a:lnTo>
                    <a:pt x="425" y="1037"/>
                  </a:lnTo>
                  <a:lnTo>
                    <a:pt x="422" y="1047"/>
                  </a:lnTo>
                  <a:lnTo>
                    <a:pt x="450" y="1058"/>
                  </a:lnTo>
                  <a:lnTo>
                    <a:pt x="455" y="1090"/>
                  </a:lnTo>
                  <a:lnTo>
                    <a:pt x="451" y="1117"/>
                  </a:lnTo>
                  <a:lnTo>
                    <a:pt x="470" y="1142"/>
                  </a:lnTo>
                  <a:lnTo>
                    <a:pt x="467" y="1152"/>
                  </a:lnTo>
                  <a:lnTo>
                    <a:pt x="455" y="1158"/>
                  </a:lnTo>
                  <a:close/>
                  <a:moveTo>
                    <a:pt x="577" y="45"/>
                  </a:moveTo>
                  <a:lnTo>
                    <a:pt x="526" y="51"/>
                  </a:lnTo>
                  <a:lnTo>
                    <a:pt x="532" y="34"/>
                  </a:lnTo>
                  <a:lnTo>
                    <a:pt x="520" y="13"/>
                  </a:lnTo>
                  <a:lnTo>
                    <a:pt x="525" y="0"/>
                  </a:lnTo>
                  <a:lnTo>
                    <a:pt x="525" y="0"/>
                  </a:lnTo>
                  <a:lnTo>
                    <a:pt x="568" y="8"/>
                  </a:lnTo>
                  <a:lnTo>
                    <a:pt x="577" y="24"/>
                  </a:lnTo>
                  <a:lnTo>
                    <a:pt x="577" y="45"/>
                  </a:lnTo>
                  <a:close/>
                  <a:moveTo>
                    <a:pt x="657" y="0"/>
                  </a:moveTo>
                  <a:lnTo>
                    <a:pt x="695" y="13"/>
                  </a:lnTo>
                  <a:lnTo>
                    <a:pt x="695" y="13"/>
                  </a:lnTo>
                  <a:lnTo>
                    <a:pt x="722" y="54"/>
                  </a:lnTo>
                  <a:lnTo>
                    <a:pt x="761" y="60"/>
                  </a:lnTo>
                  <a:lnTo>
                    <a:pt x="883" y="133"/>
                  </a:lnTo>
                  <a:lnTo>
                    <a:pt x="912" y="140"/>
                  </a:lnTo>
                  <a:lnTo>
                    <a:pt x="999" y="137"/>
                  </a:lnTo>
                  <a:lnTo>
                    <a:pt x="1005" y="152"/>
                  </a:lnTo>
                  <a:lnTo>
                    <a:pt x="1140" y="188"/>
                  </a:lnTo>
                  <a:lnTo>
                    <a:pt x="1144" y="195"/>
                  </a:lnTo>
                  <a:lnTo>
                    <a:pt x="1139" y="212"/>
                  </a:lnTo>
                  <a:lnTo>
                    <a:pt x="1166" y="261"/>
                  </a:lnTo>
                  <a:lnTo>
                    <a:pt x="1162" y="269"/>
                  </a:lnTo>
                  <a:lnTo>
                    <a:pt x="1169" y="283"/>
                  </a:lnTo>
                  <a:lnTo>
                    <a:pt x="1175" y="293"/>
                  </a:lnTo>
                  <a:lnTo>
                    <a:pt x="1180" y="286"/>
                  </a:lnTo>
                  <a:lnTo>
                    <a:pt x="1189" y="289"/>
                  </a:lnTo>
                  <a:lnTo>
                    <a:pt x="1198" y="351"/>
                  </a:lnTo>
                  <a:lnTo>
                    <a:pt x="1215" y="369"/>
                  </a:lnTo>
                  <a:lnTo>
                    <a:pt x="1216" y="380"/>
                  </a:lnTo>
                  <a:lnTo>
                    <a:pt x="1280" y="391"/>
                  </a:lnTo>
                  <a:lnTo>
                    <a:pt x="1310" y="377"/>
                  </a:lnTo>
                  <a:lnTo>
                    <a:pt x="1361" y="372"/>
                  </a:lnTo>
                  <a:lnTo>
                    <a:pt x="1378" y="371"/>
                  </a:lnTo>
                  <a:lnTo>
                    <a:pt x="1394" y="349"/>
                  </a:lnTo>
                  <a:lnTo>
                    <a:pt x="1422" y="335"/>
                  </a:lnTo>
                  <a:lnTo>
                    <a:pt x="1558" y="367"/>
                  </a:lnTo>
                  <a:lnTo>
                    <a:pt x="1574" y="355"/>
                  </a:lnTo>
                  <a:lnTo>
                    <a:pt x="1591" y="355"/>
                  </a:lnTo>
                  <a:lnTo>
                    <a:pt x="1647" y="335"/>
                  </a:lnTo>
                  <a:lnTo>
                    <a:pt x="1702" y="297"/>
                  </a:lnTo>
                  <a:lnTo>
                    <a:pt x="1748" y="296"/>
                  </a:lnTo>
                  <a:lnTo>
                    <a:pt x="1802" y="322"/>
                  </a:lnTo>
                  <a:lnTo>
                    <a:pt x="1826" y="354"/>
                  </a:lnTo>
                  <a:lnTo>
                    <a:pt x="1861" y="382"/>
                  </a:lnTo>
                  <a:lnTo>
                    <a:pt x="1953" y="395"/>
                  </a:lnTo>
                  <a:lnTo>
                    <a:pt x="1969" y="439"/>
                  </a:lnTo>
                  <a:lnTo>
                    <a:pt x="2019" y="473"/>
                  </a:lnTo>
                  <a:lnTo>
                    <a:pt x="2023" y="521"/>
                  </a:lnTo>
                  <a:lnTo>
                    <a:pt x="2051" y="534"/>
                  </a:lnTo>
                  <a:lnTo>
                    <a:pt x="2059" y="535"/>
                  </a:lnTo>
                  <a:lnTo>
                    <a:pt x="2061" y="542"/>
                  </a:lnTo>
                  <a:lnTo>
                    <a:pt x="2058" y="578"/>
                  </a:lnTo>
                  <a:lnTo>
                    <a:pt x="2078" y="587"/>
                  </a:lnTo>
                  <a:lnTo>
                    <a:pt x="2129" y="587"/>
                  </a:lnTo>
                  <a:lnTo>
                    <a:pt x="2185" y="626"/>
                  </a:lnTo>
                  <a:lnTo>
                    <a:pt x="2208" y="694"/>
                  </a:lnTo>
                  <a:lnTo>
                    <a:pt x="2181" y="727"/>
                  </a:lnTo>
                  <a:lnTo>
                    <a:pt x="2113" y="721"/>
                  </a:lnTo>
                  <a:lnTo>
                    <a:pt x="2023" y="861"/>
                  </a:lnTo>
                  <a:lnTo>
                    <a:pt x="1979" y="865"/>
                  </a:lnTo>
                  <a:lnTo>
                    <a:pt x="1933" y="848"/>
                  </a:lnTo>
                  <a:lnTo>
                    <a:pt x="1884" y="819"/>
                  </a:lnTo>
                  <a:lnTo>
                    <a:pt x="1858" y="790"/>
                  </a:lnTo>
                  <a:lnTo>
                    <a:pt x="1812" y="776"/>
                  </a:lnTo>
                  <a:lnTo>
                    <a:pt x="1763" y="795"/>
                  </a:lnTo>
                  <a:lnTo>
                    <a:pt x="1755" y="826"/>
                  </a:lnTo>
                  <a:lnTo>
                    <a:pt x="1776" y="862"/>
                  </a:lnTo>
                  <a:lnTo>
                    <a:pt x="1786" y="898"/>
                  </a:lnTo>
                  <a:lnTo>
                    <a:pt x="1790" y="955"/>
                  </a:lnTo>
                  <a:lnTo>
                    <a:pt x="1778" y="998"/>
                  </a:lnTo>
                  <a:lnTo>
                    <a:pt x="1783" y="1058"/>
                  </a:lnTo>
                  <a:lnTo>
                    <a:pt x="1786" y="1122"/>
                  </a:lnTo>
                  <a:lnTo>
                    <a:pt x="1786" y="1178"/>
                  </a:lnTo>
                  <a:lnTo>
                    <a:pt x="1765" y="1221"/>
                  </a:lnTo>
                  <a:lnTo>
                    <a:pt x="1768" y="1257"/>
                  </a:lnTo>
                  <a:lnTo>
                    <a:pt x="1802" y="1303"/>
                  </a:lnTo>
                  <a:lnTo>
                    <a:pt x="1851" y="1331"/>
                  </a:lnTo>
                  <a:lnTo>
                    <a:pt x="1875" y="1401"/>
                  </a:lnTo>
                  <a:lnTo>
                    <a:pt x="1879" y="1452"/>
                  </a:lnTo>
                  <a:lnTo>
                    <a:pt x="1876" y="1524"/>
                  </a:lnTo>
                  <a:lnTo>
                    <a:pt x="1900" y="1580"/>
                  </a:lnTo>
                  <a:lnTo>
                    <a:pt x="1930" y="1604"/>
                  </a:lnTo>
                  <a:lnTo>
                    <a:pt x="1961" y="1641"/>
                  </a:lnTo>
                  <a:lnTo>
                    <a:pt x="1967" y="1714"/>
                  </a:lnTo>
                  <a:lnTo>
                    <a:pt x="2006" y="1747"/>
                  </a:lnTo>
                  <a:lnTo>
                    <a:pt x="2012" y="1809"/>
                  </a:lnTo>
                  <a:lnTo>
                    <a:pt x="2039" y="1848"/>
                  </a:lnTo>
                  <a:lnTo>
                    <a:pt x="2084" y="1865"/>
                  </a:lnTo>
                  <a:lnTo>
                    <a:pt x="2101" y="1922"/>
                  </a:lnTo>
                  <a:lnTo>
                    <a:pt x="2124" y="1922"/>
                  </a:lnTo>
                  <a:lnTo>
                    <a:pt x="2140" y="1883"/>
                  </a:lnTo>
                  <a:lnTo>
                    <a:pt x="2152" y="1792"/>
                  </a:lnTo>
                  <a:lnTo>
                    <a:pt x="2146" y="1737"/>
                  </a:lnTo>
                  <a:lnTo>
                    <a:pt x="2175" y="1737"/>
                  </a:lnTo>
                  <a:lnTo>
                    <a:pt x="2185" y="1764"/>
                  </a:lnTo>
                  <a:lnTo>
                    <a:pt x="2185" y="1798"/>
                  </a:lnTo>
                  <a:lnTo>
                    <a:pt x="2225" y="1865"/>
                  </a:lnTo>
                  <a:lnTo>
                    <a:pt x="2292" y="1904"/>
                  </a:lnTo>
                  <a:lnTo>
                    <a:pt x="2332" y="1854"/>
                  </a:lnTo>
                  <a:lnTo>
                    <a:pt x="2391" y="1815"/>
                  </a:lnTo>
                  <a:lnTo>
                    <a:pt x="2441" y="1832"/>
                  </a:lnTo>
                  <a:lnTo>
                    <a:pt x="2460" y="1848"/>
                  </a:lnTo>
                  <a:lnTo>
                    <a:pt x="2511" y="1844"/>
                  </a:lnTo>
                  <a:lnTo>
                    <a:pt x="2545" y="1898"/>
                  </a:lnTo>
                  <a:lnTo>
                    <a:pt x="2549" y="1955"/>
                  </a:lnTo>
                  <a:lnTo>
                    <a:pt x="2528" y="2005"/>
                  </a:lnTo>
                  <a:lnTo>
                    <a:pt x="2534" y="2056"/>
                  </a:lnTo>
                  <a:lnTo>
                    <a:pt x="2573" y="2090"/>
                  </a:lnTo>
                  <a:lnTo>
                    <a:pt x="2600" y="2146"/>
                  </a:lnTo>
                  <a:lnTo>
                    <a:pt x="2617" y="2197"/>
                  </a:lnTo>
                  <a:lnTo>
                    <a:pt x="2611" y="2203"/>
                  </a:lnTo>
                  <a:lnTo>
                    <a:pt x="2611" y="2247"/>
                  </a:lnTo>
                  <a:lnTo>
                    <a:pt x="2561" y="2298"/>
                  </a:lnTo>
                  <a:lnTo>
                    <a:pt x="2534" y="2275"/>
                  </a:lnTo>
                  <a:lnTo>
                    <a:pt x="2487" y="2253"/>
                  </a:lnTo>
                  <a:lnTo>
                    <a:pt x="2453" y="2272"/>
                  </a:lnTo>
                  <a:lnTo>
                    <a:pt x="2436" y="2275"/>
                  </a:lnTo>
                  <a:lnTo>
                    <a:pt x="2433" y="2314"/>
                  </a:lnTo>
                  <a:lnTo>
                    <a:pt x="2415" y="2348"/>
                  </a:lnTo>
                  <a:lnTo>
                    <a:pt x="2359" y="2360"/>
                  </a:lnTo>
                  <a:lnTo>
                    <a:pt x="2297" y="2354"/>
                  </a:lnTo>
                  <a:lnTo>
                    <a:pt x="2286" y="2303"/>
                  </a:lnTo>
                  <a:lnTo>
                    <a:pt x="2286" y="2263"/>
                  </a:lnTo>
                  <a:lnTo>
                    <a:pt x="2274" y="2260"/>
                  </a:lnTo>
                  <a:lnTo>
                    <a:pt x="2219" y="2292"/>
                  </a:lnTo>
                  <a:lnTo>
                    <a:pt x="2196" y="2292"/>
                  </a:lnTo>
                  <a:lnTo>
                    <a:pt x="2163" y="2213"/>
                  </a:lnTo>
                  <a:lnTo>
                    <a:pt x="2157" y="2164"/>
                  </a:lnTo>
                  <a:lnTo>
                    <a:pt x="2104" y="2071"/>
                  </a:lnTo>
                  <a:lnTo>
                    <a:pt x="2083" y="2043"/>
                  </a:lnTo>
                  <a:lnTo>
                    <a:pt x="2039" y="2079"/>
                  </a:lnTo>
                  <a:lnTo>
                    <a:pt x="1961" y="2073"/>
                  </a:lnTo>
                  <a:lnTo>
                    <a:pt x="1973" y="2118"/>
                  </a:lnTo>
                  <a:lnTo>
                    <a:pt x="1876" y="2123"/>
                  </a:lnTo>
                  <a:lnTo>
                    <a:pt x="1846" y="2093"/>
                  </a:lnTo>
                  <a:lnTo>
                    <a:pt x="1826" y="2089"/>
                  </a:lnTo>
                  <a:lnTo>
                    <a:pt x="1791" y="2110"/>
                  </a:lnTo>
                  <a:lnTo>
                    <a:pt x="1750" y="2115"/>
                  </a:lnTo>
                  <a:lnTo>
                    <a:pt x="1724" y="2128"/>
                  </a:lnTo>
                  <a:lnTo>
                    <a:pt x="1678" y="2123"/>
                  </a:lnTo>
                  <a:lnTo>
                    <a:pt x="1669" y="2109"/>
                  </a:lnTo>
                  <a:lnTo>
                    <a:pt x="1669" y="2087"/>
                  </a:lnTo>
                  <a:lnTo>
                    <a:pt x="1624" y="2084"/>
                  </a:lnTo>
                  <a:lnTo>
                    <a:pt x="1618" y="2017"/>
                  </a:lnTo>
                  <a:lnTo>
                    <a:pt x="1580" y="1981"/>
                  </a:lnTo>
                  <a:lnTo>
                    <a:pt x="1557" y="1988"/>
                  </a:lnTo>
                  <a:lnTo>
                    <a:pt x="1489" y="1946"/>
                  </a:lnTo>
                  <a:lnTo>
                    <a:pt x="1422" y="1935"/>
                  </a:lnTo>
                  <a:lnTo>
                    <a:pt x="1375" y="1971"/>
                  </a:lnTo>
                  <a:lnTo>
                    <a:pt x="1339" y="1984"/>
                  </a:lnTo>
                  <a:lnTo>
                    <a:pt x="1339" y="2135"/>
                  </a:lnTo>
                  <a:lnTo>
                    <a:pt x="1209" y="2197"/>
                  </a:lnTo>
                  <a:lnTo>
                    <a:pt x="1131" y="2224"/>
                  </a:lnTo>
                  <a:lnTo>
                    <a:pt x="1104" y="2200"/>
                  </a:lnTo>
                  <a:lnTo>
                    <a:pt x="1081" y="2210"/>
                  </a:lnTo>
                  <a:lnTo>
                    <a:pt x="1068" y="2204"/>
                  </a:lnTo>
                  <a:lnTo>
                    <a:pt x="1062" y="2223"/>
                  </a:lnTo>
                  <a:lnTo>
                    <a:pt x="1043" y="2243"/>
                  </a:lnTo>
                  <a:lnTo>
                    <a:pt x="967" y="2224"/>
                  </a:lnTo>
                  <a:lnTo>
                    <a:pt x="947" y="2234"/>
                  </a:lnTo>
                  <a:lnTo>
                    <a:pt x="932" y="2221"/>
                  </a:lnTo>
                  <a:lnTo>
                    <a:pt x="941" y="2203"/>
                  </a:lnTo>
                  <a:lnTo>
                    <a:pt x="932" y="2184"/>
                  </a:lnTo>
                  <a:lnTo>
                    <a:pt x="944" y="2182"/>
                  </a:lnTo>
                  <a:lnTo>
                    <a:pt x="945" y="2175"/>
                  </a:lnTo>
                  <a:lnTo>
                    <a:pt x="905" y="2128"/>
                  </a:lnTo>
                  <a:lnTo>
                    <a:pt x="886" y="2131"/>
                  </a:lnTo>
                  <a:lnTo>
                    <a:pt x="881" y="2079"/>
                  </a:lnTo>
                  <a:lnTo>
                    <a:pt x="862" y="2083"/>
                  </a:lnTo>
                  <a:lnTo>
                    <a:pt x="875" y="2064"/>
                  </a:lnTo>
                  <a:lnTo>
                    <a:pt x="888" y="2071"/>
                  </a:lnTo>
                  <a:lnTo>
                    <a:pt x="908" y="2057"/>
                  </a:lnTo>
                  <a:lnTo>
                    <a:pt x="907" y="2048"/>
                  </a:lnTo>
                  <a:lnTo>
                    <a:pt x="885" y="2054"/>
                  </a:lnTo>
                  <a:lnTo>
                    <a:pt x="885" y="2038"/>
                  </a:lnTo>
                  <a:lnTo>
                    <a:pt x="866" y="2030"/>
                  </a:lnTo>
                  <a:lnTo>
                    <a:pt x="852" y="2043"/>
                  </a:lnTo>
                  <a:lnTo>
                    <a:pt x="827" y="1989"/>
                  </a:lnTo>
                  <a:lnTo>
                    <a:pt x="783" y="1950"/>
                  </a:lnTo>
                  <a:lnTo>
                    <a:pt x="757" y="1975"/>
                  </a:lnTo>
                  <a:lnTo>
                    <a:pt x="755" y="1959"/>
                  </a:lnTo>
                  <a:lnTo>
                    <a:pt x="741" y="1942"/>
                  </a:lnTo>
                  <a:lnTo>
                    <a:pt x="693" y="1924"/>
                  </a:lnTo>
                  <a:lnTo>
                    <a:pt x="672" y="1930"/>
                  </a:lnTo>
                  <a:lnTo>
                    <a:pt x="667" y="1973"/>
                  </a:lnTo>
                  <a:lnTo>
                    <a:pt x="647" y="1956"/>
                  </a:lnTo>
                  <a:lnTo>
                    <a:pt x="649" y="1907"/>
                  </a:lnTo>
                  <a:lnTo>
                    <a:pt x="663" y="1916"/>
                  </a:lnTo>
                  <a:lnTo>
                    <a:pt x="690" y="1911"/>
                  </a:lnTo>
                  <a:lnTo>
                    <a:pt x="705" y="1894"/>
                  </a:lnTo>
                  <a:lnTo>
                    <a:pt x="700" y="1854"/>
                  </a:lnTo>
                  <a:lnTo>
                    <a:pt x="721" y="1825"/>
                  </a:lnTo>
                  <a:lnTo>
                    <a:pt x="728" y="1825"/>
                  </a:lnTo>
                  <a:lnTo>
                    <a:pt x="712" y="1743"/>
                  </a:lnTo>
                  <a:lnTo>
                    <a:pt x="724" y="1730"/>
                  </a:lnTo>
                  <a:lnTo>
                    <a:pt x="729" y="1698"/>
                  </a:lnTo>
                  <a:lnTo>
                    <a:pt x="742" y="1695"/>
                  </a:lnTo>
                  <a:lnTo>
                    <a:pt x="742" y="1687"/>
                  </a:lnTo>
                  <a:lnTo>
                    <a:pt x="732" y="1669"/>
                  </a:lnTo>
                  <a:lnTo>
                    <a:pt x="719" y="1664"/>
                  </a:lnTo>
                  <a:lnTo>
                    <a:pt x="728" y="1658"/>
                  </a:lnTo>
                  <a:lnTo>
                    <a:pt x="706" y="1617"/>
                  </a:lnTo>
                  <a:lnTo>
                    <a:pt x="690" y="1620"/>
                  </a:lnTo>
                  <a:lnTo>
                    <a:pt x="683" y="1592"/>
                  </a:lnTo>
                  <a:lnTo>
                    <a:pt x="660" y="1563"/>
                  </a:lnTo>
                  <a:lnTo>
                    <a:pt x="669" y="1553"/>
                  </a:lnTo>
                  <a:lnTo>
                    <a:pt x="683" y="1561"/>
                  </a:lnTo>
                  <a:lnTo>
                    <a:pt x="695" y="1547"/>
                  </a:lnTo>
                  <a:lnTo>
                    <a:pt x="735" y="1532"/>
                  </a:lnTo>
                  <a:lnTo>
                    <a:pt x="741" y="1519"/>
                  </a:lnTo>
                  <a:lnTo>
                    <a:pt x="757" y="1511"/>
                  </a:lnTo>
                  <a:lnTo>
                    <a:pt x="804" y="1514"/>
                  </a:lnTo>
                  <a:lnTo>
                    <a:pt x="745" y="1502"/>
                  </a:lnTo>
                  <a:lnTo>
                    <a:pt x="660" y="1443"/>
                  </a:lnTo>
                  <a:lnTo>
                    <a:pt x="628" y="1443"/>
                  </a:lnTo>
                  <a:lnTo>
                    <a:pt x="636" y="1384"/>
                  </a:lnTo>
                  <a:lnTo>
                    <a:pt x="651" y="1351"/>
                  </a:lnTo>
                  <a:lnTo>
                    <a:pt x="670" y="1347"/>
                  </a:lnTo>
                  <a:lnTo>
                    <a:pt x="695" y="1321"/>
                  </a:lnTo>
                  <a:lnTo>
                    <a:pt x="718" y="1321"/>
                  </a:lnTo>
                  <a:lnTo>
                    <a:pt x="729" y="1299"/>
                  </a:lnTo>
                  <a:lnTo>
                    <a:pt x="742" y="1300"/>
                  </a:lnTo>
                  <a:lnTo>
                    <a:pt x="745" y="1293"/>
                  </a:lnTo>
                  <a:lnTo>
                    <a:pt x="773" y="1295"/>
                  </a:lnTo>
                  <a:lnTo>
                    <a:pt x="784" y="1246"/>
                  </a:lnTo>
                  <a:lnTo>
                    <a:pt x="807" y="1259"/>
                  </a:lnTo>
                  <a:lnTo>
                    <a:pt x="833" y="1254"/>
                  </a:lnTo>
                  <a:lnTo>
                    <a:pt x="850" y="1231"/>
                  </a:lnTo>
                  <a:lnTo>
                    <a:pt x="811" y="1246"/>
                  </a:lnTo>
                  <a:lnTo>
                    <a:pt x="785" y="1230"/>
                  </a:lnTo>
                  <a:lnTo>
                    <a:pt x="775" y="1238"/>
                  </a:lnTo>
                  <a:lnTo>
                    <a:pt x="767" y="1227"/>
                  </a:lnTo>
                  <a:lnTo>
                    <a:pt x="765" y="1241"/>
                  </a:lnTo>
                  <a:lnTo>
                    <a:pt x="728" y="1266"/>
                  </a:lnTo>
                  <a:lnTo>
                    <a:pt x="722" y="1286"/>
                  </a:lnTo>
                  <a:lnTo>
                    <a:pt x="708" y="1287"/>
                  </a:lnTo>
                  <a:lnTo>
                    <a:pt x="702" y="1313"/>
                  </a:lnTo>
                  <a:lnTo>
                    <a:pt x="654" y="1336"/>
                  </a:lnTo>
                  <a:lnTo>
                    <a:pt x="659" y="1315"/>
                  </a:lnTo>
                  <a:lnTo>
                    <a:pt x="637" y="1292"/>
                  </a:lnTo>
                  <a:lnTo>
                    <a:pt x="638" y="1260"/>
                  </a:lnTo>
                  <a:lnTo>
                    <a:pt x="627" y="1241"/>
                  </a:lnTo>
                  <a:lnTo>
                    <a:pt x="631" y="1181"/>
                  </a:lnTo>
                  <a:lnTo>
                    <a:pt x="644" y="1175"/>
                  </a:lnTo>
                  <a:lnTo>
                    <a:pt x="649" y="1158"/>
                  </a:lnTo>
                  <a:lnTo>
                    <a:pt x="667" y="1142"/>
                  </a:lnTo>
                  <a:lnTo>
                    <a:pt x="706" y="1156"/>
                  </a:lnTo>
                  <a:lnTo>
                    <a:pt x="729" y="1184"/>
                  </a:lnTo>
                  <a:lnTo>
                    <a:pt x="744" y="1182"/>
                  </a:lnTo>
                  <a:lnTo>
                    <a:pt x="713" y="1155"/>
                  </a:lnTo>
                  <a:lnTo>
                    <a:pt x="682" y="1142"/>
                  </a:lnTo>
                  <a:lnTo>
                    <a:pt x="669" y="1129"/>
                  </a:lnTo>
                  <a:lnTo>
                    <a:pt x="641" y="1152"/>
                  </a:lnTo>
                  <a:lnTo>
                    <a:pt x="637" y="1133"/>
                  </a:lnTo>
                  <a:lnTo>
                    <a:pt x="600" y="1100"/>
                  </a:lnTo>
                  <a:lnTo>
                    <a:pt x="611" y="1068"/>
                  </a:lnTo>
                  <a:lnTo>
                    <a:pt x="598" y="1015"/>
                  </a:lnTo>
                  <a:lnTo>
                    <a:pt x="579" y="993"/>
                  </a:lnTo>
                  <a:lnTo>
                    <a:pt x="517" y="967"/>
                  </a:lnTo>
                  <a:lnTo>
                    <a:pt x="507" y="950"/>
                  </a:lnTo>
                  <a:lnTo>
                    <a:pt x="443" y="940"/>
                  </a:lnTo>
                  <a:lnTo>
                    <a:pt x="431" y="929"/>
                  </a:lnTo>
                  <a:lnTo>
                    <a:pt x="388" y="953"/>
                  </a:lnTo>
                  <a:lnTo>
                    <a:pt x="360" y="982"/>
                  </a:lnTo>
                  <a:lnTo>
                    <a:pt x="350" y="1009"/>
                  </a:lnTo>
                  <a:lnTo>
                    <a:pt x="339" y="999"/>
                  </a:lnTo>
                  <a:lnTo>
                    <a:pt x="310" y="1032"/>
                  </a:lnTo>
                  <a:lnTo>
                    <a:pt x="307" y="1015"/>
                  </a:lnTo>
                  <a:lnTo>
                    <a:pt x="293" y="1001"/>
                  </a:lnTo>
                  <a:lnTo>
                    <a:pt x="304" y="982"/>
                  </a:lnTo>
                  <a:lnTo>
                    <a:pt x="301" y="949"/>
                  </a:lnTo>
                  <a:lnTo>
                    <a:pt x="321" y="934"/>
                  </a:lnTo>
                  <a:lnTo>
                    <a:pt x="319" y="878"/>
                  </a:lnTo>
                  <a:lnTo>
                    <a:pt x="300" y="836"/>
                  </a:lnTo>
                  <a:lnTo>
                    <a:pt x="290" y="829"/>
                  </a:lnTo>
                  <a:lnTo>
                    <a:pt x="277" y="835"/>
                  </a:lnTo>
                  <a:lnTo>
                    <a:pt x="259" y="831"/>
                  </a:lnTo>
                  <a:lnTo>
                    <a:pt x="258" y="818"/>
                  </a:lnTo>
                  <a:lnTo>
                    <a:pt x="265" y="812"/>
                  </a:lnTo>
                  <a:lnTo>
                    <a:pt x="257" y="806"/>
                  </a:lnTo>
                  <a:lnTo>
                    <a:pt x="254" y="793"/>
                  </a:lnTo>
                  <a:lnTo>
                    <a:pt x="257" y="780"/>
                  </a:lnTo>
                  <a:lnTo>
                    <a:pt x="274" y="767"/>
                  </a:lnTo>
                  <a:lnTo>
                    <a:pt x="271" y="743"/>
                  </a:lnTo>
                  <a:lnTo>
                    <a:pt x="275" y="728"/>
                  </a:lnTo>
                  <a:lnTo>
                    <a:pt x="284" y="730"/>
                  </a:lnTo>
                  <a:lnTo>
                    <a:pt x="291" y="723"/>
                  </a:lnTo>
                  <a:lnTo>
                    <a:pt x="284" y="710"/>
                  </a:lnTo>
                  <a:lnTo>
                    <a:pt x="268" y="711"/>
                  </a:lnTo>
                  <a:lnTo>
                    <a:pt x="249" y="737"/>
                  </a:lnTo>
                  <a:lnTo>
                    <a:pt x="212" y="735"/>
                  </a:lnTo>
                  <a:lnTo>
                    <a:pt x="209" y="753"/>
                  </a:lnTo>
                  <a:lnTo>
                    <a:pt x="219" y="761"/>
                  </a:lnTo>
                  <a:lnTo>
                    <a:pt x="218" y="767"/>
                  </a:lnTo>
                  <a:lnTo>
                    <a:pt x="205" y="772"/>
                  </a:lnTo>
                  <a:lnTo>
                    <a:pt x="206" y="783"/>
                  </a:lnTo>
                  <a:lnTo>
                    <a:pt x="164" y="787"/>
                  </a:lnTo>
                  <a:lnTo>
                    <a:pt x="167" y="799"/>
                  </a:lnTo>
                  <a:lnTo>
                    <a:pt x="150" y="802"/>
                  </a:lnTo>
                  <a:lnTo>
                    <a:pt x="154" y="810"/>
                  </a:lnTo>
                  <a:lnTo>
                    <a:pt x="146" y="828"/>
                  </a:lnTo>
                  <a:lnTo>
                    <a:pt x="131" y="833"/>
                  </a:lnTo>
                  <a:lnTo>
                    <a:pt x="125" y="819"/>
                  </a:lnTo>
                  <a:lnTo>
                    <a:pt x="110" y="826"/>
                  </a:lnTo>
                  <a:lnTo>
                    <a:pt x="75" y="822"/>
                  </a:lnTo>
                  <a:lnTo>
                    <a:pt x="65" y="784"/>
                  </a:lnTo>
                  <a:lnTo>
                    <a:pt x="71" y="780"/>
                  </a:lnTo>
                  <a:lnTo>
                    <a:pt x="61" y="770"/>
                  </a:lnTo>
                  <a:lnTo>
                    <a:pt x="65" y="761"/>
                  </a:lnTo>
                  <a:lnTo>
                    <a:pt x="87" y="757"/>
                  </a:lnTo>
                  <a:lnTo>
                    <a:pt x="81" y="750"/>
                  </a:lnTo>
                  <a:lnTo>
                    <a:pt x="98" y="735"/>
                  </a:lnTo>
                  <a:lnTo>
                    <a:pt x="121" y="743"/>
                  </a:lnTo>
                  <a:lnTo>
                    <a:pt x="149" y="761"/>
                  </a:lnTo>
                  <a:lnTo>
                    <a:pt x="163" y="763"/>
                  </a:lnTo>
                  <a:lnTo>
                    <a:pt x="180" y="750"/>
                  </a:lnTo>
                  <a:lnTo>
                    <a:pt x="190" y="728"/>
                  </a:lnTo>
                  <a:lnTo>
                    <a:pt x="174" y="717"/>
                  </a:lnTo>
                  <a:lnTo>
                    <a:pt x="156" y="728"/>
                  </a:lnTo>
                  <a:lnTo>
                    <a:pt x="157" y="717"/>
                  </a:lnTo>
                  <a:lnTo>
                    <a:pt x="179" y="686"/>
                  </a:lnTo>
                  <a:lnTo>
                    <a:pt x="156" y="697"/>
                  </a:lnTo>
                  <a:lnTo>
                    <a:pt x="121" y="678"/>
                  </a:lnTo>
                  <a:lnTo>
                    <a:pt x="140" y="653"/>
                  </a:lnTo>
                  <a:lnTo>
                    <a:pt x="124" y="658"/>
                  </a:lnTo>
                  <a:lnTo>
                    <a:pt x="118" y="649"/>
                  </a:lnTo>
                  <a:lnTo>
                    <a:pt x="92" y="648"/>
                  </a:lnTo>
                  <a:lnTo>
                    <a:pt x="76" y="658"/>
                  </a:lnTo>
                  <a:lnTo>
                    <a:pt x="49" y="643"/>
                  </a:lnTo>
                  <a:lnTo>
                    <a:pt x="51" y="659"/>
                  </a:lnTo>
                  <a:lnTo>
                    <a:pt x="66" y="674"/>
                  </a:lnTo>
                  <a:lnTo>
                    <a:pt x="69" y="710"/>
                  </a:lnTo>
                  <a:lnTo>
                    <a:pt x="22" y="757"/>
                  </a:lnTo>
                  <a:lnTo>
                    <a:pt x="13" y="757"/>
                  </a:lnTo>
                  <a:lnTo>
                    <a:pt x="16" y="743"/>
                  </a:lnTo>
                  <a:lnTo>
                    <a:pt x="26" y="738"/>
                  </a:lnTo>
                  <a:lnTo>
                    <a:pt x="19" y="717"/>
                  </a:lnTo>
                  <a:lnTo>
                    <a:pt x="39" y="688"/>
                  </a:lnTo>
                  <a:lnTo>
                    <a:pt x="32" y="676"/>
                  </a:lnTo>
                  <a:lnTo>
                    <a:pt x="38" y="669"/>
                  </a:lnTo>
                  <a:lnTo>
                    <a:pt x="35" y="663"/>
                  </a:lnTo>
                  <a:lnTo>
                    <a:pt x="23" y="669"/>
                  </a:lnTo>
                  <a:lnTo>
                    <a:pt x="16" y="659"/>
                  </a:lnTo>
                  <a:lnTo>
                    <a:pt x="20" y="646"/>
                  </a:lnTo>
                  <a:lnTo>
                    <a:pt x="13" y="645"/>
                  </a:lnTo>
                  <a:lnTo>
                    <a:pt x="17" y="636"/>
                  </a:lnTo>
                  <a:lnTo>
                    <a:pt x="2" y="629"/>
                  </a:lnTo>
                  <a:lnTo>
                    <a:pt x="0" y="619"/>
                  </a:lnTo>
                  <a:lnTo>
                    <a:pt x="33" y="612"/>
                  </a:lnTo>
                  <a:lnTo>
                    <a:pt x="33" y="588"/>
                  </a:lnTo>
                  <a:lnTo>
                    <a:pt x="40" y="599"/>
                  </a:lnTo>
                  <a:lnTo>
                    <a:pt x="59" y="583"/>
                  </a:lnTo>
                  <a:lnTo>
                    <a:pt x="66" y="555"/>
                  </a:lnTo>
                  <a:lnTo>
                    <a:pt x="58" y="555"/>
                  </a:lnTo>
                  <a:lnTo>
                    <a:pt x="53" y="544"/>
                  </a:lnTo>
                  <a:lnTo>
                    <a:pt x="66" y="537"/>
                  </a:lnTo>
                  <a:lnTo>
                    <a:pt x="65" y="527"/>
                  </a:lnTo>
                  <a:lnTo>
                    <a:pt x="78" y="525"/>
                  </a:lnTo>
                  <a:lnTo>
                    <a:pt x="81" y="503"/>
                  </a:lnTo>
                  <a:lnTo>
                    <a:pt x="58" y="482"/>
                  </a:lnTo>
                  <a:lnTo>
                    <a:pt x="74" y="482"/>
                  </a:lnTo>
                  <a:lnTo>
                    <a:pt x="63" y="463"/>
                  </a:lnTo>
                  <a:lnTo>
                    <a:pt x="75" y="467"/>
                  </a:lnTo>
                  <a:lnTo>
                    <a:pt x="84" y="454"/>
                  </a:lnTo>
                  <a:lnTo>
                    <a:pt x="85" y="475"/>
                  </a:lnTo>
                  <a:lnTo>
                    <a:pt x="104" y="475"/>
                  </a:lnTo>
                  <a:lnTo>
                    <a:pt x="94" y="499"/>
                  </a:lnTo>
                  <a:lnTo>
                    <a:pt x="105" y="509"/>
                  </a:lnTo>
                  <a:lnTo>
                    <a:pt x="102" y="542"/>
                  </a:lnTo>
                  <a:lnTo>
                    <a:pt x="107" y="545"/>
                  </a:lnTo>
                  <a:lnTo>
                    <a:pt x="114" y="532"/>
                  </a:lnTo>
                  <a:lnTo>
                    <a:pt x="137" y="593"/>
                  </a:lnTo>
                  <a:lnTo>
                    <a:pt x="149" y="599"/>
                  </a:lnTo>
                  <a:lnTo>
                    <a:pt x="140" y="551"/>
                  </a:lnTo>
                  <a:lnTo>
                    <a:pt x="124" y="542"/>
                  </a:lnTo>
                  <a:lnTo>
                    <a:pt x="120" y="521"/>
                  </a:lnTo>
                  <a:lnTo>
                    <a:pt x="140" y="519"/>
                  </a:lnTo>
                  <a:lnTo>
                    <a:pt x="114" y="490"/>
                  </a:lnTo>
                  <a:lnTo>
                    <a:pt x="134" y="478"/>
                  </a:lnTo>
                  <a:lnTo>
                    <a:pt x="151" y="441"/>
                  </a:lnTo>
                  <a:lnTo>
                    <a:pt x="133" y="443"/>
                  </a:lnTo>
                  <a:lnTo>
                    <a:pt x="134" y="421"/>
                  </a:lnTo>
                  <a:lnTo>
                    <a:pt x="123" y="421"/>
                  </a:lnTo>
                  <a:lnTo>
                    <a:pt x="121" y="413"/>
                  </a:lnTo>
                  <a:lnTo>
                    <a:pt x="137" y="400"/>
                  </a:lnTo>
                  <a:lnTo>
                    <a:pt x="128" y="388"/>
                  </a:lnTo>
                  <a:lnTo>
                    <a:pt x="111" y="385"/>
                  </a:lnTo>
                  <a:lnTo>
                    <a:pt x="112" y="378"/>
                  </a:lnTo>
                  <a:lnTo>
                    <a:pt x="131" y="372"/>
                  </a:lnTo>
                  <a:lnTo>
                    <a:pt x="138" y="382"/>
                  </a:lnTo>
                  <a:lnTo>
                    <a:pt x="147" y="381"/>
                  </a:lnTo>
                  <a:lnTo>
                    <a:pt x="151" y="371"/>
                  </a:lnTo>
                  <a:lnTo>
                    <a:pt x="147" y="365"/>
                  </a:lnTo>
                  <a:lnTo>
                    <a:pt x="159" y="358"/>
                  </a:lnTo>
                  <a:lnTo>
                    <a:pt x="156" y="341"/>
                  </a:lnTo>
                  <a:lnTo>
                    <a:pt x="172" y="354"/>
                  </a:lnTo>
                  <a:lnTo>
                    <a:pt x="182" y="339"/>
                  </a:lnTo>
                  <a:lnTo>
                    <a:pt x="210" y="332"/>
                  </a:lnTo>
                  <a:lnTo>
                    <a:pt x="215" y="320"/>
                  </a:lnTo>
                  <a:lnTo>
                    <a:pt x="223" y="325"/>
                  </a:lnTo>
                  <a:lnTo>
                    <a:pt x="241" y="318"/>
                  </a:lnTo>
                  <a:lnTo>
                    <a:pt x="234" y="331"/>
                  </a:lnTo>
                  <a:lnTo>
                    <a:pt x="281" y="354"/>
                  </a:lnTo>
                  <a:lnTo>
                    <a:pt x="300" y="351"/>
                  </a:lnTo>
                  <a:lnTo>
                    <a:pt x="293" y="331"/>
                  </a:lnTo>
                  <a:lnTo>
                    <a:pt x="308" y="307"/>
                  </a:lnTo>
                  <a:lnTo>
                    <a:pt x="303" y="241"/>
                  </a:lnTo>
                  <a:lnTo>
                    <a:pt x="290" y="215"/>
                  </a:lnTo>
                  <a:lnTo>
                    <a:pt x="297" y="202"/>
                  </a:lnTo>
                  <a:lnTo>
                    <a:pt x="313" y="202"/>
                  </a:lnTo>
                  <a:lnTo>
                    <a:pt x="321" y="184"/>
                  </a:lnTo>
                  <a:lnTo>
                    <a:pt x="332" y="182"/>
                  </a:lnTo>
                  <a:lnTo>
                    <a:pt x="336" y="196"/>
                  </a:lnTo>
                  <a:lnTo>
                    <a:pt x="327" y="211"/>
                  </a:lnTo>
                  <a:lnTo>
                    <a:pt x="310" y="215"/>
                  </a:lnTo>
                  <a:lnTo>
                    <a:pt x="324" y="234"/>
                  </a:lnTo>
                  <a:lnTo>
                    <a:pt x="336" y="228"/>
                  </a:lnTo>
                  <a:lnTo>
                    <a:pt x="342" y="233"/>
                  </a:lnTo>
                  <a:lnTo>
                    <a:pt x="324" y="256"/>
                  </a:lnTo>
                  <a:lnTo>
                    <a:pt x="324" y="315"/>
                  </a:lnTo>
                  <a:lnTo>
                    <a:pt x="337" y="322"/>
                  </a:lnTo>
                  <a:lnTo>
                    <a:pt x="339" y="336"/>
                  </a:lnTo>
                  <a:lnTo>
                    <a:pt x="355" y="341"/>
                  </a:lnTo>
                  <a:lnTo>
                    <a:pt x="357" y="369"/>
                  </a:lnTo>
                  <a:lnTo>
                    <a:pt x="376" y="369"/>
                  </a:lnTo>
                  <a:lnTo>
                    <a:pt x="373" y="380"/>
                  </a:lnTo>
                  <a:lnTo>
                    <a:pt x="350" y="380"/>
                  </a:lnTo>
                  <a:lnTo>
                    <a:pt x="345" y="387"/>
                  </a:lnTo>
                  <a:lnTo>
                    <a:pt x="343" y="401"/>
                  </a:lnTo>
                  <a:lnTo>
                    <a:pt x="326" y="423"/>
                  </a:lnTo>
                  <a:lnTo>
                    <a:pt x="326" y="441"/>
                  </a:lnTo>
                  <a:lnTo>
                    <a:pt x="314" y="452"/>
                  </a:lnTo>
                  <a:lnTo>
                    <a:pt x="313" y="473"/>
                  </a:lnTo>
                  <a:lnTo>
                    <a:pt x="350" y="482"/>
                  </a:lnTo>
                  <a:lnTo>
                    <a:pt x="347" y="493"/>
                  </a:lnTo>
                  <a:lnTo>
                    <a:pt x="313" y="511"/>
                  </a:lnTo>
                  <a:lnTo>
                    <a:pt x="293" y="511"/>
                  </a:lnTo>
                  <a:lnTo>
                    <a:pt x="288" y="524"/>
                  </a:lnTo>
                  <a:lnTo>
                    <a:pt x="301" y="531"/>
                  </a:lnTo>
                  <a:lnTo>
                    <a:pt x="297" y="555"/>
                  </a:lnTo>
                  <a:lnTo>
                    <a:pt x="306" y="565"/>
                  </a:lnTo>
                  <a:lnTo>
                    <a:pt x="316" y="557"/>
                  </a:lnTo>
                  <a:lnTo>
                    <a:pt x="313" y="547"/>
                  </a:lnTo>
                  <a:lnTo>
                    <a:pt x="320" y="541"/>
                  </a:lnTo>
                  <a:lnTo>
                    <a:pt x="324" y="551"/>
                  </a:lnTo>
                  <a:lnTo>
                    <a:pt x="330" y="547"/>
                  </a:lnTo>
                  <a:lnTo>
                    <a:pt x="324" y="537"/>
                  </a:lnTo>
                  <a:lnTo>
                    <a:pt x="330" y="528"/>
                  </a:lnTo>
                  <a:lnTo>
                    <a:pt x="345" y="537"/>
                  </a:lnTo>
                  <a:lnTo>
                    <a:pt x="360" y="521"/>
                  </a:lnTo>
                  <a:lnTo>
                    <a:pt x="369" y="531"/>
                  </a:lnTo>
                  <a:lnTo>
                    <a:pt x="381" y="531"/>
                  </a:lnTo>
                  <a:lnTo>
                    <a:pt x="382" y="524"/>
                  </a:lnTo>
                  <a:lnTo>
                    <a:pt x="365" y="509"/>
                  </a:lnTo>
                  <a:lnTo>
                    <a:pt x="363" y="496"/>
                  </a:lnTo>
                  <a:lnTo>
                    <a:pt x="370" y="489"/>
                  </a:lnTo>
                  <a:lnTo>
                    <a:pt x="352" y="475"/>
                  </a:lnTo>
                  <a:lnTo>
                    <a:pt x="373" y="427"/>
                  </a:lnTo>
                  <a:lnTo>
                    <a:pt x="386" y="436"/>
                  </a:lnTo>
                  <a:lnTo>
                    <a:pt x="402" y="433"/>
                  </a:lnTo>
                  <a:lnTo>
                    <a:pt x="394" y="463"/>
                  </a:lnTo>
                  <a:lnTo>
                    <a:pt x="417" y="493"/>
                  </a:lnTo>
                  <a:lnTo>
                    <a:pt x="431" y="496"/>
                  </a:lnTo>
                  <a:lnTo>
                    <a:pt x="415" y="462"/>
                  </a:lnTo>
                  <a:lnTo>
                    <a:pt x="441" y="440"/>
                  </a:lnTo>
                  <a:lnTo>
                    <a:pt x="441" y="416"/>
                  </a:lnTo>
                  <a:lnTo>
                    <a:pt x="431" y="400"/>
                  </a:lnTo>
                  <a:lnTo>
                    <a:pt x="453" y="387"/>
                  </a:lnTo>
                  <a:lnTo>
                    <a:pt x="487" y="391"/>
                  </a:lnTo>
                  <a:lnTo>
                    <a:pt x="484" y="364"/>
                  </a:lnTo>
                  <a:lnTo>
                    <a:pt x="497" y="369"/>
                  </a:lnTo>
                  <a:lnTo>
                    <a:pt x="499" y="356"/>
                  </a:lnTo>
                  <a:lnTo>
                    <a:pt x="516" y="362"/>
                  </a:lnTo>
                  <a:lnTo>
                    <a:pt x="522" y="354"/>
                  </a:lnTo>
                  <a:lnTo>
                    <a:pt x="542" y="354"/>
                  </a:lnTo>
                  <a:lnTo>
                    <a:pt x="543" y="346"/>
                  </a:lnTo>
                  <a:lnTo>
                    <a:pt x="536" y="336"/>
                  </a:lnTo>
                  <a:lnTo>
                    <a:pt x="506" y="332"/>
                  </a:lnTo>
                  <a:lnTo>
                    <a:pt x="509" y="318"/>
                  </a:lnTo>
                  <a:lnTo>
                    <a:pt x="499" y="312"/>
                  </a:lnTo>
                  <a:lnTo>
                    <a:pt x="497" y="306"/>
                  </a:lnTo>
                  <a:lnTo>
                    <a:pt x="513" y="309"/>
                  </a:lnTo>
                  <a:lnTo>
                    <a:pt x="523" y="300"/>
                  </a:lnTo>
                  <a:lnTo>
                    <a:pt x="522" y="273"/>
                  </a:lnTo>
                  <a:lnTo>
                    <a:pt x="506" y="266"/>
                  </a:lnTo>
                  <a:lnTo>
                    <a:pt x="507" y="273"/>
                  </a:lnTo>
                  <a:lnTo>
                    <a:pt x="489" y="276"/>
                  </a:lnTo>
                  <a:lnTo>
                    <a:pt x="476" y="290"/>
                  </a:lnTo>
                  <a:lnTo>
                    <a:pt x="464" y="280"/>
                  </a:lnTo>
                  <a:lnTo>
                    <a:pt x="460" y="257"/>
                  </a:lnTo>
                  <a:lnTo>
                    <a:pt x="438" y="251"/>
                  </a:lnTo>
                  <a:lnTo>
                    <a:pt x="422" y="269"/>
                  </a:lnTo>
                  <a:lnTo>
                    <a:pt x="417" y="264"/>
                  </a:lnTo>
                  <a:lnTo>
                    <a:pt x="425" y="244"/>
                  </a:lnTo>
                  <a:lnTo>
                    <a:pt x="408" y="241"/>
                  </a:lnTo>
                  <a:lnTo>
                    <a:pt x="405" y="221"/>
                  </a:lnTo>
                  <a:lnTo>
                    <a:pt x="379" y="224"/>
                  </a:lnTo>
                  <a:lnTo>
                    <a:pt x="383" y="204"/>
                  </a:lnTo>
                  <a:lnTo>
                    <a:pt x="428" y="204"/>
                  </a:lnTo>
                  <a:lnTo>
                    <a:pt x="440" y="224"/>
                  </a:lnTo>
                  <a:lnTo>
                    <a:pt x="448" y="207"/>
                  </a:lnTo>
                  <a:lnTo>
                    <a:pt x="468" y="207"/>
                  </a:lnTo>
                  <a:lnTo>
                    <a:pt x="470" y="199"/>
                  </a:lnTo>
                  <a:lnTo>
                    <a:pt x="467" y="194"/>
                  </a:lnTo>
                  <a:lnTo>
                    <a:pt x="453" y="196"/>
                  </a:lnTo>
                  <a:lnTo>
                    <a:pt x="454" y="184"/>
                  </a:lnTo>
                  <a:lnTo>
                    <a:pt x="444" y="175"/>
                  </a:lnTo>
                  <a:lnTo>
                    <a:pt x="430" y="184"/>
                  </a:lnTo>
                  <a:lnTo>
                    <a:pt x="427" y="175"/>
                  </a:lnTo>
                  <a:lnTo>
                    <a:pt x="373" y="171"/>
                  </a:lnTo>
                  <a:lnTo>
                    <a:pt x="368" y="137"/>
                  </a:lnTo>
                  <a:lnTo>
                    <a:pt x="379" y="145"/>
                  </a:lnTo>
                  <a:lnTo>
                    <a:pt x="409" y="129"/>
                  </a:lnTo>
                  <a:lnTo>
                    <a:pt x="415" y="114"/>
                  </a:lnTo>
                  <a:lnTo>
                    <a:pt x="430" y="123"/>
                  </a:lnTo>
                  <a:lnTo>
                    <a:pt x="461" y="117"/>
                  </a:lnTo>
                  <a:lnTo>
                    <a:pt x="467" y="104"/>
                  </a:lnTo>
                  <a:lnTo>
                    <a:pt x="474" y="113"/>
                  </a:lnTo>
                  <a:lnTo>
                    <a:pt x="539" y="111"/>
                  </a:lnTo>
                  <a:lnTo>
                    <a:pt x="587" y="136"/>
                  </a:lnTo>
                  <a:lnTo>
                    <a:pt x="610" y="124"/>
                  </a:lnTo>
                  <a:lnTo>
                    <a:pt x="591" y="90"/>
                  </a:lnTo>
                  <a:lnTo>
                    <a:pt x="600" y="91"/>
                  </a:lnTo>
                  <a:lnTo>
                    <a:pt x="638" y="47"/>
                  </a:lnTo>
                  <a:lnTo>
                    <a:pt x="628" y="37"/>
                  </a:lnTo>
                  <a:lnTo>
                    <a:pt x="641" y="12"/>
                  </a:lnTo>
                  <a:lnTo>
                    <a:pt x="650" y="12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11738140" y="14555143"/>
              <a:ext cx="6251100" cy="4447185"/>
            </a:xfrm>
            <a:custGeom>
              <a:avLst/>
              <a:gdLst/>
              <a:ahLst/>
              <a:cxnLst>
                <a:cxn ang="0">
                  <a:pos x="834" y="36"/>
                </a:cxn>
                <a:cxn ang="0">
                  <a:pos x="1128" y="152"/>
                </a:cxn>
                <a:cxn ang="0">
                  <a:pos x="1305" y="158"/>
                </a:cxn>
                <a:cxn ang="0">
                  <a:pos x="1563" y="136"/>
                </a:cxn>
                <a:cxn ang="0">
                  <a:pos x="1733" y="325"/>
                </a:cxn>
                <a:cxn ang="0">
                  <a:pos x="1818" y="425"/>
                </a:cxn>
                <a:cxn ang="0">
                  <a:pos x="1946" y="318"/>
                </a:cxn>
                <a:cxn ang="0">
                  <a:pos x="2091" y="256"/>
                </a:cxn>
                <a:cxn ang="0">
                  <a:pos x="2183" y="322"/>
                </a:cxn>
                <a:cxn ang="0">
                  <a:pos x="2269" y="341"/>
                </a:cxn>
                <a:cxn ang="0">
                  <a:pos x="2360" y="298"/>
                </a:cxn>
                <a:cxn ang="0">
                  <a:pos x="2540" y="504"/>
                </a:cxn>
                <a:cxn ang="0">
                  <a:pos x="2387" y="688"/>
                </a:cxn>
                <a:cxn ang="0">
                  <a:pos x="2292" y="701"/>
                </a:cxn>
                <a:cxn ang="0">
                  <a:pos x="2265" y="742"/>
                </a:cxn>
                <a:cxn ang="0">
                  <a:pos x="2145" y="990"/>
                </a:cxn>
                <a:cxn ang="0">
                  <a:pos x="2065" y="1204"/>
                </a:cxn>
                <a:cxn ang="0">
                  <a:pos x="2089" y="1330"/>
                </a:cxn>
                <a:cxn ang="0">
                  <a:pos x="2106" y="1482"/>
                </a:cxn>
                <a:cxn ang="0">
                  <a:pos x="2140" y="1596"/>
                </a:cxn>
                <a:cxn ang="0">
                  <a:pos x="2019" y="1814"/>
                </a:cxn>
                <a:cxn ang="0">
                  <a:pos x="1823" y="1696"/>
                </a:cxn>
                <a:cxn ang="0">
                  <a:pos x="1670" y="1792"/>
                </a:cxn>
                <a:cxn ang="0">
                  <a:pos x="1413" y="1762"/>
                </a:cxn>
                <a:cxn ang="0">
                  <a:pos x="1281" y="1789"/>
                </a:cxn>
                <a:cxn ang="0">
                  <a:pos x="1150" y="1699"/>
                </a:cxn>
                <a:cxn ang="0">
                  <a:pos x="1114" y="1593"/>
                </a:cxn>
                <a:cxn ang="0">
                  <a:pos x="1000" y="1537"/>
                </a:cxn>
                <a:cxn ang="0">
                  <a:pos x="935" y="1596"/>
                </a:cxn>
                <a:cxn ang="0">
                  <a:pos x="716" y="1462"/>
                </a:cxn>
                <a:cxn ang="0">
                  <a:pos x="613" y="1506"/>
                </a:cxn>
                <a:cxn ang="0">
                  <a:pos x="576" y="1604"/>
                </a:cxn>
                <a:cxn ang="0">
                  <a:pos x="471" y="1710"/>
                </a:cxn>
                <a:cxn ang="0">
                  <a:pos x="350" y="1743"/>
                </a:cxn>
                <a:cxn ang="0">
                  <a:pos x="152" y="1632"/>
                </a:cxn>
                <a:cxn ang="0">
                  <a:pos x="33" y="1490"/>
                </a:cxn>
                <a:cxn ang="0">
                  <a:pos x="86" y="1331"/>
                </a:cxn>
                <a:cxn ang="0">
                  <a:pos x="121" y="1302"/>
                </a:cxn>
                <a:cxn ang="0">
                  <a:pos x="282" y="1288"/>
                </a:cxn>
                <a:cxn ang="0">
                  <a:pos x="344" y="1197"/>
                </a:cxn>
                <a:cxn ang="0">
                  <a:pos x="394" y="1191"/>
                </a:cxn>
                <a:cxn ang="0">
                  <a:pos x="366" y="1155"/>
                </a:cxn>
                <a:cxn ang="0">
                  <a:pos x="296" y="1163"/>
                </a:cxn>
                <a:cxn ang="0">
                  <a:pos x="152" y="1186"/>
                </a:cxn>
                <a:cxn ang="0">
                  <a:pos x="57" y="1093"/>
                </a:cxn>
                <a:cxn ang="0">
                  <a:pos x="82" y="1052"/>
                </a:cxn>
                <a:cxn ang="0">
                  <a:pos x="282" y="909"/>
                </a:cxn>
                <a:cxn ang="0">
                  <a:pos x="461" y="730"/>
                </a:cxn>
                <a:cxn ang="0">
                  <a:pos x="593" y="791"/>
                </a:cxn>
                <a:cxn ang="0">
                  <a:pos x="517" y="588"/>
                </a:cxn>
                <a:cxn ang="0">
                  <a:pos x="662" y="524"/>
                </a:cxn>
                <a:cxn ang="0">
                  <a:pos x="527" y="534"/>
                </a:cxn>
                <a:cxn ang="0">
                  <a:pos x="279" y="417"/>
                </a:cxn>
                <a:cxn ang="0">
                  <a:pos x="301" y="351"/>
                </a:cxn>
                <a:cxn ang="0">
                  <a:pos x="520" y="338"/>
                </a:cxn>
              </a:cxnLst>
              <a:rect l="0" t="0" r="r" b="b"/>
              <a:pathLst>
                <a:path w="2546" h="1814">
                  <a:moveTo>
                    <a:pt x="540" y="275"/>
                  </a:moveTo>
                  <a:lnTo>
                    <a:pt x="563" y="265"/>
                  </a:lnTo>
                  <a:lnTo>
                    <a:pt x="590" y="289"/>
                  </a:lnTo>
                  <a:lnTo>
                    <a:pt x="668" y="262"/>
                  </a:lnTo>
                  <a:lnTo>
                    <a:pt x="798" y="200"/>
                  </a:lnTo>
                  <a:lnTo>
                    <a:pt x="798" y="49"/>
                  </a:lnTo>
                  <a:lnTo>
                    <a:pt x="834" y="36"/>
                  </a:lnTo>
                  <a:lnTo>
                    <a:pt x="881" y="0"/>
                  </a:lnTo>
                  <a:lnTo>
                    <a:pt x="948" y="11"/>
                  </a:lnTo>
                  <a:lnTo>
                    <a:pt x="1016" y="53"/>
                  </a:lnTo>
                  <a:lnTo>
                    <a:pt x="1039" y="46"/>
                  </a:lnTo>
                  <a:lnTo>
                    <a:pt x="1077" y="82"/>
                  </a:lnTo>
                  <a:lnTo>
                    <a:pt x="1083" y="149"/>
                  </a:lnTo>
                  <a:lnTo>
                    <a:pt x="1128" y="152"/>
                  </a:lnTo>
                  <a:lnTo>
                    <a:pt x="1128" y="174"/>
                  </a:lnTo>
                  <a:lnTo>
                    <a:pt x="1137" y="188"/>
                  </a:lnTo>
                  <a:lnTo>
                    <a:pt x="1183" y="193"/>
                  </a:lnTo>
                  <a:lnTo>
                    <a:pt x="1209" y="180"/>
                  </a:lnTo>
                  <a:lnTo>
                    <a:pt x="1250" y="175"/>
                  </a:lnTo>
                  <a:lnTo>
                    <a:pt x="1285" y="154"/>
                  </a:lnTo>
                  <a:lnTo>
                    <a:pt x="1305" y="158"/>
                  </a:lnTo>
                  <a:lnTo>
                    <a:pt x="1335" y="188"/>
                  </a:lnTo>
                  <a:lnTo>
                    <a:pt x="1431" y="183"/>
                  </a:lnTo>
                  <a:lnTo>
                    <a:pt x="1420" y="138"/>
                  </a:lnTo>
                  <a:lnTo>
                    <a:pt x="1498" y="144"/>
                  </a:lnTo>
                  <a:lnTo>
                    <a:pt x="1498" y="144"/>
                  </a:lnTo>
                  <a:lnTo>
                    <a:pt x="1542" y="108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615" y="229"/>
                  </a:lnTo>
                  <a:lnTo>
                    <a:pt x="1622" y="278"/>
                  </a:lnTo>
                  <a:lnTo>
                    <a:pt x="1655" y="357"/>
                  </a:lnTo>
                  <a:lnTo>
                    <a:pt x="1678" y="357"/>
                  </a:lnTo>
                  <a:lnTo>
                    <a:pt x="1678" y="357"/>
                  </a:lnTo>
                  <a:lnTo>
                    <a:pt x="1733" y="325"/>
                  </a:lnTo>
                  <a:lnTo>
                    <a:pt x="1733" y="325"/>
                  </a:lnTo>
                  <a:lnTo>
                    <a:pt x="1745" y="328"/>
                  </a:lnTo>
                  <a:lnTo>
                    <a:pt x="1745" y="328"/>
                  </a:lnTo>
                  <a:lnTo>
                    <a:pt x="1745" y="368"/>
                  </a:lnTo>
                  <a:lnTo>
                    <a:pt x="1745" y="368"/>
                  </a:lnTo>
                  <a:lnTo>
                    <a:pt x="1756" y="419"/>
                  </a:lnTo>
                  <a:lnTo>
                    <a:pt x="1818" y="425"/>
                  </a:lnTo>
                  <a:lnTo>
                    <a:pt x="1874" y="413"/>
                  </a:lnTo>
                  <a:lnTo>
                    <a:pt x="1892" y="379"/>
                  </a:lnTo>
                  <a:lnTo>
                    <a:pt x="1892" y="379"/>
                  </a:lnTo>
                  <a:lnTo>
                    <a:pt x="1895" y="340"/>
                  </a:lnTo>
                  <a:lnTo>
                    <a:pt x="1912" y="337"/>
                  </a:lnTo>
                  <a:lnTo>
                    <a:pt x="1912" y="337"/>
                  </a:lnTo>
                  <a:lnTo>
                    <a:pt x="1946" y="318"/>
                  </a:lnTo>
                  <a:lnTo>
                    <a:pt x="1993" y="340"/>
                  </a:lnTo>
                  <a:lnTo>
                    <a:pt x="2020" y="363"/>
                  </a:lnTo>
                  <a:lnTo>
                    <a:pt x="2070" y="312"/>
                  </a:lnTo>
                  <a:lnTo>
                    <a:pt x="2070" y="268"/>
                  </a:lnTo>
                  <a:lnTo>
                    <a:pt x="2070" y="268"/>
                  </a:lnTo>
                  <a:lnTo>
                    <a:pt x="2076" y="262"/>
                  </a:lnTo>
                  <a:lnTo>
                    <a:pt x="2091" y="256"/>
                  </a:lnTo>
                  <a:lnTo>
                    <a:pt x="2109" y="296"/>
                  </a:lnTo>
                  <a:lnTo>
                    <a:pt x="2109" y="296"/>
                  </a:lnTo>
                  <a:lnTo>
                    <a:pt x="2121" y="306"/>
                  </a:lnTo>
                  <a:lnTo>
                    <a:pt x="2121" y="306"/>
                  </a:lnTo>
                  <a:lnTo>
                    <a:pt x="2163" y="317"/>
                  </a:lnTo>
                  <a:lnTo>
                    <a:pt x="2163" y="317"/>
                  </a:lnTo>
                  <a:lnTo>
                    <a:pt x="2183" y="322"/>
                  </a:lnTo>
                  <a:lnTo>
                    <a:pt x="2183" y="322"/>
                  </a:lnTo>
                  <a:lnTo>
                    <a:pt x="2213" y="341"/>
                  </a:lnTo>
                  <a:lnTo>
                    <a:pt x="2213" y="341"/>
                  </a:lnTo>
                  <a:lnTo>
                    <a:pt x="2216" y="357"/>
                  </a:lnTo>
                  <a:lnTo>
                    <a:pt x="2264" y="357"/>
                  </a:lnTo>
                  <a:lnTo>
                    <a:pt x="2264" y="357"/>
                  </a:lnTo>
                  <a:lnTo>
                    <a:pt x="2269" y="341"/>
                  </a:lnTo>
                  <a:lnTo>
                    <a:pt x="2269" y="341"/>
                  </a:lnTo>
                  <a:lnTo>
                    <a:pt x="2285" y="335"/>
                  </a:lnTo>
                  <a:lnTo>
                    <a:pt x="2285" y="335"/>
                  </a:lnTo>
                  <a:lnTo>
                    <a:pt x="2334" y="306"/>
                  </a:lnTo>
                  <a:lnTo>
                    <a:pt x="2334" y="306"/>
                  </a:lnTo>
                  <a:lnTo>
                    <a:pt x="2360" y="298"/>
                  </a:lnTo>
                  <a:lnTo>
                    <a:pt x="2360" y="298"/>
                  </a:lnTo>
                  <a:lnTo>
                    <a:pt x="2376" y="299"/>
                  </a:lnTo>
                  <a:lnTo>
                    <a:pt x="2412" y="340"/>
                  </a:lnTo>
                  <a:lnTo>
                    <a:pt x="2461" y="294"/>
                  </a:lnTo>
                  <a:lnTo>
                    <a:pt x="2461" y="294"/>
                  </a:lnTo>
                  <a:lnTo>
                    <a:pt x="2523" y="394"/>
                  </a:lnTo>
                  <a:lnTo>
                    <a:pt x="2546" y="453"/>
                  </a:lnTo>
                  <a:lnTo>
                    <a:pt x="2540" y="504"/>
                  </a:lnTo>
                  <a:lnTo>
                    <a:pt x="2523" y="544"/>
                  </a:lnTo>
                  <a:lnTo>
                    <a:pt x="2523" y="544"/>
                  </a:lnTo>
                  <a:lnTo>
                    <a:pt x="2481" y="572"/>
                  </a:lnTo>
                  <a:lnTo>
                    <a:pt x="2454" y="619"/>
                  </a:lnTo>
                  <a:lnTo>
                    <a:pt x="2444" y="655"/>
                  </a:lnTo>
                  <a:lnTo>
                    <a:pt x="2421" y="658"/>
                  </a:lnTo>
                  <a:lnTo>
                    <a:pt x="2387" y="688"/>
                  </a:lnTo>
                  <a:lnTo>
                    <a:pt x="2362" y="688"/>
                  </a:lnTo>
                  <a:lnTo>
                    <a:pt x="2362" y="688"/>
                  </a:lnTo>
                  <a:lnTo>
                    <a:pt x="2328" y="709"/>
                  </a:lnTo>
                  <a:lnTo>
                    <a:pt x="2328" y="709"/>
                  </a:lnTo>
                  <a:lnTo>
                    <a:pt x="2305" y="710"/>
                  </a:lnTo>
                  <a:lnTo>
                    <a:pt x="2305" y="710"/>
                  </a:lnTo>
                  <a:lnTo>
                    <a:pt x="2292" y="701"/>
                  </a:lnTo>
                  <a:lnTo>
                    <a:pt x="2292" y="701"/>
                  </a:lnTo>
                  <a:lnTo>
                    <a:pt x="2285" y="698"/>
                  </a:lnTo>
                  <a:lnTo>
                    <a:pt x="2281" y="710"/>
                  </a:lnTo>
                  <a:lnTo>
                    <a:pt x="2281" y="710"/>
                  </a:lnTo>
                  <a:lnTo>
                    <a:pt x="2278" y="720"/>
                  </a:lnTo>
                  <a:lnTo>
                    <a:pt x="2278" y="720"/>
                  </a:lnTo>
                  <a:lnTo>
                    <a:pt x="2265" y="742"/>
                  </a:lnTo>
                  <a:lnTo>
                    <a:pt x="2265" y="742"/>
                  </a:lnTo>
                  <a:lnTo>
                    <a:pt x="2251" y="784"/>
                  </a:lnTo>
                  <a:lnTo>
                    <a:pt x="2193" y="848"/>
                  </a:lnTo>
                  <a:lnTo>
                    <a:pt x="2163" y="869"/>
                  </a:lnTo>
                  <a:lnTo>
                    <a:pt x="2148" y="955"/>
                  </a:lnTo>
                  <a:lnTo>
                    <a:pt x="2148" y="955"/>
                  </a:lnTo>
                  <a:lnTo>
                    <a:pt x="2145" y="990"/>
                  </a:lnTo>
                  <a:lnTo>
                    <a:pt x="2130" y="1004"/>
                  </a:lnTo>
                  <a:lnTo>
                    <a:pt x="2130" y="1004"/>
                  </a:lnTo>
                  <a:lnTo>
                    <a:pt x="2112" y="1030"/>
                  </a:lnTo>
                  <a:lnTo>
                    <a:pt x="2078" y="1119"/>
                  </a:lnTo>
                  <a:lnTo>
                    <a:pt x="2078" y="1119"/>
                  </a:lnTo>
                  <a:lnTo>
                    <a:pt x="2065" y="1204"/>
                  </a:lnTo>
                  <a:lnTo>
                    <a:pt x="2065" y="1204"/>
                  </a:lnTo>
                  <a:lnTo>
                    <a:pt x="2036" y="1263"/>
                  </a:lnTo>
                  <a:lnTo>
                    <a:pt x="2036" y="1263"/>
                  </a:lnTo>
                  <a:lnTo>
                    <a:pt x="2039" y="1304"/>
                  </a:lnTo>
                  <a:lnTo>
                    <a:pt x="2039" y="1304"/>
                  </a:lnTo>
                  <a:lnTo>
                    <a:pt x="2076" y="1317"/>
                  </a:lnTo>
                  <a:lnTo>
                    <a:pt x="2089" y="1330"/>
                  </a:lnTo>
                  <a:lnTo>
                    <a:pt x="2089" y="1330"/>
                  </a:lnTo>
                  <a:lnTo>
                    <a:pt x="2088" y="1363"/>
                  </a:lnTo>
                  <a:lnTo>
                    <a:pt x="2096" y="1382"/>
                  </a:lnTo>
                  <a:lnTo>
                    <a:pt x="2096" y="1382"/>
                  </a:lnTo>
                  <a:lnTo>
                    <a:pt x="2119" y="1422"/>
                  </a:lnTo>
                  <a:lnTo>
                    <a:pt x="2119" y="1422"/>
                  </a:lnTo>
                  <a:lnTo>
                    <a:pt x="2106" y="1482"/>
                  </a:lnTo>
                  <a:lnTo>
                    <a:pt x="2106" y="1482"/>
                  </a:lnTo>
                  <a:lnTo>
                    <a:pt x="2119" y="1517"/>
                  </a:lnTo>
                  <a:lnTo>
                    <a:pt x="2119" y="1517"/>
                  </a:lnTo>
                  <a:lnTo>
                    <a:pt x="2148" y="1524"/>
                  </a:lnTo>
                  <a:lnTo>
                    <a:pt x="2148" y="1524"/>
                  </a:lnTo>
                  <a:lnTo>
                    <a:pt x="2150" y="1534"/>
                  </a:lnTo>
                  <a:lnTo>
                    <a:pt x="2150" y="1534"/>
                  </a:lnTo>
                  <a:lnTo>
                    <a:pt x="2140" y="1596"/>
                  </a:lnTo>
                  <a:lnTo>
                    <a:pt x="2073" y="1661"/>
                  </a:lnTo>
                  <a:lnTo>
                    <a:pt x="2059" y="1696"/>
                  </a:lnTo>
                  <a:lnTo>
                    <a:pt x="2053" y="1717"/>
                  </a:lnTo>
                  <a:lnTo>
                    <a:pt x="2063" y="1769"/>
                  </a:lnTo>
                  <a:lnTo>
                    <a:pt x="2023" y="1810"/>
                  </a:lnTo>
                  <a:lnTo>
                    <a:pt x="2023" y="1810"/>
                  </a:lnTo>
                  <a:lnTo>
                    <a:pt x="2019" y="1814"/>
                  </a:lnTo>
                  <a:lnTo>
                    <a:pt x="2019" y="1814"/>
                  </a:lnTo>
                  <a:lnTo>
                    <a:pt x="1964" y="1766"/>
                  </a:lnTo>
                  <a:lnTo>
                    <a:pt x="1905" y="1733"/>
                  </a:lnTo>
                  <a:lnTo>
                    <a:pt x="1905" y="1733"/>
                  </a:lnTo>
                  <a:lnTo>
                    <a:pt x="1886" y="1717"/>
                  </a:lnTo>
                  <a:lnTo>
                    <a:pt x="1823" y="1696"/>
                  </a:lnTo>
                  <a:lnTo>
                    <a:pt x="1823" y="1696"/>
                  </a:lnTo>
                  <a:lnTo>
                    <a:pt x="1787" y="1699"/>
                  </a:lnTo>
                  <a:lnTo>
                    <a:pt x="1787" y="1699"/>
                  </a:lnTo>
                  <a:lnTo>
                    <a:pt x="1755" y="1716"/>
                  </a:lnTo>
                  <a:lnTo>
                    <a:pt x="1702" y="1784"/>
                  </a:lnTo>
                  <a:lnTo>
                    <a:pt x="1691" y="1792"/>
                  </a:lnTo>
                  <a:lnTo>
                    <a:pt x="1670" y="1792"/>
                  </a:lnTo>
                  <a:lnTo>
                    <a:pt x="1670" y="1792"/>
                  </a:lnTo>
                  <a:lnTo>
                    <a:pt x="1614" y="1787"/>
                  </a:lnTo>
                  <a:lnTo>
                    <a:pt x="1570" y="1798"/>
                  </a:lnTo>
                  <a:lnTo>
                    <a:pt x="1570" y="1798"/>
                  </a:lnTo>
                  <a:lnTo>
                    <a:pt x="1459" y="1800"/>
                  </a:lnTo>
                  <a:lnTo>
                    <a:pt x="1439" y="1787"/>
                  </a:lnTo>
                  <a:lnTo>
                    <a:pt x="1439" y="1787"/>
                  </a:lnTo>
                  <a:lnTo>
                    <a:pt x="1413" y="1762"/>
                  </a:lnTo>
                  <a:lnTo>
                    <a:pt x="1379" y="1782"/>
                  </a:lnTo>
                  <a:lnTo>
                    <a:pt x="1379" y="1782"/>
                  </a:lnTo>
                  <a:lnTo>
                    <a:pt x="1322" y="1758"/>
                  </a:lnTo>
                  <a:lnTo>
                    <a:pt x="1298" y="1774"/>
                  </a:lnTo>
                  <a:lnTo>
                    <a:pt x="1298" y="1774"/>
                  </a:lnTo>
                  <a:lnTo>
                    <a:pt x="1281" y="1789"/>
                  </a:lnTo>
                  <a:lnTo>
                    <a:pt x="1281" y="1789"/>
                  </a:lnTo>
                  <a:lnTo>
                    <a:pt x="1256" y="1807"/>
                  </a:lnTo>
                  <a:lnTo>
                    <a:pt x="1227" y="1810"/>
                  </a:lnTo>
                  <a:lnTo>
                    <a:pt x="1227" y="1810"/>
                  </a:lnTo>
                  <a:lnTo>
                    <a:pt x="1188" y="1800"/>
                  </a:lnTo>
                  <a:lnTo>
                    <a:pt x="1188" y="1800"/>
                  </a:lnTo>
                  <a:lnTo>
                    <a:pt x="1142" y="1763"/>
                  </a:lnTo>
                  <a:lnTo>
                    <a:pt x="1150" y="1699"/>
                  </a:lnTo>
                  <a:lnTo>
                    <a:pt x="1132" y="1647"/>
                  </a:lnTo>
                  <a:lnTo>
                    <a:pt x="1132" y="1647"/>
                  </a:lnTo>
                  <a:lnTo>
                    <a:pt x="1103" y="1647"/>
                  </a:lnTo>
                  <a:lnTo>
                    <a:pt x="1095" y="1635"/>
                  </a:lnTo>
                  <a:lnTo>
                    <a:pt x="1093" y="1618"/>
                  </a:lnTo>
                  <a:lnTo>
                    <a:pt x="1114" y="1593"/>
                  </a:lnTo>
                  <a:lnTo>
                    <a:pt x="1114" y="1593"/>
                  </a:lnTo>
                  <a:lnTo>
                    <a:pt x="1116" y="1549"/>
                  </a:lnTo>
                  <a:lnTo>
                    <a:pt x="1105" y="1514"/>
                  </a:lnTo>
                  <a:lnTo>
                    <a:pt x="1080" y="1495"/>
                  </a:lnTo>
                  <a:lnTo>
                    <a:pt x="1049" y="1488"/>
                  </a:lnTo>
                  <a:lnTo>
                    <a:pt x="1036" y="1494"/>
                  </a:lnTo>
                  <a:lnTo>
                    <a:pt x="1018" y="1526"/>
                  </a:lnTo>
                  <a:lnTo>
                    <a:pt x="1000" y="1537"/>
                  </a:lnTo>
                  <a:lnTo>
                    <a:pt x="991" y="1575"/>
                  </a:lnTo>
                  <a:lnTo>
                    <a:pt x="991" y="1575"/>
                  </a:lnTo>
                  <a:lnTo>
                    <a:pt x="988" y="1593"/>
                  </a:lnTo>
                  <a:lnTo>
                    <a:pt x="988" y="1593"/>
                  </a:lnTo>
                  <a:lnTo>
                    <a:pt x="969" y="1606"/>
                  </a:lnTo>
                  <a:lnTo>
                    <a:pt x="935" y="1596"/>
                  </a:lnTo>
                  <a:lnTo>
                    <a:pt x="935" y="1596"/>
                  </a:lnTo>
                  <a:lnTo>
                    <a:pt x="916" y="1580"/>
                  </a:lnTo>
                  <a:lnTo>
                    <a:pt x="916" y="1580"/>
                  </a:lnTo>
                  <a:lnTo>
                    <a:pt x="870" y="1494"/>
                  </a:lnTo>
                  <a:lnTo>
                    <a:pt x="851" y="1474"/>
                  </a:lnTo>
                  <a:lnTo>
                    <a:pt x="798" y="1441"/>
                  </a:lnTo>
                  <a:lnTo>
                    <a:pt x="743" y="1429"/>
                  </a:lnTo>
                  <a:lnTo>
                    <a:pt x="716" y="1462"/>
                  </a:lnTo>
                  <a:lnTo>
                    <a:pt x="696" y="1459"/>
                  </a:lnTo>
                  <a:lnTo>
                    <a:pt x="696" y="1459"/>
                  </a:lnTo>
                  <a:lnTo>
                    <a:pt x="668" y="1452"/>
                  </a:lnTo>
                  <a:lnTo>
                    <a:pt x="668" y="1452"/>
                  </a:lnTo>
                  <a:lnTo>
                    <a:pt x="628" y="1471"/>
                  </a:lnTo>
                  <a:lnTo>
                    <a:pt x="616" y="1485"/>
                  </a:lnTo>
                  <a:lnTo>
                    <a:pt x="613" y="1506"/>
                  </a:lnTo>
                  <a:lnTo>
                    <a:pt x="613" y="1506"/>
                  </a:lnTo>
                  <a:lnTo>
                    <a:pt x="616" y="1562"/>
                  </a:lnTo>
                  <a:lnTo>
                    <a:pt x="605" y="1573"/>
                  </a:lnTo>
                  <a:lnTo>
                    <a:pt x="605" y="1573"/>
                  </a:lnTo>
                  <a:lnTo>
                    <a:pt x="579" y="1591"/>
                  </a:lnTo>
                  <a:lnTo>
                    <a:pt x="576" y="1604"/>
                  </a:lnTo>
                  <a:lnTo>
                    <a:pt x="576" y="1604"/>
                  </a:lnTo>
                  <a:lnTo>
                    <a:pt x="582" y="1616"/>
                  </a:lnTo>
                  <a:lnTo>
                    <a:pt x="582" y="1616"/>
                  </a:lnTo>
                  <a:lnTo>
                    <a:pt x="583" y="1634"/>
                  </a:lnTo>
                  <a:lnTo>
                    <a:pt x="570" y="1670"/>
                  </a:lnTo>
                  <a:lnTo>
                    <a:pt x="527" y="1693"/>
                  </a:lnTo>
                  <a:lnTo>
                    <a:pt x="527" y="1693"/>
                  </a:lnTo>
                  <a:lnTo>
                    <a:pt x="471" y="1710"/>
                  </a:lnTo>
                  <a:lnTo>
                    <a:pt x="442" y="1736"/>
                  </a:lnTo>
                  <a:lnTo>
                    <a:pt x="442" y="1736"/>
                  </a:lnTo>
                  <a:lnTo>
                    <a:pt x="406" y="1749"/>
                  </a:lnTo>
                  <a:lnTo>
                    <a:pt x="389" y="1742"/>
                  </a:lnTo>
                  <a:lnTo>
                    <a:pt x="389" y="1742"/>
                  </a:lnTo>
                  <a:lnTo>
                    <a:pt x="368" y="1738"/>
                  </a:lnTo>
                  <a:lnTo>
                    <a:pt x="350" y="1743"/>
                  </a:lnTo>
                  <a:lnTo>
                    <a:pt x="324" y="1771"/>
                  </a:lnTo>
                  <a:lnTo>
                    <a:pt x="246" y="1775"/>
                  </a:lnTo>
                  <a:lnTo>
                    <a:pt x="246" y="1775"/>
                  </a:lnTo>
                  <a:lnTo>
                    <a:pt x="239" y="1745"/>
                  </a:lnTo>
                  <a:lnTo>
                    <a:pt x="208" y="1745"/>
                  </a:lnTo>
                  <a:lnTo>
                    <a:pt x="185" y="1673"/>
                  </a:lnTo>
                  <a:lnTo>
                    <a:pt x="152" y="1632"/>
                  </a:lnTo>
                  <a:lnTo>
                    <a:pt x="149" y="1579"/>
                  </a:lnTo>
                  <a:lnTo>
                    <a:pt x="135" y="1531"/>
                  </a:lnTo>
                  <a:lnTo>
                    <a:pt x="102" y="1504"/>
                  </a:lnTo>
                  <a:lnTo>
                    <a:pt x="102" y="1504"/>
                  </a:lnTo>
                  <a:lnTo>
                    <a:pt x="69" y="1493"/>
                  </a:lnTo>
                  <a:lnTo>
                    <a:pt x="69" y="1493"/>
                  </a:lnTo>
                  <a:lnTo>
                    <a:pt x="33" y="1490"/>
                  </a:lnTo>
                  <a:lnTo>
                    <a:pt x="34" y="1482"/>
                  </a:lnTo>
                  <a:lnTo>
                    <a:pt x="25" y="1480"/>
                  </a:lnTo>
                  <a:lnTo>
                    <a:pt x="12" y="1487"/>
                  </a:lnTo>
                  <a:lnTo>
                    <a:pt x="0" y="1484"/>
                  </a:lnTo>
                  <a:lnTo>
                    <a:pt x="59" y="1383"/>
                  </a:lnTo>
                  <a:lnTo>
                    <a:pt x="74" y="1337"/>
                  </a:lnTo>
                  <a:lnTo>
                    <a:pt x="86" y="1331"/>
                  </a:lnTo>
                  <a:lnTo>
                    <a:pt x="92" y="1307"/>
                  </a:lnTo>
                  <a:lnTo>
                    <a:pt x="97" y="1305"/>
                  </a:lnTo>
                  <a:lnTo>
                    <a:pt x="103" y="1325"/>
                  </a:lnTo>
                  <a:lnTo>
                    <a:pt x="116" y="1330"/>
                  </a:lnTo>
                  <a:lnTo>
                    <a:pt x="125" y="1322"/>
                  </a:lnTo>
                  <a:lnTo>
                    <a:pt x="115" y="1320"/>
                  </a:lnTo>
                  <a:lnTo>
                    <a:pt x="121" y="1302"/>
                  </a:lnTo>
                  <a:lnTo>
                    <a:pt x="152" y="1281"/>
                  </a:lnTo>
                  <a:lnTo>
                    <a:pt x="170" y="1279"/>
                  </a:lnTo>
                  <a:lnTo>
                    <a:pt x="191" y="1298"/>
                  </a:lnTo>
                  <a:lnTo>
                    <a:pt x="206" y="1276"/>
                  </a:lnTo>
                  <a:lnTo>
                    <a:pt x="232" y="1261"/>
                  </a:lnTo>
                  <a:lnTo>
                    <a:pt x="278" y="1266"/>
                  </a:lnTo>
                  <a:lnTo>
                    <a:pt x="282" y="1288"/>
                  </a:lnTo>
                  <a:lnTo>
                    <a:pt x="286" y="1271"/>
                  </a:lnTo>
                  <a:lnTo>
                    <a:pt x="301" y="1255"/>
                  </a:lnTo>
                  <a:lnTo>
                    <a:pt x="309" y="1224"/>
                  </a:lnTo>
                  <a:lnTo>
                    <a:pt x="319" y="1227"/>
                  </a:lnTo>
                  <a:lnTo>
                    <a:pt x="318" y="1206"/>
                  </a:lnTo>
                  <a:lnTo>
                    <a:pt x="327" y="1212"/>
                  </a:lnTo>
                  <a:lnTo>
                    <a:pt x="344" y="1197"/>
                  </a:lnTo>
                  <a:lnTo>
                    <a:pt x="373" y="1207"/>
                  </a:lnTo>
                  <a:lnTo>
                    <a:pt x="409" y="1242"/>
                  </a:lnTo>
                  <a:lnTo>
                    <a:pt x="417" y="1262"/>
                  </a:lnTo>
                  <a:lnTo>
                    <a:pt x="419" y="1249"/>
                  </a:lnTo>
                  <a:lnTo>
                    <a:pt x="406" y="1219"/>
                  </a:lnTo>
                  <a:lnTo>
                    <a:pt x="412" y="1203"/>
                  </a:lnTo>
                  <a:lnTo>
                    <a:pt x="394" y="1191"/>
                  </a:lnTo>
                  <a:lnTo>
                    <a:pt x="397" y="1180"/>
                  </a:lnTo>
                  <a:lnTo>
                    <a:pt x="406" y="1187"/>
                  </a:lnTo>
                  <a:lnTo>
                    <a:pt x="415" y="1173"/>
                  </a:lnTo>
                  <a:lnTo>
                    <a:pt x="390" y="1174"/>
                  </a:lnTo>
                  <a:lnTo>
                    <a:pt x="390" y="1164"/>
                  </a:lnTo>
                  <a:lnTo>
                    <a:pt x="379" y="1154"/>
                  </a:lnTo>
                  <a:lnTo>
                    <a:pt x="366" y="1155"/>
                  </a:lnTo>
                  <a:lnTo>
                    <a:pt x="353" y="1142"/>
                  </a:lnTo>
                  <a:lnTo>
                    <a:pt x="348" y="1158"/>
                  </a:lnTo>
                  <a:lnTo>
                    <a:pt x="335" y="1163"/>
                  </a:lnTo>
                  <a:lnTo>
                    <a:pt x="322" y="1154"/>
                  </a:lnTo>
                  <a:lnTo>
                    <a:pt x="308" y="1171"/>
                  </a:lnTo>
                  <a:lnTo>
                    <a:pt x="295" y="1171"/>
                  </a:lnTo>
                  <a:lnTo>
                    <a:pt x="296" y="1163"/>
                  </a:lnTo>
                  <a:lnTo>
                    <a:pt x="285" y="1154"/>
                  </a:lnTo>
                  <a:lnTo>
                    <a:pt x="278" y="1168"/>
                  </a:lnTo>
                  <a:lnTo>
                    <a:pt x="246" y="1163"/>
                  </a:lnTo>
                  <a:lnTo>
                    <a:pt x="204" y="1173"/>
                  </a:lnTo>
                  <a:lnTo>
                    <a:pt x="190" y="1167"/>
                  </a:lnTo>
                  <a:lnTo>
                    <a:pt x="168" y="1187"/>
                  </a:lnTo>
                  <a:lnTo>
                    <a:pt x="152" y="1186"/>
                  </a:lnTo>
                  <a:lnTo>
                    <a:pt x="146" y="1168"/>
                  </a:lnTo>
                  <a:lnTo>
                    <a:pt x="136" y="1187"/>
                  </a:lnTo>
                  <a:lnTo>
                    <a:pt x="105" y="1174"/>
                  </a:lnTo>
                  <a:lnTo>
                    <a:pt x="85" y="1137"/>
                  </a:lnTo>
                  <a:lnTo>
                    <a:pt x="63" y="1148"/>
                  </a:lnTo>
                  <a:lnTo>
                    <a:pt x="50" y="1118"/>
                  </a:lnTo>
                  <a:lnTo>
                    <a:pt x="57" y="1093"/>
                  </a:lnTo>
                  <a:lnTo>
                    <a:pt x="69" y="1083"/>
                  </a:lnTo>
                  <a:lnTo>
                    <a:pt x="67" y="1075"/>
                  </a:lnTo>
                  <a:lnTo>
                    <a:pt x="54" y="1075"/>
                  </a:lnTo>
                  <a:lnTo>
                    <a:pt x="46" y="1066"/>
                  </a:lnTo>
                  <a:lnTo>
                    <a:pt x="61" y="1060"/>
                  </a:lnTo>
                  <a:lnTo>
                    <a:pt x="61" y="1050"/>
                  </a:lnTo>
                  <a:lnTo>
                    <a:pt x="82" y="1052"/>
                  </a:lnTo>
                  <a:lnTo>
                    <a:pt x="97" y="1031"/>
                  </a:lnTo>
                  <a:lnTo>
                    <a:pt x="123" y="1021"/>
                  </a:lnTo>
                  <a:lnTo>
                    <a:pt x="184" y="958"/>
                  </a:lnTo>
                  <a:lnTo>
                    <a:pt x="217" y="936"/>
                  </a:lnTo>
                  <a:lnTo>
                    <a:pt x="237" y="946"/>
                  </a:lnTo>
                  <a:lnTo>
                    <a:pt x="265" y="918"/>
                  </a:lnTo>
                  <a:lnTo>
                    <a:pt x="282" y="909"/>
                  </a:lnTo>
                  <a:lnTo>
                    <a:pt x="314" y="857"/>
                  </a:lnTo>
                  <a:lnTo>
                    <a:pt x="337" y="832"/>
                  </a:lnTo>
                  <a:lnTo>
                    <a:pt x="335" y="768"/>
                  </a:lnTo>
                  <a:lnTo>
                    <a:pt x="324" y="755"/>
                  </a:lnTo>
                  <a:lnTo>
                    <a:pt x="344" y="726"/>
                  </a:lnTo>
                  <a:lnTo>
                    <a:pt x="377" y="743"/>
                  </a:lnTo>
                  <a:lnTo>
                    <a:pt x="461" y="730"/>
                  </a:lnTo>
                  <a:lnTo>
                    <a:pt x="541" y="752"/>
                  </a:lnTo>
                  <a:lnTo>
                    <a:pt x="579" y="782"/>
                  </a:lnTo>
                  <a:lnTo>
                    <a:pt x="587" y="822"/>
                  </a:lnTo>
                  <a:lnTo>
                    <a:pt x="602" y="837"/>
                  </a:lnTo>
                  <a:lnTo>
                    <a:pt x="615" y="825"/>
                  </a:lnTo>
                  <a:lnTo>
                    <a:pt x="593" y="820"/>
                  </a:lnTo>
                  <a:lnTo>
                    <a:pt x="593" y="791"/>
                  </a:lnTo>
                  <a:lnTo>
                    <a:pt x="603" y="778"/>
                  </a:lnTo>
                  <a:lnTo>
                    <a:pt x="592" y="726"/>
                  </a:lnTo>
                  <a:lnTo>
                    <a:pt x="518" y="687"/>
                  </a:lnTo>
                  <a:lnTo>
                    <a:pt x="461" y="641"/>
                  </a:lnTo>
                  <a:lnTo>
                    <a:pt x="433" y="637"/>
                  </a:lnTo>
                  <a:lnTo>
                    <a:pt x="459" y="609"/>
                  </a:lnTo>
                  <a:lnTo>
                    <a:pt x="517" y="588"/>
                  </a:lnTo>
                  <a:lnTo>
                    <a:pt x="582" y="599"/>
                  </a:lnTo>
                  <a:lnTo>
                    <a:pt x="592" y="592"/>
                  </a:lnTo>
                  <a:lnTo>
                    <a:pt x="612" y="592"/>
                  </a:lnTo>
                  <a:lnTo>
                    <a:pt x="629" y="572"/>
                  </a:lnTo>
                  <a:lnTo>
                    <a:pt x="624" y="553"/>
                  </a:lnTo>
                  <a:lnTo>
                    <a:pt x="631" y="533"/>
                  </a:lnTo>
                  <a:lnTo>
                    <a:pt x="662" y="524"/>
                  </a:lnTo>
                  <a:lnTo>
                    <a:pt x="683" y="508"/>
                  </a:lnTo>
                  <a:lnTo>
                    <a:pt x="678" y="500"/>
                  </a:lnTo>
                  <a:lnTo>
                    <a:pt x="654" y="508"/>
                  </a:lnTo>
                  <a:lnTo>
                    <a:pt x="635" y="504"/>
                  </a:lnTo>
                  <a:lnTo>
                    <a:pt x="608" y="510"/>
                  </a:lnTo>
                  <a:lnTo>
                    <a:pt x="577" y="540"/>
                  </a:lnTo>
                  <a:lnTo>
                    <a:pt x="527" y="534"/>
                  </a:lnTo>
                  <a:lnTo>
                    <a:pt x="488" y="549"/>
                  </a:lnTo>
                  <a:lnTo>
                    <a:pt x="430" y="530"/>
                  </a:lnTo>
                  <a:lnTo>
                    <a:pt x="406" y="553"/>
                  </a:lnTo>
                  <a:lnTo>
                    <a:pt x="312" y="547"/>
                  </a:lnTo>
                  <a:lnTo>
                    <a:pt x="306" y="479"/>
                  </a:lnTo>
                  <a:lnTo>
                    <a:pt x="317" y="429"/>
                  </a:lnTo>
                  <a:lnTo>
                    <a:pt x="279" y="417"/>
                  </a:lnTo>
                  <a:lnTo>
                    <a:pt x="234" y="420"/>
                  </a:lnTo>
                  <a:lnTo>
                    <a:pt x="234" y="402"/>
                  </a:lnTo>
                  <a:lnTo>
                    <a:pt x="200" y="374"/>
                  </a:lnTo>
                  <a:lnTo>
                    <a:pt x="213" y="358"/>
                  </a:lnTo>
                  <a:lnTo>
                    <a:pt x="263" y="355"/>
                  </a:lnTo>
                  <a:lnTo>
                    <a:pt x="275" y="363"/>
                  </a:lnTo>
                  <a:lnTo>
                    <a:pt x="301" y="351"/>
                  </a:lnTo>
                  <a:lnTo>
                    <a:pt x="318" y="354"/>
                  </a:lnTo>
                  <a:lnTo>
                    <a:pt x="322" y="370"/>
                  </a:lnTo>
                  <a:lnTo>
                    <a:pt x="335" y="354"/>
                  </a:lnTo>
                  <a:lnTo>
                    <a:pt x="345" y="360"/>
                  </a:lnTo>
                  <a:lnTo>
                    <a:pt x="438" y="340"/>
                  </a:lnTo>
                  <a:lnTo>
                    <a:pt x="468" y="318"/>
                  </a:lnTo>
                  <a:lnTo>
                    <a:pt x="520" y="338"/>
                  </a:lnTo>
                  <a:lnTo>
                    <a:pt x="540" y="327"/>
                  </a:lnTo>
                  <a:lnTo>
                    <a:pt x="550" y="305"/>
                  </a:lnTo>
                  <a:lnTo>
                    <a:pt x="556" y="281"/>
                  </a:lnTo>
                  <a:lnTo>
                    <a:pt x="540" y="275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22" name="Freeform 18"/>
            <p:cNvSpPr>
              <a:spLocks noEditPoints="1"/>
            </p:cNvSpPr>
            <p:nvPr/>
          </p:nvSpPr>
          <p:spPr bwMode="auto">
            <a:xfrm>
              <a:off x="7379307" y="18059875"/>
              <a:ext cx="10138709" cy="6832763"/>
            </a:xfrm>
            <a:custGeom>
              <a:avLst/>
              <a:gdLst/>
              <a:ahLst/>
              <a:cxnLst>
                <a:cxn ang="0">
                  <a:pos x="1695" y="1982"/>
                </a:cxn>
                <a:cxn ang="0">
                  <a:pos x="1368" y="1957"/>
                </a:cxn>
                <a:cxn ang="0">
                  <a:pos x="1495" y="2198"/>
                </a:cxn>
                <a:cxn ang="0">
                  <a:pos x="946" y="1448"/>
                </a:cxn>
                <a:cxn ang="0">
                  <a:pos x="862" y="1519"/>
                </a:cxn>
                <a:cxn ang="0">
                  <a:pos x="2295" y="2387"/>
                </a:cxn>
                <a:cxn ang="0">
                  <a:pos x="1011" y="1653"/>
                </a:cxn>
                <a:cxn ang="0">
                  <a:pos x="2182" y="2679"/>
                </a:cxn>
                <a:cxn ang="0">
                  <a:pos x="2103" y="2601"/>
                </a:cxn>
                <a:cxn ang="0">
                  <a:pos x="1077" y="1802"/>
                </a:cxn>
                <a:cxn ang="0">
                  <a:pos x="1077" y="1802"/>
                </a:cxn>
                <a:cxn ang="0">
                  <a:pos x="1579" y="1229"/>
                </a:cxn>
                <a:cxn ang="0">
                  <a:pos x="1345" y="1541"/>
                </a:cxn>
                <a:cxn ang="0">
                  <a:pos x="1310" y="1634"/>
                </a:cxn>
                <a:cxn ang="0">
                  <a:pos x="1470" y="911"/>
                </a:cxn>
                <a:cxn ang="0">
                  <a:pos x="1269" y="1247"/>
                </a:cxn>
                <a:cxn ang="0">
                  <a:pos x="1006" y="1238"/>
                </a:cxn>
                <a:cxn ang="0">
                  <a:pos x="1068" y="1139"/>
                </a:cxn>
                <a:cxn ang="0">
                  <a:pos x="1244" y="716"/>
                </a:cxn>
                <a:cxn ang="0">
                  <a:pos x="45" y="1731"/>
                </a:cxn>
                <a:cxn ang="0">
                  <a:pos x="2488" y="2678"/>
                </a:cxn>
                <a:cxn ang="0">
                  <a:pos x="4115" y="1803"/>
                </a:cxn>
                <a:cxn ang="0">
                  <a:pos x="4024" y="1614"/>
                </a:cxn>
                <a:cxn ang="0">
                  <a:pos x="3802" y="1620"/>
                </a:cxn>
                <a:cxn ang="0">
                  <a:pos x="3677" y="1554"/>
                </a:cxn>
                <a:cxn ang="0">
                  <a:pos x="3538" y="1278"/>
                </a:cxn>
                <a:cxn ang="0">
                  <a:pos x="3487" y="1620"/>
                </a:cxn>
                <a:cxn ang="0">
                  <a:pos x="3451" y="1804"/>
                </a:cxn>
                <a:cxn ang="0">
                  <a:pos x="3379" y="2028"/>
                </a:cxn>
                <a:cxn ang="0">
                  <a:pos x="3121" y="1918"/>
                </a:cxn>
                <a:cxn ang="0">
                  <a:pos x="3220" y="1577"/>
                </a:cxn>
                <a:cxn ang="0">
                  <a:pos x="2809" y="1706"/>
                </a:cxn>
                <a:cxn ang="0">
                  <a:pos x="2620" y="2094"/>
                </a:cxn>
                <a:cxn ang="0">
                  <a:pos x="2335" y="1941"/>
                </a:cxn>
                <a:cxn ang="0">
                  <a:pos x="1945" y="2395"/>
                </a:cxn>
                <a:cxn ang="0">
                  <a:pos x="1854" y="2136"/>
                </a:cxn>
                <a:cxn ang="0">
                  <a:pos x="1577" y="1810"/>
                </a:cxn>
                <a:cxn ang="0">
                  <a:pos x="1674" y="1773"/>
                </a:cxn>
                <a:cxn ang="0">
                  <a:pos x="1713" y="1558"/>
                </a:cxn>
                <a:cxn ang="0">
                  <a:pos x="1891" y="1502"/>
                </a:cxn>
                <a:cxn ang="0">
                  <a:pos x="1717" y="1229"/>
                </a:cxn>
                <a:cxn ang="0">
                  <a:pos x="1571" y="1065"/>
                </a:cxn>
                <a:cxn ang="0">
                  <a:pos x="1492" y="848"/>
                </a:cxn>
                <a:cxn ang="0">
                  <a:pos x="1632" y="796"/>
                </a:cxn>
                <a:cxn ang="0">
                  <a:pos x="1681" y="542"/>
                </a:cxn>
                <a:cxn ang="0">
                  <a:pos x="1736" y="94"/>
                </a:cxn>
                <a:cxn ang="0">
                  <a:pos x="2391" y="56"/>
                </a:cxn>
                <a:cxn ang="0">
                  <a:pos x="3002" y="381"/>
                </a:cxn>
                <a:cxn ang="0">
                  <a:pos x="3965" y="813"/>
                </a:cxn>
                <a:cxn ang="0">
                  <a:pos x="3775" y="1113"/>
                </a:cxn>
                <a:cxn ang="0">
                  <a:pos x="3926" y="1238"/>
                </a:cxn>
                <a:cxn ang="0">
                  <a:pos x="2486" y="520"/>
                </a:cxn>
                <a:cxn ang="0">
                  <a:pos x="3515" y="2038"/>
                </a:cxn>
                <a:cxn ang="0">
                  <a:pos x="3928" y="1907"/>
                </a:cxn>
                <a:cxn ang="0">
                  <a:pos x="2374" y="2270"/>
                </a:cxn>
                <a:cxn ang="0">
                  <a:pos x="3585" y="2021"/>
                </a:cxn>
                <a:cxn ang="0">
                  <a:pos x="4113" y="2173"/>
                </a:cxn>
                <a:cxn ang="0">
                  <a:pos x="2486" y="2306"/>
                </a:cxn>
                <a:cxn ang="0">
                  <a:pos x="2762" y="2247"/>
                </a:cxn>
                <a:cxn ang="0">
                  <a:pos x="2566" y="2183"/>
                </a:cxn>
                <a:cxn ang="0">
                  <a:pos x="3184" y="2578"/>
                </a:cxn>
                <a:cxn ang="0">
                  <a:pos x="2987" y="2136"/>
                </a:cxn>
              </a:cxnLst>
              <a:rect l="0" t="0" r="r" b="b"/>
              <a:pathLst>
                <a:path w="4131" h="2784">
                  <a:moveTo>
                    <a:pt x="1198" y="2427"/>
                  </a:moveTo>
                  <a:lnTo>
                    <a:pt x="1205" y="2449"/>
                  </a:lnTo>
                  <a:lnTo>
                    <a:pt x="1194" y="2436"/>
                  </a:lnTo>
                  <a:lnTo>
                    <a:pt x="1172" y="2428"/>
                  </a:lnTo>
                  <a:lnTo>
                    <a:pt x="1159" y="2450"/>
                  </a:lnTo>
                  <a:lnTo>
                    <a:pt x="1152" y="2443"/>
                  </a:lnTo>
                  <a:lnTo>
                    <a:pt x="1155" y="2421"/>
                  </a:lnTo>
                  <a:lnTo>
                    <a:pt x="1148" y="2427"/>
                  </a:lnTo>
                  <a:lnTo>
                    <a:pt x="1138" y="2423"/>
                  </a:lnTo>
                  <a:lnTo>
                    <a:pt x="1146" y="2441"/>
                  </a:lnTo>
                  <a:lnTo>
                    <a:pt x="1138" y="2450"/>
                  </a:lnTo>
                  <a:lnTo>
                    <a:pt x="1129" y="2430"/>
                  </a:lnTo>
                  <a:lnTo>
                    <a:pt x="1120" y="2434"/>
                  </a:lnTo>
                  <a:lnTo>
                    <a:pt x="1110" y="2426"/>
                  </a:lnTo>
                  <a:lnTo>
                    <a:pt x="1103" y="2433"/>
                  </a:lnTo>
                  <a:lnTo>
                    <a:pt x="1084" y="2427"/>
                  </a:lnTo>
                  <a:lnTo>
                    <a:pt x="1093" y="2417"/>
                  </a:lnTo>
                  <a:lnTo>
                    <a:pt x="1089" y="2407"/>
                  </a:lnTo>
                  <a:lnTo>
                    <a:pt x="1071" y="2411"/>
                  </a:lnTo>
                  <a:lnTo>
                    <a:pt x="1077" y="2395"/>
                  </a:lnTo>
                  <a:lnTo>
                    <a:pt x="1083" y="2391"/>
                  </a:lnTo>
                  <a:lnTo>
                    <a:pt x="1090" y="2397"/>
                  </a:lnTo>
                  <a:lnTo>
                    <a:pt x="1101" y="2382"/>
                  </a:lnTo>
                  <a:lnTo>
                    <a:pt x="1083" y="2377"/>
                  </a:lnTo>
                  <a:lnTo>
                    <a:pt x="1086" y="2371"/>
                  </a:lnTo>
                  <a:lnTo>
                    <a:pt x="1097" y="2377"/>
                  </a:lnTo>
                  <a:lnTo>
                    <a:pt x="1104" y="2371"/>
                  </a:lnTo>
                  <a:lnTo>
                    <a:pt x="1097" y="2364"/>
                  </a:lnTo>
                  <a:lnTo>
                    <a:pt x="1113" y="2358"/>
                  </a:lnTo>
                  <a:lnTo>
                    <a:pt x="1136" y="2388"/>
                  </a:lnTo>
                  <a:lnTo>
                    <a:pt x="1182" y="2381"/>
                  </a:lnTo>
                  <a:lnTo>
                    <a:pt x="1195" y="2372"/>
                  </a:lnTo>
                  <a:lnTo>
                    <a:pt x="1192" y="2401"/>
                  </a:lnTo>
                  <a:lnTo>
                    <a:pt x="1205" y="2420"/>
                  </a:lnTo>
                  <a:lnTo>
                    <a:pt x="1198" y="2427"/>
                  </a:lnTo>
                  <a:close/>
                  <a:moveTo>
                    <a:pt x="1692" y="2002"/>
                  </a:moveTo>
                  <a:lnTo>
                    <a:pt x="1679" y="1993"/>
                  </a:lnTo>
                  <a:lnTo>
                    <a:pt x="1681" y="1986"/>
                  </a:lnTo>
                  <a:lnTo>
                    <a:pt x="1695" y="1982"/>
                  </a:lnTo>
                  <a:lnTo>
                    <a:pt x="1687" y="1962"/>
                  </a:lnTo>
                  <a:lnTo>
                    <a:pt x="1671" y="1956"/>
                  </a:lnTo>
                  <a:lnTo>
                    <a:pt x="1658" y="1933"/>
                  </a:lnTo>
                  <a:lnTo>
                    <a:pt x="1643" y="1930"/>
                  </a:lnTo>
                  <a:lnTo>
                    <a:pt x="1646" y="1921"/>
                  </a:lnTo>
                  <a:lnTo>
                    <a:pt x="1633" y="1910"/>
                  </a:lnTo>
                  <a:lnTo>
                    <a:pt x="1632" y="1898"/>
                  </a:lnTo>
                  <a:lnTo>
                    <a:pt x="1615" y="1904"/>
                  </a:lnTo>
                  <a:lnTo>
                    <a:pt x="1626" y="1884"/>
                  </a:lnTo>
                  <a:lnTo>
                    <a:pt x="1600" y="1891"/>
                  </a:lnTo>
                  <a:lnTo>
                    <a:pt x="1597" y="1902"/>
                  </a:lnTo>
                  <a:lnTo>
                    <a:pt x="1583" y="1898"/>
                  </a:lnTo>
                  <a:lnTo>
                    <a:pt x="1558" y="1871"/>
                  </a:lnTo>
                  <a:lnTo>
                    <a:pt x="1571" y="1859"/>
                  </a:lnTo>
                  <a:lnTo>
                    <a:pt x="1558" y="1839"/>
                  </a:lnTo>
                  <a:lnTo>
                    <a:pt x="1541" y="1838"/>
                  </a:lnTo>
                  <a:lnTo>
                    <a:pt x="1541" y="1829"/>
                  </a:lnTo>
                  <a:lnTo>
                    <a:pt x="1483" y="1807"/>
                  </a:lnTo>
                  <a:lnTo>
                    <a:pt x="1455" y="1807"/>
                  </a:lnTo>
                  <a:lnTo>
                    <a:pt x="1449" y="1816"/>
                  </a:lnTo>
                  <a:lnTo>
                    <a:pt x="1459" y="1822"/>
                  </a:lnTo>
                  <a:lnTo>
                    <a:pt x="1452" y="1852"/>
                  </a:lnTo>
                  <a:lnTo>
                    <a:pt x="1470" y="1856"/>
                  </a:lnTo>
                  <a:lnTo>
                    <a:pt x="1470" y="1862"/>
                  </a:lnTo>
                  <a:lnTo>
                    <a:pt x="1443" y="1914"/>
                  </a:lnTo>
                  <a:lnTo>
                    <a:pt x="1433" y="1914"/>
                  </a:lnTo>
                  <a:lnTo>
                    <a:pt x="1429" y="1902"/>
                  </a:lnTo>
                  <a:lnTo>
                    <a:pt x="1427" y="1924"/>
                  </a:lnTo>
                  <a:lnTo>
                    <a:pt x="1416" y="1920"/>
                  </a:lnTo>
                  <a:lnTo>
                    <a:pt x="1404" y="1931"/>
                  </a:lnTo>
                  <a:lnTo>
                    <a:pt x="1424" y="1953"/>
                  </a:lnTo>
                  <a:lnTo>
                    <a:pt x="1391" y="1956"/>
                  </a:lnTo>
                  <a:lnTo>
                    <a:pt x="1384" y="1975"/>
                  </a:lnTo>
                  <a:lnTo>
                    <a:pt x="1397" y="1989"/>
                  </a:lnTo>
                  <a:lnTo>
                    <a:pt x="1377" y="1999"/>
                  </a:lnTo>
                  <a:lnTo>
                    <a:pt x="1368" y="1990"/>
                  </a:lnTo>
                  <a:lnTo>
                    <a:pt x="1367" y="1977"/>
                  </a:lnTo>
                  <a:lnTo>
                    <a:pt x="1375" y="1962"/>
                  </a:lnTo>
                  <a:lnTo>
                    <a:pt x="1368" y="1957"/>
                  </a:lnTo>
                  <a:lnTo>
                    <a:pt x="1339" y="1998"/>
                  </a:lnTo>
                  <a:lnTo>
                    <a:pt x="1344" y="2005"/>
                  </a:lnTo>
                  <a:lnTo>
                    <a:pt x="1336" y="2018"/>
                  </a:lnTo>
                  <a:lnTo>
                    <a:pt x="1296" y="2032"/>
                  </a:lnTo>
                  <a:lnTo>
                    <a:pt x="1287" y="2047"/>
                  </a:lnTo>
                  <a:lnTo>
                    <a:pt x="1243" y="2070"/>
                  </a:lnTo>
                  <a:lnTo>
                    <a:pt x="1246" y="2083"/>
                  </a:lnTo>
                  <a:lnTo>
                    <a:pt x="1259" y="2085"/>
                  </a:lnTo>
                  <a:lnTo>
                    <a:pt x="1259" y="2101"/>
                  </a:lnTo>
                  <a:lnTo>
                    <a:pt x="1247" y="2091"/>
                  </a:lnTo>
                  <a:lnTo>
                    <a:pt x="1227" y="2098"/>
                  </a:lnTo>
                  <a:lnTo>
                    <a:pt x="1208" y="2117"/>
                  </a:lnTo>
                  <a:lnTo>
                    <a:pt x="1210" y="2129"/>
                  </a:lnTo>
                  <a:lnTo>
                    <a:pt x="1197" y="2155"/>
                  </a:lnTo>
                  <a:lnTo>
                    <a:pt x="1244" y="2237"/>
                  </a:lnTo>
                  <a:lnTo>
                    <a:pt x="1260" y="2237"/>
                  </a:lnTo>
                  <a:lnTo>
                    <a:pt x="1267" y="2222"/>
                  </a:lnTo>
                  <a:lnTo>
                    <a:pt x="1286" y="2222"/>
                  </a:lnTo>
                  <a:lnTo>
                    <a:pt x="1292" y="2237"/>
                  </a:lnTo>
                  <a:lnTo>
                    <a:pt x="1273" y="2244"/>
                  </a:lnTo>
                  <a:lnTo>
                    <a:pt x="1280" y="2256"/>
                  </a:lnTo>
                  <a:lnTo>
                    <a:pt x="1263" y="2277"/>
                  </a:lnTo>
                  <a:lnTo>
                    <a:pt x="1293" y="2277"/>
                  </a:lnTo>
                  <a:lnTo>
                    <a:pt x="1290" y="2264"/>
                  </a:lnTo>
                  <a:lnTo>
                    <a:pt x="1305" y="2260"/>
                  </a:lnTo>
                  <a:lnTo>
                    <a:pt x="1321" y="2290"/>
                  </a:lnTo>
                  <a:lnTo>
                    <a:pt x="1345" y="2286"/>
                  </a:lnTo>
                  <a:lnTo>
                    <a:pt x="1362" y="2290"/>
                  </a:lnTo>
                  <a:lnTo>
                    <a:pt x="1364" y="2281"/>
                  </a:lnTo>
                  <a:lnTo>
                    <a:pt x="1410" y="2273"/>
                  </a:lnTo>
                  <a:lnTo>
                    <a:pt x="1397" y="2250"/>
                  </a:lnTo>
                  <a:lnTo>
                    <a:pt x="1420" y="2260"/>
                  </a:lnTo>
                  <a:lnTo>
                    <a:pt x="1436" y="2244"/>
                  </a:lnTo>
                  <a:lnTo>
                    <a:pt x="1447" y="2256"/>
                  </a:lnTo>
                  <a:lnTo>
                    <a:pt x="1463" y="2234"/>
                  </a:lnTo>
                  <a:lnTo>
                    <a:pt x="1492" y="2237"/>
                  </a:lnTo>
                  <a:lnTo>
                    <a:pt x="1501" y="2225"/>
                  </a:lnTo>
                  <a:lnTo>
                    <a:pt x="1486" y="2220"/>
                  </a:lnTo>
                  <a:lnTo>
                    <a:pt x="1495" y="2198"/>
                  </a:lnTo>
                  <a:lnTo>
                    <a:pt x="1515" y="2199"/>
                  </a:lnTo>
                  <a:lnTo>
                    <a:pt x="1515" y="2212"/>
                  </a:lnTo>
                  <a:lnTo>
                    <a:pt x="1522" y="2212"/>
                  </a:lnTo>
                  <a:lnTo>
                    <a:pt x="1550" y="2198"/>
                  </a:lnTo>
                  <a:lnTo>
                    <a:pt x="1535" y="2181"/>
                  </a:lnTo>
                  <a:lnTo>
                    <a:pt x="1551" y="2173"/>
                  </a:lnTo>
                  <a:lnTo>
                    <a:pt x="1554" y="2183"/>
                  </a:lnTo>
                  <a:lnTo>
                    <a:pt x="1566" y="2186"/>
                  </a:lnTo>
                  <a:lnTo>
                    <a:pt x="1560" y="2165"/>
                  </a:lnTo>
                  <a:lnTo>
                    <a:pt x="1580" y="2179"/>
                  </a:lnTo>
                  <a:lnTo>
                    <a:pt x="1576" y="2147"/>
                  </a:lnTo>
                  <a:lnTo>
                    <a:pt x="1602" y="2178"/>
                  </a:lnTo>
                  <a:lnTo>
                    <a:pt x="1590" y="2181"/>
                  </a:lnTo>
                  <a:lnTo>
                    <a:pt x="1594" y="2192"/>
                  </a:lnTo>
                  <a:lnTo>
                    <a:pt x="1602" y="2198"/>
                  </a:lnTo>
                  <a:lnTo>
                    <a:pt x="1616" y="2192"/>
                  </a:lnTo>
                  <a:lnTo>
                    <a:pt x="1616" y="2162"/>
                  </a:lnTo>
                  <a:lnTo>
                    <a:pt x="1638" y="2146"/>
                  </a:lnTo>
                  <a:lnTo>
                    <a:pt x="1646" y="2122"/>
                  </a:lnTo>
                  <a:lnTo>
                    <a:pt x="1666" y="2104"/>
                  </a:lnTo>
                  <a:lnTo>
                    <a:pt x="1653" y="2075"/>
                  </a:lnTo>
                  <a:lnTo>
                    <a:pt x="1664" y="2061"/>
                  </a:lnTo>
                  <a:lnTo>
                    <a:pt x="1675" y="2060"/>
                  </a:lnTo>
                  <a:lnTo>
                    <a:pt x="1678" y="2045"/>
                  </a:lnTo>
                  <a:lnTo>
                    <a:pt x="1656" y="2039"/>
                  </a:lnTo>
                  <a:lnTo>
                    <a:pt x="1656" y="2024"/>
                  </a:lnTo>
                  <a:lnTo>
                    <a:pt x="1684" y="2016"/>
                  </a:lnTo>
                  <a:lnTo>
                    <a:pt x="1694" y="2031"/>
                  </a:lnTo>
                  <a:lnTo>
                    <a:pt x="1700" y="2024"/>
                  </a:lnTo>
                  <a:lnTo>
                    <a:pt x="1689" y="2006"/>
                  </a:lnTo>
                  <a:lnTo>
                    <a:pt x="1692" y="2002"/>
                  </a:lnTo>
                  <a:close/>
                  <a:moveTo>
                    <a:pt x="943" y="1532"/>
                  </a:moveTo>
                  <a:lnTo>
                    <a:pt x="947" y="1523"/>
                  </a:lnTo>
                  <a:lnTo>
                    <a:pt x="929" y="1510"/>
                  </a:lnTo>
                  <a:lnTo>
                    <a:pt x="931" y="1503"/>
                  </a:lnTo>
                  <a:lnTo>
                    <a:pt x="947" y="1508"/>
                  </a:lnTo>
                  <a:lnTo>
                    <a:pt x="926" y="1473"/>
                  </a:lnTo>
                  <a:lnTo>
                    <a:pt x="926" y="1447"/>
                  </a:lnTo>
                  <a:lnTo>
                    <a:pt x="946" y="1448"/>
                  </a:lnTo>
                  <a:lnTo>
                    <a:pt x="950" y="1440"/>
                  </a:lnTo>
                  <a:lnTo>
                    <a:pt x="1002" y="1443"/>
                  </a:lnTo>
                  <a:lnTo>
                    <a:pt x="1005" y="1431"/>
                  </a:lnTo>
                  <a:lnTo>
                    <a:pt x="1016" y="1434"/>
                  </a:lnTo>
                  <a:lnTo>
                    <a:pt x="1022" y="1411"/>
                  </a:lnTo>
                  <a:lnTo>
                    <a:pt x="1044" y="1408"/>
                  </a:lnTo>
                  <a:lnTo>
                    <a:pt x="1047" y="1382"/>
                  </a:lnTo>
                  <a:lnTo>
                    <a:pt x="1040" y="1356"/>
                  </a:lnTo>
                  <a:lnTo>
                    <a:pt x="1032" y="1355"/>
                  </a:lnTo>
                  <a:lnTo>
                    <a:pt x="1029" y="1363"/>
                  </a:lnTo>
                  <a:lnTo>
                    <a:pt x="1018" y="1359"/>
                  </a:lnTo>
                  <a:lnTo>
                    <a:pt x="1016" y="1368"/>
                  </a:lnTo>
                  <a:lnTo>
                    <a:pt x="1002" y="1362"/>
                  </a:lnTo>
                  <a:lnTo>
                    <a:pt x="995" y="1371"/>
                  </a:lnTo>
                  <a:lnTo>
                    <a:pt x="995" y="1382"/>
                  </a:lnTo>
                  <a:lnTo>
                    <a:pt x="983" y="1388"/>
                  </a:lnTo>
                  <a:lnTo>
                    <a:pt x="985" y="1397"/>
                  </a:lnTo>
                  <a:lnTo>
                    <a:pt x="963" y="1392"/>
                  </a:lnTo>
                  <a:lnTo>
                    <a:pt x="966" y="1404"/>
                  </a:lnTo>
                  <a:lnTo>
                    <a:pt x="944" y="1417"/>
                  </a:lnTo>
                  <a:lnTo>
                    <a:pt x="923" y="1421"/>
                  </a:lnTo>
                  <a:lnTo>
                    <a:pt x="905" y="1418"/>
                  </a:lnTo>
                  <a:lnTo>
                    <a:pt x="904" y="1408"/>
                  </a:lnTo>
                  <a:lnTo>
                    <a:pt x="887" y="1407"/>
                  </a:lnTo>
                  <a:lnTo>
                    <a:pt x="878" y="1412"/>
                  </a:lnTo>
                  <a:lnTo>
                    <a:pt x="874" y="1407"/>
                  </a:lnTo>
                  <a:lnTo>
                    <a:pt x="871" y="1424"/>
                  </a:lnTo>
                  <a:lnTo>
                    <a:pt x="881" y="1428"/>
                  </a:lnTo>
                  <a:lnTo>
                    <a:pt x="867" y="1434"/>
                  </a:lnTo>
                  <a:lnTo>
                    <a:pt x="864" y="1425"/>
                  </a:lnTo>
                  <a:lnTo>
                    <a:pt x="856" y="1438"/>
                  </a:lnTo>
                  <a:lnTo>
                    <a:pt x="867" y="1451"/>
                  </a:lnTo>
                  <a:lnTo>
                    <a:pt x="859" y="1454"/>
                  </a:lnTo>
                  <a:lnTo>
                    <a:pt x="859" y="1473"/>
                  </a:lnTo>
                  <a:lnTo>
                    <a:pt x="867" y="1470"/>
                  </a:lnTo>
                  <a:lnTo>
                    <a:pt x="854" y="1489"/>
                  </a:lnTo>
                  <a:lnTo>
                    <a:pt x="854" y="1510"/>
                  </a:lnTo>
                  <a:lnTo>
                    <a:pt x="865" y="1508"/>
                  </a:lnTo>
                  <a:lnTo>
                    <a:pt x="862" y="1519"/>
                  </a:lnTo>
                  <a:lnTo>
                    <a:pt x="875" y="1522"/>
                  </a:lnTo>
                  <a:lnTo>
                    <a:pt x="881" y="1535"/>
                  </a:lnTo>
                  <a:lnTo>
                    <a:pt x="905" y="1542"/>
                  </a:lnTo>
                  <a:lnTo>
                    <a:pt x="918" y="1539"/>
                  </a:lnTo>
                  <a:lnTo>
                    <a:pt x="943" y="1532"/>
                  </a:lnTo>
                  <a:close/>
                  <a:moveTo>
                    <a:pt x="2341" y="2390"/>
                  </a:moveTo>
                  <a:lnTo>
                    <a:pt x="2350" y="2388"/>
                  </a:lnTo>
                  <a:lnTo>
                    <a:pt x="2358" y="2371"/>
                  </a:lnTo>
                  <a:lnTo>
                    <a:pt x="2347" y="2358"/>
                  </a:lnTo>
                  <a:lnTo>
                    <a:pt x="2321" y="2358"/>
                  </a:lnTo>
                  <a:lnTo>
                    <a:pt x="2319" y="2341"/>
                  </a:lnTo>
                  <a:lnTo>
                    <a:pt x="2299" y="2313"/>
                  </a:lnTo>
                  <a:lnTo>
                    <a:pt x="2301" y="2297"/>
                  </a:lnTo>
                  <a:lnTo>
                    <a:pt x="2288" y="2290"/>
                  </a:lnTo>
                  <a:lnTo>
                    <a:pt x="2289" y="2240"/>
                  </a:lnTo>
                  <a:lnTo>
                    <a:pt x="2270" y="2218"/>
                  </a:lnTo>
                  <a:lnTo>
                    <a:pt x="2259" y="2217"/>
                  </a:lnTo>
                  <a:lnTo>
                    <a:pt x="2240" y="2195"/>
                  </a:lnTo>
                  <a:lnTo>
                    <a:pt x="2217" y="2194"/>
                  </a:lnTo>
                  <a:lnTo>
                    <a:pt x="2208" y="2185"/>
                  </a:lnTo>
                  <a:lnTo>
                    <a:pt x="2154" y="2205"/>
                  </a:lnTo>
                  <a:lnTo>
                    <a:pt x="2136" y="2221"/>
                  </a:lnTo>
                  <a:lnTo>
                    <a:pt x="2130" y="2237"/>
                  </a:lnTo>
                  <a:lnTo>
                    <a:pt x="2142" y="2257"/>
                  </a:lnTo>
                  <a:lnTo>
                    <a:pt x="2135" y="2266"/>
                  </a:lnTo>
                  <a:lnTo>
                    <a:pt x="2142" y="2302"/>
                  </a:lnTo>
                  <a:lnTo>
                    <a:pt x="2135" y="2313"/>
                  </a:lnTo>
                  <a:lnTo>
                    <a:pt x="2148" y="2325"/>
                  </a:lnTo>
                  <a:lnTo>
                    <a:pt x="2139" y="2341"/>
                  </a:lnTo>
                  <a:lnTo>
                    <a:pt x="2174" y="2348"/>
                  </a:lnTo>
                  <a:lnTo>
                    <a:pt x="2184" y="2365"/>
                  </a:lnTo>
                  <a:lnTo>
                    <a:pt x="2195" y="2367"/>
                  </a:lnTo>
                  <a:lnTo>
                    <a:pt x="2204" y="2381"/>
                  </a:lnTo>
                  <a:lnTo>
                    <a:pt x="2197" y="2387"/>
                  </a:lnTo>
                  <a:lnTo>
                    <a:pt x="2226" y="2413"/>
                  </a:lnTo>
                  <a:lnTo>
                    <a:pt x="2253" y="2403"/>
                  </a:lnTo>
                  <a:lnTo>
                    <a:pt x="2298" y="2424"/>
                  </a:lnTo>
                  <a:lnTo>
                    <a:pt x="2289" y="2392"/>
                  </a:lnTo>
                  <a:lnTo>
                    <a:pt x="2295" y="2387"/>
                  </a:lnTo>
                  <a:lnTo>
                    <a:pt x="2315" y="2414"/>
                  </a:lnTo>
                  <a:lnTo>
                    <a:pt x="2338" y="2413"/>
                  </a:lnTo>
                  <a:lnTo>
                    <a:pt x="2351" y="2424"/>
                  </a:lnTo>
                  <a:lnTo>
                    <a:pt x="2365" y="2423"/>
                  </a:lnTo>
                  <a:lnTo>
                    <a:pt x="2357" y="2407"/>
                  </a:lnTo>
                  <a:lnTo>
                    <a:pt x="2344" y="2400"/>
                  </a:lnTo>
                  <a:lnTo>
                    <a:pt x="2341" y="2390"/>
                  </a:lnTo>
                  <a:close/>
                  <a:moveTo>
                    <a:pt x="1068" y="1581"/>
                  </a:moveTo>
                  <a:lnTo>
                    <a:pt x="1063" y="1570"/>
                  </a:lnTo>
                  <a:lnTo>
                    <a:pt x="1047" y="1572"/>
                  </a:lnTo>
                  <a:lnTo>
                    <a:pt x="1021" y="1546"/>
                  </a:lnTo>
                  <a:lnTo>
                    <a:pt x="998" y="1541"/>
                  </a:lnTo>
                  <a:lnTo>
                    <a:pt x="989" y="1528"/>
                  </a:lnTo>
                  <a:lnTo>
                    <a:pt x="989" y="1503"/>
                  </a:lnTo>
                  <a:lnTo>
                    <a:pt x="980" y="1499"/>
                  </a:lnTo>
                  <a:lnTo>
                    <a:pt x="978" y="1531"/>
                  </a:lnTo>
                  <a:lnTo>
                    <a:pt x="956" y="1529"/>
                  </a:lnTo>
                  <a:lnTo>
                    <a:pt x="960" y="1555"/>
                  </a:lnTo>
                  <a:lnTo>
                    <a:pt x="953" y="1565"/>
                  </a:lnTo>
                  <a:lnTo>
                    <a:pt x="936" y="1555"/>
                  </a:lnTo>
                  <a:lnTo>
                    <a:pt x="940" y="1545"/>
                  </a:lnTo>
                  <a:lnTo>
                    <a:pt x="903" y="1552"/>
                  </a:lnTo>
                  <a:lnTo>
                    <a:pt x="900" y="1606"/>
                  </a:lnTo>
                  <a:lnTo>
                    <a:pt x="910" y="1636"/>
                  </a:lnTo>
                  <a:lnTo>
                    <a:pt x="923" y="1630"/>
                  </a:lnTo>
                  <a:lnTo>
                    <a:pt x="921" y="1620"/>
                  </a:lnTo>
                  <a:lnTo>
                    <a:pt x="930" y="1621"/>
                  </a:lnTo>
                  <a:lnTo>
                    <a:pt x="936" y="1633"/>
                  </a:lnTo>
                  <a:lnTo>
                    <a:pt x="930" y="1642"/>
                  </a:lnTo>
                  <a:lnTo>
                    <a:pt x="944" y="1650"/>
                  </a:lnTo>
                  <a:lnTo>
                    <a:pt x="944" y="1642"/>
                  </a:lnTo>
                  <a:lnTo>
                    <a:pt x="957" y="1643"/>
                  </a:lnTo>
                  <a:lnTo>
                    <a:pt x="959" y="1632"/>
                  </a:lnTo>
                  <a:lnTo>
                    <a:pt x="967" y="1632"/>
                  </a:lnTo>
                  <a:lnTo>
                    <a:pt x="973" y="1640"/>
                  </a:lnTo>
                  <a:lnTo>
                    <a:pt x="963" y="1650"/>
                  </a:lnTo>
                  <a:lnTo>
                    <a:pt x="966" y="1660"/>
                  </a:lnTo>
                  <a:lnTo>
                    <a:pt x="983" y="1666"/>
                  </a:lnTo>
                  <a:lnTo>
                    <a:pt x="1011" y="1653"/>
                  </a:lnTo>
                  <a:lnTo>
                    <a:pt x="1011" y="1634"/>
                  </a:lnTo>
                  <a:lnTo>
                    <a:pt x="1038" y="1616"/>
                  </a:lnTo>
                  <a:lnTo>
                    <a:pt x="1041" y="1597"/>
                  </a:lnTo>
                  <a:lnTo>
                    <a:pt x="1060" y="1603"/>
                  </a:lnTo>
                  <a:lnTo>
                    <a:pt x="1063" y="1581"/>
                  </a:lnTo>
                  <a:lnTo>
                    <a:pt x="1068" y="1581"/>
                  </a:lnTo>
                  <a:close/>
                  <a:moveTo>
                    <a:pt x="2200" y="2653"/>
                  </a:moveTo>
                  <a:lnTo>
                    <a:pt x="2208" y="2640"/>
                  </a:lnTo>
                  <a:lnTo>
                    <a:pt x="2179" y="2612"/>
                  </a:lnTo>
                  <a:lnTo>
                    <a:pt x="2149" y="2601"/>
                  </a:lnTo>
                  <a:lnTo>
                    <a:pt x="2136" y="2629"/>
                  </a:lnTo>
                  <a:lnTo>
                    <a:pt x="2120" y="2627"/>
                  </a:lnTo>
                  <a:lnTo>
                    <a:pt x="2135" y="2633"/>
                  </a:lnTo>
                  <a:lnTo>
                    <a:pt x="2125" y="2640"/>
                  </a:lnTo>
                  <a:lnTo>
                    <a:pt x="2135" y="2648"/>
                  </a:lnTo>
                  <a:lnTo>
                    <a:pt x="2143" y="2640"/>
                  </a:lnTo>
                  <a:lnTo>
                    <a:pt x="2154" y="2663"/>
                  </a:lnTo>
                  <a:lnTo>
                    <a:pt x="2133" y="2681"/>
                  </a:lnTo>
                  <a:lnTo>
                    <a:pt x="2125" y="2704"/>
                  </a:lnTo>
                  <a:lnTo>
                    <a:pt x="2116" y="2702"/>
                  </a:lnTo>
                  <a:lnTo>
                    <a:pt x="2112" y="2711"/>
                  </a:lnTo>
                  <a:lnTo>
                    <a:pt x="2122" y="2720"/>
                  </a:lnTo>
                  <a:lnTo>
                    <a:pt x="2115" y="2731"/>
                  </a:lnTo>
                  <a:lnTo>
                    <a:pt x="2126" y="2740"/>
                  </a:lnTo>
                  <a:lnTo>
                    <a:pt x="2128" y="2760"/>
                  </a:lnTo>
                  <a:lnTo>
                    <a:pt x="2146" y="2743"/>
                  </a:lnTo>
                  <a:lnTo>
                    <a:pt x="2152" y="2747"/>
                  </a:lnTo>
                  <a:lnTo>
                    <a:pt x="2151" y="2776"/>
                  </a:lnTo>
                  <a:lnTo>
                    <a:pt x="2168" y="2784"/>
                  </a:lnTo>
                  <a:lnTo>
                    <a:pt x="2184" y="2766"/>
                  </a:lnTo>
                  <a:lnTo>
                    <a:pt x="2178" y="2753"/>
                  </a:lnTo>
                  <a:lnTo>
                    <a:pt x="2188" y="2743"/>
                  </a:lnTo>
                  <a:lnTo>
                    <a:pt x="2182" y="2718"/>
                  </a:lnTo>
                  <a:lnTo>
                    <a:pt x="2187" y="2714"/>
                  </a:lnTo>
                  <a:lnTo>
                    <a:pt x="2201" y="2725"/>
                  </a:lnTo>
                  <a:lnTo>
                    <a:pt x="2207" y="2705"/>
                  </a:lnTo>
                  <a:lnTo>
                    <a:pt x="2198" y="2701"/>
                  </a:lnTo>
                  <a:lnTo>
                    <a:pt x="2182" y="2705"/>
                  </a:lnTo>
                  <a:lnTo>
                    <a:pt x="2182" y="2679"/>
                  </a:lnTo>
                  <a:lnTo>
                    <a:pt x="2161" y="2672"/>
                  </a:lnTo>
                  <a:lnTo>
                    <a:pt x="2164" y="2658"/>
                  </a:lnTo>
                  <a:lnTo>
                    <a:pt x="2200" y="2653"/>
                  </a:lnTo>
                  <a:close/>
                  <a:moveTo>
                    <a:pt x="2092" y="2570"/>
                  </a:moveTo>
                  <a:lnTo>
                    <a:pt x="2077" y="2563"/>
                  </a:lnTo>
                  <a:lnTo>
                    <a:pt x="2079" y="2552"/>
                  </a:lnTo>
                  <a:lnTo>
                    <a:pt x="2054" y="2545"/>
                  </a:lnTo>
                  <a:lnTo>
                    <a:pt x="2040" y="2552"/>
                  </a:lnTo>
                  <a:lnTo>
                    <a:pt x="2028" y="2542"/>
                  </a:lnTo>
                  <a:lnTo>
                    <a:pt x="2019" y="2555"/>
                  </a:lnTo>
                  <a:lnTo>
                    <a:pt x="2011" y="2531"/>
                  </a:lnTo>
                  <a:lnTo>
                    <a:pt x="1985" y="2532"/>
                  </a:lnTo>
                  <a:lnTo>
                    <a:pt x="1998" y="2541"/>
                  </a:lnTo>
                  <a:lnTo>
                    <a:pt x="1999" y="2550"/>
                  </a:lnTo>
                  <a:lnTo>
                    <a:pt x="2008" y="2551"/>
                  </a:lnTo>
                  <a:lnTo>
                    <a:pt x="2008" y="2563"/>
                  </a:lnTo>
                  <a:lnTo>
                    <a:pt x="1992" y="2564"/>
                  </a:lnTo>
                  <a:lnTo>
                    <a:pt x="1986" y="2577"/>
                  </a:lnTo>
                  <a:lnTo>
                    <a:pt x="1992" y="2581"/>
                  </a:lnTo>
                  <a:lnTo>
                    <a:pt x="1998" y="2571"/>
                  </a:lnTo>
                  <a:lnTo>
                    <a:pt x="2004" y="2577"/>
                  </a:lnTo>
                  <a:lnTo>
                    <a:pt x="1995" y="2588"/>
                  </a:lnTo>
                  <a:lnTo>
                    <a:pt x="1983" y="2588"/>
                  </a:lnTo>
                  <a:lnTo>
                    <a:pt x="1994" y="2594"/>
                  </a:lnTo>
                  <a:lnTo>
                    <a:pt x="1983" y="2606"/>
                  </a:lnTo>
                  <a:lnTo>
                    <a:pt x="1991" y="2612"/>
                  </a:lnTo>
                  <a:lnTo>
                    <a:pt x="1975" y="2619"/>
                  </a:lnTo>
                  <a:lnTo>
                    <a:pt x="2004" y="2626"/>
                  </a:lnTo>
                  <a:lnTo>
                    <a:pt x="2002" y="2648"/>
                  </a:lnTo>
                  <a:lnTo>
                    <a:pt x="2048" y="2658"/>
                  </a:lnTo>
                  <a:lnTo>
                    <a:pt x="2024" y="2629"/>
                  </a:lnTo>
                  <a:lnTo>
                    <a:pt x="2030" y="2623"/>
                  </a:lnTo>
                  <a:lnTo>
                    <a:pt x="2060" y="2620"/>
                  </a:lnTo>
                  <a:lnTo>
                    <a:pt x="2058" y="2637"/>
                  </a:lnTo>
                  <a:lnTo>
                    <a:pt x="2087" y="2640"/>
                  </a:lnTo>
                  <a:lnTo>
                    <a:pt x="2093" y="2636"/>
                  </a:lnTo>
                  <a:lnTo>
                    <a:pt x="2089" y="2623"/>
                  </a:lnTo>
                  <a:lnTo>
                    <a:pt x="2070" y="2601"/>
                  </a:lnTo>
                  <a:lnTo>
                    <a:pt x="2103" y="2601"/>
                  </a:lnTo>
                  <a:lnTo>
                    <a:pt x="2107" y="2590"/>
                  </a:lnTo>
                  <a:lnTo>
                    <a:pt x="2097" y="2586"/>
                  </a:lnTo>
                  <a:lnTo>
                    <a:pt x="2092" y="2570"/>
                  </a:lnTo>
                  <a:close/>
                  <a:moveTo>
                    <a:pt x="2081" y="2681"/>
                  </a:moveTo>
                  <a:lnTo>
                    <a:pt x="2076" y="2671"/>
                  </a:lnTo>
                  <a:lnTo>
                    <a:pt x="2034" y="2663"/>
                  </a:lnTo>
                  <a:lnTo>
                    <a:pt x="2022" y="2671"/>
                  </a:lnTo>
                  <a:lnTo>
                    <a:pt x="2022" y="2681"/>
                  </a:lnTo>
                  <a:lnTo>
                    <a:pt x="2017" y="2676"/>
                  </a:lnTo>
                  <a:lnTo>
                    <a:pt x="2014" y="2661"/>
                  </a:lnTo>
                  <a:lnTo>
                    <a:pt x="1989" y="2666"/>
                  </a:lnTo>
                  <a:lnTo>
                    <a:pt x="1989" y="2653"/>
                  </a:lnTo>
                  <a:lnTo>
                    <a:pt x="1962" y="2637"/>
                  </a:lnTo>
                  <a:lnTo>
                    <a:pt x="1933" y="2661"/>
                  </a:lnTo>
                  <a:lnTo>
                    <a:pt x="1921" y="2661"/>
                  </a:lnTo>
                  <a:lnTo>
                    <a:pt x="1921" y="2672"/>
                  </a:lnTo>
                  <a:lnTo>
                    <a:pt x="1903" y="2682"/>
                  </a:lnTo>
                  <a:lnTo>
                    <a:pt x="1910" y="2698"/>
                  </a:lnTo>
                  <a:lnTo>
                    <a:pt x="1901" y="2711"/>
                  </a:lnTo>
                  <a:lnTo>
                    <a:pt x="1910" y="2715"/>
                  </a:lnTo>
                  <a:lnTo>
                    <a:pt x="1901" y="2727"/>
                  </a:lnTo>
                  <a:lnTo>
                    <a:pt x="1916" y="2761"/>
                  </a:lnTo>
                  <a:lnTo>
                    <a:pt x="1927" y="2754"/>
                  </a:lnTo>
                  <a:lnTo>
                    <a:pt x="1940" y="2763"/>
                  </a:lnTo>
                  <a:lnTo>
                    <a:pt x="2001" y="2734"/>
                  </a:lnTo>
                  <a:lnTo>
                    <a:pt x="2008" y="2715"/>
                  </a:lnTo>
                  <a:lnTo>
                    <a:pt x="2025" y="2715"/>
                  </a:lnTo>
                  <a:lnTo>
                    <a:pt x="2021" y="2705"/>
                  </a:lnTo>
                  <a:lnTo>
                    <a:pt x="2032" y="2698"/>
                  </a:lnTo>
                  <a:lnTo>
                    <a:pt x="2030" y="2686"/>
                  </a:lnTo>
                  <a:lnTo>
                    <a:pt x="2043" y="2689"/>
                  </a:lnTo>
                  <a:lnTo>
                    <a:pt x="2050" y="2676"/>
                  </a:lnTo>
                  <a:lnTo>
                    <a:pt x="2070" y="2712"/>
                  </a:lnTo>
                  <a:lnTo>
                    <a:pt x="2071" y="2682"/>
                  </a:lnTo>
                  <a:lnTo>
                    <a:pt x="2093" y="2707"/>
                  </a:lnTo>
                  <a:lnTo>
                    <a:pt x="2106" y="2691"/>
                  </a:lnTo>
                  <a:lnTo>
                    <a:pt x="2102" y="2673"/>
                  </a:lnTo>
                  <a:lnTo>
                    <a:pt x="2081" y="2681"/>
                  </a:lnTo>
                  <a:close/>
                  <a:moveTo>
                    <a:pt x="1077" y="1802"/>
                  </a:moveTo>
                  <a:lnTo>
                    <a:pt x="1070" y="1812"/>
                  </a:lnTo>
                  <a:lnTo>
                    <a:pt x="1071" y="1825"/>
                  </a:lnTo>
                  <a:lnTo>
                    <a:pt x="1083" y="1835"/>
                  </a:lnTo>
                  <a:lnTo>
                    <a:pt x="1077" y="1855"/>
                  </a:lnTo>
                  <a:lnTo>
                    <a:pt x="1096" y="1853"/>
                  </a:lnTo>
                  <a:lnTo>
                    <a:pt x="1091" y="1838"/>
                  </a:lnTo>
                  <a:lnTo>
                    <a:pt x="1101" y="1839"/>
                  </a:lnTo>
                  <a:lnTo>
                    <a:pt x="1104" y="1829"/>
                  </a:lnTo>
                  <a:lnTo>
                    <a:pt x="1116" y="1848"/>
                  </a:lnTo>
                  <a:lnTo>
                    <a:pt x="1129" y="1838"/>
                  </a:lnTo>
                  <a:lnTo>
                    <a:pt x="1140" y="1846"/>
                  </a:lnTo>
                  <a:lnTo>
                    <a:pt x="1139" y="1840"/>
                  </a:lnTo>
                  <a:lnTo>
                    <a:pt x="1149" y="1838"/>
                  </a:lnTo>
                  <a:lnTo>
                    <a:pt x="1145" y="1829"/>
                  </a:lnTo>
                  <a:lnTo>
                    <a:pt x="1155" y="1817"/>
                  </a:lnTo>
                  <a:lnTo>
                    <a:pt x="1148" y="1797"/>
                  </a:lnTo>
                  <a:lnTo>
                    <a:pt x="1135" y="1809"/>
                  </a:lnTo>
                  <a:lnTo>
                    <a:pt x="1139" y="1773"/>
                  </a:lnTo>
                  <a:lnTo>
                    <a:pt x="1113" y="1780"/>
                  </a:lnTo>
                  <a:lnTo>
                    <a:pt x="1107" y="1774"/>
                  </a:lnTo>
                  <a:lnTo>
                    <a:pt x="1112" y="1763"/>
                  </a:lnTo>
                  <a:lnTo>
                    <a:pt x="1103" y="1768"/>
                  </a:lnTo>
                  <a:lnTo>
                    <a:pt x="1099" y="1757"/>
                  </a:lnTo>
                  <a:lnTo>
                    <a:pt x="1099" y="1741"/>
                  </a:lnTo>
                  <a:lnTo>
                    <a:pt x="1110" y="1735"/>
                  </a:lnTo>
                  <a:lnTo>
                    <a:pt x="1112" y="1719"/>
                  </a:lnTo>
                  <a:lnTo>
                    <a:pt x="1093" y="1724"/>
                  </a:lnTo>
                  <a:lnTo>
                    <a:pt x="1096" y="1709"/>
                  </a:lnTo>
                  <a:lnTo>
                    <a:pt x="1087" y="1717"/>
                  </a:lnTo>
                  <a:lnTo>
                    <a:pt x="1071" y="1709"/>
                  </a:lnTo>
                  <a:lnTo>
                    <a:pt x="1063" y="1718"/>
                  </a:lnTo>
                  <a:lnTo>
                    <a:pt x="1073" y="1744"/>
                  </a:lnTo>
                  <a:lnTo>
                    <a:pt x="1064" y="1767"/>
                  </a:lnTo>
                  <a:lnTo>
                    <a:pt x="1070" y="1777"/>
                  </a:lnTo>
                  <a:lnTo>
                    <a:pt x="1064" y="1789"/>
                  </a:lnTo>
                  <a:lnTo>
                    <a:pt x="1078" y="1781"/>
                  </a:lnTo>
                  <a:lnTo>
                    <a:pt x="1090" y="1791"/>
                  </a:lnTo>
                  <a:lnTo>
                    <a:pt x="1084" y="1804"/>
                  </a:lnTo>
                  <a:lnTo>
                    <a:pt x="1077" y="1802"/>
                  </a:lnTo>
                  <a:close/>
                  <a:moveTo>
                    <a:pt x="1511" y="1238"/>
                  </a:moveTo>
                  <a:lnTo>
                    <a:pt x="1505" y="1221"/>
                  </a:lnTo>
                  <a:lnTo>
                    <a:pt x="1501" y="1244"/>
                  </a:lnTo>
                  <a:lnTo>
                    <a:pt x="1491" y="1252"/>
                  </a:lnTo>
                  <a:lnTo>
                    <a:pt x="1453" y="1245"/>
                  </a:lnTo>
                  <a:lnTo>
                    <a:pt x="1440" y="1237"/>
                  </a:lnTo>
                  <a:lnTo>
                    <a:pt x="1432" y="1270"/>
                  </a:lnTo>
                  <a:lnTo>
                    <a:pt x="1455" y="1271"/>
                  </a:lnTo>
                  <a:lnTo>
                    <a:pt x="1476" y="1286"/>
                  </a:lnTo>
                  <a:lnTo>
                    <a:pt x="1492" y="1287"/>
                  </a:lnTo>
                  <a:lnTo>
                    <a:pt x="1519" y="1254"/>
                  </a:lnTo>
                  <a:lnTo>
                    <a:pt x="1544" y="1255"/>
                  </a:lnTo>
                  <a:lnTo>
                    <a:pt x="1550" y="1263"/>
                  </a:lnTo>
                  <a:lnTo>
                    <a:pt x="1577" y="1260"/>
                  </a:lnTo>
                  <a:lnTo>
                    <a:pt x="1583" y="1276"/>
                  </a:lnTo>
                  <a:lnTo>
                    <a:pt x="1591" y="1265"/>
                  </a:lnTo>
                  <a:lnTo>
                    <a:pt x="1606" y="1265"/>
                  </a:lnTo>
                  <a:lnTo>
                    <a:pt x="1617" y="1278"/>
                  </a:lnTo>
                  <a:lnTo>
                    <a:pt x="1616" y="1289"/>
                  </a:lnTo>
                  <a:lnTo>
                    <a:pt x="1629" y="1283"/>
                  </a:lnTo>
                  <a:lnTo>
                    <a:pt x="1632" y="1300"/>
                  </a:lnTo>
                  <a:lnTo>
                    <a:pt x="1623" y="1301"/>
                  </a:lnTo>
                  <a:lnTo>
                    <a:pt x="1619" y="1314"/>
                  </a:lnTo>
                  <a:lnTo>
                    <a:pt x="1600" y="1319"/>
                  </a:lnTo>
                  <a:lnTo>
                    <a:pt x="1609" y="1332"/>
                  </a:lnTo>
                  <a:lnTo>
                    <a:pt x="1640" y="1340"/>
                  </a:lnTo>
                  <a:lnTo>
                    <a:pt x="1643" y="1323"/>
                  </a:lnTo>
                  <a:lnTo>
                    <a:pt x="1649" y="1332"/>
                  </a:lnTo>
                  <a:lnTo>
                    <a:pt x="1671" y="1320"/>
                  </a:lnTo>
                  <a:lnTo>
                    <a:pt x="1662" y="1284"/>
                  </a:lnTo>
                  <a:lnTo>
                    <a:pt x="1677" y="1281"/>
                  </a:lnTo>
                  <a:lnTo>
                    <a:pt x="1671" y="1254"/>
                  </a:lnTo>
                  <a:lnTo>
                    <a:pt x="1652" y="1261"/>
                  </a:lnTo>
                  <a:lnTo>
                    <a:pt x="1645" y="1248"/>
                  </a:lnTo>
                  <a:lnTo>
                    <a:pt x="1655" y="1244"/>
                  </a:lnTo>
                  <a:lnTo>
                    <a:pt x="1652" y="1238"/>
                  </a:lnTo>
                  <a:lnTo>
                    <a:pt x="1617" y="1237"/>
                  </a:lnTo>
                  <a:lnTo>
                    <a:pt x="1596" y="1244"/>
                  </a:lnTo>
                  <a:lnTo>
                    <a:pt x="1579" y="1229"/>
                  </a:lnTo>
                  <a:lnTo>
                    <a:pt x="1597" y="1221"/>
                  </a:lnTo>
                  <a:lnTo>
                    <a:pt x="1579" y="1208"/>
                  </a:lnTo>
                  <a:lnTo>
                    <a:pt x="1584" y="1199"/>
                  </a:lnTo>
                  <a:lnTo>
                    <a:pt x="1599" y="1203"/>
                  </a:lnTo>
                  <a:lnTo>
                    <a:pt x="1600" y="1182"/>
                  </a:lnTo>
                  <a:lnTo>
                    <a:pt x="1612" y="1192"/>
                  </a:lnTo>
                  <a:lnTo>
                    <a:pt x="1619" y="1179"/>
                  </a:lnTo>
                  <a:lnTo>
                    <a:pt x="1629" y="1176"/>
                  </a:lnTo>
                  <a:lnTo>
                    <a:pt x="1639" y="1191"/>
                  </a:lnTo>
                  <a:lnTo>
                    <a:pt x="1643" y="1185"/>
                  </a:lnTo>
                  <a:lnTo>
                    <a:pt x="1642" y="1167"/>
                  </a:lnTo>
                  <a:lnTo>
                    <a:pt x="1623" y="1160"/>
                  </a:lnTo>
                  <a:lnTo>
                    <a:pt x="1616" y="1144"/>
                  </a:lnTo>
                  <a:lnTo>
                    <a:pt x="1594" y="1139"/>
                  </a:lnTo>
                  <a:lnTo>
                    <a:pt x="1589" y="1149"/>
                  </a:lnTo>
                  <a:lnTo>
                    <a:pt x="1576" y="1147"/>
                  </a:lnTo>
                  <a:lnTo>
                    <a:pt x="1564" y="1123"/>
                  </a:lnTo>
                  <a:lnTo>
                    <a:pt x="1553" y="1118"/>
                  </a:lnTo>
                  <a:lnTo>
                    <a:pt x="1524" y="1137"/>
                  </a:lnTo>
                  <a:lnTo>
                    <a:pt x="1522" y="1143"/>
                  </a:lnTo>
                  <a:lnTo>
                    <a:pt x="1545" y="1160"/>
                  </a:lnTo>
                  <a:lnTo>
                    <a:pt x="1561" y="1191"/>
                  </a:lnTo>
                  <a:lnTo>
                    <a:pt x="1542" y="1202"/>
                  </a:lnTo>
                  <a:lnTo>
                    <a:pt x="1531" y="1189"/>
                  </a:lnTo>
                  <a:lnTo>
                    <a:pt x="1522" y="1191"/>
                  </a:lnTo>
                  <a:lnTo>
                    <a:pt x="1518" y="1219"/>
                  </a:lnTo>
                  <a:lnTo>
                    <a:pt x="1531" y="1231"/>
                  </a:lnTo>
                  <a:lnTo>
                    <a:pt x="1525" y="1242"/>
                  </a:lnTo>
                  <a:lnTo>
                    <a:pt x="1511" y="1238"/>
                  </a:lnTo>
                  <a:close/>
                  <a:moveTo>
                    <a:pt x="1246" y="1545"/>
                  </a:moveTo>
                  <a:lnTo>
                    <a:pt x="1261" y="1521"/>
                  </a:lnTo>
                  <a:lnTo>
                    <a:pt x="1287" y="1519"/>
                  </a:lnTo>
                  <a:lnTo>
                    <a:pt x="1282" y="1532"/>
                  </a:lnTo>
                  <a:lnTo>
                    <a:pt x="1296" y="1539"/>
                  </a:lnTo>
                  <a:lnTo>
                    <a:pt x="1297" y="1572"/>
                  </a:lnTo>
                  <a:lnTo>
                    <a:pt x="1312" y="1565"/>
                  </a:lnTo>
                  <a:lnTo>
                    <a:pt x="1332" y="1575"/>
                  </a:lnTo>
                  <a:lnTo>
                    <a:pt x="1348" y="1562"/>
                  </a:lnTo>
                  <a:lnTo>
                    <a:pt x="1345" y="1541"/>
                  </a:lnTo>
                  <a:lnTo>
                    <a:pt x="1354" y="1531"/>
                  </a:lnTo>
                  <a:lnTo>
                    <a:pt x="1342" y="1487"/>
                  </a:lnTo>
                  <a:lnTo>
                    <a:pt x="1319" y="1473"/>
                  </a:lnTo>
                  <a:lnTo>
                    <a:pt x="1321" y="1457"/>
                  </a:lnTo>
                  <a:lnTo>
                    <a:pt x="1289" y="1470"/>
                  </a:lnTo>
                  <a:lnTo>
                    <a:pt x="1270" y="1456"/>
                  </a:lnTo>
                  <a:lnTo>
                    <a:pt x="1259" y="1430"/>
                  </a:lnTo>
                  <a:lnTo>
                    <a:pt x="1227" y="1440"/>
                  </a:lnTo>
                  <a:lnTo>
                    <a:pt x="1194" y="1423"/>
                  </a:lnTo>
                  <a:lnTo>
                    <a:pt x="1195" y="1438"/>
                  </a:lnTo>
                  <a:lnTo>
                    <a:pt x="1188" y="1444"/>
                  </a:lnTo>
                  <a:lnTo>
                    <a:pt x="1179" y="1444"/>
                  </a:lnTo>
                  <a:lnTo>
                    <a:pt x="1179" y="1434"/>
                  </a:lnTo>
                  <a:lnTo>
                    <a:pt x="1165" y="1440"/>
                  </a:lnTo>
                  <a:lnTo>
                    <a:pt x="1153" y="1434"/>
                  </a:lnTo>
                  <a:lnTo>
                    <a:pt x="1158" y="1443"/>
                  </a:lnTo>
                  <a:lnTo>
                    <a:pt x="1176" y="1446"/>
                  </a:lnTo>
                  <a:lnTo>
                    <a:pt x="1184" y="1470"/>
                  </a:lnTo>
                  <a:lnTo>
                    <a:pt x="1172" y="1480"/>
                  </a:lnTo>
                  <a:lnTo>
                    <a:pt x="1165" y="1503"/>
                  </a:lnTo>
                  <a:lnTo>
                    <a:pt x="1169" y="1509"/>
                  </a:lnTo>
                  <a:lnTo>
                    <a:pt x="1188" y="1490"/>
                  </a:lnTo>
                  <a:lnTo>
                    <a:pt x="1205" y="1487"/>
                  </a:lnTo>
                  <a:lnTo>
                    <a:pt x="1207" y="1506"/>
                  </a:lnTo>
                  <a:lnTo>
                    <a:pt x="1220" y="1500"/>
                  </a:lnTo>
                  <a:lnTo>
                    <a:pt x="1212" y="1535"/>
                  </a:lnTo>
                  <a:lnTo>
                    <a:pt x="1234" y="1532"/>
                  </a:lnTo>
                  <a:lnTo>
                    <a:pt x="1231" y="1539"/>
                  </a:lnTo>
                  <a:lnTo>
                    <a:pt x="1246" y="1545"/>
                  </a:lnTo>
                  <a:close/>
                  <a:moveTo>
                    <a:pt x="1387" y="1693"/>
                  </a:moveTo>
                  <a:lnTo>
                    <a:pt x="1359" y="1704"/>
                  </a:lnTo>
                  <a:lnTo>
                    <a:pt x="1355" y="1691"/>
                  </a:lnTo>
                  <a:lnTo>
                    <a:pt x="1365" y="1676"/>
                  </a:lnTo>
                  <a:lnTo>
                    <a:pt x="1354" y="1663"/>
                  </a:lnTo>
                  <a:lnTo>
                    <a:pt x="1342" y="1665"/>
                  </a:lnTo>
                  <a:lnTo>
                    <a:pt x="1342" y="1650"/>
                  </a:lnTo>
                  <a:lnTo>
                    <a:pt x="1325" y="1650"/>
                  </a:lnTo>
                  <a:lnTo>
                    <a:pt x="1321" y="1637"/>
                  </a:lnTo>
                  <a:lnTo>
                    <a:pt x="1310" y="1634"/>
                  </a:lnTo>
                  <a:lnTo>
                    <a:pt x="1292" y="1639"/>
                  </a:lnTo>
                  <a:lnTo>
                    <a:pt x="1282" y="1668"/>
                  </a:lnTo>
                  <a:lnTo>
                    <a:pt x="1267" y="1657"/>
                  </a:lnTo>
                  <a:lnTo>
                    <a:pt x="1261" y="1675"/>
                  </a:lnTo>
                  <a:lnTo>
                    <a:pt x="1240" y="1676"/>
                  </a:lnTo>
                  <a:lnTo>
                    <a:pt x="1244" y="1695"/>
                  </a:lnTo>
                  <a:lnTo>
                    <a:pt x="1263" y="1683"/>
                  </a:lnTo>
                  <a:lnTo>
                    <a:pt x="1273" y="1696"/>
                  </a:lnTo>
                  <a:lnTo>
                    <a:pt x="1264" y="1718"/>
                  </a:lnTo>
                  <a:lnTo>
                    <a:pt x="1254" y="1725"/>
                  </a:lnTo>
                  <a:lnTo>
                    <a:pt x="1261" y="1735"/>
                  </a:lnTo>
                  <a:lnTo>
                    <a:pt x="1256" y="1750"/>
                  </a:lnTo>
                  <a:lnTo>
                    <a:pt x="1267" y="1754"/>
                  </a:lnTo>
                  <a:lnTo>
                    <a:pt x="1282" y="1742"/>
                  </a:lnTo>
                  <a:lnTo>
                    <a:pt x="1303" y="1744"/>
                  </a:lnTo>
                  <a:lnTo>
                    <a:pt x="1303" y="1732"/>
                  </a:lnTo>
                  <a:lnTo>
                    <a:pt x="1312" y="1727"/>
                  </a:lnTo>
                  <a:lnTo>
                    <a:pt x="1329" y="1727"/>
                  </a:lnTo>
                  <a:lnTo>
                    <a:pt x="1334" y="1738"/>
                  </a:lnTo>
                  <a:lnTo>
                    <a:pt x="1342" y="1737"/>
                  </a:lnTo>
                  <a:lnTo>
                    <a:pt x="1354" y="1718"/>
                  </a:lnTo>
                  <a:lnTo>
                    <a:pt x="1381" y="1715"/>
                  </a:lnTo>
                  <a:lnTo>
                    <a:pt x="1388" y="1708"/>
                  </a:lnTo>
                  <a:lnTo>
                    <a:pt x="1387" y="1693"/>
                  </a:lnTo>
                  <a:close/>
                  <a:moveTo>
                    <a:pt x="1328" y="786"/>
                  </a:moveTo>
                  <a:lnTo>
                    <a:pt x="1319" y="820"/>
                  </a:lnTo>
                  <a:lnTo>
                    <a:pt x="1329" y="806"/>
                  </a:lnTo>
                  <a:lnTo>
                    <a:pt x="1332" y="819"/>
                  </a:lnTo>
                  <a:lnTo>
                    <a:pt x="1349" y="813"/>
                  </a:lnTo>
                  <a:lnTo>
                    <a:pt x="1339" y="827"/>
                  </a:lnTo>
                  <a:lnTo>
                    <a:pt x="1372" y="833"/>
                  </a:lnTo>
                  <a:lnTo>
                    <a:pt x="1372" y="824"/>
                  </a:lnTo>
                  <a:lnTo>
                    <a:pt x="1381" y="823"/>
                  </a:lnTo>
                  <a:lnTo>
                    <a:pt x="1395" y="842"/>
                  </a:lnTo>
                  <a:lnTo>
                    <a:pt x="1427" y="839"/>
                  </a:lnTo>
                  <a:lnTo>
                    <a:pt x="1446" y="850"/>
                  </a:lnTo>
                  <a:lnTo>
                    <a:pt x="1437" y="879"/>
                  </a:lnTo>
                  <a:lnTo>
                    <a:pt x="1455" y="884"/>
                  </a:lnTo>
                  <a:lnTo>
                    <a:pt x="1470" y="911"/>
                  </a:lnTo>
                  <a:lnTo>
                    <a:pt x="1485" y="918"/>
                  </a:lnTo>
                  <a:lnTo>
                    <a:pt x="1495" y="914"/>
                  </a:lnTo>
                  <a:lnTo>
                    <a:pt x="1512" y="879"/>
                  </a:lnTo>
                  <a:lnTo>
                    <a:pt x="1492" y="866"/>
                  </a:lnTo>
                  <a:lnTo>
                    <a:pt x="1485" y="823"/>
                  </a:lnTo>
                  <a:lnTo>
                    <a:pt x="1459" y="804"/>
                  </a:lnTo>
                  <a:lnTo>
                    <a:pt x="1459" y="783"/>
                  </a:lnTo>
                  <a:lnTo>
                    <a:pt x="1469" y="755"/>
                  </a:lnTo>
                  <a:lnTo>
                    <a:pt x="1459" y="744"/>
                  </a:lnTo>
                  <a:lnTo>
                    <a:pt x="1434" y="760"/>
                  </a:lnTo>
                  <a:lnTo>
                    <a:pt x="1427" y="741"/>
                  </a:lnTo>
                  <a:lnTo>
                    <a:pt x="1414" y="737"/>
                  </a:lnTo>
                  <a:lnTo>
                    <a:pt x="1391" y="748"/>
                  </a:lnTo>
                  <a:lnTo>
                    <a:pt x="1394" y="735"/>
                  </a:lnTo>
                  <a:lnTo>
                    <a:pt x="1374" y="725"/>
                  </a:lnTo>
                  <a:lnTo>
                    <a:pt x="1367" y="731"/>
                  </a:lnTo>
                  <a:lnTo>
                    <a:pt x="1355" y="729"/>
                  </a:lnTo>
                  <a:lnTo>
                    <a:pt x="1349" y="742"/>
                  </a:lnTo>
                  <a:lnTo>
                    <a:pt x="1334" y="739"/>
                  </a:lnTo>
                  <a:lnTo>
                    <a:pt x="1313" y="754"/>
                  </a:lnTo>
                  <a:lnTo>
                    <a:pt x="1312" y="774"/>
                  </a:lnTo>
                  <a:lnTo>
                    <a:pt x="1328" y="786"/>
                  </a:lnTo>
                  <a:close/>
                  <a:moveTo>
                    <a:pt x="1184" y="1248"/>
                  </a:moveTo>
                  <a:lnTo>
                    <a:pt x="1172" y="1265"/>
                  </a:lnTo>
                  <a:lnTo>
                    <a:pt x="1145" y="1270"/>
                  </a:lnTo>
                  <a:lnTo>
                    <a:pt x="1175" y="1316"/>
                  </a:lnTo>
                  <a:lnTo>
                    <a:pt x="1199" y="1339"/>
                  </a:lnTo>
                  <a:lnTo>
                    <a:pt x="1208" y="1358"/>
                  </a:lnTo>
                  <a:lnTo>
                    <a:pt x="1205" y="1376"/>
                  </a:lnTo>
                  <a:lnTo>
                    <a:pt x="1246" y="1371"/>
                  </a:lnTo>
                  <a:lnTo>
                    <a:pt x="1254" y="1345"/>
                  </a:lnTo>
                  <a:lnTo>
                    <a:pt x="1237" y="1314"/>
                  </a:lnTo>
                  <a:lnTo>
                    <a:pt x="1250" y="1306"/>
                  </a:lnTo>
                  <a:lnTo>
                    <a:pt x="1251" y="1294"/>
                  </a:lnTo>
                  <a:lnTo>
                    <a:pt x="1272" y="1304"/>
                  </a:lnTo>
                  <a:lnTo>
                    <a:pt x="1300" y="1281"/>
                  </a:lnTo>
                  <a:lnTo>
                    <a:pt x="1283" y="1263"/>
                  </a:lnTo>
                  <a:lnTo>
                    <a:pt x="1270" y="1261"/>
                  </a:lnTo>
                  <a:lnTo>
                    <a:pt x="1269" y="1247"/>
                  </a:lnTo>
                  <a:lnTo>
                    <a:pt x="1279" y="1241"/>
                  </a:lnTo>
                  <a:lnTo>
                    <a:pt x="1302" y="1248"/>
                  </a:lnTo>
                  <a:lnTo>
                    <a:pt x="1313" y="1234"/>
                  </a:lnTo>
                  <a:lnTo>
                    <a:pt x="1306" y="1225"/>
                  </a:lnTo>
                  <a:lnTo>
                    <a:pt x="1297" y="1229"/>
                  </a:lnTo>
                  <a:lnTo>
                    <a:pt x="1287" y="1201"/>
                  </a:lnTo>
                  <a:lnTo>
                    <a:pt x="1280" y="1215"/>
                  </a:lnTo>
                  <a:lnTo>
                    <a:pt x="1267" y="1203"/>
                  </a:lnTo>
                  <a:lnTo>
                    <a:pt x="1254" y="1206"/>
                  </a:lnTo>
                  <a:lnTo>
                    <a:pt x="1240" y="1199"/>
                  </a:lnTo>
                  <a:lnTo>
                    <a:pt x="1230" y="1206"/>
                  </a:lnTo>
                  <a:lnTo>
                    <a:pt x="1240" y="1221"/>
                  </a:lnTo>
                  <a:lnTo>
                    <a:pt x="1230" y="1228"/>
                  </a:lnTo>
                  <a:lnTo>
                    <a:pt x="1233" y="1238"/>
                  </a:lnTo>
                  <a:lnTo>
                    <a:pt x="1248" y="1251"/>
                  </a:lnTo>
                  <a:lnTo>
                    <a:pt x="1240" y="1268"/>
                  </a:lnTo>
                  <a:lnTo>
                    <a:pt x="1201" y="1257"/>
                  </a:lnTo>
                  <a:lnTo>
                    <a:pt x="1195" y="1245"/>
                  </a:lnTo>
                  <a:lnTo>
                    <a:pt x="1184" y="1248"/>
                  </a:lnTo>
                  <a:close/>
                  <a:moveTo>
                    <a:pt x="1211" y="956"/>
                  </a:moveTo>
                  <a:lnTo>
                    <a:pt x="1224" y="964"/>
                  </a:lnTo>
                  <a:lnTo>
                    <a:pt x="1250" y="964"/>
                  </a:lnTo>
                  <a:lnTo>
                    <a:pt x="1254" y="956"/>
                  </a:lnTo>
                  <a:lnTo>
                    <a:pt x="1272" y="953"/>
                  </a:lnTo>
                  <a:lnTo>
                    <a:pt x="1285" y="961"/>
                  </a:lnTo>
                  <a:lnTo>
                    <a:pt x="1318" y="960"/>
                  </a:lnTo>
                  <a:lnTo>
                    <a:pt x="1331" y="940"/>
                  </a:lnTo>
                  <a:lnTo>
                    <a:pt x="1321" y="937"/>
                  </a:lnTo>
                  <a:lnTo>
                    <a:pt x="1329" y="927"/>
                  </a:lnTo>
                  <a:lnTo>
                    <a:pt x="1322" y="920"/>
                  </a:lnTo>
                  <a:lnTo>
                    <a:pt x="1272" y="901"/>
                  </a:lnTo>
                  <a:lnTo>
                    <a:pt x="1261" y="902"/>
                  </a:lnTo>
                  <a:lnTo>
                    <a:pt x="1257" y="920"/>
                  </a:lnTo>
                  <a:lnTo>
                    <a:pt x="1241" y="918"/>
                  </a:lnTo>
                  <a:lnTo>
                    <a:pt x="1230" y="946"/>
                  </a:lnTo>
                  <a:lnTo>
                    <a:pt x="1220" y="940"/>
                  </a:lnTo>
                  <a:lnTo>
                    <a:pt x="1211" y="956"/>
                  </a:lnTo>
                  <a:close/>
                  <a:moveTo>
                    <a:pt x="1016" y="1231"/>
                  </a:moveTo>
                  <a:lnTo>
                    <a:pt x="1006" y="1238"/>
                  </a:lnTo>
                  <a:lnTo>
                    <a:pt x="1016" y="1241"/>
                  </a:lnTo>
                  <a:lnTo>
                    <a:pt x="1025" y="1235"/>
                  </a:lnTo>
                  <a:lnTo>
                    <a:pt x="1035" y="1242"/>
                  </a:lnTo>
                  <a:lnTo>
                    <a:pt x="1042" y="1234"/>
                  </a:lnTo>
                  <a:lnTo>
                    <a:pt x="1060" y="1248"/>
                  </a:lnTo>
                  <a:lnTo>
                    <a:pt x="1068" y="1237"/>
                  </a:lnTo>
                  <a:lnTo>
                    <a:pt x="1100" y="1248"/>
                  </a:lnTo>
                  <a:lnTo>
                    <a:pt x="1119" y="1281"/>
                  </a:lnTo>
                  <a:lnTo>
                    <a:pt x="1125" y="1274"/>
                  </a:lnTo>
                  <a:lnTo>
                    <a:pt x="1116" y="1248"/>
                  </a:lnTo>
                  <a:lnTo>
                    <a:pt x="1129" y="1245"/>
                  </a:lnTo>
                  <a:lnTo>
                    <a:pt x="1133" y="1258"/>
                  </a:lnTo>
                  <a:lnTo>
                    <a:pt x="1159" y="1251"/>
                  </a:lnTo>
                  <a:lnTo>
                    <a:pt x="1149" y="1240"/>
                  </a:lnTo>
                  <a:lnTo>
                    <a:pt x="1152" y="1237"/>
                  </a:lnTo>
                  <a:lnTo>
                    <a:pt x="1188" y="1238"/>
                  </a:lnTo>
                  <a:lnTo>
                    <a:pt x="1176" y="1212"/>
                  </a:lnTo>
                  <a:lnTo>
                    <a:pt x="1211" y="1195"/>
                  </a:lnTo>
                  <a:lnTo>
                    <a:pt x="1212" y="1185"/>
                  </a:lnTo>
                  <a:lnTo>
                    <a:pt x="1194" y="1183"/>
                  </a:lnTo>
                  <a:lnTo>
                    <a:pt x="1185" y="1169"/>
                  </a:lnTo>
                  <a:lnTo>
                    <a:pt x="1212" y="1143"/>
                  </a:lnTo>
                  <a:lnTo>
                    <a:pt x="1188" y="1139"/>
                  </a:lnTo>
                  <a:lnTo>
                    <a:pt x="1187" y="1131"/>
                  </a:lnTo>
                  <a:lnTo>
                    <a:pt x="1198" y="1127"/>
                  </a:lnTo>
                  <a:lnTo>
                    <a:pt x="1201" y="1117"/>
                  </a:lnTo>
                  <a:lnTo>
                    <a:pt x="1178" y="1123"/>
                  </a:lnTo>
                  <a:lnTo>
                    <a:pt x="1172" y="1114"/>
                  </a:lnTo>
                  <a:lnTo>
                    <a:pt x="1179" y="1100"/>
                  </a:lnTo>
                  <a:lnTo>
                    <a:pt x="1142" y="1084"/>
                  </a:lnTo>
                  <a:lnTo>
                    <a:pt x="1149" y="1123"/>
                  </a:lnTo>
                  <a:lnTo>
                    <a:pt x="1139" y="1140"/>
                  </a:lnTo>
                  <a:lnTo>
                    <a:pt x="1120" y="1143"/>
                  </a:lnTo>
                  <a:lnTo>
                    <a:pt x="1113" y="1123"/>
                  </a:lnTo>
                  <a:lnTo>
                    <a:pt x="1103" y="1124"/>
                  </a:lnTo>
                  <a:lnTo>
                    <a:pt x="1109" y="1133"/>
                  </a:lnTo>
                  <a:lnTo>
                    <a:pt x="1101" y="1144"/>
                  </a:lnTo>
                  <a:lnTo>
                    <a:pt x="1081" y="1147"/>
                  </a:lnTo>
                  <a:lnTo>
                    <a:pt x="1068" y="1139"/>
                  </a:lnTo>
                  <a:lnTo>
                    <a:pt x="1068" y="1156"/>
                  </a:lnTo>
                  <a:lnTo>
                    <a:pt x="1051" y="1185"/>
                  </a:lnTo>
                  <a:lnTo>
                    <a:pt x="1042" y="1192"/>
                  </a:lnTo>
                  <a:lnTo>
                    <a:pt x="1034" y="1188"/>
                  </a:lnTo>
                  <a:lnTo>
                    <a:pt x="1038" y="1201"/>
                  </a:lnTo>
                  <a:lnTo>
                    <a:pt x="1029" y="1214"/>
                  </a:lnTo>
                  <a:lnTo>
                    <a:pt x="1011" y="1209"/>
                  </a:lnTo>
                  <a:lnTo>
                    <a:pt x="991" y="1215"/>
                  </a:lnTo>
                  <a:lnTo>
                    <a:pt x="991" y="1224"/>
                  </a:lnTo>
                  <a:lnTo>
                    <a:pt x="1011" y="1218"/>
                  </a:lnTo>
                  <a:lnTo>
                    <a:pt x="1016" y="1231"/>
                  </a:lnTo>
                  <a:close/>
                  <a:moveTo>
                    <a:pt x="1127" y="832"/>
                  </a:moveTo>
                  <a:lnTo>
                    <a:pt x="1143" y="824"/>
                  </a:lnTo>
                  <a:lnTo>
                    <a:pt x="1143" y="840"/>
                  </a:lnTo>
                  <a:lnTo>
                    <a:pt x="1155" y="843"/>
                  </a:lnTo>
                  <a:lnTo>
                    <a:pt x="1148" y="819"/>
                  </a:lnTo>
                  <a:lnTo>
                    <a:pt x="1175" y="813"/>
                  </a:lnTo>
                  <a:lnTo>
                    <a:pt x="1171" y="835"/>
                  </a:lnTo>
                  <a:lnTo>
                    <a:pt x="1175" y="842"/>
                  </a:lnTo>
                  <a:lnTo>
                    <a:pt x="1189" y="843"/>
                  </a:lnTo>
                  <a:lnTo>
                    <a:pt x="1192" y="850"/>
                  </a:lnTo>
                  <a:lnTo>
                    <a:pt x="1207" y="848"/>
                  </a:lnTo>
                  <a:lnTo>
                    <a:pt x="1208" y="858"/>
                  </a:lnTo>
                  <a:lnTo>
                    <a:pt x="1218" y="859"/>
                  </a:lnTo>
                  <a:lnTo>
                    <a:pt x="1217" y="850"/>
                  </a:lnTo>
                  <a:lnTo>
                    <a:pt x="1225" y="850"/>
                  </a:lnTo>
                  <a:lnTo>
                    <a:pt x="1218" y="832"/>
                  </a:lnTo>
                  <a:lnTo>
                    <a:pt x="1246" y="833"/>
                  </a:lnTo>
                  <a:lnTo>
                    <a:pt x="1234" y="820"/>
                  </a:lnTo>
                  <a:lnTo>
                    <a:pt x="1231" y="806"/>
                  </a:lnTo>
                  <a:lnTo>
                    <a:pt x="1241" y="812"/>
                  </a:lnTo>
                  <a:lnTo>
                    <a:pt x="1253" y="801"/>
                  </a:lnTo>
                  <a:lnTo>
                    <a:pt x="1250" y="793"/>
                  </a:lnTo>
                  <a:lnTo>
                    <a:pt x="1227" y="784"/>
                  </a:lnTo>
                  <a:lnTo>
                    <a:pt x="1221" y="770"/>
                  </a:lnTo>
                  <a:lnTo>
                    <a:pt x="1227" y="742"/>
                  </a:lnTo>
                  <a:lnTo>
                    <a:pt x="1237" y="737"/>
                  </a:lnTo>
                  <a:lnTo>
                    <a:pt x="1248" y="742"/>
                  </a:lnTo>
                  <a:lnTo>
                    <a:pt x="1244" y="716"/>
                  </a:lnTo>
                  <a:lnTo>
                    <a:pt x="1254" y="686"/>
                  </a:lnTo>
                  <a:lnTo>
                    <a:pt x="1260" y="677"/>
                  </a:lnTo>
                  <a:lnTo>
                    <a:pt x="1292" y="673"/>
                  </a:lnTo>
                  <a:lnTo>
                    <a:pt x="1296" y="662"/>
                  </a:lnTo>
                  <a:lnTo>
                    <a:pt x="1322" y="657"/>
                  </a:lnTo>
                  <a:lnTo>
                    <a:pt x="1299" y="653"/>
                  </a:lnTo>
                  <a:lnTo>
                    <a:pt x="1250" y="666"/>
                  </a:lnTo>
                  <a:lnTo>
                    <a:pt x="1238" y="660"/>
                  </a:lnTo>
                  <a:lnTo>
                    <a:pt x="1243" y="670"/>
                  </a:lnTo>
                  <a:lnTo>
                    <a:pt x="1237" y="680"/>
                  </a:lnTo>
                  <a:lnTo>
                    <a:pt x="1187" y="734"/>
                  </a:lnTo>
                  <a:lnTo>
                    <a:pt x="1162" y="745"/>
                  </a:lnTo>
                  <a:lnTo>
                    <a:pt x="1129" y="744"/>
                  </a:lnTo>
                  <a:lnTo>
                    <a:pt x="1132" y="764"/>
                  </a:lnTo>
                  <a:lnTo>
                    <a:pt x="1117" y="784"/>
                  </a:lnTo>
                  <a:lnTo>
                    <a:pt x="1145" y="801"/>
                  </a:lnTo>
                  <a:lnTo>
                    <a:pt x="1139" y="817"/>
                  </a:lnTo>
                  <a:lnTo>
                    <a:pt x="1109" y="813"/>
                  </a:lnTo>
                  <a:lnTo>
                    <a:pt x="1109" y="822"/>
                  </a:lnTo>
                  <a:lnTo>
                    <a:pt x="1119" y="819"/>
                  </a:lnTo>
                  <a:lnTo>
                    <a:pt x="1127" y="832"/>
                  </a:lnTo>
                  <a:close/>
                  <a:moveTo>
                    <a:pt x="117" y="1584"/>
                  </a:moveTo>
                  <a:lnTo>
                    <a:pt x="101" y="1591"/>
                  </a:lnTo>
                  <a:lnTo>
                    <a:pt x="96" y="1608"/>
                  </a:lnTo>
                  <a:lnTo>
                    <a:pt x="84" y="1608"/>
                  </a:lnTo>
                  <a:lnTo>
                    <a:pt x="72" y="1595"/>
                  </a:lnTo>
                  <a:lnTo>
                    <a:pt x="96" y="1577"/>
                  </a:lnTo>
                  <a:lnTo>
                    <a:pt x="51" y="1580"/>
                  </a:lnTo>
                  <a:lnTo>
                    <a:pt x="39" y="1587"/>
                  </a:lnTo>
                  <a:lnTo>
                    <a:pt x="41" y="1610"/>
                  </a:lnTo>
                  <a:lnTo>
                    <a:pt x="21" y="1629"/>
                  </a:lnTo>
                  <a:lnTo>
                    <a:pt x="21" y="1650"/>
                  </a:lnTo>
                  <a:lnTo>
                    <a:pt x="3" y="1662"/>
                  </a:lnTo>
                  <a:lnTo>
                    <a:pt x="8" y="1675"/>
                  </a:lnTo>
                  <a:lnTo>
                    <a:pt x="22" y="1681"/>
                  </a:lnTo>
                  <a:lnTo>
                    <a:pt x="22" y="1686"/>
                  </a:lnTo>
                  <a:lnTo>
                    <a:pt x="0" y="1691"/>
                  </a:lnTo>
                  <a:lnTo>
                    <a:pt x="18" y="1721"/>
                  </a:lnTo>
                  <a:lnTo>
                    <a:pt x="45" y="1731"/>
                  </a:lnTo>
                  <a:lnTo>
                    <a:pt x="44" y="1701"/>
                  </a:lnTo>
                  <a:lnTo>
                    <a:pt x="55" y="1698"/>
                  </a:lnTo>
                  <a:lnTo>
                    <a:pt x="55" y="1691"/>
                  </a:lnTo>
                  <a:lnTo>
                    <a:pt x="74" y="1689"/>
                  </a:lnTo>
                  <a:lnTo>
                    <a:pt x="64" y="1660"/>
                  </a:lnTo>
                  <a:lnTo>
                    <a:pt x="85" y="1660"/>
                  </a:lnTo>
                  <a:lnTo>
                    <a:pt x="91" y="1655"/>
                  </a:lnTo>
                  <a:lnTo>
                    <a:pt x="97" y="1652"/>
                  </a:lnTo>
                  <a:lnTo>
                    <a:pt x="101" y="1614"/>
                  </a:lnTo>
                  <a:lnTo>
                    <a:pt x="120" y="1606"/>
                  </a:lnTo>
                  <a:lnTo>
                    <a:pt x="126" y="1616"/>
                  </a:lnTo>
                  <a:lnTo>
                    <a:pt x="136" y="1603"/>
                  </a:lnTo>
                  <a:lnTo>
                    <a:pt x="132" y="1590"/>
                  </a:lnTo>
                  <a:lnTo>
                    <a:pt x="121" y="1590"/>
                  </a:lnTo>
                  <a:lnTo>
                    <a:pt x="117" y="1584"/>
                  </a:lnTo>
                  <a:close/>
                  <a:moveTo>
                    <a:pt x="2609" y="2627"/>
                  </a:moveTo>
                  <a:lnTo>
                    <a:pt x="2593" y="2637"/>
                  </a:lnTo>
                  <a:lnTo>
                    <a:pt x="2586" y="2635"/>
                  </a:lnTo>
                  <a:lnTo>
                    <a:pt x="2595" y="2627"/>
                  </a:lnTo>
                  <a:lnTo>
                    <a:pt x="2596" y="2613"/>
                  </a:lnTo>
                  <a:lnTo>
                    <a:pt x="2582" y="2597"/>
                  </a:lnTo>
                  <a:lnTo>
                    <a:pt x="2596" y="2588"/>
                  </a:lnTo>
                  <a:lnTo>
                    <a:pt x="2595" y="2575"/>
                  </a:lnTo>
                  <a:lnTo>
                    <a:pt x="2566" y="2575"/>
                  </a:lnTo>
                  <a:lnTo>
                    <a:pt x="2560" y="2565"/>
                  </a:lnTo>
                  <a:lnTo>
                    <a:pt x="2548" y="2567"/>
                  </a:lnTo>
                  <a:lnTo>
                    <a:pt x="2543" y="2577"/>
                  </a:lnTo>
                  <a:lnTo>
                    <a:pt x="2527" y="2581"/>
                  </a:lnTo>
                  <a:lnTo>
                    <a:pt x="2524" y="2596"/>
                  </a:lnTo>
                  <a:lnTo>
                    <a:pt x="2502" y="2601"/>
                  </a:lnTo>
                  <a:lnTo>
                    <a:pt x="2511" y="2609"/>
                  </a:lnTo>
                  <a:lnTo>
                    <a:pt x="2494" y="2629"/>
                  </a:lnTo>
                  <a:lnTo>
                    <a:pt x="2502" y="2646"/>
                  </a:lnTo>
                  <a:lnTo>
                    <a:pt x="2488" y="2643"/>
                  </a:lnTo>
                  <a:lnTo>
                    <a:pt x="2485" y="2653"/>
                  </a:lnTo>
                  <a:lnTo>
                    <a:pt x="2491" y="2665"/>
                  </a:lnTo>
                  <a:lnTo>
                    <a:pt x="2499" y="2656"/>
                  </a:lnTo>
                  <a:lnTo>
                    <a:pt x="2505" y="2662"/>
                  </a:lnTo>
                  <a:lnTo>
                    <a:pt x="2488" y="2678"/>
                  </a:lnTo>
                  <a:lnTo>
                    <a:pt x="2498" y="2682"/>
                  </a:lnTo>
                  <a:lnTo>
                    <a:pt x="2494" y="2691"/>
                  </a:lnTo>
                  <a:lnTo>
                    <a:pt x="2501" y="2704"/>
                  </a:lnTo>
                  <a:lnTo>
                    <a:pt x="2505" y="2679"/>
                  </a:lnTo>
                  <a:lnTo>
                    <a:pt x="2521" y="2672"/>
                  </a:lnTo>
                  <a:lnTo>
                    <a:pt x="2543" y="2694"/>
                  </a:lnTo>
                  <a:lnTo>
                    <a:pt x="2541" y="2705"/>
                  </a:lnTo>
                  <a:lnTo>
                    <a:pt x="2573" y="2692"/>
                  </a:lnTo>
                  <a:lnTo>
                    <a:pt x="2587" y="2704"/>
                  </a:lnTo>
                  <a:lnTo>
                    <a:pt x="2606" y="2686"/>
                  </a:lnTo>
                  <a:lnTo>
                    <a:pt x="2616" y="2642"/>
                  </a:lnTo>
                  <a:lnTo>
                    <a:pt x="2609" y="2627"/>
                  </a:lnTo>
                  <a:close/>
                  <a:moveTo>
                    <a:pt x="4049" y="1182"/>
                  </a:moveTo>
                  <a:lnTo>
                    <a:pt x="4063" y="1192"/>
                  </a:lnTo>
                  <a:lnTo>
                    <a:pt x="4079" y="1192"/>
                  </a:lnTo>
                  <a:lnTo>
                    <a:pt x="4076" y="1130"/>
                  </a:lnTo>
                  <a:lnTo>
                    <a:pt x="4046" y="1100"/>
                  </a:lnTo>
                  <a:lnTo>
                    <a:pt x="3997" y="1098"/>
                  </a:lnTo>
                  <a:lnTo>
                    <a:pt x="4001" y="1068"/>
                  </a:lnTo>
                  <a:lnTo>
                    <a:pt x="3988" y="1057"/>
                  </a:lnTo>
                  <a:lnTo>
                    <a:pt x="3962" y="1084"/>
                  </a:lnTo>
                  <a:lnTo>
                    <a:pt x="3959" y="1095"/>
                  </a:lnTo>
                  <a:lnTo>
                    <a:pt x="3941" y="1103"/>
                  </a:lnTo>
                  <a:lnTo>
                    <a:pt x="3942" y="1139"/>
                  </a:lnTo>
                  <a:lnTo>
                    <a:pt x="4039" y="1160"/>
                  </a:lnTo>
                  <a:lnTo>
                    <a:pt x="4047" y="1173"/>
                  </a:lnTo>
                  <a:lnTo>
                    <a:pt x="4050" y="1139"/>
                  </a:lnTo>
                  <a:lnTo>
                    <a:pt x="4043" y="1134"/>
                  </a:lnTo>
                  <a:lnTo>
                    <a:pt x="4043" y="1124"/>
                  </a:lnTo>
                  <a:lnTo>
                    <a:pt x="4059" y="1118"/>
                  </a:lnTo>
                  <a:lnTo>
                    <a:pt x="4073" y="1146"/>
                  </a:lnTo>
                  <a:lnTo>
                    <a:pt x="4076" y="1189"/>
                  </a:lnTo>
                  <a:lnTo>
                    <a:pt x="4053" y="1183"/>
                  </a:lnTo>
                  <a:lnTo>
                    <a:pt x="4049" y="1182"/>
                  </a:lnTo>
                  <a:close/>
                  <a:moveTo>
                    <a:pt x="4044" y="1796"/>
                  </a:moveTo>
                  <a:lnTo>
                    <a:pt x="4053" y="1807"/>
                  </a:lnTo>
                  <a:lnTo>
                    <a:pt x="4070" y="1804"/>
                  </a:lnTo>
                  <a:lnTo>
                    <a:pt x="4086" y="1813"/>
                  </a:lnTo>
                  <a:lnTo>
                    <a:pt x="4115" y="1803"/>
                  </a:lnTo>
                  <a:lnTo>
                    <a:pt x="4118" y="1787"/>
                  </a:lnTo>
                  <a:lnTo>
                    <a:pt x="4083" y="1766"/>
                  </a:lnTo>
                  <a:lnTo>
                    <a:pt x="4090" y="1757"/>
                  </a:lnTo>
                  <a:lnTo>
                    <a:pt x="4089" y="1727"/>
                  </a:lnTo>
                  <a:lnTo>
                    <a:pt x="4105" y="1719"/>
                  </a:lnTo>
                  <a:lnTo>
                    <a:pt x="4102" y="1668"/>
                  </a:lnTo>
                  <a:lnTo>
                    <a:pt x="4115" y="1663"/>
                  </a:lnTo>
                  <a:lnTo>
                    <a:pt x="4115" y="1655"/>
                  </a:lnTo>
                  <a:lnTo>
                    <a:pt x="4096" y="1657"/>
                  </a:lnTo>
                  <a:lnTo>
                    <a:pt x="4093" y="1647"/>
                  </a:lnTo>
                  <a:lnTo>
                    <a:pt x="4106" y="1644"/>
                  </a:lnTo>
                  <a:lnTo>
                    <a:pt x="4096" y="1643"/>
                  </a:lnTo>
                  <a:lnTo>
                    <a:pt x="4092" y="1632"/>
                  </a:lnTo>
                  <a:lnTo>
                    <a:pt x="4079" y="1637"/>
                  </a:lnTo>
                  <a:lnTo>
                    <a:pt x="4064" y="1614"/>
                  </a:lnTo>
                  <a:lnTo>
                    <a:pt x="4072" y="1603"/>
                  </a:lnTo>
                  <a:lnTo>
                    <a:pt x="4069" y="1581"/>
                  </a:lnTo>
                  <a:lnTo>
                    <a:pt x="4062" y="1578"/>
                  </a:lnTo>
                  <a:lnTo>
                    <a:pt x="4046" y="1587"/>
                  </a:lnTo>
                  <a:lnTo>
                    <a:pt x="4034" y="1568"/>
                  </a:lnTo>
                  <a:lnTo>
                    <a:pt x="4044" y="1554"/>
                  </a:lnTo>
                  <a:lnTo>
                    <a:pt x="4060" y="1567"/>
                  </a:lnTo>
                  <a:lnTo>
                    <a:pt x="4067" y="1552"/>
                  </a:lnTo>
                  <a:lnTo>
                    <a:pt x="4072" y="1559"/>
                  </a:lnTo>
                  <a:lnTo>
                    <a:pt x="4063" y="1571"/>
                  </a:lnTo>
                  <a:lnTo>
                    <a:pt x="4077" y="1570"/>
                  </a:lnTo>
                  <a:lnTo>
                    <a:pt x="4079" y="1577"/>
                  </a:lnTo>
                  <a:lnTo>
                    <a:pt x="4086" y="1577"/>
                  </a:lnTo>
                  <a:lnTo>
                    <a:pt x="4082" y="1541"/>
                  </a:lnTo>
                  <a:lnTo>
                    <a:pt x="4010" y="1506"/>
                  </a:lnTo>
                  <a:lnTo>
                    <a:pt x="4001" y="1506"/>
                  </a:lnTo>
                  <a:lnTo>
                    <a:pt x="3995" y="1518"/>
                  </a:lnTo>
                  <a:lnTo>
                    <a:pt x="4004" y="1521"/>
                  </a:lnTo>
                  <a:lnTo>
                    <a:pt x="4013" y="1546"/>
                  </a:lnTo>
                  <a:lnTo>
                    <a:pt x="4033" y="1549"/>
                  </a:lnTo>
                  <a:lnTo>
                    <a:pt x="4026" y="1581"/>
                  </a:lnTo>
                  <a:lnTo>
                    <a:pt x="4030" y="1595"/>
                  </a:lnTo>
                  <a:lnTo>
                    <a:pt x="4056" y="1608"/>
                  </a:lnTo>
                  <a:lnTo>
                    <a:pt x="4024" y="1614"/>
                  </a:lnTo>
                  <a:lnTo>
                    <a:pt x="4014" y="1627"/>
                  </a:lnTo>
                  <a:lnTo>
                    <a:pt x="4015" y="1640"/>
                  </a:lnTo>
                  <a:lnTo>
                    <a:pt x="3984" y="1666"/>
                  </a:lnTo>
                  <a:lnTo>
                    <a:pt x="3974" y="1666"/>
                  </a:lnTo>
                  <a:lnTo>
                    <a:pt x="3964" y="1692"/>
                  </a:lnTo>
                  <a:lnTo>
                    <a:pt x="3975" y="1709"/>
                  </a:lnTo>
                  <a:lnTo>
                    <a:pt x="3951" y="1737"/>
                  </a:lnTo>
                  <a:lnTo>
                    <a:pt x="3968" y="1754"/>
                  </a:lnTo>
                  <a:lnTo>
                    <a:pt x="3997" y="1758"/>
                  </a:lnTo>
                  <a:lnTo>
                    <a:pt x="3997" y="1771"/>
                  </a:lnTo>
                  <a:lnTo>
                    <a:pt x="4018" y="1797"/>
                  </a:lnTo>
                  <a:lnTo>
                    <a:pt x="4044" y="1796"/>
                  </a:lnTo>
                  <a:close/>
                  <a:moveTo>
                    <a:pt x="3935" y="1528"/>
                  </a:moveTo>
                  <a:lnTo>
                    <a:pt x="3912" y="1508"/>
                  </a:lnTo>
                  <a:lnTo>
                    <a:pt x="3897" y="1505"/>
                  </a:lnTo>
                  <a:lnTo>
                    <a:pt x="3903" y="1493"/>
                  </a:lnTo>
                  <a:lnTo>
                    <a:pt x="3886" y="1476"/>
                  </a:lnTo>
                  <a:lnTo>
                    <a:pt x="3871" y="1473"/>
                  </a:lnTo>
                  <a:lnTo>
                    <a:pt x="3873" y="1460"/>
                  </a:lnTo>
                  <a:lnTo>
                    <a:pt x="3861" y="1463"/>
                  </a:lnTo>
                  <a:lnTo>
                    <a:pt x="3864" y="1482"/>
                  </a:lnTo>
                  <a:lnTo>
                    <a:pt x="3851" y="1487"/>
                  </a:lnTo>
                  <a:lnTo>
                    <a:pt x="3832" y="1536"/>
                  </a:lnTo>
                  <a:lnTo>
                    <a:pt x="3824" y="1536"/>
                  </a:lnTo>
                  <a:lnTo>
                    <a:pt x="3837" y="1562"/>
                  </a:lnTo>
                  <a:lnTo>
                    <a:pt x="3809" y="1552"/>
                  </a:lnTo>
                  <a:lnTo>
                    <a:pt x="3809" y="1536"/>
                  </a:lnTo>
                  <a:lnTo>
                    <a:pt x="3804" y="1541"/>
                  </a:lnTo>
                  <a:lnTo>
                    <a:pt x="3802" y="1561"/>
                  </a:lnTo>
                  <a:lnTo>
                    <a:pt x="3796" y="1557"/>
                  </a:lnTo>
                  <a:lnTo>
                    <a:pt x="3788" y="1561"/>
                  </a:lnTo>
                  <a:lnTo>
                    <a:pt x="3789" y="1570"/>
                  </a:lnTo>
                  <a:lnTo>
                    <a:pt x="3812" y="1584"/>
                  </a:lnTo>
                  <a:lnTo>
                    <a:pt x="3805" y="1601"/>
                  </a:lnTo>
                  <a:lnTo>
                    <a:pt x="3817" y="1610"/>
                  </a:lnTo>
                  <a:lnTo>
                    <a:pt x="3830" y="1608"/>
                  </a:lnTo>
                  <a:lnTo>
                    <a:pt x="3817" y="1617"/>
                  </a:lnTo>
                  <a:lnTo>
                    <a:pt x="3802" y="1614"/>
                  </a:lnTo>
                  <a:lnTo>
                    <a:pt x="3802" y="1620"/>
                  </a:lnTo>
                  <a:lnTo>
                    <a:pt x="3814" y="1626"/>
                  </a:lnTo>
                  <a:lnTo>
                    <a:pt x="3825" y="1660"/>
                  </a:lnTo>
                  <a:lnTo>
                    <a:pt x="3814" y="1669"/>
                  </a:lnTo>
                  <a:lnTo>
                    <a:pt x="3825" y="1681"/>
                  </a:lnTo>
                  <a:lnTo>
                    <a:pt x="3831" y="1675"/>
                  </a:lnTo>
                  <a:lnTo>
                    <a:pt x="3837" y="1678"/>
                  </a:lnTo>
                  <a:lnTo>
                    <a:pt x="3832" y="1692"/>
                  </a:lnTo>
                  <a:lnTo>
                    <a:pt x="3815" y="1705"/>
                  </a:lnTo>
                  <a:lnTo>
                    <a:pt x="3834" y="1705"/>
                  </a:lnTo>
                  <a:lnTo>
                    <a:pt x="3841" y="1725"/>
                  </a:lnTo>
                  <a:lnTo>
                    <a:pt x="3827" y="1728"/>
                  </a:lnTo>
                  <a:lnTo>
                    <a:pt x="3822" y="1715"/>
                  </a:lnTo>
                  <a:lnTo>
                    <a:pt x="3805" y="1721"/>
                  </a:lnTo>
                  <a:lnTo>
                    <a:pt x="3808" y="1714"/>
                  </a:lnTo>
                  <a:lnTo>
                    <a:pt x="3788" y="1692"/>
                  </a:lnTo>
                  <a:lnTo>
                    <a:pt x="3745" y="1673"/>
                  </a:lnTo>
                  <a:lnTo>
                    <a:pt x="3723" y="1681"/>
                  </a:lnTo>
                  <a:lnTo>
                    <a:pt x="3736" y="1719"/>
                  </a:lnTo>
                  <a:lnTo>
                    <a:pt x="3730" y="1719"/>
                  </a:lnTo>
                  <a:lnTo>
                    <a:pt x="3704" y="1670"/>
                  </a:lnTo>
                  <a:lnTo>
                    <a:pt x="3694" y="1660"/>
                  </a:lnTo>
                  <a:lnTo>
                    <a:pt x="3684" y="1662"/>
                  </a:lnTo>
                  <a:lnTo>
                    <a:pt x="3681" y="1646"/>
                  </a:lnTo>
                  <a:lnTo>
                    <a:pt x="3687" y="1636"/>
                  </a:lnTo>
                  <a:lnTo>
                    <a:pt x="3698" y="1636"/>
                  </a:lnTo>
                  <a:lnTo>
                    <a:pt x="3701" y="1624"/>
                  </a:lnTo>
                  <a:lnTo>
                    <a:pt x="3683" y="1619"/>
                  </a:lnTo>
                  <a:lnTo>
                    <a:pt x="3683" y="1590"/>
                  </a:lnTo>
                  <a:lnTo>
                    <a:pt x="3694" y="1588"/>
                  </a:lnTo>
                  <a:lnTo>
                    <a:pt x="3690" y="1584"/>
                  </a:lnTo>
                  <a:lnTo>
                    <a:pt x="3698" y="1575"/>
                  </a:lnTo>
                  <a:lnTo>
                    <a:pt x="3723" y="1580"/>
                  </a:lnTo>
                  <a:lnTo>
                    <a:pt x="3726" y="1574"/>
                  </a:lnTo>
                  <a:lnTo>
                    <a:pt x="3717" y="1568"/>
                  </a:lnTo>
                  <a:lnTo>
                    <a:pt x="3703" y="1572"/>
                  </a:lnTo>
                  <a:lnTo>
                    <a:pt x="3703" y="1558"/>
                  </a:lnTo>
                  <a:lnTo>
                    <a:pt x="3684" y="1575"/>
                  </a:lnTo>
                  <a:lnTo>
                    <a:pt x="3691" y="1548"/>
                  </a:lnTo>
                  <a:lnTo>
                    <a:pt x="3677" y="1554"/>
                  </a:lnTo>
                  <a:lnTo>
                    <a:pt x="3675" y="1549"/>
                  </a:lnTo>
                  <a:lnTo>
                    <a:pt x="3680" y="1536"/>
                  </a:lnTo>
                  <a:lnTo>
                    <a:pt x="3703" y="1526"/>
                  </a:lnTo>
                  <a:lnTo>
                    <a:pt x="3698" y="1509"/>
                  </a:lnTo>
                  <a:lnTo>
                    <a:pt x="3710" y="1518"/>
                  </a:lnTo>
                  <a:lnTo>
                    <a:pt x="3729" y="1508"/>
                  </a:lnTo>
                  <a:lnTo>
                    <a:pt x="3727" y="1496"/>
                  </a:lnTo>
                  <a:lnTo>
                    <a:pt x="3737" y="1495"/>
                  </a:lnTo>
                  <a:lnTo>
                    <a:pt x="3734" y="1482"/>
                  </a:lnTo>
                  <a:lnTo>
                    <a:pt x="3769" y="1483"/>
                  </a:lnTo>
                  <a:lnTo>
                    <a:pt x="3749" y="1472"/>
                  </a:lnTo>
                  <a:lnTo>
                    <a:pt x="3736" y="1473"/>
                  </a:lnTo>
                  <a:lnTo>
                    <a:pt x="3747" y="1457"/>
                  </a:lnTo>
                  <a:lnTo>
                    <a:pt x="3736" y="1434"/>
                  </a:lnTo>
                  <a:lnTo>
                    <a:pt x="3729" y="1450"/>
                  </a:lnTo>
                  <a:lnTo>
                    <a:pt x="3717" y="1453"/>
                  </a:lnTo>
                  <a:lnTo>
                    <a:pt x="3717" y="1424"/>
                  </a:lnTo>
                  <a:lnTo>
                    <a:pt x="3694" y="1418"/>
                  </a:lnTo>
                  <a:lnTo>
                    <a:pt x="3716" y="1412"/>
                  </a:lnTo>
                  <a:lnTo>
                    <a:pt x="3719" y="1404"/>
                  </a:lnTo>
                  <a:lnTo>
                    <a:pt x="3711" y="1405"/>
                  </a:lnTo>
                  <a:lnTo>
                    <a:pt x="3707" y="1388"/>
                  </a:lnTo>
                  <a:lnTo>
                    <a:pt x="3694" y="1379"/>
                  </a:lnTo>
                  <a:lnTo>
                    <a:pt x="3691" y="1355"/>
                  </a:lnTo>
                  <a:lnTo>
                    <a:pt x="3671" y="1349"/>
                  </a:lnTo>
                  <a:lnTo>
                    <a:pt x="3668" y="1359"/>
                  </a:lnTo>
                  <a:lnTo>
                    <a:pt x="3657" y="1358"/>
                  </a:lnTo>
                  <a:lnTo>
                    <a:pt x="3635" y="1352"/>
                  </a:lnTo>
                  <a:lnTo>
                    <a:pt x="3639" y="1322"/>
                  </a:lnTo>
                  <a:lnTo>
                    <a:pt x="3660" y="1304"/>
                  </a:lnTo>
                  <a:lnTo>
                    <a:pt x="3668" y="1283"/>
                  </a:lnTo>
                  <a:lnTo>
                    <a:pt x="3649" y="1286"/>
                  </a:lnTo>
                  <a:lnTo>
                    <a:pt x="3638" y="1278"/>
                  </a:lnTo>
                  <a:lnTo>
                    <a:pt x="3623" y="1206"/>
                  </a:lnTo>
                  <a:lnTo>
                    <a:pt x="3602" y="1218"/>
                  </a:lnTo>
                  <a:lnTo>
                    <a:pt x="3577" y="1219"/>
                  </a:lnTo>
                  <a:lnTo>
                    <a:pt x="3582" y="1274"/>
                  </a:lnTo>
                  <a:lnTo>
                    <a:pt x="3570" y="1287"/>
                  </a:lnTo>
                  <a:lnTo>
                    <a:pt x="3538" y="1278"/>
                  </a:lnTo>
                  <a:lnTo>
                    <a:pt x="3528" y="1287"/>
                  </a:lnTo>
                  <a:lnTo>
                    <a:pt x="3511" y="1289"/>
                  </a:lnTo>
                  <a:lnTo>
                    <a:pt x="3508" y="1297"/>
                  </a:lnTo>
                  <a:lnTo>
                    <a:pt x="3497" y="1294"/>
                  </a:lnTo>
                  <a:lnTo>
                    <a:pt x="3495" y="1270"/>
                  </a:lnTo>
                  <a:lnTo>
                    <a:pt x="3488" y="1270"/>
                  </a:lnTo>
                  <a:lnTo>
                    <a:pt x="3479" y="1294"/>
                  </a:lnTo>
                  <a:lnTo>
                    <a:pt x="3420" y="1319"/>
                  </a:lnTo>
                  <a:lnTo>
                    <a:pt x="3397" y="1294"/>
                  </a:lnTo>
                  <a:lnTo>
                    <a:pt x="3354" y="1293"/>
                  </a:lnTo>
                  <a:lnTo>
                    <a:pt x="3354" y="1299"/>
                  </a:lnTo>
                  <a:lnTo>
                    <a:pt x="3367" y="1307"/>
                  </a:lnTo>
                  <a:lnTo>
                    <a:pt x="3394" y="1314"/>
                  </a:lnTo>
                  <a:lnTo>
                    <a:pt x="3412" y="1340"/>
                  </a:lnTo>
                  <a:lnTo>
                    <a:pt x="3420" y="1335"/>
                  </a:lnTo>
                  <a:lnTo>
                    <a:pt x="3451" y="1345"/>
                  </a:lnTo>
                  <a:lnTo>
                    <a:pt x="3466" y="1338"/>
                  </a:lnTo>
                  <a:lnTo>
                    <a:pt x="3472" y="1340"/>
                  </a:lnTo>
                  <a:lnTo>
                    <a:pt x="3445" y="1365"/>
                  </a:lnTo>
                  <a:lnTo>
                    <a:pt x="3416" y="1376"/>
                  </a:lnTo>
                  <a:lnTo>
                    <a:pt x="3403" y="1397"/>
                  </a:lnTo>
                  <a:lnTo>
                    <a:pt x="3402" y="1412"/>
                  </a:lnTo>
                  <a:lnTo>
                    <a:pt x="3367" y="1411"/>
                  </a:lnTo>
                  <a:lnTo>
                    <a:pt x="3373" y="1417"/>
                  </a:lnTo>
                  <a:lnTo>
                    <a:pt x="3413" y="1420"/>
                  </a:lnTo>
                  <a:lnTo>
                    <a:pt x="3429" y="1434"/>
                  </a:lnTo>
                  <a:lnTo>
                    <a:pt x="3422" y="1456"/>
                  </a:lnTo>
                  <a:lnTo>
                    <a:pt x="3391" y="1470"/>
                  </a:lnTo>
                  <a:lnTo>
                    <a:pt x="3379" y="1490"/>
                  </a:lnTo>
                  <a:lnTo>
                    <a:pt x="3406" y="1551"/>
                  </a:lnTo>
                  <a:lnTo>
                    <a:pt x="3420" y="1562"/>
                  </a:lnTo>
                  <a:lnTo>
                    <a:pt x="3428" y="1559"/>
                  </a:lnTo>
                  <a:lnTo>
                    <a:pt x="3438" y="1567"/>
                  </a:lnTo>
                  <a:lnTo>
                    <a:pt x="3438" y="1577"/>
                  </a:lnTo>
                  <a:lnTo>
                    <a:pt x="3465" y="1593"/>
                  </a:lnTo>
                  <a:lnTo>
                    <a:pt x="3469" y="1610"/>
                  </a:lnTo>
                  <a:lnTo>
                    <a:pt x="3479" y="1616"/>
                  </a:lnTo>
                  <a:lnTo>
                    <a:pt x="3472" y="1629"/>
                  </a:lnTo>
                  <a:lnTo>
                    <a:pt x="3487" y="1620"/>
                  </a:lnTo>
                  <a:lnTo>
                    <a:pt x="3505" y="1629"/>
                  </a:lnTo>
                  <a:lnTo>
                    <a:pt x="3501" y="1653"/>
                  </a:lnTo>
                  <a:lnTo>
                    <a:pt x="3523" y="1639"/>
                  </a:lnTo>
                  <a:lnTo>
                    <a:pt x="3521" y="1653"/>
                  </a:lnTo>
                  <a:lnTo>
                    <a:pt x="3538" y="1656"/>
                  </a:lnTo>
                  <a:lnTo>
                    <a:pt x="3530" y="1636"/>
                  </a:lnTo>
                  <a:lnTo>
                    <a:pt x="3557" y="1634"/>
                  </a:lnTo>
                  <a:lnTo>
                    <a:pt x="3556" y="1649"/>
                  </a:lnTo>
                  <a:lnTo>
                    <a:pt x="3549" y="1650"/>
                  </a:lnTo>
                  <a:lnTo>
                    <a:pt x="3550" y="1670"/>
                  </a:lnTo>
                  <a:lnTo>
                    <a:pt x="3577" y="1679"/>
                  </a:lnTo>
                  <a:lnTo>
                    <a:pt x="3577" y="1695"/>
                  </a:lnTo>
                  <a:lnTo>
                    <a:pt x="3556" y="1683"/>
                  </a:lnTo>
                  <a:lnTo>
                    <a:pt x="3550" y="1698"/>
                  </a:lnTo>
                  <a:lnTo>
                    <a:pt x="3540" y="1695"/>
                  </a:lnTo>
                  <a:lnTo>
                    <a:pt x="3533" y="1681"/>
                  </a:lnTo>
                  <a:lnTo>
                    <a:pt x="3524" y="1689"/>
                  </a:lnTo>
                  <a:lnTo>
                    <a:pt x="3540" y="1705"/>
                  </a:lnTo>
                  <a:lnTo>
                    <a:pt x="3589" y="1717"/>
                  </a:lnTo>
                  <a:lnTo>
                    <a:pt x="3585" y="1728"/>
                  </a:lnTo>
                  <a:lnTo>
                    <a:pt x="3592" y="1741"/>
                  </a:lnTo>
                  <a:lnTo>
                    <a:pt x="3589" y="1750"/>
                  </a:lnTo>
                  <a:lnTo>
                    <a:pt x="3605" y="1770"/>
                  </a:lnTo>
                  <a:lnTo>
                    <a:pt x="3605" y="1793"/>
                  </a:lnTo>
                  <a:lnTo>
                    <a:pt x="3573" y="1819"/>
                  </a:lnTo>
                  <a:lnTo>
                    <a:pt x="3573" y="1836"/>
                  </a:lnTo>
                  <a:lnTo>
                    <a:pt x="3563" y="1826"/>
                  </a:lnTo>
                  <a:lnTo>
                    <a:pt x="3554" y="1825"/>
                  </a:lnTo>
                  <a:lnTo>
                    <a:pt x="3547" y="1835"/>
                  </a:lnTo>
                  <a:lnTo>
                    <a:pt x="3528" y="1822"/>
                  </a:lnTo>
                  <a:lnTo>
                    <a:pt x="3528" y="1800"/>
                  </a:lnTo>
                  <a:lnTo>
                    <a:pt x="3521" y="1799"/>
                  </a:lnTo>
                  <a:lnTo>
                    <a:pt x="3521" y="1815"/>
                  </a:lnTo>
                  <a:lnTo>
                    <a:pt x="3500" y="1829"/>
                  </a:lnTo>
                  <a:lnTo>
                    <a:pt x="3481" y="1819"/>
                  </a:lnTo>
                  <a:lnTo>
                    <a:pt x="3481" y="1806"/>
                  </a:lnTo>
                  <a:lnTo>
                    <a:pt x="3455" y="1817"/>
                  </a:lnTo>
                  <a:lnTo>
                    <a:pt x="3449" y="1813"/>
                  </a:lnTo>
                  <a:lnTo>
                    <a:pt x="3451" y="1804"/>
                  </a:lnTo>
                  <a:lnTo>
                    <a:pt x="3439" y="1800"/>
                  </a:lnTo>
                  <a:lnTo>
                    <a:pt x="3413" y="1810"/>
                  </a:lnTo>
                  <a:lnTo>
                    <a:pt x="3367" y="1810"/>
                  </a:lnTo>
                  <a:lnTo>
                    <a:pt x="3368" y="1823"/>
                  </a:lnTo>
                  <a:lnTo>
                    <a:pt x="3410" y="1819"/>
                  </a:lnTo>
                  <a:lnTo>
                    <a:pt x="3415" y="1836"/>
                  </a:lnTo>
                  <a:lnTo>
                    <a:pt x="3439" y="1822"/>
                  </a:lnTo>
                  <a:lnTo>
                    <a:pt x="3432" y="1846"/>
                  </a:lnTo>
                  <a:lnTo>
                    <a:pt x="3420" y="1856"/>
                  </a:lnTo>
                  <a:lnTo>
                    <a:pt x="3391" y="1853"/>
                  </a:lnTo>
                  <a:lnTo>
                    <a:pt x="3389" y="1872"/>
                  </a:lnTo>
                  <a:lnTo>
                    <a:pt x="3423" y="1862"/>
                  </a:lnTo>
                  <a:lnTo>
                    <a:pt x="3443" y="1871"/>
                  </a:lnTo>
                  <a:lnTo>
                    <a:pt x="3465" y="1869"/>
                  </a:lnTo>
                  <a:lnTo>
                    <a:pt x="3453" y="1879"/>
                  </a:lnTo>
                  <a:lnTo>
                    <a:pt x="3478" y="1874"/>
                  </a:lnTo>
                  <a:lnTo>
                    <a:pt x="3489" y="1884"/>
                  </a:lnTo>
                  <a:lnTo>
                    <a:pt x="3478" y="1898"/>
                  </a:lnTo>
                  <a:lnTo>
                    <a:pt x="3485" y="1915"/>
                  </a:lnTo>
                  <a:lnTo>
                    <a:pt x="3475" y="1910"/>
                  </a:lnTo>
                  <a:lnTo>
                    <a:pt x="3471" y="1924"/>
                  </a:lnTo>
                  <a:lnTo>
                    <a:pt x="3464" y="1923"/>
                  </a:lnTo>
                  <a:lnTo>
                    <a:pt x="3477" y="1944"/>
                  </a:lnTo>
                  <a:lnTo>
                    <a:pt x="3471" y="1950"/>
                  </a:lnTo>
                  <a:lnTo>
                    <a:pt x="3475" y="1963"/>
                  </a:lnTo>
                  <a:lnTo>
                    <a:pt x="3452" y="1947"/>
                  </a:lnTo>
                  <a:lnTo>
                    <a:pt x="3438" y="1947"/>
                  </a:lnTo>
                  <a:lnTo>
                    <a:pt x="3429" y="1957"/>
                  </a:lnTo>
                  <a:lnTo>
                    <a:pt x="3435" y="1960"/>
                  </a:lnTo>
                  <a:lnTo>
                    <a:pt x="3430" y="1977"/>
                  </a:lnTo>
                  <a:lnTo>
                    <a:pt x="3412" y="1977"/>
                  </a:lnTo>
                  <a:lnTo>
                    <a:pt x="3406" y="1966"/>
                  </a:lnTo>
                  <a:lnTo>
                    <a:pt x="3387" y="1979"/>
                  </a:lnTo>
                  <a:lnTo>
                    <a:pt x="3407" y="2005"/>
                  </a:lnTo>
                  <a:lnTo>
                    <a:pt x="3403" y="2021"/>
                  </a:lnTo>
                  <a:lnTo>
                    <a:pt x="3397" y="2015"/>
                  </a:lnTo>
                  <a:lnTo>
                    <a:pt x="3389" y="2021"/>
                  </a:lnTo>
                  <a:lnTo>
                    <a:pt x="3387" y="2012"/>
                  </a:lnTo>
                  <a:lnTo>
                    <a:pt x="3379" y="2028"/>
                  </a:lnTo>
                  <a:lnTo>
                    <a:pt x="3371" y="2026"/>
                  </a:lnTo>
                  <a:lnTo>
                    <a:pt x="3367" y="2013"/>
                  </a:lnTo>
                  <a:lnTo>
                    <a:pt x="3347" y="2003"/>
                  </a:lnTo>
                  <a:lnTo>
                    <a:pt x="3340" y="2032"/>
                  </a:lnTo>
                  <a:lnTo>
                    <a:pt x="3334" y="2031"/>
                  </a:lnTo>
                  <a:lnTo>
                    <a:pt x="3337" y="2021"/>
                  </a:lnTo>
                  <a:lnTo>
                    <a:pt x="3328" y="2021"/>
                  </a:lnTo>
                  <a:lnTo>
                    <a:pt x="3308" y="2036"/>
                  </a:lnTo>
                  <a:lnTo>
                    <a:pt x="3298" y="2035"/>
                  </a:lnTo>
                  <a:lnTo>
                    <a:pt x="3318" y="2054"/>
                  </a:lnTo>
                  <a:lnTo>
                    <a:pt x="3312" y="2061"/>
                  </a:lnTo>
                  <a:lnTo>
                    <a:pt x="3296" y="2048"/>
                  </a:lnTo>
                  <a:lnTo>
                    <a:pt x="3288" y="2057"/>
                  </a:lnTo>
                  <a:lnTo>
                    <a:pt x="3311" y="2071"/>
                  </a:lnTo>
                  <a:lnTo>
                    <a:pt x="3311" y="2078"/>
                  </a:lnTo>
                  <a:lnTo>
                    <a:pt x="3318" y="2074"/>
                  </a:lnTo>
                  <a:lnTo>
                    <a:pt x="3322" y="2093"/>
                  </a:lnTo>
                  <a:lnTo>
                    <a:pt x="3302" y="2107"/>
                  </a:lnTo>
                  <a:lnTo>
                    <a:pt x="3285" y="2106"/>
                  </a:lnTo>
                  <a:lnTo>
                    <a:pt x="3272" y="2090"/>
                  </a:lnTo>
                  <a:lnTo>
                    <a:pt x="3263" y="2091"/>
                  </a:lnTo>
                  <a:lnTo>
                    <a:pt x="3263" y="2081"/>
                  </a:lnTo>
                  <a:lnTo>
                    <a:pt x="3283" y="2081"/>
                  </a:lnTo>
                  <a:lnTo>
                    <a:pt x="3270" y="2064"/>
                  </a:lnTo>
                  <a:lnTo>
                    <a:pt x="3263" y="2071"/>
                  </a:lnTo>
                  <a:lnTo>
                    <a:pt x="3262" y="2060"/>
                  </a:lnTo>
                  <a:lnTo>
                    <a:pt x="3249" y="2062"/>
                  </a:lnTo>
                  <a:lnTo>
                    <a:pt x="3256" y="2048"/>
                  </a:lnTo>
                  <a:lnTo>
                    <a:pt x="3240" y="2047"/>
                  </a:lnTo>
                  <a:lnTo>
                    <a:pt x="3230" y="2034"/>
                  </a:lnTo>
                  <a:lnTo>
                    <a:pt x="3201" y="2025"/>
                  </a:lnTo>
                  <a:lnTo>
                    <a:pt x="3208" y="2002"/>
                  </a:lnTo>
                  <a:lnTo>
                    <a:pt x="3226" y="1990"/>
                  </a:lnTo>
                  <a:lnTo>
                    <a:pt x="3177" y="1943"/>
                  </a:lnTo>
                  <a:lnTo>
                    <a:pt x="3159" y="1944"/>
                  </a:lnTo>
                  <a:lnTo>
                    <a:pt x="3158" y="1957"/>
                  </a:lnTo>
                  <a:lnTo>
                    <a:pt x="3138" y="1950"/>
                  </a:lnTo>
                  <a:lnTo>
                    <a:pt x="3141" y="1936"/>
                  </a:lnTo>
                  <a:lnTo>
                    <a:pt x="3121" y="1918"/>
                  </a:lnTo>
                  <a:lnTo>
                    <a:pt x="3109" y="1917"/>
                  </a:lnTo>
                  <a:lnTo>
                    <a:pt x="3097" y="1898"/>
                  </a:lnTo>
                  <a:lnTo>
                    <a:pt x="3099" y="1944"/>
                  </a:lnTo>
                  <a:lnTo>
                    <a:pt x="3083" y="1936"/>
                  </a:lnTo>
                  <a:lnTo>
                    <a:pt x="3076" y="1921"/>
                  </a:lnTo>
                  <a:lnTo>
                    <a:pt x="3056" y="1923"/>
                  </a:lnTo>
                  <a:lnTo>
                    <a:pt x="3054" y="1914"/>
                  </a:lnTo>
                  <a:lnTo>
                    <a:pt x="3040" y="1930"/>
                  </a:lnTo>
                  <a:lnTo>
                    <a:pt x="3038" y="1946"/>
                  </a:lnTo>
                  <a:lnTo>
                    <a:pt x="3030" y="1933"/>
                  </a:lnTo>
                  <a:lnTo>
                    <a:pt x="2978" y="1940"/>
                  </a:lnTo>
                  <a:lnTo>
                    <a:pt x="2950" y="1926"/>
                  </a:lnTo>
                  <a:lnTo>
                    <a:pt x="2952" y="1902"/>
                  </a:lnTo>
                  <a:lnTo>
                    <a:pt x="2935" y="1892"/>
                  </a:lnTo>
                  <a:lnTo>
                    <a:pt x="2943" y="1856"/>
                  </a:lnTo>
                  <a:lnTo>
                    <a:pt x="2963" y="1838"/>
                  </a:lnTo>
                  <a:lnTo>
                    <a:pt x="2975" y="1838"/>
                  </a:lnTo>
                  <a:lnTo>
                    <a:pt x="2971" y="1826"/>
                  </a:lnTo>
                  <a:lnTo>
                    <a:pt x="2991" y="1813"/>
                  </a:lnTo>
                  <a:lnTo>
                    <a:pt x="2987" y="1802"/>
                  </a:lnTo>
                  <a:lnTo>
                    <a:pt x="2997" y="1780"/>
                  </a:lnTo>
                  <a:lnTo>
                    <a:pt x="3001" y="1794"/>
                  </a:lnTo>
                  <a:lnTo>
                    <a:pt x="3014" y="1799"/>
                  </a:lnTo>
                  <a:lnTo>
                    <a:pt x="3037" y="1793"/>
                  </a:lnTo>
                  <a:lnTo>
                    <a:pt x="3030" y="1776"/>
                  </a:lnTo>
                  <a:lnTo>
                    <a:pt x="3037" y="1771"/>
                  </a:lnTo>
                  <a:lnTo>
                    <a:pt x="3037" y="1728"/>
                  </a:lnTo>
                  <a:lnTo>
                    <a:pt x="3083" y="1682"/>
                  </a:lnTo>
                  <a:lnTo>
                    <a:pt x="3131" y="1670"/>
                  </a:lnTo>
                  <a:lnTo>
                    <a:pt x="3139" y="1626"/>
                  </a:lnTo>
                  <a:lnTo>
                    <a:pt x="3158" y="1606"/>
                  </a:lnTo>
                  <a:lnTo>
                    <a:pt x="3146" y="1591"/>
                  </a:lnTo>
                  <a:lnTo>
                    <a:pt x="3151" y="1577"/>
                  </a:lnTo>
                  <a:lnTo>
                    <a:pt x="3172" y="1567"/>
                  </a:lnTo>
                  <a:lnTo>
                    <a:pt x="3191" y="1541"/>
                  </a:lnTo>
                  <a:lnTo>
                    <a:pt x="3204" y="1551"/>
                  </a:lnTo>
                  <a:lnTo>
                    <a:pt x="3211" y="1535"/>
                  </a:lnTo>
                  <a:lnTo>
                    <a:pt x="3221" y="1536"/>
                  </a:lnTo>
                  <a:lnTo>
                    <a:pt x="3220" y="1577"/>
                  </a:lnTo>
                  <a:lnTo>
                    <a:pt x="3229" y="1578"/>
                  </a:lnTo>
                  <a:lnTo>
                    <a:pt x="3230" y="1587"/>
                  </a:lnTo>
                  <a:lnTo>
                    <a:pt x="3217" y="1630"/>
                  </a:lnTo>
                  <a:lnTo>
                    <a:pt x="3230" y="1644"/>
                  </a:lnTo>
                  <a:lnTo>
                    <a:pt x="3279" y="1649"/>
                  </a:lnTo>
                  <a:lnTo>
                    <a:pt x="3291" y="1629"/>
                  </a:lnTo>
                  <a:lnTo>
                    <a:pt x="3283" y="1613"/>
                  </a:lnTo>
                  <a:lnTo>
                    <a:pt x="3301" y="1594"/>
                  </a:lnTo>
                  <a:lnTo>
                    <a:pt x="3309" y="1559"/>
                  </a:lnTo>
                  <a:lnTo>
                    <a:pt x="3330" y="1554"/>
                  </a:lnTo>
                  <a:lnTo>
                    <a:pt x="3328" y="1545"/>
                  </a:lnTo>
                  <a:lnTo>
                    <a:pt x="3309" y="1544"/>
                  </a:lnTo>
                  <a:lnTo>
                    <a:pt x="3298" y="1469"/>
                  </a:lnTo>
                  <a:lnTo>
                    <a:pt x="3275" y="1467"/>
                  </a:lnTo>
                  <a:lnTo>
                    <a:pt x="3260" y="1473"/>
                  </a:lnTo>
                  <a:lnTo>
                    <a:pt x="3240" y="1513"/>
                  </a:lnTo>
                  <a:lnTo>
                    <a:pt x="3233" y="1502"/>
                  </a:lnTo>
                  <a:lnTo>
                    <a:pt x="3206" y="1490"/>
                  </a:lnTo>
                  <a:lnTo>
                    <a:pt x="3191" y="1512"/>
                  </a:lnTo>
                  <a:lnTo>
                    <a:pt x="3177" y="1497"/>
                  </a:lnTo>
                  <a:lnTo>
                    <a:pt x="3161" y="1451"/>
                  </a:lnTo>
                  <a:lnTo>
                    <a:pt x="3132" y="1459"/>
                  </a:lnTo>
                  <a:lnTo>
                    <a:pt x="3102" y="1497"/>
                  </a:lnTo>
                  <a:lnTo>
                    <a:pt x="3095" y="1538"/>
                  </a:lnTo>
                  <a:lnTo>
                    <a:pt x="3082" y="1562"/>
                  </a:lnTo>
                  <a:lnTo>
                    <a:pt x="3069" y="1567"/>
                  </a:lnTo>
                  <a:lnTo>
                    <a:pt x="3056" y="1588"/>
                  </a:lnTo>
                  <a:lnTo>
                    <a:pt x="2987" y="1591"/>
                  </a:lnTo>
                  <a:lnTo>
                    <a:pt x="2975" y="1572"/>
                  </a:lnTo>
                  <a:lnTo>
                    <a:pt x="2963" y="1570"/>
                  </a:lnTo>
                  <a:lnTo>
                    <a:pt x="2939" y="1591"/>
                  </a:lnTo>
                  <a:lnTo>
                    <a:pt x="2930" y="1619"/>
                  </a:lnTo>
                  <a:lnTo>
                    <a:pt x="2910" y="1634"/>
                  </a:lnTo>
                  <a:lnTo>
                    <a:pt x="2857" y="1655"/>
                  </a:lnTo>
                  <a:lnTo>
                    <a:pt x="2850" y="1663"/>
                  </a:lnTo>
                  <a:lnTo>
                    <a:pt x="2852" y="1675"/>
                  </a:lnTo>
                  <a:lnTo>
                    <a:pt x="2841" y="1681"/>
                  </a:lnTo>
                  <a:lnTo>
                    <a:pt x="2825" y="1708"/>
                  </a:lnTo>
                  <a:lnTo>
                    <a:pt x="2809" y="1706"/>
                  </a:lnTo>
                  <a:lnTo>
                    <a:pt x="2776" y="1730"/>
                  </a:lnTo>
                  <a:lnTo>
                    <a:pt x="2716" y="1724"/>
                  </a:lnTo>
                  <a:lnTo>
                    <a:pt x="2680" y="1730"/>
                  </a:lnTo>
                  <a:lnTo>
                    <a:pt x="2695" y="1738"/>
                  </a:lnTo>
                  <a:lnTo>
                    <a:pt x="2707" y="1731"/>
                  </a:lnTo>
                  <a:lnTo>
                    <a:pt x="2734" y="1734"/>
                  </a:lnTo>
                  <a:lnTo>
                    <a:pt x="2734" y="1751"/>
                  </a:lnTo>
                  <a:lnTo>
                    <a:pt x="2759" y="1764"/>
                  </a:lnTo>
                  <a:lnTo>
                    <a:pt x="2759" y="1771"/>
                  </a:lnTo>
                  <a:lnTo>
                    <a:pt x="2742" y="1773"/>
                  </a:lnTo>
                  <a:lnTo>
                    <a:pt x="2743" y="1786"/>
                  </a:lnTo>
                  <a:lnTo>
                    <a:pt x="2733" y="1794"/>
                  </a:lnTo>
                  <a:lnTo>
                    <a:pt x="2729" y="1819"/>
                  </a:lnTo>
                  <a:lnTo>
                    <a:pt x="2710" y="1836"/>
                  </a:lnTo>
                  <a:lnTo>
                    <a:pt x="2727" y="1848"/>
                  </a:lnTo>
                  <a:lnTo>
                    <a:pt x="2756" y="1842"/>
                  </a:lnTo>
                  <a:lnTo>
                    <a:pt x="2753" y="1869"/>
                  </a:lnTo>
                  <a:lnTo>
                    <a:pt x="2749" y="1875"/>
                  </a:lnTo>
                  <a:lnTo>
                    <a:pt x="2740" y="1859"/>
                  </a:lnTo>
                  <a:lnTo>
                    <a:pt x="2724" y="1861"/>
                  </a:lnTo>
                  <a:lnTo>
                    <a:pt x="2726" y="1905"/>
                  </a:lnTo>
                  <a:lnTo>
                    <a:pt x="2697" y="1898"/>
                  </a:lnTo>
                  <a:lnTo>
                    <a:pt x="2677" y="1923"/>
                  </a:lnTo>
                  <a:lnTo>
                    <a:pt x="2681" y="1936"/>
                  </a:lnTo>
                  <a:lnTo>
                    <a:pt x="2707" y="1959"/>
                  </a:lnTo>
                  <a:lnTo>
                    <a:pt x="2705" y="1967"/>
                  </a:lnTo>
                  <a:lnTo>
                    <a:pt x="2690" y="1967"/>
                  </a:lnTo>
                  <a:lnTo>
                    <a:pt x="2682" y="1996"/>
                  </a:lnTo>
                  <a:lnTo>
                    <a:pt x="2704" y="2011"/>
                  </a:lnTo>
                  <a:lnTo>
                    <a:pt x="2710" y="2034"/>
                  </a:lnTo>
                  <a:lnTo>
                    <a:pt x="2697" y="2038"/>
                  </a:lnTo>
                  <a:lnTo>
                    <a:pt x="2690" y="2032"/>
                  </a:lnTo>
                  <a:lnTo>
                    <a:pt x="2672" y="2048"/>
                  </a:lnTo>
                  <a:lnTo>
                    <a:pt x="2648" y="2019"/>
                  </a:lnTo>
                  <a:lnTo>
                    <a:pt x="2638" y="2034"/>
                  </a:lnTo>
                  <a:lnTo>
                    <a:pt x="2644" y="2062"/>
                  </a:lnTo>
                  <a:lnTo>
                    <a:pt x="2655" y="2075"/>
                  </a:lnTo>
                  <a:lnTo>
                    <a:pt x="2639" y="2094"/>
                  </a:lnTo>
                  <a:lnTo>
                    <a:pt x="2620" y="2094"/>
                  </a:lnTo>
                  <a:lnTo>
                    <a:pt x="2610" y="2080"/>
                  </a:lnTo>
                  <a:lnTo>
                    <a:pt x="2525" y="2077"/>
                  </a:lnTo>
                  <a:lnTo>
                    <a:pt x="2553" y="2122"/>
                  </a:lnTo>
                  <a:lnTo>
                    <a:pt x="2550" y="2147"/>
                  </a:lnTo>
                  <a:lnTo>
                    <a:pt x="2528" y="2116"/>
                  </a:lnTo>
                  <a:lnTo>
                    <a:pt x="2501" y="2106"/>
                  </a:lnTo>
                  <a:lnTo>
                    <a:pt x="2481" y="2087"/>
                  </a:lnTo>
                  <a:lnTo>
                    <a:pt x="2471" y="2083"/>
                  </a:lnTo>
                  <a:lnTo>
                    <a:pt x="2455" y="2094"/>
                  </a:lnTo>
                  <a:lnTo>
                    <a:pt x="2436" y="2093"/>
                  </a:lnTo>
                  <a:lnTo>
                    <a:pt x="2413" y="2077"/>
                  </a:lnTo>
                  <a:lnTo>
                    <a:pt x="2417" y="2051"/>
                  </a:lnTo>
                  <a:lnTo>
                    <a:pt x="2381" y="2051"/>
                  </a:lnTo>
                  <a:lnTo>
                    <a:pt x="2383" y="2035"/>
                  </a:lnTo>
                  <a:lnTo>
                    <a:pt x="2399" y="2028"/>
                  </a:lnTo>
                  <a:lnTo>
                    <a:pt x="2386" y="1972"/>
                  </a:lnTo>
                  <a:lnTo>
                    <a:pt x="2391" y="1964"/>
                  </a:lnTo>
                  <a:lnTo>
                    <a:pt x="2383" y="1959"/>
                  </a:lnTo>
                  <a:lnTo>
                    <a:pt x="2391" y="1930"/>
                  </a:lnTo>
                  <a:lnTo>
                    <a:pt x="2388" y="1902"/>
                  </a:lnTo>
                  <a:lnTo>
                    <a:pt x="2401" y="1888"/>
                  </a:lnTo>
                  <a:lnTo>
                    <a:pt x="2391" y="1888"/>
                  </a:lnTo>
                  <a:lnTo>
                    <a:pt x="2390" y="1879"/>
                  </a:lnTo>
                  <a:lnTo>
                    <a:pt x="2387" y="1864"/>
                  </a:lnTo>
                  <a:lnTo>
                    <a:pt x="2397" y="1848"/>
                  </a:lnTo>
                  <a:lnTo>
                    <a:pt x="2381" y="1830"/>
                  </a:lnTo>
                  <a:lnTo>
                    <a:pt x="2386" y="1809"/>
                  </a:lnTo>
                  <a:lnTo>
                    <a:pt x="2367" y="1793"/>
                  </a:lnTo>
                  <a:lnTo>
                    <a:pt x="2374" y="1786"/>
                  </a:lnTo>
                  <a:lnTo>
                    <a:pt x="2367" y="1742"/>
                  </a:lnTo>
                  <a:lnTo>
                    <a:pt x="2375" y="1714"/>
                  </a:lnTo>
                  <a:lnTo>
                    <a:pt x="2388" y="1702"/>
                  </a:lnTo>
                  <a:lnTo>
                    <a:pt x="2383" y="1699"/>
                  </a:lnTo>
                  <a:lnTo>
                    <a:pt x="2370" y="1735"/>
                  </a:lnTo>
                  <a:lnTo>
                    <a:pt x="2354" y="1748"/>
                  </a:lnTo>
                  <a:lnTo>
                    <a:pt x="2344" y="1918"/>
                  </a:lnTo>
                  <a:lnTo>
                    <a:pt x="2354" y="1930"/>
                  </a:lnTo>
                  <a:lnTo>
                    <a:pt x="2337" y="1934"/>
                  </a:lnTo>
                  <a:lnTo>
                    <a:pt x="2335" y="1941"/>
                  </a:lnTo>
                  <a:lnTo>
                    <a:pt x="2339" y="1982"/>
                  </a:lnTo>
                  <a:lnTo>
                    <a:pt x="2347" y="1989"/>
                  </a:lnTo>
                  <a:lnTo>
                    <a:pt x="2335" y="1995"/>
                  </a:lnTo>
                  <a:lnTo>
                    <a:pt x="2337" y="2005"/>
                  </a:lnTo>
                  <a:lnTo>
                    <a:pt x="2325" y="2002"/>
                  </a:lnTo>
                  <a:lnTo>
                    <a:pt x="2301" y="2016"/>
                  </a:lnTo>
                  <a:lnTo>
                    <a:pt x="2315" y="2045"/>
                  </a:lnTo>
                  <a:lnTo>
                    <a:pt x="2276" y="2104"/>
                  </a:lnTo>
                  <a:lnTo>
                    <a:pt x="2266" y="2097"/>
                  </a:lnTo>
                  <a:lnTo>
                    <a:pt x="2250" y="2111"/>
                  </a:lnTo>
                  <a:lnTo>
                    <a:pt x="2233" y="2109"/>
                  </a:lnTo>
                  <a:lnTo>
                    <a:pt x="2203" y="2137"/>
                  </a:lnTo>
                  <a:lnTo>
                    <a:pt x="2191" y="2134"/>
                  </a:lnTo>
                  <a:lnTo>
                    <a:pt x="2198" y="2149"/>
                  </a:lnTo>
                  <a:lnTo>
                    <a:pt x="2190" y="2152"/>
                  </a:lnTo>
                  <a:lnTo>
                    <a:pt x="2175" y="2137"/>
                  </a:lnTo>
                  <a:lnTo>
                    <a:pt x="2164" y="2149"/>
                  </a:lnTo>
                  <a:lnTo>
                    <a:pt x="2151" y="2146"/>
                  </a:lnTo>
                  <a:lnTo>
                    <a:pt x="2141" y="2172"/>
                  </a:lnTo>
                  <a:lnTo>
                    <a:pt x="2123" y="2168"/>
                  </a:lnTo>
                  <a:lnTo>
                    <a:pt x="2113" y="2186"/>
                  </a:lnTo>
                  <a:lnTo>
                    <a:pt x="2103" y="2176"/>
                  </a:lnTo>
                  <a:lnTo>
                    <a:pt x="2093" y="2191"/>
                  </a:lnTo>
                  <a:lnTo>
                    <a:pt x="2102" y="2201"/>
                  </a:lnTo>
                  <a:lnTo>
                    <a:pt x="2084" y="2221"/>
                  </a:lnTo>
                  <a:lnTo>
                    <a:pt x="2090" y="2235"/>
                  </a:lnTo>
                  <a:lnTo>
                    <a:pt x="2100" y="2235"/>
                  </a:lnTo>
                  <a:lnTo>
                    <a:pt x="2099" y="2277"/>
                  </a:lnTo>
                  <a:lnTo>
                    <a:pt x="2068" y="2296"/>
                  </a:lnTo>
                  <a:lnTo>
                    <a:pt x="2079" y="2306"/>
                  </a:lnTo>
                  <a:lnTo>
                    <a:pt x="2066" y="2323"/>
                  </a:lnTo>
                  <a:lnTo>
                    <a:pt x="2070" y="2338"/>
                  </a:lnTo>
                  <a:lnTo>
                    <a:pt x="2067" y="2356"/>
                  </a:lnTo>
                  <a:lnTo>
                    <a:pt x="2074" y="2367"/>
                  </a:lnTo>
                  <a:lnTo>
                    <a:pt x="2060" y="2372"/>
                  </a:lnTo>
                  <a:lnTo>
                    <a:pt x="2041" y="2356"/>
                  </a:lnTo>
                  <a:lnTo>
                    <a:pt x="1998" y="2351"/>
                  </a:lnTo>
                  <a:lnTo>
                    <a:pt x="1970" y="2391"/>
                  </a:lnTo>
                  <a:lnTo>
                    <a:pt x="1945" y="2395"/>
                  </a:lnTo>
                  <a:lnTo>
                    <a:pt x="1939" y="2414"/>
                  </a:lnTo>
                  <a:lnTo>
                    <a:pt x="1923" y="2408"/>
                  </a:lnTo>
                  <a:lnTo>
                    <a:pt x="1927" y="2368"/>
                  </a:lnTo>
                  <a:lnTo>
                    <a:pt x="1916" y="2358"/>
                  </a:lnTo>
                  <a:lnTo>
                    <a:pt x="1940" y="2328"/>
                  </a:lnTo>
                  <a:lnTo>
                    <a:pt x="1930" y="2307"/>
                  </a:lnTo>
                  <a:lnTo>
                    <a:pt x="1930" y="2273"/>
                  </a:lnTo>
                  <a:lnTo>
                    <a:pt x="1904" y="2261"/>
                  </a:lnTo>
                  <a:lnTo>
                    <a:pt x="1894" y="2274"/>
                  </a:lnTo>
                  <a:lnTo>
                    <a:pt x="1878" y="2274"/>
                  </a:lnTo>
                  <a:lnTo>
                    <a:pt x="1858" y="2294"/>
                  </a:lnTo>
                  <a:lnTo>
                    <a:pt x="1847" y="2297"/>
                  </a:lnTo>
                  <a:lnTo>
                    <a:pt x="1847" y="2287"/>
                  </a:lnTo>
                  <a:lnTo>
                    <a:pt x="1836" y="2279"/>
                  </a:lnTo>
                  <a:lnTo>
                    <a:pt x="1835" y="2269"/>
                  </a:lnTo>
                  <a:lnTo>
                    <a:pt x="1842" y="2267"/>
                  </a:lnTo>
                  <a:lnTo>
                    <a:pt x="1858" y="2281"/>
                  </a:lnTo>
                  <a:lnTo>
                    <a:pt x="1862" y="2276"/>
                  </a:lnTo>
                  <a:lnTo>
                    <a:pt x="1854" y="2264"/>
                  </a:lnTo>
                  <a:lnTo>
                    <a:pt x="1872" y="2266"/>
                  </a:lnTo>
                  <a:lnTo>
                    <a:pt x="1857" y="2254"/>
                  </a:lnTo>
                  <a:lnTo>
                    <a:pt x="1864" y="2241"/>
                  </a:lnTo>
                  <a:lnTo>
                    <a:pt x="1849" y="2238"/>
                  </a:lnTo>
                  <a:lnTo>
                    <a:pt x="1849" y="2225"/>
                  </a:lnTo>
                  <a:lnTo>
                    <a:pt x="1893" y="2218"/>
                  </a:lnTo>
                  <a:lnTo>
                    <a:pt x="1872" y="2189"/>
                  </a:lnTo>
                  <a:lnTo>
                    <a:pt x="1877" y="2181"/>
                  </a:lnTo>
                  <a:lnTo>
                    <a:pt x="1872" y="2175"/>
                  </a:lnTo>
                  <a:lnTo>
                    <a:pt x="1900" y="2183"/>
                  </a:lnTo>
                  <a:lnTo>
                    <a:pt x="1903" y="2191"/>
                  </a:lnTo>
                  <a:lnTo>
                    <a:pt x="1923" y="2162"/>
                  </a:lnTo>
                  <a:lnTo>
                    <a:pt x="1909" y="2139"/>
                  </a:lnTo>
                  <a:lnTo>
                    <a:pt x="1919" y="2123"/>
                  </a:lnTo>
                  <a:lnTo>
                    <a:pt x="1910" y="2110"/>
                  </a:lnTo>
                  <a:lnTo>
                    <a:pt x="1890" y="2127"/>
                  </a:lnTo>
                  <a:lnTo>
                    <a:pt x="1881" y="2120"/>
                  </a:lnTo>
                  <a:lnTo>
                    <a:pt x="1867" y="2122"/>
                  </a:lnTo>
                  <a:lnTo>
                    <a:pt x="1867" y="2140"/>
                  </a:lnTo>
                  <a:lnTo>
                    <a:pt x="1854" y="2136"/>
                  </a:lnTo>
                  <a:lnTo>
                    <a:pt x="1842" y="2113"/>
                  </a:lnTo>
                  <a:lnTo>
                    <a:pt x="1819" y="2096"/>
                  </a:lnTo>
                  <a:lnTo>
                    <a:pt x="1818" y="2088"/>
                  </a:lnTo>
                  <a:lnTo>
                    <a:pt x="1834" y="2080"/>
                  </a:lnTo>
                  <a:lnTo>
                    <a:pt x="1845" y="2094"/>
                  </a:lnTo>
                  <a:lnTo>
                    <a:pt x="1854" y="2088"/>
                  </a:lnTo>
                  <a:lnTo>
                    <a:pt x="1841" y="2075"/>
                  </a:lnTo>
                  <a:lnTo>
                    <a:pt x="1839" y="2065"/>
                  </a:lnTo>
                  <a:lnTo>
                    <a:pt x="1851" y="2058"/>
                  </a:lnTo>
                  <a:lnTo>
                    <a:pt x="1844" y="2047"/>
                  </a:lnTo>
                  <a:lnTo>
                    <a:pt x="1832" y="2051"/>
                  </a:lnTo>
                  <a:lnTo>
                    <a:pt x="1819" y="2034"/>
                  </a:lnTo>
                  <a:lnTo>
                    <a:pt x="1819" y="2024"/>
                  </a:lnTo>
                  <a:lnTo>
                    <a:pt x="1836" y="2021"/>
                  </a:lnTo>
                  <a:lnTo>
                    <a:pt x="1821" y="1983"/>
                  </a:lnTo>
                  <a:lnTo>
                    <a:pt x="1845" y="1969"/>
                  </a:lnTo>
                  <a:lnTo>
                    <a:pt x="1831" y="1944"/>
                  </a:lnTo>
                  <a:lnTo>
                    <a:pt x="1796" y="1941"/>
                  </a:lnTo>
                  <a:lnTo>
                    <a:pt x="1798" y="1931"/>
                  </a:lnTo>
                  <a:lnTo>
                    <a:pt x="1816" y="1927"/>
                  </a:lnTo>
                  <a:lnTo>
                    <a:pt x="1835" y="1911"/>
                  </a:lnTo>
                  <a:lnTo>
                    <a:pt x="1829" y="1897"/>
                  </a:lnTo>
                  <a:lnTo>
                    <a:pt x="1812" y="1900"/>
                  </a:lnTo>
                  <a:lnTo>
                    <a:pt x="1811" y="1908"/>
                  </a:lnTo>
                  <a:lnTo>
                    <a:pt x="1793" y="1908"/>
                  </a:lnTo>
                  <a:lnTo>
                    <a:pt x="1793" y="1879"/>
                  </a:lnTo>
                  <a:lnTo>
                    <a:pt x="1751" y="1865"/>
                  </a:lnTo>
                  <a:lnTo>
                    <a:pt x="1756" y="1887"/>
                  </a:lnTo>
                  <a:lnTo>
                    <a:pt x="1728" y="1891"/>
                  </a:lnTo>
                  <a:lnTo>
                    <a:pt x="1728" y="1908"/>
                  </a:lnTo>
                  <a:lnTo>
                    <a:pt x="1702" y="1921"/>
                  </a:lnTo>
                  <a:lnTo>
                    <a:pt x="1688" y="1907"/>
                  </a:lnTo>
                  <a:lnTo>
                    <a:pt x="1705" y="1887"/>
                  </a:lnTo>
                  <a:lnTo>
                    <a:pt x="1705" y="1865"/>
                  </a:lnTo>
                  <a:lnTo>
                    <a:pt x="1665" y="1862"/>
                  </a:lnTo>
                  <a:lnTo>
                    <a:pt x="1615" y="1838"/>
                  </a:lnTo>
                  <a:lnTo>
                    <a:pt x="1579" y="1849"/>
                  </a:lnTo>
                  <a:lnTo>
                    <a:pt x="1561" y="1829"/>
                  </a:lnTo>
                  <a:lnTo>
                    <a:pt x="1577" y="1810"/>
                  </a:lnTo>
                  <a:lnTo>
                    <a:pt x="1519" y="1790"/>
                  </a:lnTo>
                  <a:lnTo>
                    <a:pt x="1530" y="1771"/>
                  </a:lnTo>
                  <a:lnTo>
                    <a:pt x="1521" y="1761"/>
                  </a:lnTo>
                  <a:lnTo>
                    <a:pt x="1527" y="1742"/>
                  </a:lnTo>
                  <a:lnTo>
                    <a:pt x="1521" y="1737"/>
                  </a:lnTo>
                  <a:lnTo>
                    <a:pt x="1544" y="1718"/>
                  </a:lnTo>
                  <a:lnTo>
                    <a:pt x="1537" y="1708"/>
                  </a:lnTo>
                  <a:lnTo>
                    <a:pt x="1528" y="1719"/>
                  </a:lnTo>
                  <a:lnTo>
                    <a:pt x="1506" y="1714"/>
                  </a:lnTo>
                  <a:lnTo>
                    <a:pt x="1486" y="1693"/>
                  </a:lnTo>
                  <a:lnTo>
                    <a:pt x="1479" y="1643"/>
                  </a:lnTo>
                  <a:lnTo>
                    <a:pt x="1486" y="1632"/>
                  </a:lnTo>
                  <a:lnTo>
                    <a:pt x="1478" y="1619"/>
                  </a:lnTo>
                  <a:lnTo>
                    <a:pt x="1492" y="1606"/>
                  </a:lnTo>
                  <a:lnTo>
                    <a:pt x="1483" y="1587"/>
                  </a:lnTo>
                  <a:lnTo>
                    <a:pt x="1489" y="1562"/>
                  </a:lnTo>
                  <a:lnTo>
                    <a:pt x="1499" y="1570"/>
                  </a:lnTo>
                  <a:lnTo>
                    <a:pt x="1511" y="1549"/>
                  </a:lnTo>
                  <a:lnTo>
                    <a:pt x="1511" y="1518"/>
                  </a:lnTo>
                  <a:lnTo>
                    <a:pt x="1531" y="1457"/>
                  </a:lnTo>
                  <a:lnTo>
                    <a:pt x="1554" y="1447"/>
                  </a:lnTo>
                  <a:lnTo>
                    <a:pt x="1573" y="1464"/>
                  </a:lnTo>
                  <a:lnTo>
                    <a:pt x="1567" y="1479"/>
                  </a:lnTo>
                  <a:lnTo>
                    <a:pt x="1590" y="1476"/>
                  </a:lnTo>
                  <a:lnTo>
                    <a:pt x="1584" y="1490"/>
                  </a:lnTo>
                  <a:lnTo>
                    <a:pt x="1602" y="1499"/>
                  </a:lnTo>
                  <a:lnTo>
                    <a:pt x="1607" y="1535"/>
                  </a:lnTo>
                  <a:lnTo>
                    <a:pt x="1623" y="1539"/>
                  </a:lnTo>
                  <a:lnTo>
                    <a:pt x="1639" y="1559"/>
                  </a:lnTo>
                  <a:lnTo>
                    <a:pt x="1639" y="1571"/>
                  </a:lnTo>
                  <a:lnTo>
                    <a:pt x="1612" y="1583"/>
                  </a:lnTo>
                  <a:lnTo>
                    <a:pt x="1607" y="1617"/>
                  </a:lnTo>
                  <a:lnTo>
                    <a:pt x="1615" y="1633"/>
                  </a:lnTo>
                  <a:lnTo>
                    <a:pt x="1602" y="1650"/>
                  </a:lnTo>
                  <a:lnTo>
                    <a:pt x="1606" y="1660"/>
                  </a:lnTo>
                  <a:lnTo>
                    <a:pt x="1648" y="1676"/>
                  </a:lnTo>
                  <a:lnTo>
                    <a:pt x="1645" y="1728"/>
                  </a:lnTo>
                  <a:lnTo>
                    <a:pt x="1669" y="1740"/>
                  </a:lnTo>
                  <a:lnTo>
                    <a:pt x="1674" y="1773"/>
                  </a:lnTo>
                  <a:lnTo>
                    <a:pt x="1681" y="1750"/>
                  </a:lnTo>
                  <a:lnTo>
                    <a:pt x="1692" y="1745"/>
                  </a:lnTo>
                  <a:lnTo>
                    <a:pt x="1728" y="1770"/>
                  </a:lnTo>
                  <a:lnTo>
                    <a:pt x="1741" y="1767"/>
                  </a:lnTo>
                  <a:lnTo>
                    <a:pt x="1738" y="1779"/>
                  </a:lnTo>
                  <a:lnTo>
                    <a:pt x="1813" y="1819"/>
                  </a:lnTo>
                  <a:lnTo>
                    <a:pt x="1811" y="1803"/>
                  </a:lnTo>
                  <a:lnTo>
                    <a:pt x="1862" y="1777"/>
                  </a:lnTo>
                  <a:lnTo>
                    <a:pt x="1870" y="1755"/>
                  </a:lnTo>
                  <a:lnTo>
                    <a:pt x="1868" y="1747"/>
                  </a:lnTo>
                  <a:lnTo>
                    <a:pt x="1855" y="1747"/>
                  </a:lnTo>
                  <a:lnTo>
                    <a:pt x="1842" y="1758"/>
                  </a:lnTo>
                  <a:lnTo>
                    <a:pt x="1832" y="1753"/>
                  </a:lnTo>
                  <a:lnTo>
                    <a:pt x="1818" y="1764"/>
                  </a:lnTo>
                  <a:lnTo>
                    <a:pt x="1811" y="1712"/>
                  </a:lnTo>
                  <a:lnTo>
                    <a:pt x="1800" y="1712"/>
                  </a:lnTo>
                  <a:lnTo>
                    <a:pt x="1789" y="1732"/>
                  </a:lnTo>
                  <a:lnTo>
                    <a:pt x="1775" y="1689"/>
                  </a:lnTo>
                  <a:lnTo>
                    <a:pt x="1756" y="1693"/>
                  </a:lnTo>
                  <a:lnTo>
                    <a:pt x="1764" y="1660"/>
                  </a:lnTo>
                  <a:lnTo>
                    <a:pt x="1751" y="1659"/>
                  </a:lnTo>
                  <a:lnTo>
                    <a:pt x="1751" y="1644"/>
                  </a:lnTo>
                  <a:lnTo>
                    <a:pt x="1737" y="1644"/>
                  </a:lnTo>
                  <a:lnTo>
                    <a:pt x="1731" y="1668"/>
                  </a:lnTo>
                  <a:lnTo>
                    <a:pt x="1720" y="1665"/>
                  </a:lnTo>
                  <a:lnTo>
                    <a:pt x="1705" y="1683"/>
                  </a:lnTo>
                  <a:lnTo>
                    <a:pt x="1687" y="1668"/>
                  </a:lnTo>
                  <a:lnTo>
                    <a:pt x="1715" y="1632"/>
                  </a:lnTo>
                  <a:lnTo>
                    <a:pt x="1713" y="1598"/>
                  </a:lnTo>
                  <a:lnTo>
                    <a:pt x="1704" y="1588"/>
                  </a:lnTo>
                  <a:lnTo>
                    <a:pt x="1714" y="1590"/>
                  </a:lnTo>
                  <a:lnTo>
                    <a:pt x="1724" y="1604"/>
                  </a:lnTo>
                  <a:lnTo>
                    <a:pt x="1733" y="1597"/>
                  </a:lnTo>
                  <a:lnTo>
                    <a:pt x="1728" y="1584"/>
                  </a:lnTo>
                  <a:lnTo>
                    <a:pt x="1718" y="1580"/>
                  </a:lnTo>
                  <a:lnTo>
                    <a:pt x="1720" y="1565"/>
                  </a:lnTo>
                  <a:lnTo>
                    <a:pt x="1700" y="1562"/>
                  </a:lnTo>
                  <a:lnTo>
                    <a:pt x="1701" y="1552"/>
                  </a:lnTo>
                  <a:lnTo>
                    <a:pt x="1713" y="1558"/>
                  </a:lnTo>
                  <a:lnTo>
                    <a:pt x="1720" y="1545"/>
                  </a:lnTo>
                  <a:lnTo>
                    <a:pt x="1747" y="1583"/>
                  </a:lnTo>
                  <a:lnTo>
                    <a:pt x="1746" y="1598"/>
                  </a:lnTo>
                  <a:lnTo>
                    <a:pt x="1751" y="1607"/>
                  </a:lnTo>
                  <a:lnTo>
                    <a:pt x="1769" y="1588"/>
                  </a:lnTo>
                  <a:lnTo>
                    <a:pt x="1779" y="1587"/>
                  </a:lnTo>
                  <a:lnTo>
                    <a:pt x="1782" y="1574"/>
                  </a:lnTo>
                  <a:lnTo>
                    <a:pt x="1790" y="1584"/>
                  </a:lnTo>
                  <a:lnTo>
                    <a:pt x="1800" y="1567"/>
                  </a:lnTo>
                  <a:lnTo>
                    <a:pt x="1821" y="1578"/>
                  </a:lnTo>
                  <a:lnTo>
                    <a:pt x="1818" y="1590"/>
                  </a:lnTo>
                  <a:lnTo>
                    <a:pt x="1795" y="1606"/>
                  </a:lnTo>
                  <a:lnTo>
                    <a:pt x="1775" y="1643"/>
                  </a:lnTo>
                  <a:lnTo>
                    <a:pt x="1795" y="1666"/>
                  </a:lnTo>
                  <a:lnTo>
                    <a:pt x="1812" y="1659"/>
                  </a:lnTo>
                  <a:lnTo>
                    <a:pt x="1812" y="1675"/>
                  </a:lnTo>
                  <a:lnTo>
                    <a:pt x="1828" y="1678"/>
                  </a:lnTo>
                  <a:lnTo>
                    <a:pt x="1841" y="1698"/>
                  </a:lnTo>
                  <a:lnTo>
                    <a:pt x="1911" y="1706"/>
                  </a:lnTo>
                  <a:lnTo>
                    <a:pt x="1940" y="1731"/>
                  </a:lnTo>
                  <a:lnTo>
                    <a:pt x="1958" y="1706"/>
                  </a:lnTo>
                  <a:lnTo>
                    <a:pt x="1934" y="1699"/>
                  </a:lnTo>
                  <a:lnTo>
                    <a:pt x="1930" y="1678"/>
                  </a:lnTo>
                  <a:lnTo>
                    <a:pt x="1937" y="1675"/>
                  </a:lnTo>
                  <a:lnTo>
                    <a:pt x="1976" y="1679"/>
                  </a:lnTo>
                  <a:lnTo>
                    <a:pt x="1982" y="1695"/>
                  </a:lnTo>
                  <a:lnTo>
                    <a:pt x="2041" y="1719"/>
                  </a:lnTo>
                  <a:lnTo>
                    <a:pt x="2096" y="1725"/>
                  </a:lnTo>
                  <a:lnTo>
                    <a:pt x="2105" y="1717"/>
                  </a:lnTo>
                  <a:lnTo>
                    <a:pt x="2089" y="1704"/>
                  </a:lnTo>
                  <a:lnTo>
                    <a:pt x="2054" y="1702"/>
                  </a:lnTo>
                  <a:lnTo>
                    <a:pt x="2028" y="1676"/>
                  </a:lnTo>
                  <a:lnTo>
                    <a:pt x="1999" y="1662"/>
                  </a:lnTo>
                  <a:lnTo>
                    <a:pt x="1992" y="1637"/>
                  </a:lnTo>
                  <a:lnTo>
                    <a:pt x="2004" y="1614"/>
                  </a:lnTo>
                  <a:lnTo>
                    <a:pt x="1981" y="1607"/>
                  </a:lnTo>
                  <a:lnTo>
                    <a:pt x="1960" y="1611"/>
                  </a:lnTo>
                  <a:lnTo>
                    <a:pt x="1939" y="1559"/>
                  </a:lnTo>
                  <a:lnTo>
                    <a:pt x="1891" y="1502"/>
                  </a:lnTo>
                  <a:lnTo>
                    <a:pt x="1874" y="1495"/>
                  </a:lnTo>
                  <a:lnTo>
                    <a:pt x="1847" y="1497"/>
                  </a:lnTo>
                  <a:lnTo>
                    <a:pt x="1834" y="1500"/>
                  </a:lnTo>
                  <a:lnTo>
                    <a:pt x="1821" y="1518"/>
                  </a:lnTo>
                  <a:lnTo>
                    <a:pt x="1812" y="1512"/>
                  </a:lnTo>
                  <a:lnTo>
                    <a:pt x="1808" y="1487"/>
                  </a:lnTo>
                  <a:lnTo>
                    <a:pt x="1785" y="1487"/>
                  </a:lnTo>
                  <a:lnTo>
                    <a:pt x="1777" y="1497"/>
                  </a:lnTo>
                  <a:lnTo>
                    <a:pt x="1773" y="1485"/>
                  </a:lnTo>
                  <a:lnTo>
                    <a:pt x="1757" y="1490"/>
                  </a:lnTo>
                  <a:lnTo>
                    <a:pt x="1749" y="1477"/>
                  </a:lnTo>
                  <a:lnTo>
                    <a:pt x="1737" y="1485"/>
                  </a:lnTo>
                  <a:lnTo>
                    <a:pt x="1736" y="1496"/>
                  </a:lnTo>
                  <a:lnTo>
                    <a:pt x="1717" y="1493"/>
                  </a:lnTo>
                  <a:lnTo>
                    <a:pt x="1720" y="1505"/>
                  </a:lnTo>
                  <a:lnTo>
                    <a:pt x="1705" y="1510"/>
                  </a:lnTo>
                  <a:lnTo>
                    <a:pt x="1664" y="1496"/>
                  </a:lnTo>
                  <a:lnTo>
                    <a:pt x="1662" y="1487"/>
                  </a:lnTo>
                  <a:lnTo>
                    <a:pt x="1692" y="1467"/>
                  </a:lnTo>
                  <a:lnTo>
                    <a:pt x="1688" y="1454"/>
                  </a:lnTo>
                  <a:lnTo>
                    <a:pt x="1698" y="1446"/>
                  </a:lnTo>
                  <a:lnTo>
                    <a:pt x="1689" y="1440"/>
                  </a:lnTo>
                  <a:lnTo>
                    <a:pt x="1710" y="1431"/>
                  </a:lnTo>
                  <a:lnTo>
                    <a:pt x="1708" y="1407"/>
                  </a:lnTo>
                  <a:lnTo>
                    <a:pt x="1672" y="1410"/>
                  </a:lnTo>
                  <a:lnTo>
                    <a:pt x="1659" y="1371"/>
                  </a:lnTo>
                  <a:lnTo>
                    <a:pt x="1675" y="1352"/>
                  </a:lnTo>
                  <a:lnTo>
                    <a:pt x="1675" y="1338"/>
                  </a:lnTo>
                  <a:lnTo>
                    <a:pt x="1684" y="1326"/>
                  </a:lnTo>
                  <a:lnTo>
                    <a:pt x="1694" y="1329"/>
                  </a:lnTo>
                  <a:lnTo>
                    <a:pt x="1698" y="1313"/>
                  </a:lnTo>
                  <a:lnTo>
                    <a:pt x="1704" y="1304"/>
                  </a:lnTo>
                  <a:lnTo>
                    <a:pt x="1711" y="1307"/>
                  </a:lnTo>
                  <a:lnTo>
                    <a:pt x="1714" y="1294"/>
                  </a:lnTo>
                  <a:lnTo>
                    <a:pt x="1727" y="1283"/>
                  </a:lnTo>
                  <a:lnTo>
                    <a:pt x="1746" y="1281"/>
                  </a:lnTo>
                  <a:lnTo>
                    <a:pt x="1733" y="1271"/>
                  </a:lnTo>
                  <a:lnTo>
                    <a:pt x="1731" y="1237"/>
                  </a:lnTo>
                  <a:lnTo>
                    <a:pt x="1717" y="1229"/>
                  </a:lnTo>
                  <a:lnTo>
                    <a:pt x="1728" y="1206"/>
                  </a:lnTo>
                  <a:lnTo>
                    <a:pt x="1715" y="1201"/>
                  </a:lnTo>
                  <a:lnTo>
                    <a:pt x="1705" y="1199"/>
                  </a:lnTo>
                  <a:lnTo>
                    <a:pt x="1714" y="1178"/>
                  </a:lnTo>
                  <a:lnTo>
                    <a:pt x="1711" y="1165"/>
                  </a:lnTo>
                  <a:lnTo>
                    <a:pt x="1718" y="1169"/>
                  </a:lnTo>
                  <a:lnTo>
                    <a:pt x="1726" y="1165"/>
                  </a:lnTo>
                  <a:lnTo>
                    <a:pt x="1734" y="1142"/>
                  </a:lnTo>
                  <a:lnTo>
                    <a:pt x="1711" y="1120"/>
                  </a:lnTo>
                  <a:lnTo>
                    <a:pt x="1707" y="1107"/>
                  </a:lnTo>
                  <a:lnTo>
                    <a:pt x="1718" y="1094"/>
                  </a:lnTo>
                  <a:lnTo>
                    <a:pt x="1705" y="1072"/>
                  </a:lnTo>
                  <a:lnTo>
                    <a:pt x="1714" y="1032"/>
                  </a:lnTo>
                  <a:lnTo>
                    <a:pt x="1694" y="1019"/>
                  </a:lnTo>
                  <a:lnTo>
                    <a:pt x="1691" y="984"/>
                  </a:lnTo>
                  <a:lnTo>
                    <a:pt x="1677" y="960"/>
                  </a:lnTo>
                  <a:lnTo>
                    <a:pt x="1669" y="970"/>
                  </a:lnTo>
                  <a:lnTo>
                    <a:pt x="1671" y="1010"/>
                  </a:lnTo>
                  <a:lnTo>
                    <a:pt x="1656" y="1022"/>
                  </a:lnTo>
                  <a:lnTo>
                    <a:pt x="1658" y="1036"/>
                  </a:lnTo>
                  <a:lnTo>
                    <a:pt x="1671" y="1033"/>
                  </a:lnTo>
                  <a:lnTo>
                    <a:pt x="1682" y="1046"/>
                  </a:lnTo>
                  <a:lnTo>
                    <a:pt x="1666" y="1072"/>
                  </a:lnTo>
                  <a:lnTo>
                    <a:pt x="1681" y="1082"/>
                  </a:lnTo>
                  <a:lnTo>
                    <a:pt x="1668" y="1097"/>
                  </a:lnTo>
                  <a:lnTo>
                    <a:pt x="1675" y="1114"/>
                  </a:lnTo>
                  <a:lnTo>
                    <a:pt x="1671" y="1121"/>
                  </a:lnTo>
                  <a:lnTo>
                    <a:pt x="1643" y="1120"/>
                  </a:lnTo>
                  <a:lnTo>
                    <a:pt x="1640" y="1129"/>
                  </a:lnTo>
                  <a:lnTo>
                    <a:pt x="1630" y="1133"/>
                  </a:lnTo>
                  <a:lnTo>
                    <a:pt x="1606" y="1130"/>
                  </a:lnTo>
                  <a:lnTo>
                    <a:pt x="1602" y="1101"/>
                  </a:lnTo>
                  <a:lnTo>
                    <a:pt x="1584" y="1097"/>
                  </a:lnTo>
                  <a:lnTo>
                    <a:pt x="1576" y="1110"/>
                  </a:lnTo>
                  <a:lnTo>
                    <a:pt x="1567" y="1106"/>
                  </a:lnTo>
                  <a:lnTo>
                    <a:pt x="1563" y="1093"/>
                  </a:lnTo>
                  <a:lnTo>
                    <a:pt x="1571" y="1095"/>
                  </a:lnTo>
                  <a:lnTo>
                    <a:pt x="1590" y="1074"/>
                  </a:lnTo>
                  <a:lnTo>
                    <a:pt x="1571" y="1065"/>
                  </a:lnTo>
                  <a:lnTo>
                    <a:pt x="1567" y="1049"/>
                  </a:lnTo>
                  <a:lnTo>
                    <a:pt x="1547" y="1028"/>
                  </a:lnTo>
                  <a:lnTo>
                    <a:pt x="1550" y="1008"/>
                  </a:lnTo>
                  <a:lnTo>
                    <a:pt x="1558" y="1005"/>
                  </a:lnTo>
                  <a:lnTo>
                    <a:pt x="1563" y="989"/>
                  </a:lnTo>
                  <a:lnTo>
                    <a:pt x="1576" y="982"/>
                  </a:lnTo>
                  <a:lnTo>
                    <a:pt x="1570" y="1008"/>
                  </a:lnTo>
                  <a:lnTo>
                    <a:pt x="1583" y="1008"/>
                  </a:lnTo>
                  <a:lnTo>
                    <a:pt x="1587" y="996"/>
                  </a:lnTo>
                  <a:lnTo>
                    <a:pt x="1602" y="1026"/>
                  </a:lnTo>
                  <a:lnTo>
                    <a:pt x="1636" y="1009"/>
                  </a:lnTo>
                  <a:lnTo>
                    <a:pt x="1642" y="993"/>
                  </a:lnTo>
                  <a:lnTo>
                    <a:pt x="1653" y="990"/>
                  </a:lnTo>
                  <a:lnTo>
                    <a:pt x="1653" y="971"/>
                  </a:lnTo>
                  <a:lnTo>
                    <a:pt x="1619" y="964"/>
                  </a:lnTo>
                  <a:lnTo>
                    <a:pt x="1708" y="908"/>
                  </a:lnTo>
                  <a:lnTo>
                    <a:pt x="1707" y="881"/>
                  </a:lnTo>
                  <a:lnTo>
                    <a:pt x="1689" y="861"/>
                  </a:lnTo>
                  <a:lnTo>
                    <a:pt x="1672" y="861"/>
                  </a:lnTo>
                  <a:lnTo>
                    <a:pt x="1643" y="875"/>
                  </a:lnTo>
                  <a:lnTo>
                    <a:pt x="1635" y="858"/>
                  </a:lnTo>
                  <a:lnTo>
                    <a:pt x="1643" y="849"/>
                  </a:lnTo>
                  <a:lnTo>
                    <a:pt x="1638" y="839"/>
                  </a:lnTo>
                  <a:lnTo>
                    <a:pt x="1609" y="832"/>
                  </a:lnTo>
                  <a:lnTo>
                    <a:pt x="1623" y="827"/>
                  </a:lnTo>
                  <a:lnTo>
                    <a:pt x="1632" y="814"/>
                  </a:lnTo>
                  <a:lnTo>
                    <a:pt x="1610" y="775"/>
                  </a:lnTo>
                  <a:lnTo>
                    <a:pt x="1586" y="774"/>
                  </a:lnTo>
                  <a:lnTo>
                    <a:pt x="1584" y="787"/>
                  </a:lnTo>
                  <a:lnTo>
                    <a:pt x="1560" y="771"/>
                  </a:lnTo>
                  <a:lnTo>
                    <a:pt x="1581" y="810"/>
                  </a:lnTo>
                  <a:lnTo>
                    <a:pt x="1557" y="830"/>
                  </a:lnTo>
                  <a:lnTo>
                    <a:pt x="1576" y="835"/>
                  </a:lnTo>
                  <a:lnTo>
                    <a:pt x="1579" y="846"/>
                  </a:lnTo>
                  <a:lnTo>
                    <a:pt x="1555" y="868"/>
                  </a:lnTo>
                  <a:lnTo>
                    <a:pt x="1544" y="836"/>
                  </a:lnTo>
                  <a:lnTo>
                    <a:pt x="1530" y="830"/>
                  </a:lnTo>
                  <a:lnTo>
                    <a:pt x="1515" y="846"/>
                  </a:lnTo>
                  <a:lnTo>
                    <a:pt x="1492" y="848"/>
                  </a:lnTo>
                  <a:lnTo>
                    <a:pt x="1493" y="829"/>
                  </a:lnTo>
                  <a:lnTo>
                    <a:pt x="1482" y="794"/>
                  </a:lnTo>
                  <a:lnTo>
                    <a:pt x="1463" y="783"/>
                  </a:lnTo>
                  <a:lnTo>
                    <a:pt x="1470" y="760"/>
                  </a:lnTo>
                  <a:lnTo>
                    <a:pt x="1501" y="757"/>
                  </a:lnTo>
                  <a:lnTo>
                    <a:pt x="1460" y="714"/>
                  </a:lnTo>
                  <a:lnTo>
                    <a:pt x="1475" y="679"/>
                  </a:lnTo>
                  <a:lnTo>
                    <a:pt x="1482" y="688"/>
                  </a:lnTo>
                  <a:lnTo>
                    <a:pt x="1489" y="685"/>
                  </a:lnTo>
                  <a:lnTo>
                    <a:pt x="1481" y="670"/>
                  </a:lnTo>
                  <a:lnTo>
                    <a:pt x="1485" y="660"/>
                  </a:lnTo>
                  <a:lnTo>
                    <a:pt x="1511" y="644"/>
                  </a:lnTo>
                  <a:lnTo>
                    <a:pt x="1524" y="679"/>
                  </a:lnTo>
                  <a:lnTo>
                    <a:pt x="1541" y="675"/>
                  </a:lnTo>
                  <a:lnTo>
                    <a:pt x="1535" y="666"/>
                  </a:lnTo>
                  <a:lnTo>
                    <a:pt x="1542" y="665"/>
                  </a:lnTo>
                  <a:lnTo>
                    <a:pt x="1567" y="672"/>
                  </a:lnTo>
                  <a:lnTo>
                    <a:pt x="1568" y="695"/>
                  </a:lnTo>
                  <a:lnTo>
                    <a:pt x="1591" y="693"/>
                  </a:lnTo>
                  <a:lnTo>
                    <a:pt x="1607" y="663"/>
                  </a:lnTo>
                  <a:lnTo>
                    <a:pt x="1596" y="656"/>
                  </a:lnTo>
                  <a:lnTo>
                    <a:pt x="1597" y="650"/>
                  </a:lnTo>
                  <a:lnTo>
                    <a:pt x="1604" y="643"/>
                  </a:lnTo>
                  <a:lnTo>
                    <a:pt x="1615" y="650"/>
                  </a:lnTo>
                  <a:lnTo>
                    <a:pt x="1635" y="627"/>
                  </a:lnTo>
                  <a:lnTo>
                    <a:pt x="1635" y="673"/>
                  </a:lnTo>
                  <a:lnTo>
                    <a:pt x="1620" y="702"/>
                  </a:lnTo>
                  <a:lnTo>
                    <a:pt x="1626" y="705"/>
                  </a:lnTo>
                  <a:lnTo>
                    <a:pt x="1623" y="715"/>
                  </a:lnTo>
                  <a:lnTo>
                    <a:pt x="1609" y="719"/>
                  </a:lnTo>
                  <a:lnTo>
                    <a:pt x="1606" y="735"/>
                  </a:lnTo>
                  <a:lnTo>
                    <a:pt x="1615" y="742"/>
                  </a:lnTo>
                  <a:lnTo>
                    <a:pt x="1616" y="757"/>
                  </a:lnTo>
                  <a:lnTo>
                    <a:pt x="1607" y="763"/>
                  </a:lnTo>
                  <a:lnTo>
                    <a:pt x="1629" y="767"/>
                  </a:lnTo>
                  <a:lnTo>
                    <a:pt x="1645" y="748"/>
                  </a:lnTo>
                  <a:lnTo>
                    <a:pt x="1643" y="778"/>
                  </a:lnTo>
                  <a:lnTo>
                    <a:pt x="1630" y="786"/>
                  </a:lnTo>
                  <a:lnTo>
                    <a:pt x="1632" y="796"/>
                  </a:lnTo>
                  <a:lnTo>
                    <a:pt x="1638" y="801"/>
                  </a:lnTo>
                  <a:lnTo>
                    <a:pt x="1642" y="793"/>
                  </a:lnTo>
                  <a:lnTo>
                    <a:pt x="1653" y="804"/>
                  </a:lnTo>
                  <a:lnTo>
                    <a:pt x="1666" y="793"/>
                  </a:lnTo>
                  <a:lnTo>
                    <a:pt x="1671" y="829"/>
                  </a:lnTo>
                  <a:lnTo>
                    <a:pt x="1678" y="827"/>
                  </a:lnTo>
                  <a:lnTo>
                    <a:pt x="1692" y="788"/>
                  </a:lnTo>
                  <a:lnTo>
                    <a:pt x="1711" y="780"/>
                  </a:lnTo>
                  <a:lnTo>
                    <a:pt x="1700" y="820"/>
                  </a:lnTo>
                  <a:lnTo>
                    <a:pt x="1708" y="823"/>
                  </a:lnTo>
                  <a:lnTo>
                    <a:pt x="1720" y="799"/>
                  </a:lnTo>
                  <a:lnTo>
                    <a:pt x="1737" y="826"/>
                  </a:lnTo>
                  <a:lnTo>
                    <a:pt x="1738" y="833"/>
                  </a:lnTo>
                  <a:lnTo>
                    <a:pt x="1710" y="866"/>
                  </a:lnTo>
                  <a:lnTo>
                    <a:pt x="1727" y="866"/>
                  </a:lnTo>
                  <a:lnTo>
                    <a:pt x="1728" y="899"/>
                  </a:lnTo>
                  <a:lnTo>
                    <a:pt x="1769" y="898"/>
                  </a:lnTo>
                  <a:lnTo>
                    <a:pt x="1759" y="881"/>
                  </a:lnTo>
                  <a:lnTo>
                    <a:pt x="1759" y="866"/>
                  </a:lnTo>
                  <a:lnTo>
                    <a:pt x="1766" y="856"/>
                  </a:lnTo>
                  <a:lnTo>
                    <a:pt x="1796" y="842"/>
                  </a:lnTo>
                  <a:lnTo>
                    <a:pt x="1822" y="800"/>
                  </a:lnTo>
                  <a:lnTo>
                    <a:pt x="1785" y="783"/>
                  </a:lnTo>
                  <a:lnTo>
                    <a:pt x="1823" y="771"/>
                  </a:lnTo>
                  <a:lnTo>
                    <a:pt x="1835" y="750"/>
                  </a:lnTo>
                  <a:lnTo>
                    <a:pt x="1803" y="738"/>
                  </a:lnTo>
                  <a:lnTo>
                    <a:pt x="1762" y="737"/>
                  </a:lnTo>
                  <a:lnTo>
                    <a:pt x="1733" y="680"/>
                  </a:lnTo>
                  <a:lnTo>
                    <a:pt x="1711" y="670"/>
                  </a:lnTo>
                  <a:lnTo>
                    <a:pt x="1695" y="646"/>
                  </a:lnTo>
                  <a:lnTo>
                    <a:pt x="1697" y="631"/>
                  </a:lnTo>
                  <a:lnTo>
                    <a:pt x="1679" y="630"/>
                  </a:lnTo>
                  <a:lnTo>
                    <a:pt x="1669" y="611"/>
                  </a:lnTo>
                  <a:lnTo>
                    <a:pt x="1658" y="610"/>
                  </a:lnTo>
                  <a:lnTo>
                    <a:pt x="1662" y="585"/>
                  </a:lnTo>
                  <a:lnTo>
                    <a:pt x="1645" y="577"/>
                  </a:lnTo>
                  <a:lnTo>
                    <a:pt x="1674" y="567"/>
                  </a:lnTo>
                  <a:lnTo>
                    <a:pt x="1671" y="546"/>
                  </a:lnTo>
                  <a:lnTo>
                    <a:pt x="1681" y="542"/>
                  </a:lnTo>
                  <a:lnTo>
                    <a:pt x="1687" y="520"/>
                  </a:lnTo>
                  <a:lnTo>
                    <a:pt x="1653" y="538"/>
                  </a:lnTo>
                  <a:lnTo>
                    <a:pt x="1653" y="529"/>
                  </a:lnTo>
                  <a:lnTo>
                    <a:pt x="1635" y="526"/>
                  </a:lnTo>
                  <a:lnTo>
                    <a:pt x="1612" y="536"/>
                  </a:lnTo>
                  <a:lnTo>
                    <a:pt x="1606" y="526"/>
                  </a:lnTo>
                  <a:lnTo>
                    <a:pt x="1584" y="522"/>
                  </a:lnTo>
                  <a:lnTo>
                    <a:pt x="1587" y="509"/>
                  </a:lnTo>
                  <a:lnTo>
                    <a:pt x="1580" y="492"/>
                  </a:lnTo>
                  <a:lnTo>
                    <a:pt x="1568" y="481"/>
                  </a:lnTo>
                  <a:lnTo>
                    <a:pt x="1554" y="480"/>
                  </a:lnTo>
                  <a:lnTo>
                    <a:pt x="1554" y="471"/>
                  </a:lnTo>
                  <a:lnTo>
                    <a:pt x="1574" y="434"/>
                  </a:lnTo>
                  <a:lnTo>
                    <a:pt x="1586" y="461"/>
                  </a:lnTo>
                  <a:lnTo>
                    <a:pt x="1599" y="471"/>
                  </a:lnTo>
                  <a:lnTo>
                    <a:pt x="1599" y="484"/>
                  </a:lnTo>
                  <a:lnTo>
                    <a:pt x="1610" y="464"/>
                  </a:lnTo>
                  <a:lnTo>
                    <a:pt x="1623" y="460"/>
                  </a:lnTo>
                  <a:lnTo>
                    <a:pt x="1613" y="443"/>
                  </a:lnTo>
                  <a:lnTo>
                    <a:pt x="1642" y="404"/>
                  </a:lnTo>
                  <a:lnTo>
                    <a:pt x="1636" y="391"/>
                  </a:lnTo>
                  <a:lnTo>
                    <a:pt x="1613" y="398"/>
                  </a:lnTo>
                  <a:lnTo>
                    <a:pt x="1606" y="391"/>
                  </a:lnTo>
                  <a:lnTo>
                    <a:pt x="1619" y="368"/>
                  </a:lnTo>
                  <a:lnTo>
                    <a:pt x="1675" y="368"/>
                  </a:lnTo>
                  <a:lnTo>
                    <a:pt x="1687" y="326"/>
                  </a:lnTo>
                  <a:lnTo>
                    <a:pt x="1688" y="273"/>
                  </a:lnTo>
                  <a:lnTo>
                    <a:pt x="1720" y="193"/>
                  </a:lnTo>
                  <a:lnTo>
                    <a:pt x="1746" y="203"/>
                  </a:lnTo>
                  <a:lnTo>
                    <a:pt x="1759" y="200"/>
                  </a:lnTo>
                  <a:lnTo>
                    <a:pt x="1775" y="218"/>
                  </a:lnTo>
                  <a:lnTo>
                    <a:pt x="1803" y="221"/>
                  </a:lnTo>
                  <a:lnTo>
                    <a:pt x="1799" y="209"/>
                  </a:lnTo>
                  <a:lnTo>
                    <a:pt x="1780" y="212"/>
                  </a:lnTo>
                  <a:lnTo>
                    <a:pt x="1775" y="199"/>
                  </a:lnTo>
                  <a:lnTo>
                    <a:pt x="1741" y="179"/>
                  </a:lnTo>
                  <a:lnTo>
                    <a:pt x="1728" y="136"/>
                  </a:lnTo>
                  <a:lnTo>
                    <a:pt x="1741" y="102"/>
                  </a:lnTo>
                  <a:lnTo>
                    <a:pt x="1736" y="94"/>
                  </a:lnTo>
                  <a:lnTo>
                    <a:pt x="1763" y="68"/>
                  </a:lnTo>
                  <a:lnTo>
                    <a:pt x="1802" y="71"/>
                  </a:lnTo>
                  <a:lnTo>
                    <a:pt x="1808" y="61"/>
                  </a:lnTo>
                  <a:lnTo>
                    <a:pt x="1844" y="64"/>
                  </a:lnTo>
                  <a:lnTo>
                    <a:pt x="1844" y="64"/>
                  </a:lnTo>
                  <a:lnTo>
                    <a:pt x="1877" y="75"/>
                  </a:lnTo>
                  <a:lnTo>
                    <a:pt x="1877" y="75"/>
                  </a:lnTo>
                  <a:lnTo>
                    <a:pt x="1910" y="102"/>
                  </a:lnTo>
                  <a:lnTo>
                    <a:pt x="1924" y="150"/>
                  </a:lnTo>
                  <a:lnTo>
                    <a:pt x="1927" y="203"/>
                  </a:lnTo>
                  <a:lnTo>
                    <a:pt x="1960" y="244"/>
                  </a:lnTo>
                  <a:lnTo>
                    <a:pt x="1983" y="316"/>
                  </a:lnTo>
                  <a:lnTo>
                    <a:pt x="2014" y="316"/>
                  </a:lnTo>
                  <a:lnTo>
                    <a:pt x="2021" y="346"/>
                  </a:lnTo>
                  <a:lnTo>
                    <a:pt x="2021" y="346"/>
                  </a:lnTo>
                  <a:lnTo>
                    <a:pt x="2099" y="343"/>
                  </a:lnTo>
                  <a:lnTo>
                    <a:pt x="2125" y="314"/>
                  </a:lnTo>
                  <a:lnTo>
                    <a:pt x="2143" y="309"/>
                  </a:lnTo>
                  <a:lnTo>
                    <a:pt x="2164" y="313"/>
                  </a:lnTo>
                  <a:lnTo>
                    <a:pt x="2164" y="313"/>
                  </a:lnTo>
                  <a:lnTo>
                    <a:pt x="2181" y="320"/>
                  </a:lnTo>
                  <a:lnTo>
                    <a:pt x="2217" y="307"/>
                  </a:lnTo>
                  <a:lnTo>
                    <a:pt x="2217" y="307"/>
                  </a:lnTo>
                  <a:lnTo>
                    <a:pt x="2246" y="281"/>
                  </a:lnTo>
                  <a:lnTo>
                    <a:pt x="2302" y="264"/>
                  </a:lnTo>
                  <a:lnTo>
                    <a:pt x="2302" y="264"/>
                  </a:lnTo>
                  <a:lnTo>
                    <a:pt x="2345" y="241"/>
                  </a:lnTo>
                  <a:lnTo>
                    <a:pt x="2358" y="205"/>
                  </a:lnTo>
                  <a:lnTo>
                    <a:pt x="2357" y="187"/>
                  </a:lnTo>
                  <a:lnTo>
                    <a:pt x="2357" y="187"/>
                  </a:lnTo>
                  <a:lnTo>
                    <a:pt x="2351" y="175"/>
                  </a:lnTo>
                  <a:lnTo>
                    <a:pt x="2351" y="175"/>
                  </a:lnTo>
                  <a:lnTo>
                    <a:pt x="2354" y="162"/>
                  </a:lnTo>
                  <a:lnTo>
                    <a:pt x="2380" y="144"/>
                  </a:lnTo>
                  <a:lnTo>
                    <a:pt x="2380" y="144"/>
                  </a:lnTo>
                  <a:lnTo>
                    <a:pt x="2391" y="133"/>
                  </a:lnTo>
                  <a:lnTo>
                    <a:pt x="2388" y="77"/>
                  </a:lnTo>
                  <a:lnTo>
                    <a:pt x="2388" y="77"/>
                  </a:lnTo>
                  <a:lnTo>
                    <a:pt x="2391" y="56"/>
                  </a:lnTo>
                  <a:lnTo>
                    <a:pt x="2403" y="42"/>
                  </a:lnTo>
                  <a:lnTo>
                    <a:pt x="2443" y="23"/>
                  </a:lnTo>
                  <a:lnTo>
                    <a:pt x="2443" y="23"/>
                  </a:lnTo>
                  <a:lnTo>
                    <a:pt x="2471" y="30"/>
                  </a:lnTo>
                  <a:lnTo>
                    <a:pt x="2471" y="30"/>
                  </a:lnTo>
                  <a:lnTo>
                    <a:pt x="2491" y="33"/>
                  </a:lnTo>
                  <a:lnTo>
                    <a:pt x="2518" y="0"/>
                  </a:lnTo>
                  <a:lnTo>
                    <a:pt x="2573" y="12"/>
                  </a:lnTo>
                  <a:lnTo>
                    <a:pt x="2626" y="45"/>
                  </a:lnTo>
                  <a:lnTo>
                    <a:pt x="2645" y="65"/>
                  </a:lnTo>
                  <a:lnTo>
                    <a:pt x="2691" y="151"/>
                  </a:lnTo>
                  <a:lnTo>
                    <a:pt x="2691" y="151"/>
                  </a:lnTo>
                  <a:lnTo>
                    <a:pt x="2710" y="167"/>
                  </a:lnTo>
                  <a:lnTo>
                    <a:pt x="2710" y="167"/>
                  </a:lnTo>
                  <a:lnTo>
                    <a:pt x="2744" y="177"/>
                  </a:lnTo>
                  <a:lnTo>
                    <a:pt x="2763" y="164"/>
                  </a:lnTo>
                  <a:lnTo>
                    <a:pt x="2763" y="164"/>
                  </a:lnTo>
                  <a:lnTo>
                    <a:pt x="2766" y="146"/>
                  </a:lnTo>
                  <a:lnTo>
                    <a:pt x="2766" y="146"/>
                  </a:lnTo>
                  <a:lnTo>
                    <a:pt x="2775" y="108"/>
                  </a:lnTo>
                  <a:lnTo>
                    <a:pt x="2793" y="97"/>
                  </a:lnTo>
                  <a:lnTo>
                    <a:pt x="2811" y="65"/>
                  </a:lnTo>
                  <a:lnTo>
                    <a:pt x="2824" y="59"/>
                  </a:lnTo>
                  <a:lnTo>
                    <a:pt x="2855" y="66"/>
                  </a:lnTo>
                  <a:lnTo>
                    <a:pt x="2880" y="85"/>
                  </a:lnTo>
                  <a:lnTo>
                    <a:pt x="2891" y="120"/>
                  </a:lnTo>
                  <a:lnTo>
                    <a:pt x="2889" y="164"/>
                  </a:lnTo>
                  <a:lnTo>
                    <a:pt x="2889" y="164"/>
                  </a:lnTo>
                  <a:lnTo>
                    <a:pt x="2868" y="189"/>
                  </a:lnTo>
                  <a:lnTo>
                    <a:pt x="2870" y="206"/>
                  </a:lnTo>
                  <a:lnTo>
                    <a:pt x="2878" y="218"/>
                  </a:lnTo>
                  <a:lnTo>
                    <a:pt x="2907" y="218"/>
                  </a:lnTo>
                  <a:lnTo>
                    <a:pt x="2907" y="218"/>
                  </a:lnTo>
                  <a:lnTo>
                    <a:pt x="2925" y="270"/>
                  </a:lnTo>
                  <a:lnTo>
                    <a:pt x="2917" y="334"/>
                  </a:lnTo>
                  <a:lnTo>
                    <a:pt x="2963" y="371"/>
                  </a:lnTo>
                  <a:lnTo>
                    <a:pt x="2963" y="371"/>
                  </a:lnTo>
                  <a:lnTo>
                    <a:pt x="3002" y="381"/>
                  </a:lnTo>
                  <a:lnTo>
                    <a:pt x="3002" y="381"/>
                  </a:lnTo>
                  <a:lnTo>
                    <a:pt x="3031" y="378"/>
                  </a:lnTo>
                  <a:lnTo>
                    <a:pt x="3056" y="360"/>
                  </a:lnTo>
                  <a:lnTo>
                    <a:pt x="3056" y="360"/>
                  </a:lnTo>
                  <a:lnTo>
                    <a:pt x="3073" y="345"/>
                  </a:lnTo>
                  <a:lnTo>
                    <a:pt x="3073" y="345"/>
                  </a:lnTo>
                  <a:lnTo>
                    <a:pt x="3097" y="329"/>
                  </a:lnTo>
                  <a:lnTo>
                    <a:pt x="3154" y="353"/>
                  </a:lnTo>
                  <a:lnTo>
                    <a:pt x="3154" y="353"/>
                  </a:lnTo>
                  <a:lnTo>
                    <a:pt x="3188" y="333"/>
                  </a:lnTo>
                  <a:lnTo>
                    <a:pt x="3214" y="358"/>
                  </a:lnTo>
                  <a:lnTo>
                    <a:pt x="3214" y="358"/>
                  </a:lnTo>
                  <a:lnTo>
                    <a:pt x="3234" y="371"/>
                  </a:lnTo>
                  <a:lnTo>
                    <a:pt x="3345" y="369"/>
                  </a:lnTo>
                  <a:lnTo>
                    <a:pt x="3345" y="369"/>
                  </a:lnTo>
                  <a:lnTo>
                    <a:pt x="3389" y="358"/>
                  </a:lnTo>
                  <a:lnTo>
                    <a:pt x="3445" y="363"/>
                  </a:lnTo>
                  <a:lnTo>
                    <a:pt x="3445" y="363"/>
                  </a:lnTo>
                  <a:lnTo>
                    <a:pt x="3465" y="363"/>
                  </a:lnTo>
                  <a:lnTo>
                    <a:pt x="3477" y="355"/>
                  </a:lnTo>
                  <a:lnTo>
                    <a:pt x="3530" y="287"/>
                  </a:lnTo>
                  <a:lnTo>
                    <a:pt x="3562" y="270"/>
                  </a:lnTo>
                  <a:lnTo>
                    <a:pt x="3562" y="270"/>
                  </a:lnTo>
                  <a:lnTo>
                    <a:pt x="3598" y="267"/>
                  </a:lnTo>
                  <a:lnTo>
                    <a:pt x="3598" y="267"/>
                  </a:lnTo>
                  <a:lnTo>
                    <a:pt x="3661" y="288"/>
                  </a:lnTo>
                  <a:lnTo>
                    <a:pt x="3678" y="304"/>
                  </a:lnTo>
                  <a:lnTo>
                    <a:pt x="3678" y="304"/>
                  </a:lnTo>
                  <a:lnTo>
                    <a:pt x="3739" y="337"/>
                  </a:lnTo>
                  <a:lnTo>
                    <a:pt x="3794" y="385"/>
                  </a:lnTo>
                  <a:lnTo>
                    <a:pt x="3794" y="385"/>
                  </a:lnTo>
                  <a:lnTo>
                    <a:pt x="3779" y="398"/>
                  </a:lnTo>
                  <a:lnTo>
                    <a:pt x="3779" y="425"/>
                  </a:lnTo>
                  <a:lnTo>
                    <a:pt x="3827" y="480"/>
                  </a:lnTo>
                  <a:lnTo>
                    <a:pt x="3844" y="644"/>
                  </a:lnTo>
                  <a:lnTo>
                    <a:pt x="3867" y="676"/>
                  </a:lnTo>
                  <a:lnTo>
                    <a:pt x="3906" y="696"/>
                  </a:lnTo>
                  <a:lnTo>
                    <a:pt x="3961" y="761"/>
                  </a:lnTo>
                  <a:lnTo>
                    <a:pt x="3965" y="813"/>
                  </a:lnTo>
                  <a:lnTo>
                    <a:pt x="3965" y="813"/>
                  </a:lnTo>
                  <a:lnTo>
                    <a:pt x="3984" y="832"/>
                  </a:lnTo>
                  <a:lnTo>
                    <a:pt x="3984" y="832"/>
                  </a:lnTo>
                  <a:lnTo>
                    <a:pt x="3998" y="855"/>
                  </a:lnTo>
                  <a:lnTo>
                    <a:pt x="4027" y="866"/>
                  </a:lnTo>
                  <a:lnTo>
                    <a:pt x="4049" y="901"/>
                  </a:lnTo>
                  <a:lnTo>
                    <a:pt x="4049" y="901"/>
                  </a:lnTo>
                  <a:lnTo>
                    <a:pt x="4080" y="924"/>
                  </a:lnTo>
                  <a:lnTo>
                    <a:pt x="4080" y="924"/>
                  </a:lnTo>
                  <a:lnTo>
                    <a:pt x="4108" y="999"/>
                  </a:lnTo>
                  <a:lnTo>
                    <a:pt x="4108" y="1051"/>
                  </a:lnTo>
                  <a:lnTo>
                    <a:pt x="4121" y="1057"/>
                  </a:lnTo>
                  <a:lnTo>
                    <a:pt x="4121" y="1072"/>
                  </a:lnTo>
                  <a:lnTo>
                    <a:pt x="4088" y="1078"/>
                  </a:lnTo>
                  <a:lnTo>
                    <a:pt x="4070" y="1071"/>
                  </a:lnTo>
                  <a:lnTo>
                    <a:pt x="4046" y="1018"/>
                  </a:lnTo>
                  <a:lnTo>
                    <a:pt x="4036" y="1016"/>
                  </a:lnTo>
                  <a:lnTo>
                    <a:pt x="4024" y="1038"/>
                  </a:lnTo>
                  <a:lnTo>
                    <a:pt x="3992" y="1046"/>
                  </a:lnTo>
                  <a:lnTo>
                    <a:pt x="3991" y="995"/>
                  </a:lnTo>
                  <a:lnTo>
                    <a:pt x="3965" y="959"/>
                  </a:lnTo>
                  <a:lnTo>
                    <a:pt x="3966" y="987"/>
                  </a:lnTo>
                  <a:lnTo>
                    <a:pt x="3979" y="997"/>
                  </a:lnTo>
                  <a:lnTo>
                    <a:pt x="3987" y="1052"/>
                  </a:lnTo>
                  <a:lnTo>
                    <a:pt x="3958" y="1072"/>
                  </a:lnTo>
                  <a:lnTo>
                    <a:pt x="3954" y="1090"/>
                  </a:lnTo>
                  <a:lnTo>
                    <a:pt x="3942" y="1087"/>
                  </a:lnTo>
                  <a:lnTo>
                    <a:pt x="3930" y="1103"/>
                  </a:lnTo>
                  <a:lnTo>
                    <a:pt x="3917" y="1103"/>
                  </a:lnTo>
                  <a:lnTo>
                    <a:pt x="3915" y="1111"/>
                  </a:lnTo>
                  <a:lnTo>
                    <a:pt x="3923" y="1129"/>
                  </a:lnTo>
                  <a:lnTo>
                    <a:pt x="3893" y="1149"/>
                  </a:lnTo>
                  <a:lnTo>
                    <a:pt x="3866" y="1156"/>
                  </a:lnTo>
                  <a:lnTo>
                    <a:pt x="3868" y="1165"/>
                  </a:lnTo>
                  <a:lnTo>
                    <a:pt x="3848" y="1182"/>
                  </a:lnTo>
                  <a:lnTo>
                    <a:pt x="3831" y="1159"/>
                  </a:lnTo>
                  <a:lnTo>
                    <a:pt x="3840" y="1149"/>
                  </a:lnTo>
                  <a:lnTo>
                    <a:pt x="3802" y="1153"/>
                  </a:lnTo>
                  <a:lnTo>
                    <a:pt x="3794" y="1130"/>
                  </a:lnTo>
                  <a:lnTo>
                    <a:pt x="3775" y="1113"/>
                  </a:lnTo>
                  <a:lnTo>
                    <a:pt x="3778" y="1068"/>
                  </a:lnTo>
                  <a:lnTo>
                    <a:pt x="3765" y="1057"/>
                  </a:lnTo>
                  <a:lnTo>
                    <a:pt x="3770" y="1078"/>
                  </a:lnTo>
                  <a:lnTo>
                    <a:pt x="3762" y="1110"/>
                  </a:lnTo>
                  <a:lnTo>
                    <a:pt x="3742" y="1114"/>
                  </a:lnTo>
                  <a:lnTo>
                    <a:pt x="3736" y="1108"/>
                  </a:lnTo>
                  <a:lnTo>
                    <a:pt x="3727" y="1120"/>
                  </a:lnTo>
                  <a:lnTo>
                    <a:pt x="3747" y="1126"/>
                  </a:lnTo>
                  <a:lnTo>
                    <a:pt x="3770" y="1153"/>
                  </a:lnTo>
                  <a:lnTo>
                    <a:pt x="3762" y="1167"/>
                  </a:lnTo>
                  <a:lnTo>
                    <a:pt x="3772" y="1186"/>
                  </a:lnTo>
                  <a:lnTo>
                    <a:pt x="3763" y="1191"/>
                  </a:lnTo>
                  <a:lnTo>
                    <a:pt x="3755" y="1172"/>
                  </a:lnTo>
                  <a:lnTo>
                    <a:pt x="3742" y="1185"/>
                  </a:lnTo>
                  <a:lnTo>
                    <a:pt x="3730" y="1175"/>
                  </a:lnTo>
                  <a:lnTo>
                    <a:pt x="3720" y="1186"/>
                  </a:lnTo>
                  <a:lnTo>
                    <a:pt x="3740" y="1188"/>
                  </a:lnTo>
                  <a:lnTo>
                    <a:pt x="3746" y="1196"/>
                  </a:lnTo>
                  <a:lnTo>
                    <a:pt x="3747" y="1221"/>
                  </a:lnTo>
                  <a:lnTo>
                    <a:pt x="3772" y="1245"/>
                  </a:lnTo>
                  <a:lnTo>
                    <a:pt x="3768" y="1252"/>
                  </a:lnTo>
                  <a:lnTo>
                    <a:pt x="3775" y="1263"/>
                  </a:lnTo>
                  <a:lnTo>
                    <a:pt x="3781" y="1267"/>
                  </a:lnTo>
                  <a:lnTo>
                    <a:pt x="3789" y="1260"/>
                  </a:lnTo>
                  <a:lnTo>
                    <a:pt x="3801" y="1278"/>
                  </a:lnTo>
                  <a:lnTo>
                    <a:pt x="3827" y="1276"/>
                  </a:lnTo>
                  <a:lnTo>
                    <a:pt x="3825" y="1289"/>
                  </a:lnTo>
                  <a:lnTo>
                    <a:pt x="3811" y="1289"/>
                  </a:lnTo>
                  <a:lnTo>
                    <a:pt x="3809" y="1299"/>
                  </a:lnTo>
                  <a:lnTo>
                    <a:pt x="3814" y="1312"/>
                  </a:lnTo>
                  <a:lnTo>
                    <a:pt x="3830" y="1325"/>
                  </a:lnTo>
                  <a:lnTo>
                    <a:pt x="3831" y="1304"/>
                  </a:lnTo>
                  <a:lnTo>
                    <a:pt x="3845" y="1304"/>
                  </a:lnTo>
                  <a:lnTo>
                    <a:pt x="3873" y="1319"/>
                  </a:lnTo>
                  <a:lnTo>
                    <a:pt x="3894" y="1296"/>
                  </a:lnTo>
                  <a:lnTo>
                    <a:pt x="3917" y="1287"/>
                  </a:lnTo>
                  <a:lnTo>
                    <a:pt x="3935" y="1260"/>
                  </a:lnTo>
                  <a:lnTo>
                    <a:pt x="3925" y="1251"/>
                  </a:lnTo>
                  <a:lnTo>
                    <a:pt x="3926" y="1238"/>
                  </a:lnTo>
                  <a:lnTo>
                    <a:pt x="3936" y="1254"/>
                  </a:lnTo>
                  <a:lnTo>
                    <a:pt x="3938" y="1247"/>
                  </a:lnTo>
                  <a:lnTo>
                    <a:pt x="3965" y="1248"/>
                  </a:lnTo>
                  <a:lnTo>
                    <a:pt x="3994" y="1237"/>
                  </a:lnTo>
                  <a:lnTo>
                    <a:pt x="3977" y="1252"/>
                  </a:lnTo>
                  <a:lnTo>
                    <a:pt x="4008" y="1265"/>
                  </a:lnTo>
                  <a:lnTo>
                    <a:pt x="4005" y="1251"/>
                  </a:lnTo>
                  <a:lnTo>
                    <a:pt x="4047" y="1237"/>
                  </a:lnTo>
                  <a:lnTo>
                    <a:pt x="4072" y="1260"/>
                  </a:lnTo>
                  <a:lnTo>
                    <a:pt x="4056" y="1264"/>
                  </a:lnTo>
                  <a:lnTo>
                    <a:pt x="4062" y="1278"/>
                  </a:lnTo>
                  <a:lnTo>
                    <a:pt x="4049" y="1320"/>
                  </a:lnTo>
                  <a:lnTo>
                    <a:pt x="4062" y="1325"/>
                  </a:lnTo>
                  <a:lnTo>
                    <a:pt x="4049" y="1330"/>
                  </a:lnTo>
                  <a:lnTo>
                    <a:pt x="4052" y="1369"/>
                  </a:lnTo>
                  <a:lnTo>
                    <a:pt x="4036" y="1368"/>
                  </a:lnTo>
                  <a:lnTo>
                    <a:pt x="4030" y="1397"/>
                  </a:lnTo>
                  <a:lnTo>
                    <a:pt x="4011" y="1415"/>
                  </a:lnTo>
                  <a:lnTo>
                    <a:pt x="4024" y="1440"/>
                  </a:lnTo>
                  <a:lnTo>
                    <a:pt x="4018" y="1461"/>
                  </a:lnTo>
                  <a:lnTo>
                    <a:pt x="4028" y="1469"/>
                  </a:lnTo>
                  <a:lnTo>
                    <a:pt x="4017" y="1476"/>
                  </a:lnTo>
                  <a:lnTo>
                    <a:pt x="4031" y="1486"/>
                  </a:lnTo>
                  <a:lnTo>
                    <a:pt x="4028" y="1497"/>
                  </a:lnTo>
                  <a:lnTo>
                    <a:pt x="4021" y="1502"/>
                  </a:lnTo>
                  <a:lnTo>
                    <a:pt x="3992" y="1497"/>
                  </a:lnTo>
                  <a:lnTo>
                    <a:pt x="3988" y="1518"/>
                  </a:lnTo>
                  <a:lnTo>
                    <a:pt x="3942" y="1535"/>
                  </a:lnTo>
                  <a:lnTo>
                    <a:pt x="3930" y="1534"/>
                  </a:lnTo>
                  <a:lnTo>
                    <a:pt x="3935" y="1528"/>
                  </a:lnTo>
                  <a:close/>
                  <a:moveTo>
                    <a:pt x="2780" y="592"/>
                  </a:moveTo>
                  <a:lnTo>
                    <a:pt x="2733" y="587"/>
                  </a:lnTo>
                  <a:lnTo>
                    <a:pt x="2714" y="506"/>
                  </a:lnTo>
                  <a:lnTo>
                    <a:pt x="2680" y="464"/>
                  </a:lnTo>
                  <a:lnTo>
                    <a:pt x="2646" y="448"/>
                  </a:lnTo>
                  <a:lnTo>
                    <a:pt x="2603" y="447"/>
                  </a:lnTo>
                  <a:lnTo>
                    <a:pt x="2558" y="464"/>
                  </a:lnTo>
                  <a:lnTo>
                    <a:pt x="2522" y="483"/>
                  </a:lnTo>
                  <a:lnTo>
                    <a:pt x="2486" y="520"/>
                  </a:lnTo>
                  <a:lnTo>
                    <a:pt x="2460" y="522"/>
                  </a:lnTo>
                  <a:lnTo>
                    <a:pt x="2423" y="509"/>
                  </a:lnTo>
                  <a:lnTo>
                    <a:pt x="2396" y="484"/>
                  </a:lnTo>
                  <a:lnTo>
                    <a:pt x="2386" y="444"/>
                  </a:lnTo>
                  <a:lnTo>
                    <a:pt x="2347" y="443"/>
                  </a:lnTo>
                  <a:lnTo>
                    <a:pt x="2309" y="539"/>
                  </a:lnTo>
                  <a:lnTo>
                    <a:pt x="2266" y="538"/>
                  </a:lnTo>
                  <a:lnTo>
                    <a:pt x="2236" y="575"/>
                  </a:lnTo>
                  <a:lnTo>
                    <a:pt x="2214" y="660"/>
                  </a:lnTo>
                  <a:lnTo>
                    <a:pt x="2223" y="734"/>
                  </a:lnTo>
                  <a:lnTo>
                    <a:pt x="2352" y="752"/>
                  </a:lnTo>
                  <a:lnTo>
                    <a:pt x="2386" y="794"/>
                  </a:lnTo>
                  <a:lnTo>
                    <a:pt x="2420" y="863"/>
                  </a:lnTo>
                  <a:lnTo>
                    <a:pt x="2486" y="863"/>
                  </a:lnTo>
                  <a:lnTo>
                    <a:pt x="2548" y="827"/>
                  </a:lnTo>
                  <a:lnTo>
                    <a:pt x="2618" y="827"/>
                  </a:lnTo>
                  <a:lnTo>
                    <a:pt x="2644" y="809"/>
                  </a:lnTo>
                  <a:lnTo>
                    <a:pt x="2700" y="819"/>
                  </a:lnTo>
                  <a:lnTo>
                    <a:pt x="2762" y="777"/>
                  </a:lnTo>
                  <a:lnTo>
                    <a:pt x="2786" y="744"/>
                  </a:lnTo>
                  <a:lnTo>
                    <a:pt x="2801" y="714"/>
                  </a:lnTo>
                  <a:lnTo>
                    <a:pt x="2802" y="667"/>
                  </a:lnTo>
                  <a:lnTo>
                    <a:pt x="2818" y="634"/>
                  </a:lnTo>
                  <a:lnTo>
                    <a:pt x="2818" y="610"/>
                  </a:lnTo>
                  <a:lnTo>
                    <a:pt x="2780" y="592"/>
                  </a:lnTo>
                  <a:close/>
                  <a:moveTo>
                    <a:pt x="3658" y="2093"/>
                  </a:moveTo>
                  <a:lnTo>
                    <a:pt x="3629" y="2081"/>
                  </a:lnTo>
                  <a:lnTo>
                    <a:pt x="3631" y="2074"/>
                  </a:lnTo>
                  <a:lnTo>
                    <a:pt x="3603" y="2041"/>
                  </a:lnTo>
                  <a:lnTo>
                    <a:pt x="3603" y="2061"/>
                  </a:lnTo>
                  <a:lnTo>
                    <a:pt x="3595" y="2064"/>
                  </a:lnTo>
                  <a:lnTo>
                    <a:pt x="3590" y="2054"/>
                  </a:lnTo>
                  <a:lnTo>
                    <a:pt x="3583" y="2073"/>
                  </a:lnTo>
                  <a:lnTo>
                    <a:pt x="3566" y="2071"/>
                  </a:lnTo>
                  <a:lnTo>
                    <a:pt x="3577" y="2057"/>
                  </a:lnTo>
                  <a:lnTo>
                    <a:pt x="3547" y="2060"/>
                  </a:lnTo>
                  <a:lnTo>
                    <a:pt x="3538" y="2045"/>
                  </a:lnTo>
                  <a:lnTo>
                    <a:pt x="3521" y="2035"/>
                  </a:lnTo>
                  <a:lnTo>
                    <a:pt x="3515" y="2038"/>
                  </a:lnTo>
                  <a:lnTo>
                    <a:pt x="3515" y="2073"/>
                  </a:lnTo>
                  <a:lnTo>
                    <a:pt x="3523" y="2084"/>
                  </a:lnTo>
                  <a:lnTo>
                    <a:pt x="3508" y="2093"/>
                  </a:lnTo>
                  <a:lnTo>
                    <a:pt x="3511" y="2098"/>
                  </a:lnTo>
                  <a:lnTo>
                    <a:pt x="3531" y="2084"/>
                  </a:lnTo>
                  <a:lnTo>
                    <a:pt x="3540" y="2088"/>
                  </a:lnTo>
                  <a:lnTo>
                    <a:pt x="3549" y="2084"/>
                  </a:lnTo>
                  <a:lnTo>
                    <a:pt x="3566" y="2094"/>
                  </a:lnTo>
                  <a:lnTo>
                    <a:pt x="3562" y="2106"/>
                  </a:lnTo>
                  <a:lnTo>
                    <a:pt x="3536" y="2096"/>
                  </a:lnTo>
                  <a:lnTo>
                    <a:pt x="3528" y="2103"/>
                  </a:lnTo>
                  <a:lnTo>
                    <a:pt x="3550" y="2124"/>
                  </a:lnTo>
                  <a:lnTo>
                    <a:pt x="3566" y="2116"/>
                  </a:lnTo>
                  <a:lnTo>
                    <a:pt x="3570" y="2124"/>
                  </a:lnTo>
                  <a:lnTo>
                    <a:pt x="3580" y="2124"/>
                  </a:lnTo>
                  <a:lnTo>
                    <a:pt x="3585" y="2140"/>
                  </a:lnTo>
                  <a:lnTo>
                    <a:pt x="3570" y="2156"/>
                  </a:lnTo>
                  <a:lnTo>
                    <a:pt x="3572" y="2165"/>
                  </a:lnTo>
                  <a:lnTo>
                    <a:pt x="3580" y="2169"/>
                  </a:lnTo>
                  <a:lnTo>
                    <a:pt x="3622" y="2147"/>
                  </a:lnTo>
                  <a:lnTo>
                    <a:pt x="3628" y="2137"/>
                  </a:lnTo>
                  <a:lnTo>
                    <a:pt x="3647" y="2146"/>
                  </a:lnTo>
                  <a:lnTo>
                    <a:pt x="3660" y="2130"/>
                  </a:lnTo>
                  <a:lnTo>
                    <a:pt x="3655" y="2117"/>
                  </a:lnTo>
                  <a:lnTo>
                    <a:pt x="3658" y="2093"/>
                  </a:lnTo>
                  <a:close/>
                  <a:moveTo>
                    <a:pt x="4102" y="1993"/>
                  </a:moveTo>
                  <a:lnTo>
                    <a:pt x="4092" y="1993"/>
                  </a:lnTo>
                  <a:lnTo>
                    <a:pt x="4092" y="1982"/>
                  </a:lnTo>
                  <a:lnTo>
                    <a:pt x="4049" y="1966"/>
                  </a:lnTo>
                  <a:lnTo>
                    <a:pt x="4073" y="1964"/>
                  </a:lnTo>
                  <a:lnTo>
                    <a:pt x="4073" y="1957"/>
                  </a:lnTo>
                  <a:lnTo>
                    <a:pt x="4070" y="1946"/>
                  </a:lnTo>
                  <a:lnTo>
                    <a:pt x="4040" y="1917"/>
                  </a:lnTo>
                  <a:lnTo>
                    <a:pt x="4043" y="1905"/>
                  </a:lnTo>
                  <a:lnTo>
                    <a:pt x="4030" y="1878"/>
                  </a:lnTo>
                  <a:lnTo>
                    <a:pt x="4000" y="1878"/>
                  </a:lnTo>
                  <a:lnTo>
                    <a:pt x="3954" y="1910"/>
                  </a:lnTo>
                  <a:lnTo>
                    <a:pt x="3942" y="1904"/>
                  </a:lnTo>
                  <a:lnTo>
                    <a:pt x="3928" y="1907"/>
                  </a:lnTo>
                  <a:lnTo>
                    <a:pt x="3935" y="1920"/>
                  </a:lnTo>
                  <a:lnTo>
                    <a:pt x="3955" y="1927"/>
                  </a:lnTo>
                  <a:lnTo>
                    <a:pt x="3968" y="1938"/>
                  </a:lnTo>
                  <a:lnTo>
                    <a:pt x="3990" y="1931"/>
                  </a:lnTo>
                  <a:lnTo>
                    <a:pt x="3977" y="1953"/>
                  </a:lnTo>
                  <a:lnTo>
                    <a:pt x="3979" y="1960"/>
                  </a:lnTo>
                  <a:lnTo>
                    <a:pt x="4004" y="1966"/>
                  </a:lnTo>
                  <a:lnTo>
                    <a:pt x="3991" y="1975"/>
                  </a:lnTo>
                  <a:lnTo>
                    <a:pt x="3992" y="1982"/>
                  </a:lnTo>
                  <a:lnTo>
                    <a:pt x="4004" y="1985"/>
                  </a:lnTo>
                  <a:lnTo>
                    <a:pt x="4026" y="1977"/>
                  </a:lnTo>
                  <a:lnTo>
                    <a:pt x="4026" y="1989"/>
                  </a:lnTo>
                  <a:lnTo>
                    <a:pt x="4054" y="1995"/>
                  </a:lnTo>
                  <a:lnTo>
                    <a:pt x="4052" y="2003"/>
                  </a:lnTo>
                  <a:lnTo>
                    <a:pt x="4040" y="2005"/>
                  </a:lnTo>
                  <a:lnTo>
                    <a:pt x="4054" y="2012"/>
                  </a:lnTo>
                  <a:lnTo>
                    <a:pt x="4088" y="2013"/>
                  </a:lnTo>
                  <a:lnTo>
                    <a:pt x="4090" y="2005"/>
                  </a:lnTo>
                  <a:lnTo>
                    <a:pt x="4102" y="1993"/>
                  </a:lnTo>
                  <a:close/>
                  <a:moveTo>
                    <a:pt x="4008" y="1179"/>
                  </a:moveTo>
                  <a:lnTo>
                    <a:pt x="3981" y="1180"/>
                  </a:lnTo>
                  <a:lnTo>
                    <a:pt x="3964" y="1166"/>
                  </a:lnTo>
                  <a:lnTo>
                    <a:pt x="3932" y="1178"/>
                  </a:lnTo>
                  <a:lnTo>
                    <a:pt x="3920" y="1199"/>
                  </a:lnTo>
                  <a:lnTo>
                    <a:pt x="3938" y="1212"/>
                  </a:lnTo>
                  <a:lnTo>
                    <a:pt x="3929" y="1221"/>
                  </a:lnTo>
                  <a:lnTo>
                    <a:pt x="3961" y="1222"/>
                  </a:lnTo>
                  <a:lnTo>
                    <a:pt x="3969" y="1231"/>
                  </a:lnTo>
                  <a:lnTo>
                    <a:pt x="3985" y="1196"/>
                  </a:lnTo>
                  <a:lnTo>
                    <a:pt x="4014" y="1189"/>
                  </a:lnTo>
                  <a:lnTo>
                    <a:pt x="4008" y="1179"/>
                  </a:lnTo>
                  <a:close/>
                  <a:moveTo>
                    <a:pt x="2319" y="2235"/>
                  </a:moveTo>
                  <a:lnTo>
                    <a:pt x="2331" y="2227"/>
                  </a:lnTo>
                  <a:lnTo>
                    <a:pt x="2370" y="2230"/>
                  </a:lnTo>
                  <a:lnTo>
                    <a:pt x="2357" y="2244"/>
                  </a:lnTo>
                  <a:lnTo>
                    <a:pt x="2345" y="2276"/>
                  </a:lnTo>
                  <a:lnTo>
                    <a:pt x="2371" y="2290"/>
                  </a:lnTo>
                  <a:lnTo>
                    <a:pt x="2365" y="2281"/>
                  </a:lnTo>
                  <a:lnTo>
                    <a:pt x="2374" y="2270"/>
                  </a:lnTo>
                  <a:lnTo>
                    <a:pt x="2371" y="2257"/>
                  </a:lnTo>
                  <a:lnTo>
                    <a:pt x="2391" y="2230"/>
                  </a:lnTo>
                  <a:lnTo>
                    <a:pt x="2409" y="2222"/>
                  </a:lnTo>
                  <a:lnTo>
                    <a:pt x="2436" y="2228"/>
                  </a:lnTo>
                  <a:lnTo>
                    <a:pt x="2445" y="2220"/>
                  </a:lnTo>
                  <a:lnTo>
                    <a:pt x="2437" y="2211"/>
                  </a:lnTo>
                  <a:lnTo>
                    <a:pt x="2446" y="2194"/>
                  </a:lnTo>
                  <a:lnTo>
                    <a:pt x="2479" y="2202"/>
                  </a:lnTo>
                  <a:lnTo>
                    <a:pt x="2488" y="2215"/>
                  </a:lnTo>
                  <a:lnTo>
                    <a:pt x="2497" y="2208"/>
                  </a:lnTo>
                  <a:lnTo>
                    <a:pt x="2515" y="2214"/>
                  </a:lnTo>
                  <a:lnTo>
                    <a:pt x="2517" y="2199"/>
                  </a:lnTo>
                  <a:lnTo>
                    <a:pt x="2505" y="2199"/>
                  </a:lnTo>
                  <a:lnTo>
                    <a:pt x="2508" y="2192"/>
                  </a:lnTo>
                  <a:lnTo>
                    <a:pt x="2502" y="2175"/>
                  </a:lnTo>
                  <a:lnTo>
                    <a:pt x="2486" y="2176"/>
                  </a:lnTo>
                  <a:lnTo>
                    <a:pt x="2495" y="2166"/>
                  </a:lnTo>
                  <a:lnTo>
                    <a:pt x="2491" y="2155"/>
                  </a:lnTo>
                  <a:lnTo>
                    <a:pt x="2471" y="2169"/>
                  </a:lnTo>
                  <a:lnTo>
                    <a:pt x="2446" y="2152"/>
                  </a:lnTo>
                  <a:lnTo>
                    <a:pt x="2478" y="2149"/>
                  </a:lnTo>
                  <a:lnTo>
                    <a:pt x="2482" y="2132"/>
                  </a:lnTo>
                  <a:lnTo>
                    <a:pt x="2472" y="2122"/>
                  </a:lnTo>
                  <a:lnTo>
                    <a:pt x="2462" y="2127"/>
                  </a:lnTo>
                  <a:lnTo>
                    <a:pt x="2460" y="2101"/>
                  </a:lnTo>
                  <a:lnTo>
                    <a:pt x="2406" y="2127"/>
                  </a:lnTo>
                  <a:lnTo>
                    <a:pt x="2384" y="2124"/>
                  </a:lnTo>
                  <a:lnTo>
                    <a:pt x="2344" y="2171"/>
                  </a:lnTo>
                  <a:lnTo>
                    <a:pt x="2351" y="2195"/>
                  </a:lnTo>
                  <a:lnTo>
                    <a:pt x="2337" y="2201"/>
                  </a:lnTo>
                  <a:lnTo>
                    <a:pt x="2321" y="2225"/>
                  </a:lnTo>
                  <a:lnTo>
                    <a:pt x="2319" y="2235"/>
                  </a:lnTo>
                  <a:close/>
                  <a:moveTo>
                    <a:pt x="3528" y="2031"/>
                  </a:moveTo>
                  <a:lnTo>
                    <a:pt x="3527" y="2021"/>
                  </a:lnTo>
                  <a:lnTo>
                    <a:pt x="3541" y="2015"/>
                  </a:lnTo>
                  <a:lnTo>
                    <a:pt x="3567" y="2021"/>
                  </a:lnTo>
                  <a:lnTo>
                    <a:pt x="3575" y="2008"/>
                  </a:lnTo>
                  <a:lnTo>
                    <a:pt x="3577" y="2021"/>
                  </a:lnTo>
                  <a:lnTo>
                    <a:pt x="3585" y="2021"/>
                  </a:lnTo>
                  <a:lnTo>
                    <a:pt x="3605" y="2005"/>
                  </a:lnTo>
                  <a:lnTo>
                    <a:pt x="3580" y="1970"/>
                  </a:lnTo>
                  <a:lnTo>
                    <a:pt x="3528" y="1966"/>
                  </a:lnTo>
                  <a:lnTo>
                    <a:pt x="3524" y="1956"/>
                  </a:lnTo>
                  <a:lnTo>
                    <a:pt x="3531" y="1951"/>
                  </a:lnTo>
                  <a:lnTo>
                    <a:pt x="3553" y="1959"/>
                  </a:lnTo>
                  <a:lnTo>
                    <a:pt x="3544" y="1938"/>
                  </a:lnTo>
                  <a:lnTo>
                    <a:pt x="3524" y="1934"/>
                  </a:lnTo>
                  <a:lnTo>
                    <a:pt x="3526" y="1927"/>
                  </a:lnTo>
                  <a:lnTo>
                    <a:pt x="3550" y="1926"/>
                  </a:lnTo>
                  <a:lnTo>
                    <a:pt x="3559" y="1913"/>
                  </a:lnTo>
                  <a:lnTo>
                    <a:pt x="3550" y="1895"/>
                  </a:lnTo>
                  <a:lnTo>
                    <a:pt x="3523" y="1892"/>
                  </a:lnTo>
                  <a:lnTo>
                    <a:pt x="3514" y="1898"/>
                  </a:lnTo>
                  <a:lnTo>
                    <a:pt x="3482" y="1944"/>
                  </a:lnTo>
                  <a:lnTo>
                    <a:pt x="3492" y="1954"/>
                  </a:lnTo>
                  <a:lnTo>
                    <a:pt x="3508" y="1951"/>
                  </a:lnTo>
                  <a:lnTo>
                    <a:pt x="3520" y="1963"/>
                  </a:lnTo>
                  <a:lnTo>
                    <a:pt x="3511" y="1973"/>
                  </a:lnTo>
                  <a:lnTo>
                    <a:pt x="3524" y="1975"/>
                  </a:lnTo>
                  <a:lnTo>
                    <a:pt x="3524" y="1982"/>
                  </a:lnTo>
                  <a:lnTo>
                    <a:pt x="3494" y="2000"/>
                  </a:lnTo>
                  <a:lnTo>
                    <a:pt x="3508" y="2013"/>
                  </a:lnTo>
                  <a:lnTo>
                    <a:pt x="3510" y="2028"/>
                  </a:lnTo>
                  <a:lnTo>
                    <a:pt x="3528" y="2031"/>
                  </a:lnTo>
                  <a:close/>
                  <a:moveTo>
                    <a:pt x="4119" y="2091"/>
                  </a:moveTo>
                  <a:lnTo>
                    <a:pt x="4108" y="2084"/>
                  </a:lnTo>
                  <a:lnTo>
                    <a:pt x="4113" y="2065"/>
                  </a:lnTo>
                  <a:lnTo>
                    <a:pt x="4095" y="2075"/>
                  </a:lnTo>
                  <a:lnTo>
                    <a:pt x="4099" y="2091"/>
                  </a:lnTo>
                  <a:lnTo>
                    <a:pt x="4079" y="2132"/>
                  </a:lnTo>
                  <a:lnTo>
                    <a:pt x="4105" y="2127"/>
                  </a:lnTo>
                  <a:lnTo>
                    <a:pt x="4106" y="2133"/>
                  </a:lnTo>
                  <a:lnTo>
                    <a:pt x="4086" y="2137"/>
                  </a:lnTo>
                  <a:lnTo>
                    <a:pt x="4079" y="2156"/>
                  </a:lnTo>
                  <a:lnTo>
                    <a:pt x="4083" y="2166"/>
                  </a:lnTo>
                  <a:lnTo>
                    <a:pt x="4099" y="2158"/>
                  </a:lnTo>
                  <a:lnTo>
                    <a:pt x="4102" y="2173"/>
                  </a:lnTo>
                  <a:lnTo>
                    <a:pt x="4113" y="2173"/>
                  </a:lnTo>
                  <a:lnTo>
                    <a:pt x="4109" y="2162"/>
                  </a:lnTo>
                  <a:lnTo>
                    <a:pt x="4118" y="2159"/>
                  </a:lnTo>
                  <a:lnTo>
                    <a:pt x="4115" y="2134"/>
                  </a:lnTo>
                  <a:lnTo>
                    <a:pt x="4131" y="2083"/>
                  </a:lnTo>
                  <a:lnTo>
                    <a:pt x="4119" y="2091"/>
                  </a:lnTo>
                  <a:close/>
                  <a:moveTo>
                    <a:pt x="2743" y="2316"/>
                  </a:moveTo>
                  <a:lnTo>
                    <a:pt x="2731" y="2323"/>
                  </a:lnTo>
                  <a:lnTo>
                    <a:pt x="2718" y="2313"/>
                  </a:lnTo>
                  <a:lnTo>
                    <a:pt x="2693" y="2316"/>
                  </a:lnTo>
                  <a:lnTo>
                    <a:pt x="2671" y="2341"/>
                  </a:lnTo>
                  <a:lnTo>
                    <a:pt x="2677" y="2379"/>
                  </a:lnTo>
                  <a:lnTo>
                    <a:pt x="2687" y="2372"/>
                  </a:lnTo>
                  <a:lnTo>
                    <a:pt x="2691" y="2390"/>
                  </a:lnTo>
                  <a:lnTo>
                    <a:pt x="2701" y="2395"/>
                  </a:lnTo>
                  <a:lnTo>
                    <a:pt x="2708" y="2384"/>
                  </a:lnTo>
                  <a:lnTo>
                    <a:pt x="2750" y="2368"/>
                  </a:lnTo>
                  <a:lnTo>
                    <a:pt x="2753" y="2352"/>
                  </a:lnTo>
                  <a:lnTo>
                    <a:pt x="2773" y="2349"/>
                  </a:lnTo>
                  <a:lnTo>
                    <a:pt x="2770" y="2332"/>
                  </a:lnTo>
                  <a:lnTo>
                    <a:pt x="2760" y="2333"/>
                  </a:lnTo>
                  <a:lnTo>
                    <a:pt x="2743" y="2316"/>
                  </a:lnTo>
                  <a:close/>
                  <a:moveTo>
                    <a:pt x="2498" y="2378"/>
                  </a:moveTo>
                  <a:lnTo>
                    <a:pt x="2518" y="2368"/>
                  </a:lnTo>
                  <a:lnTo>
                    <a:pt x="2511" y="2355"/>
                  </a:lnTo>
                  <a:lnTo>
                    <a:pt x="2517" y="2352"/>
                  </a:lnTo>
                  <a:lnTo>
                    <a:pt x="2531" y="2368"/>
                  </a:lnTo>
                  <a:lnTo>
                    <a:pt x="2527" y="2378"/>
                  </a:lnTo>
                  <a:lnTo>
                    <a:pt x="2546" y="2377"/>
                  </a:lnTo>
                  <a:lnTo>
                    <a:pt x="2551" y="2349"/>
                  </a:lnTo>
                  <a:lnTo>
                    <a:pt x="2541" y="2343"/>
                  </a:lnTo>
                  <a:lnTo>
                    <a:pt x="2541" y="2335"/>
                  </a:lnTo>
                  <a:lnTo>
                    <a:pt x="2554" y="2329"/>
                  </a:lnTo>
                  <a:lnTo>
                    <a:pt x="2569" y="2332"/>
                  </a:lnTo>
                  <a:lnTo>
                    <a:pt x="2570" y="2305"/>
                  </a:lnTo>
                  <a:lnTo>
                    <a:pt x="2540" y="2322"/>
                  </a:lnTo>
                  <a:lnTo>
                    <a:pt x="2528" y="2294"/>
                  </a:lnTo>
                  <a:lnTo>
                    <a:pt x="2502" y="2303"/>
                  </a:lnTo>
                  <a:lnTo>
                    <a:pt x="2499" y="2290"/>
                  </a:lnTo>
                  <a:lnTo>
                    <a:pt x="2486" y="2306"/>
                  </a:lnTo>
                  <a:lnTo>
                    <a:pt x="2478" y="2297"/>
                  </a:lnTo>
                  <a:lnTo>
                    <a:pt x="2478" y="2290"/>
                  </a:lnTo>
                  <a:lnTo>
                    <a:pt x="2460" y="2277"/>
                  </a:lnTo>
                  <a:lnTo>
                    <a:pt x="2436" y="2300"/>
                  </a:lnTo>
                  <a:lnTo>
                    <a:pt x="2437" y="2319"/>
                  </a:lnTo>
                  <a:lnTo>
                    <a:pt x="2416" y="2328"/>
                  </a:lnTo>
                  <a:lnTo>
                    <a:pt x="2407" y="2329"/>
                  </a:lnTo>
                  <a:lnTo>
                    <a:pt x="2387" y="2303"/>
                  </a:lnTo>
                  <a:lnTo>
                    <a:pt x="2362" y="2325"/>
                  </a:lnTo>
                  <a:lnTo>
                    <a:pt x="2341" y="2318"/>
                  </a:lnTo>
                  <a:lnTo>
                    <a:pt x="2322" y="2323"/>
                  </a:lnTo>
                  <a:lnTo>
                    <a:pt x="2331" y="2332"/>
                  </a:lnTo>
                  <a:lnTo>
                    <a:pt x="2371" y="2341"/>
                  </a:lnTo>
                  <a:lnTo>
                    <a:pt x="2394" y="2365"/>
                  </a:lnTo>
                  <a:lnTo>
                    <a:pt x="2420" y="2341"/>
                  </a:lnTo>
                  <a:lnTo>
                    <a:pt x="2453" y="2343"/>
                  </a:lnTo>
                  <a:lnTo>
                    <a:pt x="2462" y="2351"/>
                  </a:lnTo>
                  <a:lnTo>
                    <a:pt x="2465" y="2367"/>
                  </a:lnTo>
                  <a:lnTo>
                    <a:pt x="2472" y="2368"/>
                  </a:lnTo>
                  <a:lnTo>
                    <a:pt x="2466" y="2384"/>
                  </a:lnTo>
                  <a:lnTo>
                    <a:pt x="2475" y="2400"/>
                  </a:lnTo>
                  <a:lnTo>
                    <a:pt x="2489" y="2395"/>
                  </a:lnTo>
                  <a:lnTo>
                    <a:pt x="2498" y="2378"/>
                  </a:lnTo>
                  <a:close/>
                  <a:moveTo>
                    <a:pt x="2884" y="2289"/>
                  </a:moveTo>
                  <a:lnTo>
                    <a:pt x="2890" y="2279"/>
                  </a:lnTo>
                  <a:lnTo>
                    <a:pt x="2874" y="2279"/>
                  </a:lnTo>
                  <a:lnTo>
                    <a:pt x="2874" y="2270"/>
                  </a:lnTo>
                  <a:lnTo>
                    <a:pt x="2857" y="2273"/>
                  </a:lnTo>
                  <a:lnTo>
                    <a:pt x="2845" y="2287"/>
                  </a:lnTo>
                  <a:lnTo>
                    <a:pt x="2822" y="2293"/>
                  </a:lnTo>
                  <a:lnTo>
                    <a:pt x="2818" y="2279"/>
                  </a:lnTo>
                  <a:lnTo>
                    <a:pt x="2824" y="2276"/>
                  </a:lnTo>
                  <a:lnTo>
                    <a:pt x="2816" y="2267"/>
                  </a:lnTo>
                  <a:lnTo>
                    <a:pt x="2822" y="2257"/>
                  </a:lnTo>
                  <a:lnTo>
                    <a:pt x="2812" y="2257"/>
                  </a:lnTo>
                  <a:lnTo>
                    <a:pt x="2795" y="2231"/>
                  </a:lnTo>
                  <a:lnTo>
                    <a:pt x="2791" y="2247"/>
                  </a:lnTo>
                  <a:lnTo>
                    <a:pt x="2770" y="2238"/>
                  </a:lnTo>
                  <a:lnTo>
                    <a:pt x="2762" y="2247"/>
                  </a:lnTo>
                  <a:lnTo>
                    <a:pt x="2773" y="2258"/>
                  </a:lnTo>
                  <a:lnTo>
                    <a:pt x="2770" y="2264"/>
                  </a:lnTo>
                  <a:lnTo>
                    <a:pt x="2763" y="2256"/>
                  </a:lnTo>
                  <a:lnTo>
                    <a:pt x="2757" y="2260"/>
                  </a:lnTo>
                  <a:lnTo>
                    <a:pt x="2765" y="2266"/>
                  </a:lnTo>
                  <a:lnTo>
                    <a:pt x="2757" y="2280"/>
                  </a:lnTo>
                  <a:lnTo>
                    <a:pt x="2718" y="2274"/>
                  </a:lnTo>
                  <a:lnTo>
                    <a:pt x="2757" y="2297"/>
                  </a:lnTo>
                  <a:lnTo>
                    <a:pt x="2770" y="2284"/>
                  </a:lnTo>
                  <a:lnTo>
                    <a:pt x="2793" y="2299"/>
                  </a:lnTo>
                  <a:lnTo>
                    <a:pt x="2801" y="2313"/>
                  </a:lnTo>
                  <a:lnTo>
                    <a:pt x="2775" y="2319"/>
                  </a:lnTo>
                  <a:lnTo>
                    <a:pt x="2789" y="2322"/>
                  </a:lnTo>
                  <a:lnTo>
                    <a:pt x="2795" y="2330"/>
                  </a:lnTo>
                  <a:lnTo>
                    <a:pt x="2803" y="2332"/>
                  </a:lnTo>
                  <a:lnTo>
                    <a:pt x="2809" y="2315"/>
                  </a:lnTo>
                  <a:lnTo>
                    <a:pt x="2832" y="2313"/>
                  </a:lnTo>
                  <a:lnTo>
                    <a:pt x="2834" y="2328"/>
                  </a:lnTo>
                  <a:lnTo>
                    <a:pt x="2806" y="2346"/>
                  </a:lnTo>
                  <a:lnTo>
                    <a:pt x="2814" y="2379"/>
                  </a:lnTo>
                  <a:lnTo>
                    <a:pt x="2831" y="2346"/>
                  </a:lnTo>
                  <a:lnTo>
                    <a:pt x="2840" y="2349"/>
                  </a:lnTo>
                  <a:lnTo>
                    <a:pt x="2844" y="2330"/>
                  </a:lnTo>
                  <a:lnTo>
                    <a:pt x="2880" y="2320"/>
                  </a:lnTo>
                  <a:lnTo>
                    <a:pt x="2850" y="2316"/>
                  </a:lnTo>
                  <a:lnTo>
                    <a:pt x="2858" y="2300"/>
                  </a:lnTo>
                  <a:lnTo>
                    <a:pt x="2870" y="2307"/>
                  </a:lnTo>
                  <a:lnTo>
                    <a:pt x="2893" y="2310"/>
                  </a:lnTo>
                  <a:lnTo>
                    <a:pt x="2896" y="2320"/>
                  </a:lnTo>
                  <a:lnTo>
                    <a:pt x="2910" y="2325"/>
                  </a:lnTo>
                  <a:lnTo>
                    <a:pt x="2919" y="2320"/>
                  </a:lnTo>
                  <a:lnTo>
                    <a:pt x="2907" y="2309"/>
                  </a:lnTo>
                  <a:lnTo>
                    <a:pt x="2884" y="2289"/>
                  </a:lnTo>
                  <a:close/>
                  <a:moveTo>
                    <a:pt x="2629" y="2211"/>
                  </a:moveTo>
                  <a:lnTo>
                    <a:pt x="2612" y="2202"/>
                  </a:lnTo>
                  <a:lnTo>
                    <a:pt x="2597" y="2209"/>
                  </a:lnTo>
                  <a:lnTo>
                    <a:pt x="2586" y="2186"/>
                  </a:lnTo>
                  <a:lnTo>
                    <a:pt x="2574" y="2196"/>
                  </a:lnTo>
                  <a:lnTo>
                    <a:pt x="2566" y="2183"/>
                  </a:lnTo>
                  <a:lnTo>
                    <a:pt x="2569" y="2199"/>
                  </a:lnTo>
                  <a:lnTo>
                    <a:pt x="2563" y="2201"/>
                  </a:lnTo>
                  <a:lnTo>
                    <a:pt x="2546" y="2178"/>
                  </a:lnTo>
                  <a:lnTo>
                    <a:pt x="2544" y="2188"/>
                  </a:lnTo>
                  <a:lnTo>
                    <a:pt x="2531" y="2192"/>
                  </a:lnTo>
                  <a:lnTo>
                    <a:pt x="2525" y="2186"/>
                  </a:lnTo>
                  <a:lnTo>
                    <a:pt x="2531" y="2176"/>
                  </a:lnTo>
                  <a:lnTo>
                    <a:pt x="2515" y="2169"/>
                  </a:lnTo>
                  <a:lnTo>
                    <a:pt x="2509" y="2181"/>
                  </a:lnTo>
                  <a:lnTo>
                    <a:pt x="2522" y="2192"/>
                  </a:lnTo>
                  <a:lnTo>
                    <a:pt x="2527" y="2205"/>
                  </a:lnTo>
                  <a:lnTo>
                    <a:pt x="2512" y="2247"/>
                  </a:lnTo>
                  <a:lnTo>
                    <a:pt x="2524" y="2257"/>
                  </a:lnTo>
                  <a:lnTo>
                    <a:pt x="2548" y="2247"/>
                  </a:lnTo>
                  <a:lnTo>
                    <a:pt x="2554" y="2276"/>
                  </a:lnTo>
                  <a:lnTo>
                    <a:pt x="2571" y="2277"/>
                  </a:lnTo>
                  <a:lnTo>
                    <a:pt x="2586" y="2289"/>
                  </a:lnTo>
                  <a:lnTo>
                    <a:pt x="2590" y="2276"/>
                  </a:lnTo>
                  <a:lnTo>
                    <a:pt x="2605" y="2283"/>
                  </a:lnTo>
                  <a:lnTo>
                    <a:pt x="2615" y="2274"/>
                  </a:lnTo>
                  <a:lnTo>
                    <a:pt x="2622" y="2253"/>
                  </a:lnTo>
                  <a:lnTo>
                    <a:pt x="2638" y="2263"/>
                  </a:lnTo>
                  <a:lnTo>
                    <a:pt x="2655" y="2260"/>
                  </a:lnTo>
                  <a:lnTo>
                    <a:pt x="2659" y="2245"/>
                  </a:lnTo>
                  <a:lnTo>
                    <a:pt x="2644" y="2224"/>
                  </a:lnTo>
                  <a:lnTo>
                    <a:pt x="2648" y="2202"/>
                  </a:lnTo>
                  <a:lnTo>
                    <a:pt x="2662" y="2186"/>
                  </a:lnTo>
                  <a:lnTo>
                    <a:pt x="2652" y="2166"/>
                  </a:lnTo>
                  <a:lnTo>
                    <a:pt x="2629" y="2211"/>
                  </a:lnTo>
                  <a:close/>
                  <a:moveTo>
                    <a:pt x="3184" y="2496"/>
                  </a:moveTo>
                  <a:lnTo>
                    <a:pt x="3157" y="2502"/>
                  </a:lnTo>
                  <a:lnTo>
                    <a:pt x="3157" y="2524"/>
                  </a:lnTo>
                  <a:lnTo>
                    <a:pt x="3141" y="2525"/>
                  </a:lnTo>
                  <a:lnTo>
                    <a:pt x="3128" y="2575"/>
                  </a:lnTo>
                  <a:lnTo>
                    <a:pt x="3134" y="2570"/>
                  </a:lnTo>
                  <a:lnTo>
                    <a:pt x="3151" y="2570"/>
                  </a:lnTo>
                  <a:lnTo>
                    <a:pt x="3154" y="2563"/>
                  </a:lnTo>
                  <a:lnTo>
                    <a:pt x="3161" y="2571"/>
                  </a:lnTo>
                  <a:lnTo>
                    <a:pt x="3184" y="2578"/>
                  </a:lnTo>
                  <a:lnTo>
                    <a:pt x="3184" y="2563"/>
                  </a:lnTo>
                  <a:lnTo>
                    <a:pt x="3170" y="2557"/>
                  </a:lnTo>
                  <a:lnTo>
                    <a:pt x="3190" y="2551"/>
                  </a:lnTo>
                  <a:lnTo>
                    <a:pt x="3184" y="2532"/>
                  </a:lnTo>
                  <a:lnTo>
                    <a:pt x="3184" y="2496"/>
                  </a:lnTo>
                  <a:close/>
                  <a:moveTo>
                    <a:pt x="3144" y="2036"/>
                  </a:moveTo>
                  <a:lnTo>
                    <a:pt x="3138" y="2016"/>
                  </a:lnTo>
                  <a:lnTo>
                    <a:pt x="3110" y="1996"/>
                  </a:lnTo>
                  <a:lnTo>
                    <a:pt x="3086" y="2012"/>
                  </a:lnTo>
                  <a:lnTo>
                    <a:pt x="3079" y="2011"/>
                  </a:lnTo>
                  <a:lnTo>
                    <a:pt x="3077" y="2002"/>
                  </a:lnTo>
                  <a:lnTo>
                    <a:pt x="3048" y="2006"/>
                  </a:lnTo>
                  <a:lnTo>
                    <a:pt x="3021" y="2029"/>
                  </a:lnTo>
                  <a:lnTo>
                    <a:pt x="2997" y="2026"/>
                  </a:lnTo>
                  <a:lnTo>
                    <a:pt x="2987" y="2042"/>
                  </a:lnTo>
                  <a:lnTo>
                    <a:pt x="2976" y="2042"/>
                  </a:lnTo>
                  <a:lnTo>
                    <a:pt x="2976" y="2029"/>
                  </a:lnTo>
                  <a:lnTo>
                    <a:pt x="2962" y="2031"/>
                  </a:lnTo>
                  <a:lnTo>
                    <a:pt x="2955" y="2006"/>
                  </a:lnTo>
                  <a:lnTo>
                    <a:pt x="2946" y="2013"/>
                  </a:lnTo>
                  <a:lnTo>
                    <a:pt x="2940" y="2006"/>
                  </a:lnTo>
                  <a:lnTo>
                    <a:pt x="2938" y="2036"/>
                  </a:lnTo>
                  <a:lnTo>
                    <a:pt x="2926" y="2038"/>
                  </a:lnTo>
                  <a:lnTo>
                    <a:pt x="2917" y="2051"/>
                  </a:lnTo>
                  <a:lnTo>
                    <a:pt x="2909" y="2041"/>
                  </a:lnTo>
                  <a:lnTo>
                    <a:pt x="2901" y="2048"/>
                  </a:lnTo>
                  <a:lnTo>
                    <a:pt x="2925" y="2080"/>
                  </a:lnTo>
                  <a:lnTo>
                    <a:pt x="2913" y="2088"/>
                  </a:lnTo>
                  <a:lnTo>
                    <a:pt x="2917" y="2097"/>
                  </a:lnTo>
                  <a:lnTo>
                    <a:pt x="2913" y="2104"/>
                  </a:lnTo>
                  <a:lnTo>
                    <a:pt x="2929" y="2106"/>
                  </a:lnTo>
                  <a:lnTo>
                    <a:pt x="2929" y="2096"/>
                  </a:lnTo>
                  <a:lnTo>
                    <a:pt x="2942" y="2093"/>
                  </a:lnTo>
                  <a:lnTo>
                    <a:pt x="2940" y="2113"/>
                  </a:lnTo>
                  <a:lnTo>
                    <a:pt x="2955" y="2116"/>
                  </a:lnTo>
                  <a:lnTo>
                    <a:pt x="2956" y="2129"/>
                  </a:lnTo>
                  <a:lnTo>
                    <a:pt x="2976" y="2133"/>
                  </a:lnTo>
                  <a:lnTo>
                    <a:pt x="2987" y="2150"/>
                  </a:lnTo>
                  <a:lnTo>
                    <a:pt x="2987" y="2136"/>
                  </a:lnTo>
                  <a:lnTo>
                    <a:pt x="2997" y="2129"/>
                  </a:lnTo>
                  <a:lnTo>
                    <a:pt x="3023" y="2133"/>
                  </a:lnTo>
                  <a:lnTo>
                    <a:pt x="3020" y="2124"/>
                  </a:lnTo>
                  <a:lnTo>
                    <a:pt x="3027" y="2120"/>
                  </a:lnTo>
                  <a:lnTo>
                    <a:pt x="3063" y="2130"/>
                  </a:lnTo>
                  <a:lnTo>
                    <a:pt x="3099" y="2132"/>
                  </a:lnTo>
                  <a:lnTo>
                    <a:pt x="3115" y="2116"/>
                  </a:lnTo>
                  <a:lnTo>
                    <a:pt x="3122" y="2078"/>
                  </a:lnTo>
                  <a:lnTo>
                    <a:pt x="3144" y="2036"/>
                  </a:lnTo>
                  <a:close/>
                  <a:moveTo>
                    <a:pt x="2821" y="2068"/>
                  </a:moveTo>
                  <a:lnTo>
                    <a:pt x="2803" y="2078"/>
                  </a:lnTo>
                  <a:lnTo>
                    <a:pt x="2783" y="2078"/>
                  </a:lnTo>
                  <a:lnTo>
                    <a:pt x="2786" y="2087"/>
                  </a:lnTo>
                  <a:lnTo>
                    <a:pt x="2803" y="2090"/>
                  </a:lnTo>
                  <a:lnTo>
                    <a:pt x="2809" y="2147"/>
                  </a:lnTo>
                  <a:lnTo>
                    <a:pt x="2824" y="2162"/>
                  </a:lnTo>
                  <a:lnTo>
                    <a:pt x="2834" y="2156"/>
                  </a:lnTo>
                  <a:lnTo>
                    <a:pt x="2829" y="2133"/>
                  </a:lnTo>
                  <a:lnTo>
                    <a:pt x="2838" y="2129"/>
                  </a:lnTo>
                  <a:lnTo>
                    <a:pt x="2848" y="2137"/>
                  </a:lnTo>
                  <a:lnTo>
                    <a:pt x="2844" y="2153"/>
                  </a:lnTo>
                  <a:lnTo>
                    <a:pt x="2851" y="2188"/>
                  </a:lnTo>
                  <a:lnTo>
                    <a:pt x="2870" y="2158"/>
                  </a:lnTo>
                  <a:lnTo>
                    <a:pt x="2858" y="2149"/>
                  </a:lnTo>
                  <a:lnTo>
                    <a:pt x="2873" y="2145"/>
                  </a:lnTo>
                  <a:lnTo>
                    <a:pt x="2873" y="2132"/>
                  </a:lnTo>
                  <a:lnTo>
                    <a:pt x="2855" y="2085"/>
                  </a:lnTo>
                  <a:lnTo>
                    <a:pt x="2838" y="2071"/>
                  </a:lnTo>
                  <a:lnTo>
                    <a:pt x="2841" y="2080"/>
                  </a:lnTo>
                  <a:lnTo>
                    <a:pt x="2831" y="2085"/>
                  </a:lnTo>
                  <a:lnTo>
                    <a:pt x="2821" y="2068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6656551" y="15887819"/>
              <a:ext cx="6678143" cy="6486708"/>
            </a:xfrm>
            <a:custGeom>
              <a:avLst/>
              <a:gdLst/>
              <a:ahLst/>
              <a:cxnLst>
                <a:cxn ang="0">
                  <a:pos x="842" y="180"/>
                </a:cxn>
                <a:cxn ang="0">
                  <a:pos x="1013" y="561"/>
                </a:cxn>
                <a:cxn ang="0">
                  <a:pos x="1544" y="595"/>
                </a:cxn>
                <a:cxn ang="0">
                  <a:pos x="1949" y="745"/>
                </a:cxn>
                <a:cxn ang="0">
                  <a:pos x="2348" y="662"/>
                </a:cxn>
                <a:cxn ang="0">
                  <a:pos x="2642" y="1039"/>
                </a:cxn>
                <a:cxn ang="0">
                  <a:pos x="2183" y="1456"/>
                </a:cxn>
                <a:cxn ang="0">
                  <a:pos x="1846" y="1643"/>
                </a:cxn>
                <a:cxn ang="0">
                  <a:pos x="1695" y="1560"/>
                </a:cxn>
                <a:cxn ang="0">
                  <a:pos x="1682" y="1548"/>
                </a:cxn>
                <a:cxn ang="0">
                  <a:pos x="1647" y="1717"/>
                </a:cxn>
                <a:cxn ang="0">
                  <a:pos x="1581" y="1620"/>
                </a:cxn>
                <a:cxn ang="0">
                  <a:pos x="1392" y="1730"/>
                </a:cxn>
                <a:cxn ang="0">
                  <a:pos x="1417" y="1718"/>
                </a:cxn>
                <a:cxn ang="0">
                  <a:pos x="1495" y="1820"/>
                </a:cxn>
                <a:cxn ang="0">
                  <a:pos x="1388" y="1966"/>
                </a:cxn>
                <a:cxn ang="0">
                  <a:pos x="1446" y="2050"/>
                </a:cxn>
                <a:cxn ang="0">
                  <a:pos x="1417" y="2248"/>
                </a:cxn>
                <a:cxn ang="0">
                  <a:pos x="1300" y="2267"/>
                </a:cxn>
                <a:cxn ang="0">
                  <a:pos x="1273" y="2184"/>
                </a:cxn>
                <a:cxn ang="0">
                  <a:pos x="1372" y="2116"/>
                </a:cxn>
                <a:cxn ang="0">
                  <a:pos x="1191" y="2064"/>
                </a:cxn>
                <a:cxn ang="0">
                  <a:pos x="1205" y="1921"/>
                </a:cxn>
                <a:cxn ang="0">
                  <a:pos x="1100" y="1973"/>
                </a:cxn>
                <a:cxn ang="0">
                  <a:pos x="934" y="2034"/>
                </a:cxn>
                <a:cxn ang="0">
                  <a:pos x="729" y="1849"/>
                </a:cxn>
                <a:cxn ang="0">
                  <a:pos x="692" y="1748"/>
                </a:cxn>
                <a:cxn ang="0">
                  <a:pos x="675" y="1867"/>
                </a:cxn>
                <a:cxn ang="0">
                  <a:pos x="562" y="1855"/>
                </a:cxn>
                <a:cxn ang="0">
                  <a:pos x="402" y="1926"/>
                </a:cxn>
                <a:cxn ang="0">
                  <a:pos x="186" y="1698"/>
                </a:cxn>
                <a:cxn ang="0">
                  <a:pos x="147" y="990"/>
                </a:cxn>
                <a:cxn ang="0">
                  <a:pos x="61" y="660"/>
                </a:cxn>
                <a:cxn ang="0">
                  <a:pos x="281" y="154"/>
                </a:cxn>
                <a:cxn ang="0">
                  <a:pos x="2085" y="1730"/>
                </a:cxn>
                <a:cxn ang="0">
                  <a:pos x="2044" y="1758"/>
                </a:cxn>
                <a:cxn ang="0">
                  <a:pos x="1858" y="1831"/>
                </a:cxn>
                <a:cxn ang="0">
                  <a:pos x="1895" y="2021"/>
                </a:cxn>
                <a:cxn ang="0">
                  <a:pos x="1917" y="2127"/>
                </a:cxn>
                <a:cxn ang="0">
                  <a:pos x="1881" y="2253"/>
                </a:cxn>
                <a:cxn ang="0">
                  <a:pos x="1813" y="2403"/>
                </a:cxn>
                <a:cxn ang="0">
                  <a:pos x="1665" y="2427"/>
                </a:cxn>
                <a:cxn ang="0">
                  <a:pos x="1629" y="2280"/>
                </a:cxn>
                <a:cxn ang="0">
                  <a:pos x="1620" y="2166"/>
                </a:cxn>
                <a:cxn ang="0">
                  <a:pos x="1477" y="2136"/>
                </a:cxn>
                <a:cxn ang="0">
                  <a:pos x="1633" y="2032"/>
                </a:cxn>
                <a:cxn ang="0">
                  <a:pos x="1681" y="1913"/>
                </a:cxn>
                <a:cxn ang="0">
                  <a:pos x="1804" y="1845"/>
                </a:cxn>
                <a:cxn ang="0">
                  <a:pos x="1763" y="1854"/>
                </a:cxn>
                <a:cxn ang="0">
                  <a:pos x="484" y="1952"/>
                </a:cxn>
                <a:cxn ang="0">
                  <a:pos x="538" y="2192"/>
                </a:cxn>
                <a:cxn ang="0">
                  <a:pos x="768" y="2244"/>
                </a:cxn>
                <a:cxn ang="0">
                  <a:pos x="711" y="2446"/>
                </a:cxn>
                <a:cxn ang="0">
                  <a:pos x="592" y="2414"/>
                </a:cxn>
                <a:cxn ang="0">
                  <a:pos x="399" y="2332"/>
                </a:cxn>
                <a:cxn ang="0">
                  <a:pos x="396" y="2035"/>
                </a:cxn>
                <a:cxn ang="0">
                  <a:pos x="744" y="2055"/>
                </a:cxn>
                <a:cxn ang="0">
                  <a:pos x="702" y="2153"/>
                </a:cxn>
                <a:cxn ang="0">
                  <a:pos x="1061" y="2162"/>
                </a:cxn>
                <a:cxn ang="0">
                  <a:pos x="1045" y="2253"/>
                </a:cxn>
                <a:cxn ang="0">
                  <a:pos x="1489" y="2240"/>
                </a:cxn>
                <a:cxn ang="0">
                  <a:pos x="1489" y="2260"/>
                </a:cxn>
                <a:cxn ang="0">
                  <a:pos x="1157" y="2626"/>
                </a:cxn>
              </a:cxnLst>
              <a:rect l="0" t="0" r="r" b="b"/>
              <a:pathLst>
                <a:path w="2721" h="2643">
                  <a:moveTo>
                    <a:pt x="530" y="51"/>
                  </a:moveTo>
                  <a:lnTo>
                    <a:pt x="552" y="67"/>
                  </a:lnTo>
                  <a:lnTo>
                    <a:pt x="579" y="67"/>
                  </a:lnTo>
                  <a:lnTo>
                    <a:pt x="579" y="67"/>
                  </a:lnTo>
                  <a:lnTo>
                    <a:pt x="592" y="74"/>
                  </a:lnTo>
                  <a:lnTo>
                    <a:pt x="592" y="74"/>
                  </a:lnTo>
                  <a:lnTo>
                    <a:pt x="598" y="120"/>
                  </a:lnTo>
                  <a:lnTo>
                    <a:pt x="614" y="130"/>
                  </a:lnTo>
                  <a:lnTo>
                    <a:pt x="614" y="130"/>
                  </a:lnTo>
                  <a:lnTo>
                    <a:pt x="653" y="136"/>
                  </a:lnTo>
                  <a:lnTo>
                    <a:pt x="653" y="136"/>
                  </a:lnTo>
                  <a:lnTo>
                    <a:pt x="685" y="140"/>
                  </a:lnTo>
                  <a:lnTo>
                    <a:pt x="696" y="160"/>
                  </a:lnTo>
                  <a:lnTo>
                    <a:pt x="716" y="172"/>
                  </a:lnTo>
                  <a:lnTo>
                    <a:pt x="716" y="172"/>
                  </a:lnTo>
                  <a:lnTo>
                    <a:pt x="796" y="186"/>
                  </a:lnTo>
                  <a:lnTo>
                    <a:pt x="796" y="186"/>
                  </a:lnTo>
                  <a:lnTo>
                    <a:pt x="842" y="180"/>
                  </a:lnTo>
                  <a:lnTo>
                    <a:pt x="842" y="180"/>
                  </a:lnTo>
                  <a:lnTo>
                    <a:pt x="869" y="195"/>
                  </a:lnTo>
                  <a:lnTo>
                    <a:pt x="869" y="195"/>
                  </a:lnTo>
                  <a:lnTo>
                    <a:pt x="897" y="208"/>
                  </a:lnTo>
                  <a:lnTo>
                    <a:pt x="905" y="221"/>
                  </a:lnTo>
                  <a:lnTo>
                    <a:pt x="920" y="273"/>
                  </a:lnTo>
                  <a:lnTo>
                    <a:pt x="920" y="273"/>
                  </a:lnTo>
                  <a:lnTo>
                    <a:pt x="931" y="281"/>
                  </a:lnTo>
                  <a:lnTo>
                    <a:pt x="931" y="281"/>
                  </a:lnTo>
                  <a:lnTo>
                    <a:pt x="969" y="300"/>
                  </a:lnTo>
                  <a:lnTo>
                    <a:pt x="980" y="320"/>
                  </a:lnTo>
                  <a:lnTo>
                    <a:pt x="976" y="332"/>
                  </a:lnTo>
                  <a:lnTo>
                    <a:pt x="1022" y="358"/>
                  </a:lnTo>
                  <a:lnTo>
                    <a:pt x="1039" y="391"/>
                  </a:lnTo>
                  <a:lnTo>
                    <a:pt x="1033" y="430"/>
                  </a:lnTo>
                  <a:lnTo>
                    <a:pt x="1002" y="502"/>
                  </a:lnTo>
                  <a:lnTo>
                    <a:pt x="1002" y="502"/>
                  </a:lnTo>
                  <a:lnTo>
                    <a:pt x="996" y="531"/>
                  </a:lnTo>
                  <a:lnTo>
                    <a:pt x="1013" y="561"/>
                  </a:lnTo>
                  <a:lnTo>
                    <a:pt x="1013" y="561"/>
                  </a:lnTo>
                  <a:lnTo>
                    <a:pt x="1081" y="587"/>
                  </a:lnTo>
                  <a:lnTo>
                    <a:pt x="1121" y="582"/>
                  </a:lnTo>
                  <a:lnTo>
                    <a:pt x="1121" y="582"/>
                  </a:lnTo>
                  <a:lnTo>
                    <a:pt x="1143" y="577"/>
                  </a:lnTo>
                  <a:lnTo>
                    <a:pt x="1143" y="577"/>
                  </a:lnTo>
                  <a:lnTo>
                    <a:pt x="1196" y="557"/>
                  </a:lnTo>
                  <a:lnTo>
                    <a:pt x="1235" y="577"/>
                  </a:lnTo>
                  <a:lnTo>
                    <a:pt x="1277" y="581"/>
                  </a:lnTo>
                  <a:lnTo>
                    <a:pt x="1277" y="581"/>
                  </a:lnTo>
                  <a:lnTo>
                    <a:pt x="1317" y="620"/>
                  </a:lnTo>
                  <a:lnTo>
                    <a:pt x="1317" y="620"/>
                  </a:lnTo>
                  <a:lnTo>
                    <a:pt x="1346" y="643"/>
                  </a:lnTo>
                  <a:lnTo>
                    <a:pt x="1391" y="642"/>
                  </a:lnTo>
                  <a:lnTo>
                    <a:pt x="1454" y="597"/>
                  </a:lnTo>
                  <a:lnTo>
                    <a:pt x="1454" y="597"/>
                  </a:lnTo>
                  <a:lnTo>
                    <a:pt x="1482" y="590"/>
                  </a:lnTo>
                  <a:lnTo>
                    <a:pt x="1482" y="590"/>
                  </a:lnTo>
                  <a:lnTo>
                    <a:pt x="1525" y="606"/>
                  </a:lnTo>
                  <a:lnTo>
                    <a:pt x="1544" y="595"/>
                  </a:lnTo>
                  <a:lnTo>
                    <a:pt x="1558" y="531"/>
                  </a:lnTo>
                  <a:lnTo>
                    <a:pt x="1572" y="513"/>
                  </a:lnTo>
                  <a:lnTo>
                    <a:pt x="1578" y="509"/>
                  </a:lnTo>
                  <a:lnTo>
                    <a:pt x="1596" y="509"/>
                  </a:lnTo>
                  <a:lnTo>
                    <a:pt x="1596" y="509"/>
                  </a:lnTo>
                  <a:lnTo>
                    <a:pt x="1608" y="532"/>
                  </a:lnTo>
                  <a:lnTo>
                    <a:pt x="1600" y="587"/>
                  </a:lnTo>
                  <a:lnTo>
                    <a:pt x="1600" y="587"/>
                  </a:lnTo>
                  <a:lnTo>
                    <a:pt x="1614" y="630"/>
                  </a:lnTo>
                  <a:lnTo>
                    <a:pt x="1630" y="653"/>
                  </a:lnTo>
                  <a:lnTo>
                    <a:pt x="1668" y="683"/>
                  </a:lnTo>
                  <a:lnTo>
                    <a:pt x="1668" y="683"/>
                  </a:lnTo>
                  <a:lnTo>
                    <a:pt x="1685" y="702"/>
                  </a:lnTo>
                  <a:lnTo>
                    <a:pt x="1709" y="715"/>
                  </a:lnTo>
                  <a:lnTo>
                    <a:pt x="1709" y="715"/>
                  </a:lnTo>
                  <a:lnTo>
                    <a:pt x="1816" y="695"/>
                  </a:lnTo>
                  <a:lnTo>
                    <a:pt x="1816" y="695"/>
                  </a:lnTo>
                  <a:lnTo>
                    <a:pt x="1877" y="709"/>
                  </a:lnTo>
                  <a:lnTo>
                    <a:pt x="1949" y="745"/>
                  </a:lnTo>
                  <a:lnTo>
                    <a:pt x="1949" y="745"/>
                  </a:lnTo>
                  <a:lnTo>
                    <a:pt x="1983" y="755"/>
                  </a:lnTo>
                  <a:lnTo>
                    <a:pt x="2012" y="745"/>
                  </a:lnTo>
                  <a:lnTo>
                    <a:pt x="2083" y="686"/>
                  </a:lnTo>
                  <a:lnTo>
                    <a:pt x="2101" y="692"/>
                  </a:lnTo>
                  <a:lnTo>
                    <a:pt x="2101" y="692"/>
                  </a:lnTo>
                  <a:lnTo>
                    <a:pt x="2122" y="683"/>
                  </a:lnTo>
                  <a:lnTo>
                    <a:pt x="2153" y="643"/>
                  </a:lnTo>
                  <a:lnTo>
                    <a:pt x="2153" y="643"/>
                  </a:lnTo>
                  <a:lnTo>
                    <a:pt x="2191" y="617"/>
                  </a:lnTo>
                  <a:lnTo>
                    <a:pt x="2191" y="617"/>
                  </a:lnTo>
                  <a:lnTo>
                    <a:pt x="2228" y="617"/>
                  </a:lnTo>
                  <a:lnTo>
                    <a:pt x="2228" y="617"/>
                  </a:lnTo>
                  <a:lnTo>
                    <a:pt x="2253" y="620"/>
                  </a:lnTo>
                  <a:lnTo>
                    <a:pt x="2280" y="633"/>
                  </a:lnTo>
                  <a:lnTo>
                    <a:pt x="2280" y="633"/>
                  </a:lnTo>
                  <a:lnTo>
                    <a:pt x="2305" y="646"/>
                  </a:lnTo>
                  <a:lnTo>
                    <a:pt x="2305" y="646"/>
                  </a:lnTo>
                  <a:lnTo>
                    <a:pt x="2348" y="662"/>
                  </a:lnTo>
                  <a:lnTo>
                    <a:pt x="2348" y="662"/>
                  </a:lnTo>
                  <a:lnTo>
                    <a:pt x="2365" y="656"/>
                  </a:lnTo>
                  <a:lnTo>
                    <a:pt x="2365" y="656"/>
                  </a:lnTo>
                  <a:lnTo>
                    <a:pt x="2378" y="642"/>
                  </a:lnTo>
                  <a:lnTo>
                    <a:pt x="2378" y="642"/>
                  </a:lnTo>
                  <a:lnTo>
                    <a:pt x="2405" y="685"/>
                  </a:lnTo>
                  <a:lnTo>
                    <a:pt x="2405" y="711"/>
                  </a:lnTo>
                  <a:lnTo>
                    <a:pt x="2384" y="729"/>
                  </a:lnTo>
                  <a:lnTo>
                    <a:pt x="2384" y="729"/>
                  </a:lnTo>
                  <a:lnTo>
                    <a:pt x="2343" y="764"/>
                  </a:lnTo>
                  <a:lnTo>
                    <a:pt x="2349" y="851"/>
                  </a:lnTo>
                  <a:lnTo>
                    <a:pt x="2390" y="869"/>
                  </a:lnTo>
                  <a:lnTo>
                    <a:pt x="2439" y="869"/>
                  </a:lnTo>
                  <a:lnTo>
                    <a:pt x="2439" y="869"/>
                  </a:lnTo>
                  <a:lnTo>
                    <a:pt x="2482" y="874"/>
                  </a:lnTo>
                  <a:lnTo>
                    <a:pt x="2541" y="934"/>
                  </a:lnTo>
                  <a:lnTo>
                    <a:pt x="2541" y="934"/>
                  </a:lnTo>
                  <a:lnTo>
                    <a:pt x="2603" y="1005"/>
                  </a:lnTo>
                  <a:lnTo>
                    <a:pt x="2642" y="1039"/>
                  </a:lnTo>
                  <a:lnTo>
                    <a:pt x="2642" y="1039"/>
                  </a:lnTo>
                  <a:lnTo>
                    <a:pt x="2698" y="1042"/>
                  </a:lnTo>
                  <a:lnTo>
                    <a:pt x="2698" y="1042"/>
                  </a:lnTo>
                  <a:lnTo>
                    <a:pt x="2721" y="1071"/>
                  </a:lnTo>
                  <a:lnTo>
                    <a:pt x="2721" y="1071"/>
                  </a:lnTo>
                  <a:lnTo>
                    <a:pt x="2668" y="1120"/>
                  </a:lnTo>
                  <a:lnTo>
                    <a:pt x="2658" y="1153"/>
                  </a:lnTo>
                  <a:lnTo>
                    <a:pt x="2570" y="1163"/>
                  </a:lnTo>
                  <a:lnTo>
                    <a:pt x="2539" y="1209"/>
                  </a:lnTo>
                  <a:lnTo>
                    <a:pt x="2524" y="1258"/>
                  </a:lnTo>
                  <a:lnTo>
                    <a:pt x="2505" y="1283"/>
                  </a:lnTo>
                  <a:lnTo>
                    <a:pt x="2472" y="1277"/>
                  </a:lnTo>
                  <a:lnTo>
                    <a:pt x="2401" y="1322"/>
                  </a:lnTo>
                  <a:lnTo>
                    <a:pt x="2384" y="1342"/>
                  </a:lnTo>
                  <a:lnTo>
                    <a:pt x="2369" y="1346"/>
                  </a:lnTo>
                  <a:lnTo>
                    <a:pt x="2354" y="1382"/>
                  </a:lnTo>
                  <a:lnTo>
                    <a:pt x="2328" y="1410"/>
                  </a:lnTo>
                  <a:lnTo>
                    <a:pt x="2253" y="1413"/>
                  </a:lnTo>
                  <a:lnTo>
                    <a:pt x="2183" y="1456"/>
                  </a:lnTo>
                  <a:lnTo>
                    <a:pt x="2143" y="1462"/>
                  </a:lnTo>
                  <a:lnTo>
                    <a:pt x="2134" y="1552"/>
                  </a:lnTo>
                  <a:lnTo>
                    <a:pt x="2058" y="1573"/>
                  </a:lnTo>
                  <a:lnTo>
                    <a:pt x="2013" y="1590"/>
                  </a:lnTo>
                  <a:lnTo>
                    <a:pt x="2011" y="1599"/>
                  </a:lnTo>
                  <a:lnTo>
                    <a:pt x="2011" y="1599"/>
                  </a:lnTo>
                  <a:lnTo>
                    <a:pt x="1977" y="1639"/>
                  </a:lnTo>
                  <a:lnTo>
                    <a:pt x="1960" y="1626"/>
                  </a:lnTo>
                  <a:lnTo>
                    <a:pt x="1963" y="1648"/>
                  </a:lnTo>
                  <a:lnTo>
                    <a:pt x="1941" y="1650"/>
                  </a:lnTo>
                  <a:lnTo>
                    <a:pt x="1923" y="1636"/>
                  </a:lnTo>
                  <a:lnTo>
                    <a:pt x="1911" y="1655"/>
                  </a:lnTo>
                  <a:lnTo>
                    <a:pt x="1902" y="1655"/>
                  </a:lnTo>
                  <a:lnTo>
                    <a:pt x="1895" y="1642"/>
                  </a:lnTo>
                  <a:lnTo>
                    <a:pt x="1879" y="1645"/>
                  </a:lnTo>
                  <a:lnTo>
                    <a:pt x="1879" y="1629"/>
                  </a:lnTo>
                  <a:lnTo>
                    <a:pt x="1856" y="1627"/>
                  </a:lnTo>
                  <a:lnTo>
                    <a:pt x="1859" y="1637"/>
                  </a:lnTo>
                  <a:lnTo>
                    <a:pt x="1846" y="1643"/>
                  </a:lnTo>
                  <a:lnTo>
                    <a:pt x="1833" y="1630"/>
                  </a:lnTo>
                  <a:lnTo>
                    <a:pt x="1829" y="1622"/>
                  </a:lnTo>
                  <a:lnTo>
                    <a:pt x="1846" y="1613"/>
                  </a:lnTo>
                  <a:lnTo>
                    <a:pt x="1861" y="1590"/>
                  </a:lnTo>
                  <a:lnTo>
                    <a:pt x="1849" y="1577"/>
                  </a:lnTo>
                  <a:lnTo>
                    <a:pt x="1849" y="1557"/>
                  </a:lnTo>
                  <a:lnTo>
                    <a:pt x="1833" y="1552"/>
                  </a:lnTo>
                  <a:lnTo>
                    <a:pt x="1838" y="1534"/>
                  </a:lnTo>
                  <a:lnTo>
                    <a:pt x="1807" y="1548"/>
                  </a:lnTo>
                  <a:lnTo>
                    <a:pt x="1817" y="1580"/>
                  </a:lnTo>
                  <a:lnTo>
                    <a:pt x="1796" y="1597"/>
                  </a:lnTo>
                  <a:lnTo>
                    <a:pt x="1790" y="1570"/>
                  </a:lnTo>
                  <a:lnTo>
                    <a:pt x="1757" y="1557"/>
                  </a:lnTo>
                  <a:lnTo>
                    <a:pt x="1754" y="1542"/>
                  </a:lnTo>
                  <a:lnTo>
                    <a:pt x="1763" y="1532"/>
                  </a:lnTo>
                  <a:lnTo>
                    <a:pt x="1730" y="1538"/>
                  </a:lnTo>
                  <a:lnTo>
                    <a:pt x="1722" y="1570"/>
                  </a:lnTo>
                  <a:lnTo>
                    <a:pt x="1711" y="1554"/>
                  </a:lnTo>
                  <a:lnTo>
                    <a:pt x="1695" y="1560"/>
                  </a:lnTo>
                  <a:lnTo>
                    <a:pt x="1709" y="1539"/>
                  </a:lnTo>
                  <a:lnTo>
                    <a:pt x="1698" y="1521"/>
                  </a:lnTo>
                  <a:lnTo>
                    <a:pt x="1701" y="1505"/>
                  </a:lnTo>
                  <a:lnTo>
                    <a:pt x="1691" y="1509"/>
                  </a:lnTo>
                  <a:lnTo>
                    <a:pt x="1673" y="1486"/>
                  </a:lnTo>
                  <a:lnTo>
                    <a:pt x="1669" y="1428"/>
                  </a:lnTo>
                  <a:lnTo>
                    <a:pt x="1699" y="1405"/>
                  </a:lnTo>
                  <a:lnTo>
                    <a:pt x="1725" y="1403"/>
                  </a:lnTo>
                  <a:lnTo>
                    <a:pt x="1741" y="1385"/>
                  </a:lnTo>
                  <a:lnTo>
                    <a:pt x="1718" y="1398"/>
                  </a:lnTo>
                  <a:lnTo>
                    <a:pt x="1665" y="1410"/>
                  </a:lnTo>
                  <a:lnTo>
                    <a:pt x="1626" y="1456"/>
                  </a:lnTo>
                  <a:lnTo>
                    <a:pt x="1634" y="1479"/>
                  </a:lnTo>
                  <a:lnTo>
                    <a:pt x="1650" y="1485"/>
                  </a:lnTo>
                  <a:lnTo>
                    <a:pt x="1639" y="1496"/>
                  </a:lnTo>
                  <a:lnTo>
                    <a:pt x="1644" y="1508"/>
                  </a:lnTo>
                  <a:lnTo>
                    <a:pt x="1656" y="1502"/>
                  </a:lnTo>
                  <a:lnTo>
                    <a:pt x="1665" y="1511"/>
                  </a:lnTo>
                  <a:lnTo>
                    <a:pt x="1682" y="1548"/>
                  </a:lnTo>
                  <a:lnTo>
                    <a:pt x="1676" y="1558"/>
                  </a:lnTo>
                  <a:lnTo>
                    <a:pt x="1657" y="1564"/>
                  </a:lnTo>
                  <a:lnTo>
                    <a:pt x="1643" y="1558"/>
                  </a:lnTo>
                  <a:lnTo>
                    <a:pt x="1640" y="1571"/>
                  </a:lnTo>
                  <a:lnTo>
                    <a:pt x="1659" y="1577"/>
                  </a:lnTo>
                  <a:lnTo>
                    <a:pt x="1673" y="1568"/>
                  </a:lnTo>
                  <a:lnTo>
                    <a:pt x="1686" y="1570"/>
                  </a:lnTo>
                  <a:lnTo>
                    <a:pt x="1681" y="1587"/>
                  </a:lnTo>
                  <a:lnTo>
                    <a:pt x="1688" y="1630"/>
                  </a:lnTo>
                  <a:lnTo>
                    <a:pt x="1731" y="1666"/>
                  </a:lnTo>
                  <a:lnTo>
                    <a:pt x="1731" y="1671"/>
                  </a:lnTo>
                  <a:lnTo>
                    <a:pt x="1691" y="1678"/>
                  </a:lnTo>
                  <a:lnTo>
                    <a:pt x="1705" y="1695"/>
                  </a:lnTo>
                  <a:lnTo>
                    <a:pt x="1730" y="1689"/>
                  </a:lnTo>
                  <a:lnTo>
                    <a:pt x="1744" y="1695"/>
                  </a:lnTo>
                  <a:lnTo>
                    <a:pt x="1744" y="1701"/>
                  </a:lnTo>
                  <a:lnTo>
                    <a:pt x="1693" y="1722"/>
                  </a:lnTo>
                  <a:lnTo>
                    <a:pt x="1637" y="1733"/>
                  </a:lnTo>
                  <a:lnTo>
                    <a:pt x="1647" y="1717"/>
                  </a:lnTo>
                  <a:lnTo>
                    <a:pt x="1663" y="1712"/>
                  </a:lnTo>
                  <a:lnTo>
                    <a:pt x="1669" y="1694"/>
                  </a:lnTo>
                  <a:lnTo>
                    <a:pt x="1663" y="1692"/>
                  </a:lnTo>
                  <a:lnTo>
                    <a:pt x="1656" y="1708"/>
                  </a:lnTo>
                  <a:lnTo>
                    <a:pt x="1650" y="1701"/>
                  </a:lnTo>
                  <a:lnTo>
                    <a:pt x="1620" y="1705"/>
                  </a:lnTo>
                  <a:lnTo>
                    <a:pt x="1632" y="1730"/>
                  </a:lnTo>
                  <a:lnTo>
                    <a:pt x="1623" y="1735"/>
                  </a:lnTo>
                  <a:lnTo>
                    <a:pt x="1608" y="1733"/>
                  </a:lnTo>
                  <a:lnTo>
                    <a:pt x="1585" y="1699"/>
                  </a:lnTo>
                  <a:lnTo>
                    <a:pt x="1626" y="1697"/>
                  </a:lnTo>
                  <a:lnTo>
                    <a:pt x="1620" y="1675"/>
                  </a:lnTo>
                  <a:lnTo>
                    <a:pt x="1637" y="1663"/>
                  </a:lnTo>
                  <a:lnTo>
                    <a:pt x="1655" y="1662"/>
                  </a:lnTo>
                  <a:lnTo>
                    <a:pt x="1655" y="1655"/>
                  </a:lnTo>
                  <a:lnTo>
                    <a:pt x="1585" y="1635"/>
                  </a:lnTo>
                  <a:lnTo>
                    <a:pt x="1597" y="1622"/>
                  </a:lnTo>
                  <a:lnTo>
                    <a:pt x="1590" y="1614"/>
                  </a:lnTo>
                  <a:lnTo>
                    <a:pt x="1581" y="1620"/>
                  </a:lnTo>
                  <a:lnTo>
                    <a:pt x="1580" y="1594"/>
                  </a:lnTo>
                  <a:lnTo>
                    <a:pt x="1561" y="1627"/>
                  </a:lnTo>
                  <a:lnTo>
                    <a:pt x="1552" y="1624"/>
                  </a:lnTo>
                  <a:lnTo>
                    <a:pt x="1534" y="1639"/>
                  </a:lnTo>
                  <a:lnTo>
                    <a:pt x="1522" y="1639"/>
                  </a:lnTo>
                  <a:lnTo>
                    <a:pt x="1506" y="1623"/>
                  </a:lnTo>
                  <a:lnTo>
                    <a:pt x="1489" y="1617"/>
                  </a:lnTo>
                  <a:lnTo>
                    <a:pt x="1490" y="1633"/>
                  </a:lnTo>
                  <a:lnTo>
                    <a:pt x="1472" y="1640"/>
                  </a:lnTo>
                  <a:lnTo>
                    <a:pt x="1446" y="1624"/>
                  </a:lnTo>
                  <a:lnTo>
                    <a:pt x="1431" y="1624"/>
                  </a:lnTo>
                  <a:lnTo>
                    <a:pt x="1427" y="1643"/>
                  </a:lnTo>
                  <a:lnTo>
                    <a:pt x="1480" y="1673"/>
                  </a:lnTo>
                  <a:lnTo>
                    <a:pt x="1480" y="1681"/>
                  </a:lnTo>
                  <a:lnTo>
                    <a:pt x="1473" y="1686"/>
                  </a:lnTo>
                  <a:lnTo>
                    <a:pt x="1461" y="1673"/>
                  </a:lnTo>
                  <a:lnTo>
                    <a:pt x="1453" y="1691"/>
                  </a:lnTo>
                  <a:lnTo>
                    <a:pt x="1415" y="1695"/>
                  </a:lnTo>
                  <a:lnTo>
                    <a:pt x="1392" y="1730"/>
                  </a:lnTo>
                  <a:lnTo>
                    <a:pt x="1371" y="1730"/>
                  </a:lnTo>
                  <a:lnTo>
                    <a:pt x="1372" y="1715"/>
                  </a:lnTo>
                  <a:lnTo>
                    <a:pt x="1365" y="1714"/>
                  </a:lnTo>
                  <a:lnTo>
                    <a:pt x="1345" y="1731"/>
                  </a:lnTo>
                  <a:lnTo>
                    <a:pt x="1317" y="1738"/>
                  </a:lnTo>
                  <a:lnTo>
                    <a:pt x="1316" y="1748"/>
                  </a:lnTo>
                  <a:lnTo>
                    <a:pt x="1303" y="1741"/>
                  </a:lnTo>
                  <a:lnTo>
                    <a:pt x="1314" y="1769"/>
                  </a:lnTo>
                  <a:lnTo>
                    <a:pt x="1300" y="1782"/>
                  </a:lnTo>
                  <a:lnTo>
                    <a:pt x="1293" y="1777"/>
                  </a:lnTo>
                  <a:lnTo>
                    <a:pt x="1296" y="1795"/>
                  </a:lnTo>
                  <a:lnTo>
                    <a:pt x="1276" y="1809"/>
                  </a:lnTo>
                  <a:lnTo>
                    <a:pt x="1276" y="1822"/>
                  </a:lnTo>
                  <a:lnTo>
                    <a:pt x="1290" y="1809"/>
                  </a:lnTo>
                  <a:lnTo>
                    <a:pt x="1325" y="1802"/>
                  </a:lnTo>
                  <a:lnTo>
                    <a:pt x="1326" y="1770"/>
                  </a:lnTo>
                  <a:lnTo>
                    <a:pt x="1353" y="1754"/>
                  </a:lnTo>
                  <a:lnTo>
                    <a:pt x="1427" y="1735"/>
                  </a:lnTo>
                  <a:lnTo>
                    <a:pt x="1417" y="1718"/>
                  </a:lnTo>
                  <a:lnTo>
                    <a:pt x="1423" y="1699"/>
                  </a:lnTo>
                  <a:lnTo>
                    <a:pt x="1437" y="1697"/>
                  </a:lnTo>
                  <a:lnTo>
                    <a:pt x="1444" y="1711"/>
                  </a:lnTo>
                  <a:lnTo>
                    <a:pt x="1460" y="1702"/>
                  </a:lnTo>
                  <a:lnTo>
                    <a:pt x="1461" y="1685"/>
                  </a:lnTo>
                  <a:lnTo>
                    <a:pt x="1485" y="1709"/>
                  </a:lnTo>
                  <a:lnTo>
                    <a:pt x="1477" y="1724"/>
                  </a:lnTo>
                  <a:lnTo>
                    <a:pt x="1483" y="1731"/>
                  </a:lnTo>
                  <a:lnTo>
                    <a:pt x="1479" y="1747"/>
                  </a:lnTo>
                  <a:lnTo>
                    <a:pt x="1454" y="1741"/>
                  </a:lnTo>
                  <a:lnTo>
                    <a:pt x="1447" y="1746"/>
                  </a:lnTo>
                  <a:lnTo>
                    <a:pt x="1460" y="1754"/>
                  </a:lnTo>
                  <a:lnTo>
                    <a:pt x="1483" y="1757"/>
                  </a:lnTo>
                  <a:lnTo>
                    <a:pt x="1490" y="1769"/>
                  </a:lnTo>
                  <a:lnTo>
                    <a:pt x="1483" y="1783"/>
                  </a:lnTo>
                  <a:lnTo>
                    <a:pt x="1516" y="1799"/>
                  </a:lnTo>
                  <a:lnTo>
                    <a:pt x="1518" y="1810"/>
                  </a:lnTo>
                  <a:lnTo>
                    <a:pt x="1502" y="1832"/>
                  </a:lnTo>
                  <a:lnTo>
                    <a:pt x="1495" y="1820"/>
                  </a:lnTo>
                  <a:lnTo>
                    <a:pt x="1486" y="1822"/>
                  </a:lnTo>
                  <a:lnTo>
                    <a:pt x="1489" y="1844"/>
                  </a:lnTo>
                  <a:lnTo>
                    <a:pt x="1476" y="1845"/>
                  </a:lnTo>
                  <a:lnTo>
                    <a:pt x="1476" y="1858"/>
                  </a:lnTo>
                  <a:lnTo>
                    <a:pt x="1453" y="1848"/>
                  </a:lnTo>
                  <a:lnTo>
                    <a:pt x="1459" y="1865"/>
                  </a:lnTo>
                  <a:lnTo>
                    <a:pt x="1451" y="1867"/>
                  </a:lnTo>
                  <a:lnTo>
                    <a:pt x="1412" y="1854"/>
                  </a:lnTo>
                  <a:lnTo>
                    <a:pt x="1358" y="1852"/>
                  </a:lnTo>
                  <a:lnTo>
                    <a:pt x="1359" y="1878"/>
                  </a:lnTo>
                  <a:lnTo>
                    <a:pt x="1374" y="1869"/>
                  </a:lnTo>
                  <a:lnTo>
                    <a:pt x="1394" y="1871"/>
                  </a:lnTo>
                  <a:lnTo>
                    <a:pt x="1415" y="1878"/>
                  </a:lnTo>
                  <a:lnTo>
                    <a:pt x="1420" y="1897"/>
                  </a:lnTo>
                  <a:lnTo>
                    <a:pt x="1401" y="1921"/>
                  </a:lnTo>
                  <a:lnTo>
                    <a:pt x="1385" y="1931"/>
                  </a:lnTo>
                  <a:lnTo>
                    <a:pt x="1395" y="1936"/>
                  </a:lnTo>
                  <a:lnTo>
                    <a:pt x="1397" y="1956"/>
                  </a:lnTo>
                  <a:lnTo>
                    <a:pt x="1388" y="1966"/>
                  </a:lnTo>
                  <a:lnTo>
                    <a:pt x="1405" y="1982"/>
                  </a:lnTo>
                  <a:lnTo>
                    <a:pt x="1394" y="1991"/>
                  </a:lnTo>
                  <a:lnTo>
                    <a:pt x="1395" y="2014"/>
                  </a:lnTo>
                  <a:lnTo>
                    <a:pt x="1375" y="2028"/>
                  </a:lnTo>
                  <a:lnTo>
                    <a:pt x="1389" y="2041"/>
                  </a:lnTo>
                  <a:lnTo>
                    <a:pt x="1378" y="2055"/>
                  </a:lnTo>
                  <a:lnTo>
                    <a:pt x="1385" y="2083"/>
                  </a:lnTo>
                  <a:lnTo>
                    <a:pt x="1382" y="2106"/>
                  </a:lnTo>
                  <a:lnTo>
                    <a:pt x="1398" y="2093"/>
                  </a:lnTo>
                  <a:lnTo>
                    <a:pt x="1402" y="2084"/>
                  </a:lnTo>
                  <a:lnTo>
                    <a:pt x="1397" y="2081"/>
                  </a:lnTo>
                  <a:lnTo>
                    <a:pt x="1398" y="2073"/>
                  </a:lnTo>
                  <a:lnTo>
                    <a:pt x="1424" y="2047"/>
                  </a:lnTo>
                  <a:lnTo>
                    <a:pt x="1423" y="2034"/>
                  </a:lnTo>
                  <a:lnTo>
                    <a:pt x="1411" y="2027"/>
                  </a:lnTo>
                  <a:lnTo>
                    <a:pt x="1414" y="2021"/>
                  </a:lnTo>
                  <a:lnTo>
                    <a:pt x="1436" y="2019"/>
                  </a:lnTo>
                  <a:lnTo>
                    <a:pt x="1447" y="2038"/>
                  </a:lnTo>
                  <a:lnTo>
                    <a:pt x="1446" y="2050"/>
                  </a:lnTo>
                  <a:lnTo>
                    <a:pt x="1454" y="2050"/>
                  </a:lnTo>
                  <a:lnTo>
                    <a:pt x="1456" y="2064"/>
                  </a:lnTo>
                  <a:lnTo>
                    <a:pt x="1470" y="2063"/>
                  </a:lnTo>
                  <a:lnTo>
                    <a:pt x="1473" y="2068"/>
                  </a:lnTo>
                  <a:lnTo>
                    <a:pt x="1459" y="2110"/>
                  </a:lnTo>
                  <a:lnTo>
                    <a:pt x="1447" y="2106"/>
                  </a:lnTo>
                  <a:lnTo>
                    <a:pt x="1440" y="2086"/>
                  </a:lnTo>
                  <a:lnTo>
                    <a:pt x="1434" y="2103"/>
                  </a:lnTo>
                  <a:lnTo>
                    <a:pt x="1440" y="2120"/>
                  </a:lnTo>
                  <a:lnTo>
                    <a:pt x="1425" y="2119"/>
                  </a:lnTo>
                  <a:lnTo>
                    <a:pt x="1436" y="2133"/>
                  </a:lnTo>
                  <a:lnTo>
                    <a:pt x="1434" y="2159"/>
                  </a:lnTo>
                  <a:lnTo>
                    <a:pt x="1404" y="2178"/>
                  </a:lnTo>
                  <a:lnTo>
                    <a:pt x="1389" y="2172"/>
                  </a:lnTo>
                  <a:lnTo>
                    <a:pt x="1363" y="2184"/>
                  </a:lnTo>
                  <a:lnTo>
                    <a:pt x="1412" y="2195"/>
                  </a:lnTo>
                  <a:lnTo>
                    <a:pt x="1417" y="2211"/>
                  </a:lnTo>
                  <a:lnTo>
                    <a:pt x="1412" y="2223"/>
                  </a:lnTo>
                  <a:lnTo>
                    <a:pt x="1417" y="2248"/>
                  </a:lnTo>
                  <a:lnTo>
                    <a:pt x="1400" y="2244"/>
                  </a:lnTo>
                  <a:lnTo>
                    <a:pt x="1398" y="2251"/>
                  </a:lnTo>
                  <a:lnTo>
                    <a:pt x="1412" y="2267"/>
                  </a:lnTo>
                  <a:lnTo>
                    <a:pt x="1402" y="2277"/>
                  </a:lnTo>
                  <a:lnTo>
                    <a:pt x="1379" y="2273"/>
                  </a:lnTo>
                  <a:lnTo>
                    <a:pt x="1407" y="2295"/>
                  </a:lnTo>
                  <a:lnTo>
                    <a:pt x="1388" y="2318"/>
                  </a:lnTo>
                  <a:lnTo>
                    <a:pt x="1385" y="2333"/>
                  </a:lnTo>
                  <a:lnTo>
                    <a:pt x="1355" y="2332"/>
                  </a:lnTo>
                  <a:lnTo>
                    <a:pt x="1351" y="2321"/>
                  </a:lnTo>
                  <a:lnTo>
                    <a:pt x="1340" y="2328"/>
                  </a:lnTo>
                  <a:lnTo>
                    <a:pt x="1339" y="2297"/>
                  </a:lnTo>
                  <a:lnTo>
                    <a:pt x="1336" y="2293"/>
                  </a:lnTo>
                  <a:lnTo>
                    <a:pt x="1325" y="2303"/>
                  </a:lnTo>
                  <a:lnTo>
                    <a:pt x="1320" y="2295"/>
                  </a:lnTo>
                  <a:lnTo>
                    <a:pt x="1330" y="2283"/>
                  </a:lnTo>
                  <a:lnTo>
                    <a:pt x="1314" y="2261"/>
                  </a:lnTo>
                  <a:lnTo>
                    <a:pt x="1303" y="2279"/>
                  </a:lnTo>
                  <a:lnTo>
                    <a:pt x="1300" y="2267"/>
                  </a:lnTo>
                  <a:lnTo>
                    <a:pt x="1283" y="2264"/>
                  </a:lnTo>
                  <a:lnTo>
                    <a:pt x="1297" y="2248"/>
                  </a:lnTo>
                  <a:lnTo>
                    <a:pt x="1310" y="2247"/>
                  </a:lnTo>
                  <a:lnTo>
                    <a:pt x="1303" y="2237"/>
                  </a:lnTo>
                  <a:lnTo>
                    <a:pt x="1309" y="2224"/>
                  </a:lnTo>
                  <a:lnTo>
                    <a:pt x="1255" y="2202"/>
                  </a:lnTo>
                  <a:lnTo>
                    <a:pt x="1237" y="2220"/>
                  </a:lnTo>
                  <a:lnTo>
                    <a:pt x="1227" y="2201"/>
                  </a:lnTo>
                  <a:lnTo>
                    <a:pt x="1227" y="2192"/>
                  </a:lnTo>
                  <a:lnTo>
                    <a:pt x="1232" y="2199"/>
                  </a:lnTo>
                  <a:lnTo>
                    <a:pt x="1242" y="2194"/>
                  </a:lnTo>
                  <a:lnTo>
                    <a:pt x="1238" y="2168"/>
                  </a:lnTo>
                  <a:lnTo>
                    <a:pt x="1247" y="2169"/>
                  </a:lnTo>
                  <a:lnTo>
                    <a:pt x="1250" y="2188"/>
                  </a:lnTo>
                  <a:lnTo>
                    <a:pt x="1260" y="2182"/>
                  </a:lnTo>
                  <a:lnTo>
                    <a:pt x="1257" y="2169"/>
                  </a:lnTo>
                  <a:lnTo>
                    <a:pt x="1267" y="2166"/>
                  </a:lnTo>
                  <a:lnTo>
                    <a:pt x="1276" y="2172"/>
                  </a:lnTo>
                  <a:lnTo>
                    <a:pt x="1273" y="2184"/>
                  </a:lnTo>
                  <a:lnTo>
                    <a:pt x="1287" y="2192"/>
                  </a:lnTo>
                  <a:lnTo>
                    <a:pt x="1297" y="2182"/>
                  </a:lnTo>
                  <a:lnTo>
                    <a:pt x="1320" y="2228"/>
                  </a:lnTo>
                  <a:lnTo>
                    <a:pt x="1317" y="2197"/>
                  </a:lnTo>
                  <a:lnTo>
                    <a:pt x="1335" y="2202"/>
                  </a:lnTo>
                  <a:lnTo>
                    <a:pt x="1352" y="2188"/>
                  </a:lnTo>
                  <a:lnTo>
                    <a:pt x="1343" y="2184"/>
                  </a:lnTo>
                  <a:lnTo>
                    <a:pt x="1332" y="2194"/>
                  </a:lnTo>
                  <a:lnTo>
                    <a:pt x="1327" y="2182"/>
                  </a:lnTo>
                  <a:lnTo>
                    <a:pt x="1317" y="2184"/>
                  </a:lnTo>
                  <a:lnTo>
                    <a:pt x="1325" y="2168"/>
                  </a:lnTo>
                  <a:lnTo>
                    <a:pt x="1302" y="2169"/>
                  </a:lnTo>
                  <a:lnTo>
                    <a:pt x="1307" y="2162"/>
                  </a:lnTo>
                  <a:lnTo>
                    <a:pt x="1294" y="2149"/>
                  </a:lnTo>
                  <a:lnTo>
                    <a:pt x="1309" y="2148"/>
                  </a:lnTo>
                  <a:lnTo>
                    <a:pt x="1326" y="2125"/>
                  </a:lnTo>
                  <a:lnTo>
                    <a:pt x="1366" y="2133"/>
                  </a:lnTo>
                  <a:lnTo>
                    <a:pt x="1378" y="2127"/>
                  </a:lnTo>
                  <a:lnTo>
                    <a:pt x="1372" y="2116"/>
                  </a:lnTo>
                  <a:lnTo>
                    <a:pt x="1322" y="2116"/>
                  </a:lnTo>
                  <a:lnTo>
                    <a:pt x="1313" y="2104"/>
                  </a:lnTo>
                  <a:lnTo>
                    <a:pt x="1319" y="2086"/>
                  </a:lnTo>
                  <a:lnTo>
                    <a:pt x="1312" y="2074"/>
                  </a:lnTo>
                  <a:lnTo>
                    <a:pt x="1307" y="2086"/>
                  </a:lnTo>
                  <a:lnTo>
                    <a:pt x="1293" y="2078"/>
                  </a:lnTo>
                  <a:lnTo>
                    <a:pt x="1304" y="2106"/>
                  </a:lnTo>
                  <a:lnTo>
                    <a:pt x="1297" y="2113"/>
                  </a:lnTo>
                  <a:lnTo>
                    <a:pt x="1270" y="2107"/>
                  </a:lnTo>
                  <a:lnTo>
                    <a:pt x="1261" y="2077"/>
                  </a:lnTo>
                  <a:lnTo>
                    <a:pt x="1257" y="2104"/>
                  </a:lnTo>
                  <a:lnTo>
                    <a:pt x="1245" y="2101"/>
                  </a:lnTo>
                  <a:lnTo>
                    <a:pt x="1245" y="2086"/>
                  </a:lnTo>
                  <a:lnTo>
                    <a:pt x="1232" y="2084"/>
                  </a:lnTo>
                  <a:lnTo>
                    <a:pt x="1238" y="2096"/>
                  </a:lnTo>
                  <a:lnTo>
                    <a:pt x="1222" y="2099"/>
                  </a:lnTo>
                  <a:lnTo>
                    <a:pt x="1222" y="2077"/>
                  </a:lnTo>
                  <a:lnTo>
                    <a:pt x="1202" y="2091"/>
                  </a:lnTo>
                  <a:lnTo>
                    <a:pt x="1191" y="2064"/>
                  </a:lnTo>
                  <a:lnTo>
                    <a:pt x="1170" y="2050"/>
                  </a:lnTo>
                  <a:lnTo>
                    <a:pt x="1170" y="2042"/>
                  </a:lnTo>
                  <a:lnTo>
                    <a:pt x="1195" y="2029"/>
                  </a:lnTo>
                  <a:lnTo>
                    <a:pt x="1240" y="2029"/>
                  </a:lnTo>
                  <a:lnTo>
                    <a:pt x="1254" y="2038"/>
                  </a:lnTo>
                  <a:lnTo>
                    <a:pt x="1268" y="2032"/>
                  </a:lnTo>
                  <a:lnTo>
                    <a:pt x="1263" y="2022"/>
                  </a:lnTo>
                  <a:lnTo>
                    <a:pt x="1268" y="2011"/>
                  </a:lnTo>
                  <a:lnTo>
                    <a:pt x="1255" y="2009"/>
                  </a:lnTo>
                  <a:lnTo>
                    <a:pt x="1253" y="2005"/>
                  </a:lnTo>
                  <a:lnTo>
                    <a:pt x="1260" y="2002"/>
                  </a:lnTo>
                  <a:lnTo>
                    <a:pt x="1248" y="1992"/>
                  </a:lnTo>
                  <a:lnTo>
                    <a:pt x="1253" y="1976"/>
                  </a:lnTo>
                  <a:lnTo>
                    <a:pt x="1244" y="1949"/>
                  </a:lnTo>
                  <a:lnTo>
                    <a:pt x="1235" y="1957"/>
                  </a:lnTo>
                  <a:lnTo>
                    <a:pt x="1225" y="1952"/>
                  </a:lnTo>
                  <a:lnTo>
                    <a:pt x="1229" y="1933"/>
                  </a:lnTo>
                  <a:lnTo>
                    <a:pt x="1222" y="1936"/>
                  </a:lnTo>
                  <a:lnTo>
                    <a:pt x="1205" y="1921"/>
                  </a:lnTo>
                  <a:lnTo>
                    <a:pt x="1208" y="1943"/>
                  </a:lnTo>
                  <a:lnTo>
                    <a:pt x="1202" y="1944"/>
                  </a:lnTo>
                  <a:lnTo>
                    <a:pt x="1211" y="1957"/>
                  </a:lnTo>
                  <a:lnTo>
                    <a:pt x="1204" y="1959"/>
                  </a:lnTo>
                  <a:lnTo>
                    <a:pt x="1199" y="1969"/>
                  </a:lnTo>
                  <a:lnTo>
                    <a:pt x="1175" y="1973"/>
                  </a:lnTo>
                  <a:lnTo>
                    <a:pt x="1182" y="2011"/>
                  </a:lnTo>
                  <a:lnTo>
                    <a:pt x="1157" y="2029"/>
                  </a:lnTo>
                  <a:lnTo>
                    <a:pt x="1144" y="2016"/>
                  </a:lnTo>
                  <a:lnTo>
                    <a:pt x="1144" y="2041"/>
                  </a:lnTo>
                  <a:lnTo>
                    <a:pt x="1134" y="2041"/>
                  </a:lnTo>
                  <a:lnTo>
                    <a:pt x="1134" y="2028"/>
                  </a:lnTo>
                  <a:lnTo>
                    <a:pt x="1117" y="2024"/>
                  </a:lnTo>
                  <a:lnTo>
                    <a:pt x="1121" y="2012"/>
                  </a:lnTo>
                  <a:lnTo>
                    <a:pt x="1110" y="2003"/>
                  </a:lnTo>
                  <a:lnTo>
                    <a:pt x="1123" y="1979"/>
                  </a:lnTo>
                  <a:lnTo>
                    <a:pt x="1117" y="1966"/>
                  </a:lnTo>
                  <a:lnTo>
                    <a:pt x="1106" y="1965"/>
                  </a:lnTo>
                  <a:lnTo>
                    <a:pt x="1100" y="1973"/>
                  </a:lnTo>
                  <a:lnTo>
                    <a:pt x="1088" y="1962"/>
                  </a:lnTo>
                  <a:lnTo>
                    <a:pt x="1082" y="1975"/>
                  </a:lnTo>
                  <a:lnTo>
                    <a:pt x="1082" y="1959"/>
                  </a:lnTo>
                  <a:lnTo>
                    <a:pt x="1072" y="1956"/>
                  </a:lnTo>
                  <a:lnTo>
                    <a:pt x="1052" y="1965"/>
                  </a:lnTo>
                  <a:lnTo>
                    <a:pt x="1042" y="1954"/>
                  </a:lnTo>
                  <a:lnTo>
                    <a:pt x="1035" y="1969"/>
                  </a:lnTo>
                  <a:lnTo>
                    <a:pt x="1025" y="1962"/>
                  </a:lnTo>
                  <a:lnTo>
                    <a:pt x="1022" y="1969"/>
                  </a:lnTo>
                  <a:lnTo>
                    <a:pt x="1016" y="1965"/>
                  </a:lnTo>
                  <a:lnTo>
                    <a:pt x="999" y="1972"/>
                  </a:lnTo>
                  <a:lnTo>
                    <a:pt x="1013" y="1995"/>
                  </a:lnTo>
                  <a:lnTo>
                    <a:pt x="1003" y="2018"/>
                  </a:lnTo>
                  <a:lnTo>
                    <a:pt x="1009" y="2061"/>
                  </a:lnTo>
                  <a:lnTo>
                    <a:pt x="976" y="2058"/>
                  </a:lnTo>
                  <a:lnTo>
                    <a:pt x="964" y="2034"/>
                  </a:lnTo>
                  <a:lnTo>
                    <a:pt x="960" y="2055"/>
                  </a:lnTo>
                  <a:lnTo>
                    <a:pt x="947" y="2055"/>
                  </a:lnTo>
                  <a:lnTo>
                    <a:pt x="934" y="2034"/>
                  </a:lnTo>
                  <a:lnTo>
                    <a:pt x="905" y="2044"/>
                  </a:lnTo>
                  <a:lnTo>
                    <a:pt x="889" y="2073"/>
                  </a:lnTo>
                  <a:lnTo>
                    <a:pt x="872" y="2038"/>
                  </a:lnTo>
                  <a:lnTo>
                    <a:pt x="853" y="2044"/>
                  </a:lnTo>
                  <a:lnTo>
                    <a:pt x="840" y="2025"/>
                  </a:lnTo>
                  <a:lnTo>
                    <a:pt x="850" y="2009"/>
                  </a:lnTo>
                  <a:lnTo>
                    <a:pt x="862" y="2006"/>
                  </a:lnTo>
                  <a:lnTo>
                    <a:pt x="866" y="2016"/>
                  </a:lnTo>
                  <a:lnTo>
                    <a:pt x="871" y="2002"/>
                  </a:lnTo>
                  <a:lnTo>
                    <a:pt x="796" y="1993"/>
                  </a:lnTo>
                  <a:lnTo>
                    <a:pt x="794" y="2001"/>
                  </a:lnTo>
                  <a:lnTo>
                    <a:pt x="757" y="1988"/>
                  </a:lnTo>
                  <a:lnTo>
                    <a:pt x="732" y="1966"/>
                  </a:lnTo>
                  <a:lnTo>
                    <a:pt x="731" y="1953"/>
                  </a:lnTo>
                  <a:lnTo>
                    <a:pt x="715" y="1929"/>
                  </a:lnTo>
                  <a:lnTo>
                    <a:pt x="748" y="1904"/>
                  </a:lnTo>
                  <a:lnTo>
                    <a:pt x="754" y="1887"/>
                  </a:lnTo>
                  <a:lnTo>
                    <a:pt x="741" y="1880"/>
                  </a:lnTo>
                  <a:lnTo>
                    <a:pt x="729" y="1849"/>
                  </a:lnTo>
                  <a:lnTo>
                    <a:pt x="748" y="1807"/>
                  </a:lnTo>
                  <a:lnTo>
                    <a:pt x="741" y="1793"/>
                  </a:lnTo>
                  <a:lnTo>
                    <a:pt x="728" y="1805"/>
                  </a:lnTo>
                  <a:lnTo>
                    <a:pt x="725" y="1796"/>
                  </a:lnTo>
                  <a:lnTo>
                    <a:pt x="735" y="1777"/>
                  </a:lnTo>
                  <a:lnTo>
                    <a:pt x="731" y="1756"/>
                  </a:lnTo>
                  <a:lnTo>
                    <a:pt x="748" y="1698"/>
                  </a:lnTo>
                  <a:lnTo>
                    <a:pt x="768" y="1679"/>
                  </a:lnTo>
                  <a:lnTo>
                    <a:pt x="757" y="1673"/>
                  </a:lnTo>
                  <a:lnTo>
                    <a:pt x="721" y="1701"/>
                  </a:lnTo>
                  <a:lnTo>
                    <a:pt x="725" y="1712"/>
                  </a:lnTo>
                  <a:lnTo>
                    <a:pt x="708" y="1728"/>
                  </a:lnTo>
                  <a:lnTo>
                    <a:pt x="715" y="1747"/>
                  </a:lnTo>
                  <a:lnTo>
                    <a:pt x="709" y="1774"/>
                  </a:lnTo>
                  <a:lnTo>
                    <a:pt x="699" y="1786"/>
                  </a:lnTo>
                  <a:lnTo>
                    <a:pt x="680" y="1780"/>
                  </a:lnTo>
                  <a:lnTo>
                    <a:pt x="675" y="1771"/>
                  </a:lnTo>
                  <a:lnTo>
                    <a:pt x="696" y="1760"/>
                  </a:lnTo>
                  <a:lnTo>
                    <a:pt x="692" y="1748"/>
                  </a:lnTo>
                  <a:lnTo>
                    <a:pt x="690" y="1756"/>
                  </a:lnTo>
                  <a:lnTo>
                    <a:pt x="677" y="1763"/>
                  </a:lnTo>
                  <a:lnTo>
                    <a:pt x="672" y="1753"/>
                  </a:lnTo>
                  <a:lnTo>
                    <a:pt x="641" y="1747"/>
                  </a:lnTo>
                  <a:lnTo>
                    <a:pt x="633" y="1769"/>
                  </a:lnTo>
                  <a:lnTo>
                    <a:pt x="626" y="1771"/>
                  </a:lnTo>
                  <a:lnTo>
                    <a:pt x="624" y="1776"/>
                  </a:lnTo>
                  <a:lnTo>
                    <a:pt x="640" y="1776"/>
                  </a:lnTo>
                  <a:lnTo>
                    <a:pt x="644" y="1761"/>
                  </a:lnTo>
                  <a:lnTo>
                    <a:pt x="660" y="1764"/>
                  </a:lnTo>
                  <a:lnTo>
                    <a:pt x="657" y="1777"/>
                  </a:lnTo>
                  <a:lnTo>
                    <a:pt x="680" y="1796"/>
                  </a:lnTo>
                  <a:lnTo>
                    <a:pt x="677" y="1815"/>
                  </a:lnTo>
                  <a:lnTo>
                    <a:pt x="698" y="1819"/>
                  </a:lnTo>
                  <a:lnTo>
                    <a:pt x="690" y="1859"/>
                  </a:lnTo>
                  <a:lnTo>
                    <a:pt x="677" y="1852"/>
                  </a:lnTo>
                  <a:lnTo>
                    <a:pt x="679" y="1880"/>
                  </a:lnTo>
                  <a:lnTo>
                    <a:pt x="672" y="1877"/>
                  </a:lnTo>
                  <a:lnTo>
                    <a:pt x="675" y="1867"/>
                  </a:lnTo>
                  <a:lnTo>
                    <a:pt x="662" y="1851"/>
                  </a:lnTo>
                  <a:lnTo>
                    <a:pt x="653" y="1854"/>
                  </a:lnTo>
                  <a:lnTo>
                    <a:pt x="656" y="1875"/>
                  </a:lnTo>
                  <a:lnTo>
                    <a:pt x="649" y="1864"/>
                  </a:lnTo>
                  <a:lnTo>
                    <a:pt x="641" y="1868"/>
                  </a:lnTo>
                  <a:lnTo>
                    <a:pt x="650" y="1881"/>
                  </a:lnTo>
                  <a:lnTo>
                    <a:pt x="636" y="1890"/>
                  </a:lnTo>
                  <a:lnTo>
                    <a:pt x="616" y="1851"/>
                  </a:lnTo>
                  <a:lnTo>
                    <a:pt x="601" y="1854"/>
                  </a:lnTo>
                  <a:lnTo>
                    <a:pt x="592" y="1875"/>
                  </a:lnTo>
                  <a:lnTo>
                    <a:pt x="584" y="1871"/>
                  </a:lnTo>
                  <a:lnTo>
                    <a:pt x="575" y="1877"/>
                  </a:lnTo>
                  <a:lnTo>
                    <a:pt x="585" y="1893"/>
                  </a:lnTo>
                  <a:lnTo>
                    <a:pt x="558" y="1882"/>
                  </a:lnTo>
                  <a:lnTo>
                    <a:pt x="564" y="1867"/>
                  </a:lnTo>
                  <a:lnTo>
                    <a:pt x="554" y="1871"/>
                  </a:lnTo>
                  <a:lnTo>
                    <a:pt x="549" y="1859"/>
                  </a:lnTo>
                  <a:lnTo>
                    <a:pt x="555" y="1851"/>
                  </a:lnTo>
                  <a:lnTo>
                    <a:pt x="562" y="1855"/>
                  </a:lnTo>
                  <a:lnTo>
                    <a:pt x="564" y="1833"/>
                  </a:lnTo>
                  <a:lnTo>
                    <a:pt x="551" y="1831"/>
                  </a:lnTo>
                  <a:lnTo>
                    <a:pt x="536" y="1807"/>
                  </a:lnTo>
                  <a:lnTo>
                    <a:pt x="528" y="1820"/>
                  </a:lnTo>
                  <a:lnTo>
                    <a:pt x="533" y="1833"/>
                  </a:lnTo>
                  <a:lnTo>
                    <a:pt x="522" y="1858"/>
                  </a:lnTo>
                  <a:lnTo>
                    <a:pt x="525" y="1877"/>
                  </a:lnTo>
                  <a:lnTo>
                    <a:pt x="509" y="1877"/>
                  </a:lnTo>
                  <a:lnTo>
                    <a:pt x="516" y="1898"/>
                  </a:lnTo>
                  <a:lnTo>
                    <a:pt x="497" y="1901"/>
                  </a:lnTo>
                  <a:lnTo>
                    <a:pt x="489" y="1918"/>
                  </a:lnTo>
                  <a:lnTo>
                    <a:pt x="492" y="1926"/>
                  </a:lnTo>
                  <a:lnTo>
                    <a:pt x="479" y="1936"/>
                  </a:lnTo>
                  <a:lnTo>
                    <a:pt x="466" y="1936"/>
                  </a:lnTo>
                  <a:lnTo>
                    <a:pt x="458" y="1949"/>
                  </a:lnTo>
                  <a:lnTo>
                    <a:pt x="432" y="1953"/>
                  </a:lnTo>
                  <a:lnTo>
                    <a:pt x="425" y="1944"/>
                  </a:lnTo>
                  <a:lnTo>
                    <a:pt x="407" y="1953"/>
                  </a:lnTo>
                  <a:lnTo>
                    <a:pt x="402" y="1926"/>
                  </a:lnTo>
                  <a:lnTo>
                    <a:pt x="395" y="1920"/>
                  </a:lnTo>
                  <a:lnTo>
                    <a:pt x="392" y="1931"/>
                  </a:lnTo>
                  <a:lnTo>
                    <a:pt x="382" y="1917"/>
                  </a:lnTo>
                  <a:lnTo>
                    <a:pt x="373" y="1954"/>
                  </a:lnTo>
                  <a:lnTo>
                    <a:pt x="365" y="1960"/>
                  </a:lnTo>
                  <a:lnTo>
                    <a:pt x="356" y="1947"/>
                  </a:lnTo>
                  <a:lnTo>
                    <a:pt x="343" y="1950"/>
                  </a:lnTo>
                  <a:lnTo>
                    <a:pt x="342" y="1942"/>
                  </a:lnTo>
                  <a:lnTo>
                    <a:pt x="329" y="1936"/>
                  </a:lnTo>
                  <a:lnTo>
                    <a:pt x="330" y="1882"/>
                  </a:lnTo>
                  <a:lnTo>
                    <a:pt x="301" y="1809"/>
                  </a:lnTo>
                  <a:lnTo>
                    <a:pt x="301" y="1809"/>
                  </a:lnTo>
                  <a:lnTo>
                    <a:pt x="270" y="1786"/>
                  </a:lnTo>
                  <a:lnTo>
                    <a:pt x="270" y="1786"/>
                  </a:lnTo>
                  <a:lnTo>
                    <a:pt x="248" y="1751"/>
                  </a:lnTo>
                  <a:lnTo>
                    <a:pt x="219" y="1740"/>
                  </a:lnTo>
                  <a:lnTo>
                    <a:pt x="206" y="1717"/>
                  </a:lnTo>
                  <a:lnTo>
                    <a:pt x="206" y="1717"/>
                  </a:lnTo>
                  <a:lnTo>
                    <a:pt x="186" y="1698"/>
                  </a:lnTo>
                  <a:lnTo>
                    <a:pt x="186" y="1698"/>
                  </a:lnTo>
                  <a:lnTo>
                    <a:pt x="183" y="1646"/>
                  </a:lnTo>
                  <a:lnTo>
                    <a:pt x="128" y="1581"/>
                  </a:lnTo>
                  <a:lnTo>
                    <a:pt x="88" y="1561"/>
                  </a:lnTo>
                  <a:lnTo>
                    <a:pt x="65" y="1529"/>
                  </a:lnTo>
                  <a:lnTo>
                    <a:pt x="49" y="1364"/>
                  </a:lnTo>
                  <a:lnTo>
                    <a:pt x="0" y="1310"/>
                  </a:lnTo>
                  <a:lnTo>
                    <a:pt x="2" y="1283"/>
                  </a:lnTo>
                  <a:lnTo>
                    <a:pt x="15" y="1270"/>
                  </a:lnTo>
                  <a:lnTo>
                    <a:pt x="15" y="1270"/>
                  </a:lnTo>
                  <a:lnTo>
                    <a:pt x="19" y="1266"/>
                  </a:lnTo>
                  <a:lnTo>
                    <a:pt x="19" y="1266"/>
                  </a:lnTo>
                  <a:lnTo>
                    <a:pt x="59" y="1225"/>
                  </a:lnTo>
                  <a:lnTo>
                    <a:pt x="49" y="1173"/>
                  </a:lnTo>
                  <a:lnTo>
                    <a:pt x="55" y="1152"/>
                  </a:lnTo>
                  <a:lnTo>
                    <a:pt x="69" y="1117"/>
                  </a:lnTo>
                  <a:lnTo>
                    <a:pt x="137" y="1052"/>
                  </a:lnTo>
                  <a:lnTo>
                    <a:pt x="147" y="990"/>
                  </a:lnTo>
                  <a:lnTo>
                    <a:pt x="147" y="990"/>
                  </a:lnTo>
                  <a:lnTo>
                    <a:pt x="144" y="980"/>
                  </a:lnTo>
                  <a:lnTo>
                    <a:pt x="144" y="980"/>
                  </a:lnTo>
                  <a:lnTo>
                    <a:pt x="115" y="973"/>
                  </a:lnTo>
                  <a:lnTo>
                    <a:pt x="115" y="973"/>
                  </a:lnTo>
                  <a:lnTo>
                    <a:pt x="102" y="938"/>
                  </a:lnTo>
                  <a:lnTo>
                    <a:pt x="102" y="938"/>
                  </a:lnTo>
                  <a:lnTo>
                    <a:pt x="115" y="878"/>
                  </a:lnTo>
                  <a:lnTo>
                    <a:pt x="115" y="878"/>
                  </a:lnTo>
                  <a:lnTo>
                    <a:pt x="92" y="838"/>
                  </a:lnTo>
                  <a:lnTo>
                    <a:pt x="92" y="838"/>
                  </a:lnTo>
                  <a:lnTo>
                    <a:pt x="84" y="819"/>
                  </a:lnTo>
                  <a:lnTo>
                    <a:pt x="85" y="786"/>
                  </a:lnTo>
                  <a:lnTo>
                    <a:pt x="85" y="786"/>
                  </a:lnTo>
                  <a:lnTo>
                    <a:pt x="72" y="773"/>
                  </a:lnTo>
                  <a:lnTo>
                    <a:pt x="35" y="760"/>
                  </a:lnTo>
                  <a:lnTo>
                    <a:pt x="35" y="760"/>
                  </a:lnTo>
                  <a:lnTo>
                    <a:pt x="32" y="719"/>
                  </a:lnTo>
                  <a:lnTo>
                    <a:pt x="32" y="719"/>
                  </a:lnTo>
                  <a:lnTo>
                    <a:pt x="61" y="660"/>
                  </a:lnTo>
                  <a:lnTo>
                    <a:pt x="61" y="660"/>
                  </a:lnTo>
                  <a:lnTo>
                    <a:pt x="75" y="575"/>
                  </a:lnTo>
                  <a:lnTo>
                    <a:pt x="75" y="575"/>
                  </a:lnTo>
                  <a:lnTo>
                    <a:pt x="108" y="486"/>
                  </a:lnTo>
                  <a:lnTo>
                    <a:pt x="126" y="460"/>
                  </a:lnTo>
                  <a:lnTo>
                    <a:pt x="126" y="460"/>
                  </a:lnTo>
                  <a:lnTo>
                    <a:pt x="141" y="446"/>
                  </a:lnTo>
                  <a:lnTo>
                    <a:pt x="144" y="411"/>
                  </a:lnTo>
                  <a:lnTo>
                    <a:pt x="144" y="411"/>
                  </a:lnTo>
                  <a:lnTo>
                    <a:pt x="159" y="325"/>
                  </a:lnTo>
                  <a:lnTo>
                    <a:pt x="189" y="303"/>
                  </a:lnTo>
                  <a:lnTo>
                    <a:pt x="248" y="240"/>
                  </a:lnTo>
                  <a:lnTo>
                    <a:pt x="262" y="198"/>
                  </a:lnTo>
                  <a:lnTo>
                    <a:pt x="262" y="198"/>
                  </a:lnTo>
                  <a:lnTo>
                    <a:pt x="274" y="176"/>
                  </a:lnTo>
                  <a:lnTo>
                    <a:pt x="274" y="176"/>
                  </a:lnTo>
                  <a:lnTo>
                    <a:pt x="277" y="166"/>
                  </a:lnTo>
                  <a:lnTo>
                    <a:pt x="277" y="166"/>
                  </a:lnTo>
                  <a:lnTo>
                    <a:pt x="281" y="154"/>
                  </a:lnTo>
                  <a:lnTo>
                    <a:pt x="288" y="157"/>
                  </a:lnTo>
                  <a:lnTo>
                    <a:pt x="288" y="157"/>
                  </a:lnTo>
                  <a:lnTo>
                    <a:pt x="301" y="166"/>
                  </a:lnTo>
                  <a:lnTo>
                    <a:pt x="301" y="166"/>
                  </a:lnTo>
                  <a:lnTo>
                    <a:pt x="326" y="165"/>
                  </a:lnTo>
                  <a:lnTo>
                    <a:pt x="326" y="165"/>
                  </a:lnTo>
                  <a:lnTo>
                    <a:pt x="358" y="144"/>
                  </a:lnTo>
                  <a:lnTo>
                    <a:pt x="358" y="144"/>
                  </a:lnTo>
                  <a:lnTo>
                    <a:pt x="385" y="144"/>
                  </a:lnTo>
                  <a:lnTo>
                    <a:pt x="417" y="114"/>
                  </a:lnTo>
                  <a:lnTo>
                    <a:pt x="440" y="110"/>
                  </a:lnTo>
                  <a:lnTo>
                    <a:pt x="450" y="75"/>
                  </a:lnTo>
                  <a:lnTo>
                    <a:pt x="477" y="28"/>
                  </a:lnTo>
                  <a:lnTo>
                    <a:pt x="519" y="0"/>
                  </a:lnTo>
                  <a:lnTo>
                    <a:pt x="520" y="35"/>
                  </a:lnTo>
                  <a:lnTo>
                    <a:pt x="530" y="51"/>
                  </a:lnTo>
                  <a:close/>
                  <a:moveTo>
                    <a:pt x="2075" y="1704"/>
                  </a:moveTo>
                  <a:lnTo>
                    <a:pt x="2083" y="1705"/>
                  </a:lnTo>
                  <a:lnTo>
                    <a:pt x="2085" y="1730"/>
                  </a:lnTo>
                  <a:lnTo>
                    <a:pt x="2103" y="1724"/>
                  </a:lnTo>
                  <a:lnTo>
                    <a:pt x="2111" y="1756"/>
                  </a:lnTo>
                  <a:lnTo>
                    <a:pt x="2083" y="1818"/>
                  </a:lnTo>
                  <a:lnTo>
                    <a:pt x="2094" y="1832"/>
                  </a:lnTo>
                  <a:lnTo>
                    <a:pt x="2084" y="1858"/>
                  </a:lnTo>
                  <a:lnTo>
                    <a:pt x="2071" y="1865"/>
                  </a:lnTo>
                  <a:lnTo>
                    <a:pt x="2075" y="1854"/>
                  </a:lnTo>
                  <a:lnTo>
                    <a:pt x="2061" y="1854"/>
                  </a:lnTo>
                  <a:lnTo>
                    <a:pt x="2061" y="1841"/>
                  </a:lnTo>
                  <a:lnTo>
                    <a:pt x="2055" y="1836"/>
                  </a:lnTo>
                  <a:lnTo>
                    <a:pt x="2058" y="1822"/>
                  </a:lnTo>
                  <a:lnTo>
                    <a:pt x="2070" y="1815"/>
                  </a:lnTo>
                  <a:lnTo>
                    <a:pt x="2034" y="1799"/>
                  </a:lnTo>
                  <a:lnTo>
                    <a:pt x="2032" y="1792"/>
                  </a:lnTo>
                  <a:lnTo>
                    <a:pt x="2044" y="1793"/>
                  </a:lnTo>
                  <a:lnTo>
                    <a:pt x="2051" y="1784"/>
                  </a:lnTo>
                  <a:lnTo>
                    <a:pt x="2036" y="1774"/>
                  </a:lnTo>
                  <a:lnTo>
                    <a:pt x="2045" y="1770"/>
                  </a:lnTo>
                  <a:lnTo>
                    <a:pt x="2044" y="1758"/>
                  </a:lnTo>
                  <a:lnTo>
                    <a:pt x="2034" y="1746"/>
                  </a:lnTo>
                  <a:lnTo>
                    <a:pt x="2021" y="1743"/>
                  </a:lnTo>
                  <a:lnTo>
                    <a:pt x="2018" y="1731"/>
                  </a:lnTo>
                  <a:lnTo>
                    <a:pt x="2034" y="1725"/>
                  </a:lnTo>
                  <a:lnTo>
                    <a:pt x="2034" y="1718"/>
                  </a:lnTo>
                  <a:lnTo>
                    <a:pt x="2062" y="1717"/>
                  </a:lnTo>
                  <a:lnTo>
                    <a:pt x="2065" y="1705"/>
                  </a:lnTo>
                  <a:lnTo>
                    <a:pt x="2075" y="1704"/>
                  </a:lnTo>
                  <a:close/>
                  <a:moveTo>
                    <a:pt x="1819" y="1757"/>
                  </a:moveTo>
                  <a:lnTo>
                    <a:pt x="1832" y="1763"/>
                  </a:lnTo>
                  <a:lnTo>
                    <a:pt x="1840" y="1779"/>
                  </a:lnTo>
                  <a:lnTo>
                    <a:pt x="1853" y="1777"/>
                  </a:lnTo>
                  <a:lnTo>
                    <a:pt x="1852" y="1767"/>
                  </a:lnTo>
                  <a:lnTo>
                    <a:pt x="1862" y="1776"/>
                  </a:lnTo>
                  <a:lnTo>
                    <a:pt x="1877" y="1776"/>
                  </a:lnTo>
                  <a:lnTo>
                    <a:pt x="1892" y="1803"/>
                  </a:lnTo>
                  <a:lnTo>
                    <a:pt x="1877" y="1832"/>
                  </a:lnTo>
                  <a:lnTo>
                    <a:pt x="1866" y="1825"/>
                  </a:lnTo>
                  <a:lnTo>
                    <a:pt x="1858" y="1831"/>
                  </a:lnTo>
                  <a:lnTo>
                    <a:pt x="1856" y="1838"/>
                  </a:lnTo>
                  <a:lnTo>
                    <a:pt x="1865" y="1841"/>
                  </a:lnTo>
                  <a:lnTo>
                    <a:pt x="1866" y="1849"/>
                  </a:lnTo>
                  <a:lnTo>
                    <a:pt x="1842" y="1851"/>
                  </a:lnTo>
                  <a:lnTo>
                    <a:pt x="1845" y="1861"/>
                  </a:lnTo>
                  <a:lnTo>
                    <a:pt x="1856" y="1859"/>
                  </a:lnTo>
                  <a:lnTo>
                    <a:pt x="1846" y="1881"/>
                  </a:lnTo>
                  <a:lnTo>
                    <a:pt x="1849" y="1900"/>
                  </a:lnTo>
                  <a:lnTo>
                    <a:pt x="1861" y="1900"/>
                  </a:lnTo>
                  <a:lnTo>
                    <a:pt x="1868" y="1916"/>
                  </a:lnTo>
                  <a:lnTo>
                    <a:pt x="1884" y="1917"/>
                  </a:lnTo>
                  <a:lnTo>
                    <a:pt x="1881" y="1931"/>
                  </a:lnTo>
                  <a:lnTo>
                    <a:pt x="1888" y="1946"/>
                  </a:lnTo>
                  <a:lnTo>
                    <a:pt x="1900" y="1949"/>
                  </a:lnTo>
                  <a:lnTo>
                    <a:pt x="1901" y="1969"/>
                  </a:lnTo>
                  <a:lnTo>
                    <a:pt x="1894" y="1973"/>
                  </a:lnTo>
                  <a:lnTo>
                    <a:pt x="1887" y="1967"/>
                  </a:lnTo>
                  <a:lnTo>
                    <a:pt x="1887" y="2006"/>
                  </a:lnTo>
                  <a:lnTo>
                    <a:pt x="1895" y="2021"/>
                  </a:lnTo>
                  <a:lnTo>
                    <a:pt x="1889" y="2029"/>
                  </a:lnTo>
                  <a:lnTo>
                    <a:pt x="1874" y="2024"/>
                  </a:lnTo>
                  <a:lnTo>
                    <a:pt x="1885" y="2048"/>
                  </a:lnTo>
                  <a:lnTo>
                    <a:pt x="1868" y="2051"/>
                  </a:lnTo>
                  <a:lnTo>
                    <a:pt x="1861" y="2064"/>
                  </a:lnTo>
                  <a:lnTo>
                    <a:pt x="1849" y="2068"/>
                  </a:lnTo>
                  <a:lnTo>
                    <a:pt x="1848" y="2087"/>
                  </a:lnTo>
                  <a:lnTo>
                    <a:pt x="1874" y="2093"/>
                  </a:lnTo>
                  <a:lnTo>
                    <a:pt x="1866" y="2104"/>
                  </a:lnTo>
                  <a:lnTo>
                    <a:pt x="1872" y="2109"/>
                  </a:lnTo>
                  <a:lnTo>
                    <a:pt x="1885" y="2083"/>
                  </a:lnTo>
                  <a:lnTo>
                    <a:pt x="1905" y="2068"/>
                  </a:lnTo>
                  <a:lnTo>
                    <a:pt x="1923" y="2078"/>
                  </a:lnTo>
                  <a:lnTo>
                    <a:pt x="1944" y="2060"/>
                  </a:lnTo>
                  <a:lnTo>
                    <a:pt x="1928" y="2081"/>
                  </a:lnTo>
                  <a:lnTo>
                    <a:pt x="1931" y="2090"/>
                  </a:lnTo>
                  <a:lnTo>
                    <a:pt x="1921" y="2091"/>
                  </a:lnTo>
                  <a:lnTo>
                    <a:pt x="1928" y="2114"/>
                  </a:lnTo>
                  <a:lnTo>
                    <a:pt x="1917" y="2127"/>
                  </a:lnTo>
                  <a:lnTo>
                    <a:pt x="1900" y="2117"/>
                  </a:lnTo>
                  <a:lnTo>
                    <a:pt x="1895" y="2122"/>
                  </a:lnTo>
                  <a:lnTo>
                    <a:pt x="1917" y="2165"/>
                  </a:lnTo>
                  <a:lnTo>
                    <a:pt x="1897" y="2169"/>
                  </a:lnTo>
                  <a:lnTo>
                    <a:pt x="1885" y="2152"/>
                  </a:lnTo>
                  <a:lnTo>
                    <a:pt x="1856" y="2171"/>
                  </a:lnTo>
                  <a:lnTo>
                    <a:pt x="1858" y="2186"/>
                  </a:lnTo>
                  <a:lnTo>
                    <a:pt x="1869" y="2197"/>
                  </a:lnTo>
                  <a:lnTo>
                    <a:pt x="1884" y="2178"/>
                  </a:lnTo>
                  <a:lnTo>
                    <a:pt x="1897" y="2188"/>
                  </a:lnTo>
                  <a:lnTo>
                    <a:pt x="1900" y="2198"/>
                  </a:lnTo>
                  <a:lnTo>
                    <a:pt x="1887" y="2208"/>
                  </a:lnTo>
                  <a:lnTo>
                    <a:pt x="1923" y="2269"/>
                  </a:lnTo>
                  <a:lnTo>
                    <a:pt x="1923" y="2282"/>
                  </a:lnTo>
                  <a:lnTo>
                    <a:pt x="1914" y="2283"/>
                  </a:lnTo>
                  <a:lnTo>
                    <a:pt x="1905" y="2270"/>
                  </a:lnTo>
                  <a:lnTo>
                    <a:pt x="1871" y="2267"/>
                  </a:lnTo>
                  <a:lnTo>
                    <a:pt x="1871" y="2259"/>
                  </a:lnTo>
                  <a:lnTo>
                    <a:pt x="1881" y="2253"/>
                  </a:lnTo>
                  <a:lnTo>
                    <a:pt x="1868" y="2228"/>
                  </a:lnTo>
                  <a:lnTo>
                    <a:pt x="1849" y="2240"/>
                  </a:lnTo>
                  <a:lnTo>
                    <a:pt x="1852" y="2261"/>
                  </a:lnTo>
                  <a:lnTo>
                    <a:pt x="1846" y="2261"/>
                  </a:lnTo>
                  <a:lnTo>
                    <a:pt x="1835" y="2259"/>
                  </a:lnTo>
                  <a:lnTo>
                    <a:pt x="1840" y="2250"/>
                  </a:lnTo>
                  <a:lnTo>
                    <a:pt x="1838" y="2237"/>
                  </a:lnTo>
                  <a:lnTo>
                    <a:pt x="1800" y="2228"/>
                  </a:lnTo>
                  <a:lnTo>
                    <a:pt x="1796" y="2270"/>
                  </a:lnTo>
                  <a:lnTo>
                    <a:pt x="1809" y="2284"/>
                  </a:lnTo>
                  <a:lnTo>
                    <a:pt x="1783" y="2308"/>
                  </a:lnTo>
                  <a:lnTo>
                    <a:pt x="1761" y="2300"/>
                  </a:lnTo>
                  <a:lnTo>
                    <a:pt x="1748" y="2332"/>
                  </a:lnTo>
                  <a:lnTo>
                    <a:pt x="1774" y="2375"/>
                  </a:lnTo>
                  <a:lnTo>
                    <a:pt x="1809" y="2370"/>
                  </a:lnTo>
                  <a:lnTo>
                    <a:pt x="1822" y="2378"/>
                  </a:lnTo>
                  <a:lnTo>
                    <a:pt x="1825" y="2385"/>
                  </a:lnTo>
                  <a:lnTo>
                    <a:pt x="1813" y="2388"/>
                  </a:lnTo>
                  <a:lnTo>
                    <a:pt x="1813" y="2403"/>
                  </a:lnTo>
                  <a:lnTo>
                    <a:pt x="1804" y="2388"/>
                  </a:lnTo>
                  <a:lnTo>
                    <a:pt x="1779" y="2380"/>
                  </a:lnTo>
                  <a:lnTo>
                    <a:pt x="1771" y="2391"/>
                  </a:lnTo>
                  <a:lnTo>
                    <a:pt x="1751" y="2387"/>
                  </a:lnTo>
                  <a:lnTo>
                    <a:pt x="1734" y="2397"/>
                  </a:lnTo>
                  <a:lnTo>
                    <a:pt x="1731" y="2385"/>
                  </a:lnTo>
                  <a:lnTo>
                    <a:pt x="1722" y="2398"/>
                  </a:lnTo>
                  <a:lnTo>
                    <a:pt x="1737" y="2420"/>
                  </a:lnTo>
                  <a:lnTo>
                    <a:pt x="1753" y="2424"/>
                  </a:lnTo>
                  <a:lnTo>
                    <a:pt x="1757" y="2434"/>
                  </a:lnTo>
                  <a:lnTo>
                    <a:pt x="1750" y="2442"/>
                  </a:lnTo>
                  <a:lnTo>
                    <a:pt x="1738" y="2442"/>
                  </a:lnTo>
                  <a:lnTo>
                    <a:pt x="1728" y="2433"/>
                  </a:lnTo>
                  <a:lnTo>
                    <a:pt x="1701" y="2459"/>
                  </a:lnTo>
                  <a:lnTo>
                    <a:pt x="1668" y="2442"/>
                  </a:lnTo>
                  <a:lnTo>
                    <a:pt x="1644" y="2456"/>
                  </a:lnTo>
                  <a:lnTo>
                    <a:pt x="1642" y="2446"/>
                  </a:lnTo>
                  <a:lnTo>
                    <a:pt x="1650" y="2429"/>
                  </a:lnTo>
                  <a:lnTo>
                    <a:pt x="1665" y="2427"/>
                  </a:lnTo>
                  <a:lnTo>
                    <a:pt x="1659" y="2414"/>
                  </a:lnTo>
                  <a:lnTo>
                    <a:pt x="1691" y="2406"/>
                  </a:lnTo>
                  <a:lnTo>
                    <a:pt x="1696" y="2397"/>
                  </a:lnTo>
                  <a:lnTo>
                    <a:pt x="1686" y="2384"/>
                  </a:lnTo>
                  <a:lnTo>
                    <a:pt x="1662" y="2385"/>
                  </a:lnTo>
                  <a:lnTo>
                    <a:pt x="1646" y="2377"/>
                  </a:lnTo>
                  <a:lnTo>
                    <a:pt x="1646" y="2354"/>
                  </a:lnTo>
                  <a:lnTo>
                    <a:pt x="1653" y="2345"/>
                  </a:lnTo>
                  <a:lnTo>
                    <a:pt x="1649" y="2333"/>
                  </a:lnTo>
                  <a:lnTo>
                    <a:pt x="1686" y="2331"/>
                  </a:lnTo>
                  <a:lnTo>
                    <a:pt x="1685" y="2322"/>
                  </a:lnTo>
                  <a:lnTo>
                    <a:pt x="1670" y="2316"/>
                  </a:lnTo>
                  <a:lnTo>
                    <a:pt x="1679" y="2300"/>
                  </a:lnTo>
                  <a:lnTo>
                    <a:pt x="1653" y="2306"/>
                  </a:lnTo>
                  <a:lnTo>
                    <a:pt x="1642" y="2300"/>
                  </a:lnTo>
                  <a:lnTo>
                    <a:pt x="1619" y="2325"/>
                  </a:lnTo>
                  <a:lnTo>
                    <a:pt x="1606" y="2322"/>
                  </a:lnTo>
                  <a:lnTo>
                    <a:pt x="1604" y="2306"/>
                  </a:lnTo>
                  <a:lnTo>
                    <a:pt x="1629" y="2280"/>
                  </a:lnTo>
                  <a:lnTo>
                    <a:pt x="1611" y="2277"/>
                  </a:lnTo>
                  <a:lnTo>
                    <a:pt x="1587" y="2306"/>
                  </a:lnTo>
                  <a:lnTo>
                    <a:pt x="1591" y="2286"/>
                  </a:lnTo>
                  <a:lnTo>
                    <a:pt x="1578" y="2280"/>
                  </a:lnTo>
                  <a:lnTo>
                    <a:pt x="1596" y="2277"/>
                  </a:lnTo>
                  <a:lnTo>
                    <a:pt x="1600" y="2267"/>
                  </a:lnTo>
                  <a:lnTo>
                    <a:pt x="1636" y="2267"/>
                  </a:lnTo>
                  <a:lnTo>
                    <a:pt x="1657" y="2259"/>
                  </a:lnTo>
                  <a:lnTo>
                    <a:pt x="1657" y="2217"/>
                  </a:lnTo>
                  <a:lnTo>
                    <a:pt x="1676" y="2202"/>
                  </a:lnTo>
                  <a:lnTo>
                    <a:pt x="1675" y="2188"/>
                  </a:lnTo>
                  <a:lnTo>
                    <a:pt x="1663" y="2192"/>
                  </a:lnTo>
                  <a:lnTo>
                    <a:pt x="1659" y="2176"/>
                  </a:lnTo>
                  <a:lnTo>
                    <a:pt x="1647" y="2172"/>
                  </a:lnTo>
                  <a:lnTo>
                    <a:pt x="1644" y="2163"/>
                  </a:lnTo>
                  <a:lnTo>
                    <a:pt x="1663" y="2169"/>
                  </a:lnTo>
                  <a:lnTo>
                    <a:pt x="1665" y="2158"/>
                  </a:lnTo>
                  <a:lnTo>
                    <a:pt x="1639" y="2142"/>
                  </a:lnTo>
                  <a:lnTo>
                    <a:pt x="1620" y="2166"/>
                  </a:lnTo>
                  <a:lnTo>
                    <a:pt x="1623" y="2186"/>
                  </a:lnTo>
                  <a:lnTo>
                    <a:pt x="1581" y="2182"/>
                  </a:lnTo>
                  <a:lnTo>
                    <a:pt x="1578" y="2195"/>
                  </a:lnTo>
                  <a:lnTo>
                    <a:pt x="1564" y="2186"/>
                  </a:lnTo>
                  <a:lnTo>
                    <a:pt x="1555" y="2198"/>
                  </a:lnTo>
                  <a:lnTo>
                    <a:pt x="1562" y="2211"/>
                  </a:lnTo>
                  <a:lnTo>
                    <a:pt x="1548" y="2207"/>
                  </a:lnTo>
                  <a:lnTo>
                    <a:pt x="1555" y="2223"/>
                  </a:lnTo>
                  <a:lnTo>
                    <a:pt x="1544" y="2237"/>
                  </a:lnTo>
                  <a:lnTo>
                    <a:pt x="1532" y="2237"/>
                  </a:lnTo>
                  <a:lnTo>
                    <a:pt x="1531" y="2218"/>
                  </a:lnTo>
                  <a:lnTo>
                    <a:pt x="1515" y="2205"/>
                  </a:lnTo>
                  <a:lnTo>
                    <a:pt x="1528" y="2191"/>
                  </a:lnTo>
                  <a:lnTo>
                    <a:pt x="1506" y="2188"/>
                  </a:lnTo>
                  <a:lnTo>
                    <a:pt x="1483" y="2171"/>
                  </a:lnTo>
                  <a:lnTo>
                    <a:pt x="1477" y="2155"/>
                  </a:lnTo>
                  <a:lnTo>
                    <a:pt x="1482" y="2149"/>
                  </a:lnTo>
                  <a:lnTo>
                    <a:pt x="1470" y="2142"/>
                  </a:lnTo>
                  <a:lnTo>
                    <a:pt x="1477" y="2136"/>
                  </a:lnTo>
                  <a:lnTo>
                    <a:pt x="1467" y="2104"/>
                  </a:lnTo>
                  <a:lnTo>
                    <a:pt x="1474" y="2081"/>
                  </a:lnTo>
                  <a:lnTo>
                    <a:pt x="1489" y="2071"/>
                  </a:lnTo>
                  <a:lnTo>
                    <a:pt x="1502" y="2047"/>
                  </a:lnTo>
                  <a:lnTo>
                    <a:pt x="1516" y="2047"/>
                  </a:lnTo>
                  <a:lnTo>
                    <a:pt x="1509" y="2034"/>
                  </a:lnTo>
                  <a:lnTo>
                    <a:pt x="1523" y="2040"/>
                  </a:lnTo>
                  <a:lnTo>
                    <a:pt x="1515" y="2025"/>
                  </a:lnTo>
                  <a:lnTo>
                    <a:pt x="1526" y="2032"/>
                  </a:lnTo>
                  <a:lnTo>
                    <a:pt x="1541" y="2029"/>
                  </a:lnTo>
                  <a:lnTo>
                    <a:pt x="1541" y="2018"/>
                  </a:lnTo>
                  <a:lnTo>
                    <a:pt x="1558" y="2001"/>
                  </a:lnTo>
                  <a:lnTo>
                    <a:pt x="1574" y="2005"/>
                  </a:lnTo>
                  <a:lnTo>
                    <a:pt x="1591" y="2019"/>
                  </a:lnTo>
                  <a:lnTo>
                    <a:pt x="1591" y="2029"/>
                  </a:lnTo>
                  <a:lnTo>
                    <a:pt x="1627" y="2051"/>
                  </a:lnTo>
                  <a:lnTo>
                    <a:pt x="1643" y="2048"/>
                  </a:lnTo>
                  <a:lnTo>
                    <a:pt x="1644" y="2041"/>
                  </a:lnTo>
                  <a:lnTo>
                    <a:pt x="1633" y="2032"/>
                  </a:lnTo>
                  <a:lnTo>
                    <a:pt x="1659" y="2018"/>
                  </a:lnTo>
                  <a:lnTo>
                    <a:pt x="1669" y="2032"/>
                  </a:lnTo>
                  <a:lnTo>
                    <a:pt x="1679" y="2028"/>
                  </a:lnTo>
                  <a:lnTo>
                    <a:pt x="1682" y="2041"/>
                  </a:lnTo>
                  <a:lnTo>
                    <a:pt x="1696" y="2034"/>
                  </a:lnTo>
                  <a:lnTo>
                    <a:pt x="1708" y="2060"/>
                  </a:lnTo>
                  <a:lnTo>
                    <a:pt x="1727" y="2065"/>
                  </a:lnTo>
                  <a:lnTo>
                    <a:pt x="1728" y="2052"/>
                  </a:lnTo>
                  <a:lnTo>
                    <a:pt x="1711" y="2025"/>
                  </a:lnTo>
                  <a:lnTo>
                    <a:pt x="1717" y="2014"/>
                  </a:lnTo>
                  <a:lnTo>
                    <a:pt x="1698" y="2019"/>
                  </a:lnTo>
                  <a:lnTo>
                    <a:pt x="1704" y="2001"/>
                  </a:lnTo>
                  <a:lnTo>
                    <a:pt x="1691" y="1999"/>
                  </a:lnTo>
                  <a:lnTo>
                    <a:pt x="1676" y="1965"/>
                  </a:lnTo>
                  <a:lnTo>
                    <a:pt x="1659" y="1960"/>
                  </a:lnTo>
                  <a:lnTo>
                    <a:pt x="1666" y="1940"/>
                  </a:lnTo>
                  <a:lnTo>
                    <a:pt x="1673" y="1949"/>
                  </a:lnTo>
                  <a:lnTo>
                    <a:pt x="1682" y="1937"/>
                  </a:lnTo>
                  <a:lnTo>
                    <a:pt x="1681" y="1913"/>
                  </a:lnTo>
                  <a:lnTo>
                    <a:pt x="1693" y="1904"/>
                  </a:lnTo>
                  <a:lnTo>
                    <a:pt x="1702" y="1910"/>
                  </a:lnTo>
                  <a:lnTo>
                    <a:pt x="1693" y="1929"/>
                  </a:lnTo>
                  <a:lnTo>
                    <a:pt x="1714" y="1917"/>
                  </a:lnTo>
                  <a:lnTo>
                    <a:pt x="1740" y="1923"/>
                  </a:lnTo>
                  <a:lnTo>
                    <a:pt x="1740" y="1911"/>
                  </a:lnTo>
                  <a:lnTo>
                    <a:pt x="1755" y="1927"/>
                  </a:lnTo>
                  <a:lnTo>
                    <a:pt x="1768" y="1930"/>
                  </a:lnTo>
                  <a:lnTo>
                    <a:pt x="1774" y="1924"/>
                  </a:lnTo>
                  <a:lnTo>
                    <a:pt x="1764" y="1920"/>
                  </a:lnTo>
                  <a:lnTo>
                    <a:pt x="1766" y="1900"/>
                  </a:lnTo>
                  <a:lnTo>
                    <a:pt x="1774" y="1884"/>
                  </a:lnTo>
                  <a:lnTo>
                    <a:pt x="1784" y="1880"/>
                  </a:lnTo>
                  <a:lnTo>
                    <a:pt x="1776" y="1878"/>
                  </a:lnTo>
                  <a:lnTo>
                    <a:pt x="1776" y="1867"/>
                  </a:lnTo>
                  <a:lnTo>
                    <a:pt x="1794" y="1862"/>
                  </a:lnTo>
                  <a:lnTo>
                    <a:pt x="1784" y="1848"/>
                  </a:lnTo>
                  <a:lnTo>
                    <a:pt x="1799" y="1854"/>
                  </a:lnTo>
                  <a:lnTo>
                    <a:pt x="1804" y="1845"/>
                  </a:lnTo>
                  <a:lnTo>
                    <a:pt x="1812" y="1864"/>
                  </a:lnTo>
                  <a:lnTo>
                    <a:pt x="1822" y="1864"/>
                  </a:lnTo>
                  <a:lnTo>
                    <a:pt x="1809" y="1841"/>
                  </a:lnTo>
                  <a:lnTo>
                    <a:pt x="1825" y="1838"/>
                  </a:lnTo>
                  <a:lnTo>
                    <a:pt x="1822" y="1828"/>
                  </a:lnTo>
                  <a:lnTo>
                    <a:pt x="1815" y="1835"/>
                  </a:lnTo>
                  <a:lnTo>
                    <a:pt x="1799" y="1829"/>
                  </a:lnTo>
                  <a:lnTo>
                    <a:pt x="1806" y="1799"/>
                  </a:lnTo>
                  <a:lnTo>
                    <a:pt x="1813" y="1799"/>
                  </a:lnTo>
                  <a:lnTo>
                    <a:pt x="1813" y="1776"/>
                  </a:lnTo>
                  <a:lnTo>
                    <a:pt x="1829" y="1773"/>
                  </a:lnTo>
                  <a:lnTo>
                    <a:pt x="1813" y="1763"/>
                  </a:lnTo>
                  <a:lnTo>
                    <a:pt x="1819" y="1757"/>
                  </a:lnTo>
                  <a:close/>
                  <a:moveTo>
                    <a:pt x="1768" y="1797"/>
                  </a:moveTo>
                  <a:lnTo>
                    <a:pt x="1777" y="1819"/>
                  </a:lnTo>
                  <a:lnTo>
                    <a:pt x="1764" y="1842"/>
                  </a:lnTo>
                  <a:lnTo>
                    <a:pt x="1764" y="1849"/>
                  </a:lnTo>
                  <a:lnTo>
                    <a:pt x="1774" y="1852"/>
                  </a:lnTo>
                  <a:lnTo>
                    <a:pt x="1763" y="1854"/>
                  </a:lnTo>
                  <a:lnTo>
                    <a:pt x="1761" y="1884"/>
                  </a:lnTo>
                  <a:lnTo>
                    <a:pt x="1731" y="1891"/>
                  </a:lnTo>
                  <a:lnTo>
                    <a:pt x="1735" y="1884"/>
                  </a:lnTo>
                  <a:lnTo>
                    <a:pt x="1722" y="1878"/>
                  </a:lnTo>
                  <a:lnTo>
                    <a:pt x="1715" y="1894"/>
                  </a:lnTo>
                  <a:lnTo>
                    <a:pt x="1701" y="1898"/>
                  </a:lnTo>
                  <a:lnTo>
                    <a:pt x="1705" y="1872"/>
                  </a:lnTo>
                  <a:lnTo>
                    <a:pt x="1712" y="1868"/>
                  </a:lnTo>
                  <a:lnTo>
                    <a:pt x="1717" y="1874"/>
                  </a:lnTo>
                  <a:lnTo>
                    <a:pt x="1730" y="1858"/>
                  </a:lnTo>
                  <a:lnTo>
                    <a:pt x="1728" y="1852"/>
                  </a:lnTo>
                  <a:lnTo>
                    <a:pt x="1711" y="1854"/>
                  </a:lnTo>
                  <a:lnTo>
                    <a:pt x="1714" y="1844"/>
                  </a:lnTo>
                  <a:lnTo>
                    <a:pt x="1741" y="1844"/>
                  </a:lnTo>
                  <a:lnTo>
                    <a:pt x="1737" y="1823"/>
                  </a:lnTo>
                  <a:lnTo>
                    <a:pt x="1748" y="1809"/>
                  </a:lnTo>
                  <a:lnTo>
                    <a:pt x="1758" y="1816"/>
                  </a:lnTo>
                  <a:lnTo>
                    <a:pt x="1768" y="1797"/>
                  </a:lnTo>
                  <a:close/>
                  <a:moveTo>
                    <a:pt x="484" y="1952"/>
                  </a:moveTo>
                  <a:lnTo>
                    <a:pt x="493" y="1962"/>
                  </a:lnTo>
                  <a:lnTo>
                    <a:pt x="510" y="1962"/>
                  </a:lnTo>
                  <a:lnTo>
                    <a:pt x="512" y="1969"/>
                  </a:lnTo>
                  <a:lnTo>
                    <a:pt x="519" y="1963"/>
                  </a:lnTo>
                  <a:lnTo>
                    <a:pt x="523" y="1975"/>
                  </a:lnTo>
                  <a:lnTo>
                    <a:pt x="526" y="1960"/>
                  </a:lnTo>
                  <a:lnTo>
                    <a:pt x="538" y="1966"/>
                  </a:lnTo>
                  <a:lnTo>
                    <a:pt x="530" y="1978"/>
                  </a:lnTo>
                  <a:lnTo>
                    <a:pt x="543" y="2016"/>
                  </a:lnTo>
                  <a:lnTo>
                    <a:pt x="535" y="2044"/>
                  </a:lnTo>
                  <a:lnTo>
                    <a:pt x="538" y="2067"/>
                  </a:lnTo>
                  <a:lnTo>
                    <a:pt x="528" y="2065"/>
                  </a:lnTo>
                  <a:lnTo>
                    <a:pt x="510" y="2083"/>
                  </a:lnTo>
                  <a:lnTo>
                    <a:pt x="497" y="2081"/>
                  </a:lnTo>
                  <a:lnTo>
                    <a:pt x="492" y="2109"/>
                  </a:lnTo>
                  <a:lnTo>
                    <a:pt x="510" y="2148"/>
                  </a:lnTo>
                  <a:lnTo>
                    <a:pt x="520" y="2156"/>
                  </a:lnTo>
                  <a:lnTo>
                    <a:pt x="510" y="2172"/>
                  </a:lnTo>
                  <a:lnTo>
                    <a:pt x="538" y="2192"/>
                  </a:lnTo>
                  <a:lnTo>
                    <a:pt x="549" y="2186"/>
                  </a:lnTo>
                  <a:lnTo>
                    <a:pt x="568" y="2198"/>
                  </a:lnTo>
                  <a:lnTo>
                    <a:pt x="571" y="2237"/>
                  </a:lnTo>
                  <a:lnTo>
                    <a:pt x="587" y="2244"/>
                  </a:lnTo>
                  <a:lnTo>
                    <a:pt x="601" y="2241"/>
                  </a:lnTo>
                  <a:lnTo>
                    <a:pt x="607" y="2235"/>
                  </a:lnTo>
                  <a:lnTo>
                    <a:pt x="595" y="2225"/>
                  </a:lnTo>
                  <a:lnTo>
                    <a:pt x="627" y="2214"/>
                  </a:lnTo>
                  <a:lnTo>
                    <a:pt x="626" y="2201"/>
                  </a:lnTo>
                  <a:lnTo>
                    <a:pt x="649" y="2189"/>
                  </a:lnTo>
                  <a:lnTo>
                    <a:pt x="696" y="2192"/>
                  </a:lnTo>
                  <a:lnTo>
                    <a:pt x="698" y="2186"/>
                  </a:lnTo>
                  <a:lnTo>
                    <a:pt x="715" y="2184"/>
                  </a:lnTo>
                  <a:lnTo>
                    <a:pt x="722" y="2198"/>
                  </a:lnTo>
                  <a:lnTo>
                    <a:pt x="741" y="2208"/>
                  </a:lnTo>
                  <a:lnTo>
                    <a:pt x="745" y="2202"/>
                  </a:lnTo>
                  <a:lnTo>
                    <a:pt x="767" y="2211"/>
                  </a:lnTo>
                  <a:lnTo>
                    <a:pt x="777" y="2228"/>
                  </a:lnTo>
                  <a:lnTo>
                    <a:pt x="768" y="2244"/>
                  </a:lnTo>
                  <a:lnTo>
                    <a:pt x="775" y="2253"/>
                  </a:lnTo>
                  <a:lnTo>
                    <a:pt x="767" y="2259"/>
                  </a:lnTo>
                  <a:lnTo>
                    <a:pt x="754" y="2253"/>
                  </a:lnTo>
                  <a:lnTo>
                    <a:pt x="752" y="2264"/>
                  </a:lnTo>
                  <a:lnTo>
                    <a:pt x="763" y="2270"/>
                  </a:lnTo>
                  <a:lnTo>
                    <a:pt x="750" y="2292"/>
                  </a:lnTo>
                  <a:lnTo>
                    <a:pt x="764" y="2355"/>
                  </a:lnTo>
                  <a:lnTo>
                    <a:pt x="760" y="2368"/>
                  </a:lnTo>
                  <a:lnTo>
                    <a:pt x="748" y="2372"/>
                  </a:lnTo>
                  <a:lnTo>
                    <a:pt x="726" y="2395"/>
                  </a:lnTo>
                  <a:lnTo>
                    <a:pt x="722" y="2410"/>
                  </a:lnTo>
                  <a:lnTo>
                    <a:pt x="767" y="2442"/>
                  </a:lnTo>
                  <a:lnTo>
                    <a:pt x="755" y="2436"/>
                  </a:lnTo>
                  <a:lnTo>
                    <a:pt x="755" y="2444"/>
                  </a:lnTo>
                  <a:lnTo>
                    <a:pt x="744" y="2446"/>
                  </a:lnTo>
                  <a:lnTo>
                    <a:pt x="737" y="2457"/>
                  </a:lnTo>
                  <a:lnTo>
                    <a:pt x="724" y="2455"/>
                  </a:lnTo>
                  <a:lnTo>
                    <a:pt x="726" y="2446"/>
                  </a:lnTo>
                  <a:lnTo>
                    <a:pt x="711" y="2446"/>
                  </a:lnTo>
                  <a:lnTo>
                    <a:pt x="706" y="2460"/>
                  </a:lnTo>
                  <a:lnTo>
                    <a:pt x="698" y="2457"/>
                  </a:lnTo>
                  <a:lnTo>
                    <a:pt x="709" y="2421"/>
                  </a:lnTo>
                  <a:lnTo>
                    <a:pt x="692" y="2411"/>
                  </a:lnTo>
                  <a:lnTo>
                    <a:pt x="677" y="2416"/>
                  </a:lnTo>
                  <a:lnTo>
                    <a:pt x="683" y="2429"/>
                  </a:lnTo>
                  <a:lnTo>
                    <a:pt x="679" y="2436"/>
                  </a:lnTo>
                  <a:lnTo>
                    <a:pt x="672" y="2436"/>
                  </a:lnTo>
                  <a:lnTo>
                    <a:pt x="666" y="2427"/>
                  </a:lnTo>
                  <a:lnTo>
                    <a:pt x="652" y="2433"/>
                  </a:lnTo>
                  <a:lnTo>
                    <a:pt x="646" y="2417"/>
                  </a:lnTo>
                  <a:lnTo>
                    <a:pt x="637" y="2423"/>
                  </a:lnTo>
                  <a:lnTo>
                    <a:pt x="644" y="2436"/>
                  </a:lnTo>
                  <a:lnTo>
                    <a:pt x="637" y="2443"/>
                  </a:lnTo>
                  <a:lnTo>
                    <a:pt x="618" y="2437"/>
                  </a:lnTo>
                  <a:lnTo>
                    <a:pt x="591" y="2442"/>
                  </a:lnTo>
                  <a:lnTo>
                    <a:pt x="584" y="2427"/>
                  </a:lnTo>
                  <a:lnTo>
                    <a:pt x="592" y="2423"/>
                  </a:lnTo>
                  <a:lnTo>
                    <a:pt x="592" y="2414"/>
                  </a:lnTo>
                  <a:lnTo>
                    <a:pt x="579" y="2411"/>
                  </a:lnTo>
                  <a:lnTo>
                    <a:pt x="569" y="2365"/>
                  </a:lnTo>
                  <a:lnTo>
                    <a:pt x="577" y="2328"/>
                  </a:lnTo>
                  <a:lnTo>
                    <a:pt x="588" y="2310"/>
                  </a:lnTo>
                  <a:lnTo>
                    <a:pt x="581" y="2302"/>
                  </a:lnTo>
                  <a:lnTo>
                    <a:pt x="542" y="2305"/>
                  </a:lnTo>
                  <a:lnTo>
                    <a:pt x="502" y="2325"/>
                  </a:lnTo>
                  <a:lnTo>
                    <a:pt x="515" y="2391"/>
                  </a:lnTo>
                  <a:lnTo>
                    <a:pt x="506" y="2406"/>
                  </a:lnTo>
                  <a:lnTo>
                    <a:pt x="477" y="2416"/>
                  </a:lnTo>
                  <a:lnTo>
                    <a:pt x="422" y="2404"/>
                  </a:lnTo>
                  <a:lnTo>
                    <a:pt x="430" y="2391"/>
                  </a:lnTo>
                  <a:lnTo>
                    <a:pt x="411" y="2384"/>
                  </a:lnTo>
                  <a:lnTo>
                    <a:pt x="421" y="2374"/>
                  </a:lnTo>
                  <a:lnTo>
                    <a:pt x="414" y="2362"/>
                  </a:lnTo>
                  <a:lnTo>
                    <a:pt x="388" y="2361"/>
                  </a:lnTo>
                  <a:lnTo>
                    <a:pt x="385" y="2345"/>
                  </a:lnTo>
                  <a:lnTo>
                    <a:pt x="395" y="2342"/>
                  </a:lnTo>
                  <a:lnTo>
                    <a:pt x="399" y="2332"/>
                  </a:lnTo>
                  <a:lnTo>
                    <a:pt x="394" y="2322"/>
                  </a:lnTo>
                  <a:lnTo>
                    <a:pt x="414" y="2318"/>
                  </a:lnTo>
                  <a:lnTo>
                    <a:pt x="402" y="2282"/>
                  </a:lnTo>
                  <a:lnTo>
                    <a:pt x="389" y="2277"/>
                  </a:lnTo>
                  <a:lnTo>
                    <a:pt x="382" y="2264"/>
                  </a:lnTo>
                  <a:lnTo>
                    <a:pt x="386" y="2238"/>
                  </a:lnTo>
                  <a:lnTo>
                    <a:pt x="372" y="2233"/>
                  </a:lnTo>
                  <a:lnTo>
                    <a:pt x="373" y="2220"/>
                  </a:lnTo>
                  <a:lnTo>
                    <a:pt x="347" y="2186"/>
                  </a:lnTo>
                  <a:lnTo>
                    <a:pt x="337" y="2136"/>
                  </a:lnTo>
                  <a:lnTo>
                    <a:pt x="355" y="2119"/>
                  </a:lnTo>
                  <a:lnTo>
                    <a:pt x="350" y="2106"/>
                  </a:lnTo>
                  <a:lnTo>
                    <a:pt x="356" y="2100"/>
                  </a:lnTo>
                  <a:lnTo>
                    <a:pt x="373" y="2099"/>
                  </a:lnTo>
                  <a:lnTo>
                    <a:pt x="371" y="2083"/>
                  </a:lnTo>
                  <a:lnTo>
                    <a:pt x="381" y="2065"/>
                  </a:lnTo>
                  <a:lnTo>
                    <a:pt x="375" y="2061"/>
                  </a:lnTo>
                  <a:lnTo>
                    <a:pt x="394" y="2051"/>
                  </a:lnTo>
                  <a:lnTo>
                    <a:pt x="396" y="2035"/>
                  </a:lnTo>
                  <a:lnTo>
                    <a:pt x="404" y="2047"/>
                  </a:lnTo>
                  <a:lnTo>
                    <a:pt x="432" y="2042"/>
                  </a:lnTo>
                  <a:lnTo>
                    <a:pt x="415" y="2019"/>
                  </a:lnTo>
                  <a:lnTo>
                    <a:pt x="415" y="2003"/>
                  </a:lnTo>
                  <a:lnTo>
                    <a:pt x="425" y="2003"/>
                  </a:lnTo>
                  <a:lnTo>
                    <a:pt x="418" y="1991"/>
                  </a:lnTo>
                  <a:lnTo>
                    <a:pt x="437" y="1985"/>
                  </a:lnTo>
                  <a:lnTo>
                    <a:pt x="435" y="1973"/>
                  </a:lnTo>
                  <a:lnTo>
                    <a:pt x="444" y="1962"/>
                  </a:lnTo>
                  <a:lnTo>
                    <a:pt x="484" y="1952"/>
                  </a:lnTo>
                  <a:close/>
                  <a:moveTo>
                    <a:pt x="716" y="2002"/>
                  </a:moveTo>
                  <a:lnTo>
                    <a:pt x="721" y="2015"/>
                  </a:lnTo>
                  <a:lnTo>
                    <a:pt x="708" y="2045"/>
                  </a:lnTo>
                  <a:lnTo>
                    <a:pt x="692" y="2060"/>
                  </a:lnTo>
                  <a:lnTo>
                    <a:pt x="682" y="2116"/>
                  </a:lnTo>
                  <a:lnTo>
                    <a:pt x="705" y="2122"/>
                  </a:lnTo>
                  <a:lnTo>
                    <a:pt x="703" y="2084"/>
                  </a:lnTo>
                  <a:lnTo>
                    <a:pt x="726" y="2052"/>
                  </a:lnTo>
                  <a:lnTo>
                    <a:pt x="744" y="2055"/>
                  </a:lnTo>
                  <a:lnTo>
                    <a:pt x="748" y="2084"/>
                  </a:lnTo>
                  <a:lnTo>
                    <a:pt x="760" y="2080"/>
                  </a:lnTo>
                  <a:lnTo>
                    <a:pt x="778" y="2103"/>
                  </a:lnTo>
                  <a:lnTo>
                    <a:pt x="775" y="2127"/>
                  </a:lnTo>
                  <a:lnTo>
                    <a:pt x="763" y="2133"/>
                  </a:lnTo>
                  <a:lnTo>
                    <a:pt x="757" y="2148"/>
                  </a:lnTo>
                  <a:lnTo>
                    <a:pt x="770" y="2142"/>
                  </a:lnTo>
                  <a:lnTo>
                    <a:pt x="774" y="2155"/>
                  </a:lnTo>
                  <a:lnTo>
                    <a:pt x="767" y="2162"/>
                  </a:lnTo>
                  <a:lnTo>
                    <a:pt x="793" y="2162"/>
                  </a:lnTo>
                  <a:lnTo>
                    <a:pt x="794" y="2175"/>
                  </a:lnTo>
                  <a:lnTo>
                    <a:pt x="810" y="2179"/>
                  </a:lnTo>
                  <a:lnTo>
                    <a:pt x="813" y="2197"/>
                  </a:lnTo>
                  <a:lnTo>
                    <a:pt x="797" y="2197"/>
                  </a:lnTo>
                  <a:lnTo>
                    <a:pt x="788" y="2182"/>
                  </a:lnTo>
                  <a:lnTo>
                    <a:pt x="775" y="2192"/>
                  </a:lnTo>
                  <a:lnTo>
                    <a:pt x="758" y="2175"/>
                  </a:lnTo>
                  <a:lnTo>
                    <a:pt x="744" y="2181"/>
                  </a:lnTo>
                  <a:lnTo>
                    <a:pt x="702" y="2153"/>
                  </a:lnTo>
                  <a:lnTo>
                    <a:pt x="696" y="2175"/>
                  </a:lnTo>
                  <a:lnTo>
                    <a:pt x="672" y="2181"/>
                  </a:lnTo>
                  <a:lnTo>
                    <a:pt x="643" y="2181"/>
                  </a:lnTo>
                  <a:lnTo>
                    <a:pt x="613" y="2165"/>
                  </a:lnTo>
                  <a:lnTo>
                    <a:pt x="617" y="2159"/>
                  </a:lnTo>
                  <a:lnTo>
                    <a:pt x="604" y="2146"/>
                  </a:lnTo>
                  <a:lnTo>
                    <a:pt x="600" y="2125"/>
                  </a:lnTo>
                  <a:lnTo>
                    <a:pt x="603" y="2107"/>
                  </a:lnTo>
                  <a:lnTo>
                    <a:pt x="626" y="2093"/>
                  </a:lnTo>
                  <a:lnTo>
                    <a:pt x="628" y="2077"/>
                  </a:lnTo>
                  <a:lnTo>
                    <a:pt x="649" y="2061"/>
                  </a:lnTo>
                  <a:lnTo>
                    <a:pt x="650" y="2042"/>
                  </a:lnTo>
                  <a:lnTo>
                    <a:pt x="662" y="2025"/>
                  </a:lnTo>
                  <a:lnTo>
                    <a:pt x="693" y="2006"/>
                  </a:lnTo>
                  <a:lnTo>
                    <a:pt x="705" y="2009"/>
                  </a:lnTo>
                  <a:lnTo>
                    <a:pt x="716" y="2002"/>
                  </a:lnTo>
                  <a:close/>
                  <a:moveTo>
                    <a:pt x="1005" y="2130"/>
                  </a:moveTo>
                  <a:lnTo>
                    <a:pt x="1046" y="2148"/>
                  </a:lnTo>
                  <a:lnTo>
                    <a:pt x="1061" y="2162"/>
                  </a:lnTo>
                  <a:lnTo>
                    <a:pt x="1057" y="2168"/>
                  </a:lnTo>
                  <a:lnTo>
                    <a:pt x="1016" y="2166"/>
                  </a:lnTo>
                  <a:lnTo>
                    <a:pt x="1005" y="2174"/>
                  </a:lnTo>
                  <a:lnTo>
                    <a:pt x="997" y="2197"/>
                  </a:lnTo>
                  <a:lnTo>
                    <a:pt x="979" y="2202"/>
                  </a:lnTo>
                  <a:lnTo>
                    <a:pt x="970" y="2189"/>
                  </a:lnTo>
                  <a:lnTo>
                    <a:pt x="977" y="2179"/>
                  </a:lnTo>
                  <a:lnTo>
                    <a:pt x="954" y="2174"/>
                  </a:lnTo>
                  <a:lnTo>
                    <a:pt x="948" y="2150"/>
                  </a:lnTo>
                  <a:lnTo>
                    <a:pt x="1005" y="2130"/>
                  </a:lnTo>
                  <a:close/>
                  <a:moveTo>
                    <a:pt x="1068" y="2169"/>
                  </a:moveTo>
                  <a:lnTo>
                    <a:pt x="1090" y="2205"/>
                  </a:lnTo>
                  <a:lnTo>
                    <a:pt x="1117" y="2221"/>
                  </a:lnTo>
                  <a:lnTo>
                    <a:pt x="1107" y="2235"/>
                  </a:lnTo>
                  <a:lnTo>
                    <a:pt x="1071" y="2233"/>
                  </a:lnTo>
                  <a:lnTo>
                    <a:pt x="1081" y="2253"/>
                  </a:lnTo>
                  <a:lnTo>
                    <a:pt x="1075" y="2266"/>
                  </a:lnTo>
                  <a:lnTo>
                    <a:pt x="1067" y="2253"/>
                  </a:lnTo>
                  <a:lnTo>
                    <a:pt x="1045" y="2253"/>
                  </a:lnTo>
                  <a:lnTo>
                    <a:pt x="1044" y="2238"/>
                  </a:lnTo>
                  <a:lnTo>
                    <a:pt x="1022" y="2240"/>
                  </a:lnTo>
                  <a:lnTo>
                    <a:pt x="1019" y="2233"/>
                  </a:lnTo>
                  <a:lnTo>
                    <a:pt x="1032" y="2230"/>
                  </a:lnTo>
                  <a:lnTo>
                    <a:pt x="1028" y="2224"/>
                  </a:lnTo>
                  <a:lnTo>
                    <a:pt x="1003" y="2217"/>
                  </a:lnTo>
                  <a:lnTo>
                    <a:pt x="1006" y="2202"/>
                  </a:lnTo>
                  <a:lnTo>
                    <a:pt x="1013" y="2211"/>
                  </a:lnTo>
                  <a:lnTo>
                    <a:pt x="1028" y="2210"/>
                  </a:lnTo>
                  <a:lnTo>
                    <a:pt x="1016" y="2199"/>
                  </a:lnTo>
                  <a:lnTo>
                    <a:pt x="1032" y="2176"/>
                  </a:lnTo>
                  <a:lnTo>
                    <a:pt x="1068" y="2169"/>
                  </a:lnTo>
                  <a:close/>
                  <a:moveTo>
                    <a:pt x="1489" y="2218"/>
                  </a:moveTo>
                  <a:lnTo>
                    <a:pt x="1490" y="2224"/>
                  </a:lnTo>
                  <a:lnTo>
                    <a:pt x="1477" y="2231"/>
                  </a:lnTo>
                  <a:lnTo>
                    <a:pt x="1485" y="2238"/>
                  </a:lnTo>
                  <a:lnTo>
                    <a:pt x="1486" y="2230"/>
                  </a:lnTo>
                  <a:lnTo>
                    <a:pt x="1493" y="2231"/>
                  </a:lnTo>
                  <a:lnTo>
                    <a:pt x="1489" y="2240"/>
                  </a:lnTo>
                  <a:lnTo>
                    <a:pt x="1502" y="2254"/>
                  </a:lnTo>
                  <a:lnTo>
                    <a:pt x="1503" y="2292"/>
                  </a:lnTo>
                  <a:lnTo>
                    <a:pt x="1525" y="2287"/>
                  </a:lnTo>
                  <a:lnTo>
                    <a:pt x="1535" y="2303"/>
                  </a:lnTo>
                  <a:lnTo>
                    <a:pt x="1529" y="2323"/>
                  </a:lnTo>
                  <a:lnTo>
                    <a:pt x="1495" y="2344"/>
                  </a:lnTo>
                  <a:lnTo>
                    <a:pt x="1483" y="2335"/>
                  </a:lnTo>
                  <a:lnTo>
                    <a:pt x="1460" y="2336"/>
                  </a:lnTo>
                  <a:lnTo>
                    <a:pt x="1466" y="2331"/>
                  </a:lnTo>
                  <a:lnTo>
                    <a:pt x="1460" y="2319"/>
                  </a:lnTo>
                  <a:lnTo>
                    <a:pt x="1470" y="2315"/>
                  </a:lnTo>
                  <a:lnTo>
                    <a:pt x="1446" y="2283"/>
                  </a:lnTo>
                  <a:lnTo>
                    <a:pt x="1451" y="2273"/>
                  </a:lnTo>
                  <a:lnTo>
                    <a:pt x="1450" y="2241"/>
                  </a:lnTo>
                  <a:lnTo>
                    <a:pt x="1460" y="2253"/>
                  </a:lnTo>
                  <a:lnTo>
                    <a:pt x="1459" y="2274"/>
                  </a:lnTo>
                  <a:lnTo>
                    <a:pt x="1472" y="2267"/>
                  </a:lnTo>
                  <a:lnTo>
                    <a:pt x="1469" y="2248"/>
                  </a:lnTo>
                  <a:lnTo>
                    <a:pt x="1489" y="2260"/>
                  </a:lnTo>
                  <a:lnTo>
                    <a:pt x="1477" y="2241"/>
                  </a:lnTo>
                  <a:lnTo>
                    <a:pt x="1461" y="2246"/>
                  </a:lnTo>
                  <a:lnTo>
                    <a:pt x="1457" y="2233"/>
                  </a:lnTo>
                  <a:lnTo>
                    <a:pt x="1461" y="2218"/>
                  </a:lnTo>
                  <a:lnTo>
                    <a:pt x="1489" y="2218"/>
                  </a:lnTo>
                  <a:close/>
                  <a:moveTo>
                    <a:pt x="1082" y="2557"/>
                  </a:moveTo>
                  <a:lnTo>
                    <a:pt x="1104" y="2574"/>
                  </a:lnTo>
                  <a:lnTo>
                    <a:pt x="1116" y="2571"/>
                  </a:lnTo>
                  <a:lnTo>
                    <a:pt x="1133" y="2586"/>
                  </a:lnTo>
                  <a:lnTo>
                    <a:pt x="1129" y="2596"/>
                  </a:lnTo>
                  <a:lnTo>
                    <a:pt x="1116" y="2599"/>
                  </a:lnTo>
                  <a:lnTo>
                    <a:pt x="1127" y="2604"/>
                  </a:lnTo>
                  <a:lnTo>
                    <a:pt x="1133" y="2615"/>
                  </a:lnTo>
                  <a:lnTo>
                    <a:pt x="1149" y="2586"/>
                  </a:lnTo>
                  <a:lnTo>
                    <a:pt x="1173" y="2584"/>
                  </a:lnTo>
                  <a:lnTo>
                    <a:pt x="1163" y="2594"/>
                  </a:lnTo>
                  <a:lnTo>
                    <a:pt x="1169" y="2602"/>
                  </a:lnTo>
                  <a:lnTo>
                    <a:pt x="1155" y="2610"/>
                  </a:lnTo>
                  <a:lnTo>
                    <a:pt x="1157" y="2626"/>
                  </a:lnTo>
                  <a:lnTo>
                    <a:pt x="1127" y="2625"/>
                  </a:lnTo>
                  <a:lnTo>
                    <a:pt x="1126" y="2616"/>
                  </a:lnTo>
                  <a:lnTo>
                    <a:pt x="1111" y="2610"/>
                  </a:lnTo>
                  <a:lnTo>
                    <a:pt x="1100" y="2626"/>
                  </a:lnTo>
                  <a:lnTo>
                    <a:pt x="1081" y="2627"/>
                  </a:lnTo>
                  <a:lnTo>
                    <a:pt x="1078" y="2643"/>
                  </a:lnTo>
                  <a:lnTo>
                    <a:pt x="1061" y="2640"/>
                  </a:lnTo>
                  <a:lnTo>
                    <a:pt x="1057" y="2630"/>
                  </a:lnTo>
                  <a:lnTo>
                    <a:pt x="1077" y="2627"/>
                  </a:lnTo>
                  <a:lnTo>
                    <a:pt x="1077" y="2617"/>
                  </a:lnTo>
                  <a:lnTo>
                    <a:pt x="1062" y="2607"/>
                  </a:lnTo>
                  <a:lnTo>
                    <a:pt x="1068" y="2594"/>
                  </a:lnTo>
                  <a:lnTo>
                    <a:pt x="1052" y="2603"/>
                  </a:lnTo>
                  <a:lnTo>
                    <a:pt x="1044" y="2590"/>
                  </a:lnTo>
                  <a:lnTo>
                    <a:pt x="1064" y="2583"/>
                  </a:lnTo>
                  <a:lnTo>
                    <a:pt x="1052" y="2566"/>
                  </a:lnTo>
                  <a:lnTo>
                    <a:pt x="1061" y="2558"/>
                  </a:lnTo>
                  <a:lnTo>
                    <a:pt x="1082" y="2557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10397312" y="27616908"/>
              <a:ext cx="3830268" cy="1840725"/>
            </a:xfrm>
            <a:custGeom>
              <a:avLst/>
              <a:gdLst/>
              <a:ahLst/>
              <a:cxnLst>
                <a:cxn ang="0">
                  <a:pos x="1355" y="105"/>
                </a:cxn>
                <a:cxn ang="0">
                  <a:pos x="1371" y="113"/>
                </a:cxn>
                <a:cxn ang="0">
                  <a:pos x="1330" y="147"/>
                </a:cxn>
                <a:cxn ang="0">
                  <a:pos x="1350" y="81"/>
                </a:cxn>
                <a:cxn ang="0">
                  <a:pos x="1211" y="394"/>
                </a:cxn>
                <a:cxn ang="0">
                  <a:pos x="1160" y="500"/>
                </a:cxn>
                <a:cxn ang="0">
                  <a:pos x="1046" y="525"/>
                </a:cxn>
                <a:cxn ang="0">
                  <a:pos x="878" y="605"/>
                </a:cxn>
                <a:cxn ang="0">
                  <a:pos x="780" y="643"/>
                </a:cxn>
                <a:cxn ang="0">
                  <a:pos x="729" y="662"/>
                </a:cxn>
                <a:cxn ang="0">
                  <a:pos x="688" y="675"/>
                </a:cxn>
                <a:cxn ang="0">
                  <a:pos x="594" y="676"/>
                </a:cxn>
                <a:cxn ang="0">
                  <a:pos x="494" y="659"/>
                </a:cxn>
                <a:cxn ang="0">
                  <a:pos x="418" y="652"/>
                </a:cxn>
                <a:cxn ang="0">
                  <a:pos x="228" y="695"/>
                </a:cxn>
                <a:cxn ang="0">
                  <a:pos x="212" y="739"/>
                </a:cxn>
                <a:cxn ang="0">
                  <a:pos x="170" y="739"/>
                </a:cxn>
                <a:cxn ang="0">
                  <a:pos x="121" y="667"/>
                </a:cxn>
                <a:cxn ang="0">
                  <a:pos x="0" y="562"/>
                </a:cxn>
                <a:cxn ang="0">
                  <a:pos x="7" y="457"/>
                </a:cxn>
                <a:cxn ang="0">
                  <a:pos x="82" y="386"/>
                </a:cxn>
                <a:cxn ang="0">
                  <a:pos x="164" y="313"/>
                </a:cxn>
                <a:cxn ang="0">
                  <a:pos x="249" y="200"/>
                </a:cxn>
                <a:cxn ang="0">
                  <a:pos x="324" y="186"/>
                </a:cxn>
                <a:cxn ang="0">
                  <a:pos x="382" y="153"/>
                </a:cxn>
                <a:cxn ang="0">
                  <a:pos x="424" y="150"/>
                </a:cxn>
                <a:cxn ang="0">
                  <a:pos x="545" y="111"/>
                </a:cxn>
                <a:cxn ang="0">
                  <a:pos x="601" y="100"/>
                </a:cxn>
                <a:cxn ang="0">
                  <a:pos x="662" y="91"/>
                </a:cxn>
                <a:cxn ang="0">
                  <a:pos x="737" y="61"/>
                </a:cxn>
                <a:cxn ang="0">
                  <a:pos x="823" y="19"/>
                </a:cxn>
                <a:cxn ang="0">
                  <a:pos x="876" y="26"/>
                </a:cxn>
                <a:cxn ang="0">
                  <a:pos x="1018" y="16"/>
                </a:cxn>
                <a:cxn ang="0">
                  <a:pos x="1081" y="20"/>
                </a:cxn>
                <a:cxn ang="0">
                  <a:pos x="1133" y="36"/>
                </a:cxn>
                <a:cxn ang="0">
                  <a:pos x="1186" y="82"/>
                </a:cxn>
                <a:cxn ang="0">
                  <a:pos x="1263" y="89"/>
                </a:cxn>
                <a:cxn ang="0">
                  <a:pos x="1280" y="130"/>
                </a:cxn>
                <a:cxn ang="0">
                  <a:pos x="1258" y="169"/>
                </a:cxn>
                <a:cxn ang="0">
                  <a:pos x="1317" y="202"/>
                </a:cxn>
                <a:cxn ang="0">
                  <a:pos x="1309" y="215"/>
                </a:cxn>
                <a:cxn ang="0">
                  <a:pos x="1319" y="274"/>
                </a:cxn>
                <a:cxn ang="0">
                  <a:pos x="1299" y="273"/>
                </a:cxn>
              </a:cxnLst>
              <a:rect l="0" t="0" r="r" b="b"/>
              <a:pathLst>
                <a:path w="1381" h="751">
                  <a:moveTo>
                    <a:pt x="1350" y="81"/>
                  </a:moveTo>
                  <a:lnTo>
                    <a:pt x="1362" y="94"/>
                  </a:lnTo>
                  <a:lnTo>
                    <a:pt x="1355" y="105"/>
                  </a:lnTo>
                  <a:lnTo>
                    <a:pt x="1369" y="100"/>
                  </a:lnTo>
                  <a:lnTo>
                    <a:pt x="1381" y="104"/>
                  </a:lnTo>
                  <a:lnTo>
                    <a:pt x="1371" y="113"/>
                  </a:lnTo>
                  <a:lnTo>
                    <a:pt x="1378" y="134"/>
                  </a:lnTo>
                  <a:lnTo>
                    <a:pt x="1368" y="156"/>
                  </a:lnTo>
                  <a:lnTo>
                    <a:pt x="1330" y="147"/>
                  </a:lnTo>
                  <a:lnTo>
                    <a:pt x="1323" y="121"/>
                  </a:lnTo>
                  <a:lnTo>
                    <a:pt x="1337" y="85"/>
                  </a:lnTo>
                  <a:lnTo>
                    <a:pt x="1350" y="81"/>
                  </a:lnTo>
                  <a:close/>
                  <a:moveTo>
                    <a:pt x="1267" y="352"/>
                  </a:moveTo>
                  <a:lnTo>
                    <a:pt x="1241" y="362"/>
                  </a:lnTo>
                  <a:lnTo>
                    <a:pt x="1211" y="394"/>
                  </a:lnTo>
                  <a:lnTo>
                    <a:pt x="1202" y="430"/>
                  </a:lnTo>
                  <a:lnTo>
                    <a:pt x="1157" y="474"/>
                  </a:lnTo>
                  <a:lnTo>
                    <a:pt x="1160" y="500"/>
                  </a:lnTo>
                  <a:lnTo>
                    <a:pt x="1137" y="526"/>
                  </a:lnTo>
                  <a:lnTo>
                    <a:pt x="1098" y="535"/>
                  </a:lnTo>
                  <a:lnTo>
                    <a:pt x="1046" y="525"/>
                  </a:lnTo>
                  <a:lnTo>
                    <a:pt x="990" y="584"/>
                  </a:lnTo>
                  <a:lnTo>
                    <a:pt x="945" y="587"/>
                  </a:lnTo>
                  <a:lnTo>
                    <a:pt x="878" y="605"/>
                  </a:lnTo>
                  <a:lnTo>
                    <a:pt x="863" y="598"/>
                  </a:lnTo>
                  <a:lnTo>
                    <a:pt x="827" y="604"/>
                  </a:lnTo>
                  <a:lnTo>
                    <a:pt x="780" y="643"/>
                  </a:lnTo>
                  <a:lnTo>
                    <a:pt x="778" y="656"/>
                  </a:lnTo>
                  <a:lnTo>
                    <a:pt x="745" y="669"/>
                  </a:lnTo>
                  <a:lnTo>
                    <a:pt x="729" y="662"/>
                  </a:lnTo>
                  <a:lnTo>
                    <a:pt x="728" y="653"/>
                  </a:lnTo>
                  <a:lnTo>
                    <a:pt x="696" y="652"/>
                  </a:lnTo>
                  <a:lnTo>
                    <a:pt x="688" y="675"/>
                  </a:lnTo>
                  <a:lnTo>
                    <a:pt x="662" y="659"/>
                  </a:lnTo>
                  <a:lnTo>
                    <a:pt x="623" y="662"/>
                  </a:lnTo>
                  <a:lnTo>
                    <a:pt x="594" y="676"/>
                  </a:lnTo>
                  <a:lnTo>
                    <a:pt x="528" y="692"/>
                  </a:lnTo>
                  <a:lnTo>
                    <a:pt x="507" y="662"/>
                  </a:lnTo>
                  <a:lnTo>
                    <a:pt x="494" y="659"/>
                  </a:lnTo>
                  <a:lnTo>
                    <a:pt x="453" y="670"/>
                  </a:lnTo>
                  <a:lnTo>
                    <a:pt x="428" y="650"/>
                  </a:lnTo>
                  <a:lnTo>
                    <a:pt x="418" y="652"/>
                  </a:lnTo>
                  <a:lnTo>
                    <a:pt x="359" y="679"/>
                  </a:lnTo>
                  <a:lnTo>
                    <a:pt x="283" y="659"/>
                  </a:lnTo>
                  <a:lnTo>
                    <a:pt x="228" y="695"/>
                  </a:lnTo>
                  <a:lnTo>
                    <a:pt x="228" y="748"/>
                  </a:lnTo>
                  <a:lnTo>
                    <a:pt x="218" y="751"/>
                  </a:lnTo>
                  <a:lnTo>
                    <a:pt x="212" y="739"/>
                  </a:lnTo>
                  <a:lnTo>
                    <a:pt x="203" y="739"/>
                  </a:lnTo>
                  <a:lnTo>
                    <a:pt x="186" y="751"/>
                  </a:lnTo>
                  <a:lnTo>
                    <a:pt x="170" y="739"/>
                  </a:lnTo>
                  <a:lnTo>
                    <a:pt x="174" y="719"/>
                  </a:lnTo>
                  <a:lnTo>
                    <a:pt x="159" y="719"/>
                  </a:lnTo>
                  <a:lnTo>
                    <a:pt x="121" y="667"/>
                  </a:lnTo>
                  <a:lnTo>
                    <a:pt x="66" y="644"/>
                  </a:lnTo>
                  <a:lnTo>
                    <a:pt x="33" y="617"/>
                  </a:lnTo>
                  <a:lnTo>
                    <a:pt x="0" y="562"/>
                  </a:lnTo>
                  <a:lnTo>
                    <a:pt x="10" y="503"/>
                  </a:lnTo>
                  <a:lnTo>
                    <a:pt x="0" y="470"/>
                  </a:lnTo>
                  <a:lnTo>
                    <a:pt x="7" y="457"/>
                  </a:lnTo>
                  <a:lnTo>
                    <a:pt x="32" y="444"/>
                  </a:lnTo>
                  <a:lnTo>
                    <a:pt x="32" y="418"/>
                  </a:lnTo>
                  <a:lnTo>
                    <a:pt x="82" y="386"/>
                  </a:lnTo>
                  <a:lnTo>
                    <a:pt x="104" y="353"/>
                  </a:lnTo>
                  <a:lnTo>
                    <a:pt x="125" y="358"/>
                  </a:lnTo>
                  <a:lnTo>
                    <a:pt x="164" y="313"/>
                  </a:lnTo>
                  <a:lnTo>
                    <a:pt x="172" y="261"/>
                  </a:lnTo>
                  <a:lnTo>
                    <a:pt x="248" y="231"/>
                  </a:lnTo>
                  <a:lnTo>
                    <a:pt x="249" y="200"/>
                  </a:lnTo>
                  <a:lnTo>
                    <a:pt x="255" y="196"/>
                  </a:lnTo>
                  <a:lnTo>
                    <a:pt x="291" y="195"/>
                  </a:lnTo>
                  <a:lnTo>
                    <a:pt x="324" y="186"/>
                  </a:lnTo>
                  <a:lnTo>
                    <a:pt x="329" y="176"/>
                  </a:lnTo>
                  <a:lnTo>
                    <a:pt x="352" y="177"/>
                  </a:lnTo>
                  <a:lnTo>
                    <a:pt x="382" y="153"/>
                  </a:lnTo>
                  <a:lnTo>
                    <a:pt x="391" y="153"/>
                  </a:lnTo>
                  <a:lnTo>
                    <a:pt x="404" y="166"/>
                  </a:lnTo>
                  <a:lnTo>
                    <a:pt x="424" y="150"/>
                  </a:lnTo>
                  <a:lnTo>
                    <a:pt x="499" y="131"/>
                  </a:lnTo>
                  <a:lnTo>
                    <a:pt x="522" y="113"/>
                  </a:lnTo>
                  <a:lnTo>
                    <a:pt x="545" y="111"/>
                  </a:lnTo>
                  <a:lnTo>
                    <a:pt x="552" y="97"/>
                  </a:lnTo>
                  <a:lnTo>
                    <a:pt x="565" y="89"/>
                  </a:lnTo>
                  <a:lnTo>
                    <a:pt x="601" y="100"/>
                  </a:lnTo>
                  <a:lnTo>
                    <a:pt x="624" y="97"/>
                  </a:lnTo>
                  <a:lnTo>
                    <a:pt x="644" y="82"/>
                  </a:lnTo>
                  <a:lnTo>
                    <a:pt x="662" y="91"/>
                  </a:lnTo>
                  <a:lnTo>
                    <a:pt x="685" y="78"/>
                  </a:lnTo>
                  <a:lnTo>
                    <a:pt x="722" y="81"/>
                  </a:lnTo>
                  <a:lnTo>
                    <a:pt x="737" y="61"/>
                  </a:lnTo>
                  <a:lnTo>
                    <a:pt x="803" y="55"/>
                  </a:lnTo>
                  <a:lnTo>
                    <a:pt x="804" y="40"/>
                  </a:lnTo>
                  <a:lnTo>
                    <a:pt x="823" y="19"/>
                  </a:lnTo>
                  <a:lnTo>
                    <a:pt x="856" y="46"/>
                  </a:lnTo>
                  <a:lnTo>
                    <a:pt x="872" y="42"/>
                  </a:lnTo>
                  <a:lnTo>
                    <a:pt x="876" y="26"/>
                  </a:lnTo>
                  <a:lnTo>
                    <a:pt x="892" y="32"/>
                  </a:lnTo>
                  <a:lnTo>
                    <a:pt x="960" y="10"/>
                  </a:lnTo>
                  <a:lnTo>
                    <a:pt x="1018" y="16"/>
                  </a:lnTo>
                  <a:lnTo>
                    <a:pt x="1022" y="0"/>
                  </a:lnTo>
                  <a:lnTo>
                    <a:pt x="1075" y="10"/>
                  </a:lnTo>
                  <a:lnTo>
                    <a:pt x="1081" y="20"/>
                  </a:lnTo>
                  <a:lnTo>
                    <a:pt x="1114" y="9"/>
                  </a:lnTo>
                  <a:lnTo>
                    <a:pt x="1131" y="10"/>
                  </a:lnTo>
                  <a:lnTo>
                    <a:pt x="1133" y="36"/>
                  </a:lnTo>
                  <a:lnTo>
                    <a:pt x="1154" y="65"/>
                  </a:lnTo>
                  <a:lnTo>
                    <a:pt x="1173" y="66"/>
                  </a:lnTo>
                  <a:lnTo>
                    <a:pt x="1186" y="82"/>
                  </a:lnTo>
                  <a:lnTo>
                    <a:pt x="1203" y="71"/>
                  </a:lnTo>
                  <a:lnTo>
                    <a:pt x="1244" y="75"/>
                  </a:lnTo>
                  <a:lnTo>
                    <a:pt x="1263" y="89"/>
                  </a:lnTo>
                  <a:lnTo>
                    <a:pt x="1255" y="113"/>
                  </a:lnTo>
                  <a:lnTo>
                    <a:pt x="1273" y="113"/>
                  </a:lnTo>
                  <a:lnTo>
                    <a:pt x="1280" y="130"/>
                  </a:lnTo>
                  <a:lnTo>
                    <a:pt x="1277" y="153"/>
                  </a:lnTo>
                  <a:lnTo>
                    <a:pt x="1263" y="156"/>
                  </a:lnTo>
                  <a:lnTo>
                    <a:pt x="1258" y="169"/>
                  </a:lnTo>
                  <a:lnTo>
                    <a:pt x="1291" y="195"/>
                  </a:lnTo>
                  <a:lnTo>
                    <a:pt x="1316" y="186"/>
                  </a:lnTo>
                  <a:lnTo>
                    <a:pt x="1317" y="202"/>
                  </a:lnTo>
                  <a:lnTo>
                    <a:pt x="1335" y="216"/>
                  </a:lnTo>
                  <a:lnTo>
                    <a:pt x="1326" y="226"/>
                  </a:lnTo>
                  <a:lnTo>
                    <a:pt x="1309" y="215"/>
                  </a:lnTo>
                  <a:lnTo>
                    <a:pt x="1294" y="236"/>
                  </a:lnTo>
                  <a:lnTo>
                    <a:pt x="1291" y="255"/>
                  </a:lnTo>
                  <a:lnTo>
                    <a:pt x="1319" y="274"/>
                  </a:lnTo>
                  <a:lnTo>
                    <a:pt x="1306" y="290"/>
                  </a:lnTo>
                  <a:lnTo>
                    <a:pt x="1294" y="281"/>
                  </a:lnTo>
                  <a:lnTo>
                    <a:pt x="1299" y="273"/>
                  </a:lnTo>
                  <a:lnTo>
                    <a:pt x="1283" y="267"/>
                  </a:lnTo>
                  <a:lnTo>
                    <a:pt x="1267" y="352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14720113" y="11705696"/>
              <a:ext cx="942453" cy="2127876"/>
            </a:xfrm>
            <a:custGeom>
              <a:avLst/>
              <a:gdLst/>
              <a:ahLst/>
              <a:cxnLst>
                <a:cxn ang="0">
                  <a:pos x="268" y="85"/>
                </a:cxn>
                <a:cxn ang="0">
                  <a:pos x="296" y="125"/>
                </a:cxn>
                <a:cxn ang="0">
                  <a:pos x="290" y="176"/>
                </a:cxn>
                <a:cxn ang="0">
                  <a:pos x="251" y="186"/>
                </a:cxn>
                <a:cxn ang="0">
                  <a:pos x="302" y="248"/>
                </a:cxn>
                <a:cxn ang="0">
                  <a:pos x="302" y="298"/>
                </a:cxn>
                <a:cxn ang="0">
                  <a:pos x="309" y="323"/>
                </a:cxn>
                <a:cxn ang="0">
                  <a:pos x="369" y="327"/>
                </a:cxn>
                <a:cxn ang="0">
                  <a:pos x="368" y="353"/>
                </a:cxn>
                <a:cxn ang="0">
                  <a:pos x="353" y="385"/>
                </a:cxn>
                <a:cxn ang="0">
                  <a:pos x="372" y="406"/>
                </a:cxn>
                <a:cxn ang="0">
                  <a:pos x="339" y="516"/>
                </a:cxn>
                <a:cxn ang="0">
                  <a:pos x="349" y="501"/>
                </a:cxn>
                <a:cxn ang="0">
                  <a:pos x="356" y="496"/>
                </a:cxn>
                <a:cxn ang="0">
                  <a:pos x="369" y="498"/>
                </a:cxn>
                <a:cxn ang="0">
                  <a:pos x="381" y="514"/>
                </a:cxn>
                <a:cxn ang="0">
                  <a:pos x="385" y="514"/>
                </a:cxn>
                <a:cxn ang="0">
                  <a:pos x="379" y="573"/>
                </a:cxn>
                <a:cxn ang="0">
                  <a:pos x="364" y="624"/>
                </a:cxn>
                <a:cxn ang="0">
                  <a:pos x="302" y="651"/>
                </a:cxn>
                <a:cxn ang="0">
                  <a:pos x="284" y="653"/>
                </a:cxn>
                <a:cxn ang="0">
                  <a:pos x="240" y="663"/>
                </a:cxn>
                <a:cxn ang="0">
                  <a:pos x="245" y="820"/>
                </a:cxn>
                <a:cxn ang="0">
                  <a:pos x="206" y="865"/>
                </a:cxn>
                <a:cxn ang="0">
                  <a:pos x="175" y="828"/>
                </a:cxn>
                <a:cxn ang="0">
                  <a:pos x="145" y="804"/>
                </a:cxn>
                <a:cxn ang="0">
                  <a:pos x="121" y="748"/>
                </a:cxn>
                <a:cxn ang="0">
                  <a:pos x="124" y="676"/>
                </a:cxn>
                <a:cxn ang="0">
                  <a:pos x="120" y="624"/>
                </a:cxn>
                <a:cxn ang="0">
                  <a:pos x="96" y="555"/>
                </a:cxn>
                <a:cxn ang="0">
                  <a:pos x="47" y="527"/>
                </a:cxn>
                <a:cxn ang="0">
                  <a:pos x="13" y="481"/>
                </a:cxn>
                <a:cxn ang="0">
                  <a:pos x="10" y="445"/>
                </a:cxn>
                <a:cxn ang="0">
                  <a:pos x="31" y="402"/>
                </a:cxn>
                <a:cxn ang="0">
                  <a:pos x="31" y="346"/>
                </a:cxn>
                <a:cxn ang="0">
                  <a:pos x="28" y="282"/>
                </a:cxn>
                <a:cxn ang="0">
                  <a:pos x="22" y="222"/>
                </a:cxn>
                <a:cxn ang="0">
                  <a:pos x="35" y="179"/>
                </a:cxn>
                <a:cxn ang="0">
                  <a:pos x="31" y="122"/>
                </a:cxn>
                <a:cxn ang="0">
                  <a:pos x="21" y="86"/>
                </a:cxn>
                <a:cxn ang="0">
                  <a:pos x="0" y="50"/>
                </a:cxn>
                <a:cxn ang="0">
                  <a:pos x="8" y="19"/>
                </a:cxn>
                <a:cxn ang="0">
                  <a:pos x="57" y="0"/>
                </a:cxn>
                <a:cxn ang="0">
                  <a:pos x="103" y="14"/>
                </a:cxn>
                <a:cxn ang="0">
                  <a:pos x="129" y="43"/>
                </a:cxn>
                <a:cxn ang="0">
                  <a:pos x="178" y="72"/>
                </a:cxn>
                <a:cxn ang="0">
                  <a:pos x="224" y="89"/>
                </a:cxn>
                <a:cxn ang="0">
                  <a:pos x="268" y="85"/>
                </a:cxn>
              </a:cxnLst>
              <a:rect l="0" t="0" r="r" b="b"/>
              <a:pathLst>
                <a:path w="385" h="865">
                  <a:moveTo>
                    <a:pt x="268" y="85"/>
                  </a:moveTo>
                  <a:lnTo>
                    <a:pt x="296" y="125"/>
                  </a:lnTo>
                  <a:lnTo>
                    <a:pt x="290" y="176"/>
                  </a:lnTo>
                  <a:lnTo>
                    <a:pt x="251" y="186"/>
                  </a:lnTo>
                  <a:lnTo>
                    <a:pt x="302" y="248"/>
                  </a:lnTo>
                  <a:lnTo>
                    <a:pt x="302" y="298"/>
                  </a:lnTo>
                  <a:lnTo>
                    <a:pt x="309" y="323"/>
                  </a:lnTo>
                  <a:lnTo>
                    <a:pt x="369" y="327"/>
                  </a:lnTo>
                  <a:lnTo>
                    <a:pt x="368" y="353"/>
                  </a:lnTo>
                  <a:lnTo>
                    <a:pt x="353" y="385"/>
                  </a:lnTo>
                  <a:lnTo>
                    <a:pt x="372" y="406"/>
                  </a:lnTo>
                  <a:lnTo>
                    <a:pt x="339" y="516"/>
                  </a:lnTo>
                  <a:lnTo>
                    <a:pt x="349" y="501"/>
                  </a:lnTo>
                  <a:lnTo>
                    <a:pt x="356" y="496"/>
                  </a:lnTo>
                  <a:lnTo>
                    <a:pt x="369" y="498"/>
                  </a:lnTo>
                  <a:lnTo>
                    <a:pt x="381" y="514"/>
                  </a:lnTo>
                  <a:lnTo>
                    <a:pt x="385" y="514"/>
                  </a:lnTo>
                  <a:lnTo>
                    <a:pt x="379" y="573"/>
                  </a:lnTo>
                  <a:lnTo>
                    <a:pt x="364" y="624"/>
                  </a:lnTo>
                  <a:lnTo>
                    <a:pt x="302" y="651"/>
                  </a:lnTo>
                  <a:lnTo>
                    <a:pt x="284" y="653"/>
                  </a:lnTo>
                  <a:lnTo>
                    <a:pt x="240" y="663"/>
                  </a:lnTo>
                  <a:lnTo>
                    <a:pt x="245" y="820"/>
                  </a:lnTo>
                  <a:lnTo>
                    <a:pt x="206" y="865"/>
                  </a:lnTo>
                  <a:lnTo>
                    <a:pt x="175" y="828"/>
                  </a:lnTo>
                  <a:lnTo>
                    <a:pt x="145" y="804"/>
                  </a:lnTo>
                  <a:lnTo>
                    <a:pt x="121" y="748"/>
                  </a:lnTo>
                  <a:lnTo>
                    <a:pt x="124" y="676"/>
                  </a:lnTo>
                  <a:lnTo>
                    <a:pt x="120" y="624"/>
                  </a:lnTo>
                  <a:lnTo>
                    <a:pt x="96" y="555"/>
                  </a:lnTo>
                  <a:lnTo>
                    <a:pt x="47" y="527"/>
                  </a:lnTo>
                  <a:lnTo>
                    <a:pt x="13" y="481"/>
                  </a:lnTo>
                  <a:lnTo>
                    <a:pt x="10" y="445"/>
                  </a:lnTo>
                  <a:lnTo>
                    <a:pt x="31" y="402"/>
                  </a:lnTo>
                  <a:lnTo>
                    <a:pt x="31" y="346"/>
                  </a:lnTo>
                  <a:lnTo>
                    <a:pt x="28" y="282"/>
                  </a:lnTo>
                  <a:lnTo>
                    <a:pt x="22" y="222"/>
                  </a:lnTo>
                  <a:lnTo>
                    <a:pt x="35" y="179"/>
                  </a:lnTo>
                  <a:lnTo>
                    <a:pt x="31" y="122"/>
                  </a:lnTo>
                  <a:lnTo>
                    <a:pt x="21" y="86"/>
                  </a:lnTo>
                  <a:lnTo>
                    <a:pt x="0" y="50"/>
                  </a:lnTo>
                  <a:lnTo>
                    <a:pt x="8" y="19"/>
                  </a:lnTo>
                  <a:lnTo>
                    <a:pt x="57" y="0"/>
                  </a:lnTo>
                  <a:lnTo>
                    <a:pt x="103" y="14"/>
                  </a:lnTo>
                  <a:lnTo>
                    <a:pt x="129" y="43"/>
                  </a:lnTo>
                  <a:lnTo>
                    <a:pt x="178" y="72"/>
                  </a:lnTo>
                  <a:lnTo>
                    <a:pt x="224" y="89"/>
                  </a:lnTo>
                  <a:lnTo>
                    <a:pt x="268" y="85"/>
                  </a:lnTo>
                  <a:close/>
                </a:path>
              </a:pathLst>
            </a:custGeom>
            <a:solidFill>
              <a:srgbClr val="9B9B9B"/>
            </a:solidFill>
            <a:ln w="4763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029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298" y="7408871"/>
            <a:ext cx="34172962" cy="12361860"/>
          </a:xfrm>
        </p:spPr>
        <p:txBody>
          <a:bodyPr anchor="b"/>
          <a:lstStyle>
            <a:lvl1pPr>
              <a:defRPr sz="2599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3298" y="19887680"/>
            <a:ext cx="34172962" cy="6500810"/>
          </a:xfrm>
        </p:spPr>
        <p:txBody>
          <a:bodyPr/>
          <a:lstStyle>
            <a:lvl1pPr marL="0" indent="0">
              <a:buNone/>
              <a:defRPr sz="10399">
                <a:solidFill>
                  <a:schemeClr val="tx1"/>
                </a:solidFill>
              </a:defRPr>
            </a:lvl1pPr>
            <a:lvl2pPr marL="1981048" indent="0">
              <a:buNone/>
              <a:defRPr sz="8666">
                <a:solidFill>
                  <a:schemeClr val="tx1">
                    <a:tint val="75000"/>
                  </a:schemeClr>
                </a:solidFill>
              </a:defRPr>
            </a:lvl2pPr>
            <a:lvl3pPr marL="3962095" indent="0">
              <a:buNone/>
              <a:defRPr sz="7799">
                <a:solidFill>
                  <a:schemeClr val="tx1">
                    <a:tint val="75000"/>
                  </a:schemeClr>
                </a:solidFill>
              </a:defRPr>
            </a:lvl3pPr>
            <a:lvl4pPr marL="5943143" indent="0">
              <a:buNone/>
              <a:defRPr sz="6933">
                <a:solidFill>
                  <a:schemeClr val="tx1">
                    <a:tint val="75000"/>
                  </a:schemeClr>
                </a:solidFill>
              </a:defRPr>
            </a:lvl4pPr>
            <a:lvl5pPr marL="7924190" indent="0">
              <a:buNone/>
              <a:defRPr sz="6933">
                <a:solidFill>
                  <a:schemeClr val="tx1">
                    <a:tint val="75000"/>
                  </a:schemeClr>
                </a:solidFill>
              </a:defRPr>
            </a:lvl5pPr>
            <a:lvl6pPr marL="9905238" indent="0">
              <a:buNone/>
              <a:defRPr sz="6933">
                <a:solidFill>
                  <a:schemeClr val="tx1">
                    <a:tint val="75000"/>
                  </a:schemeClr>
                </a:solidFill>
              </a:defRPr>
            </a:lvl6pPr>
            <a:lvl7pPr marL="11886286" indent="0">
              <a:buNone/>
              <a:defRPr sz="6933">
                <a:solidFill>
                  <a:schemeClr val="tx1">
                    <a:tint val="75000"/>
                  </a:schemeClr>
                </a:solidFill>
              </a:defRPr>
            </a:lvl7pPr>
            <a:lvl8pPr marL="13867333" indent="0">
              <a:buNone/>
              <a:defRPr sz="6933">
                <a:solidFill>
                  <a:schemeClr val="tx1">
                    <a:tint val="75000"/>
                  </a:schemeClr>
                </a:solidFill>
              </a:defRPr>
            </a:lvl8pPr>
            <a:lvl9pPr marL="15848381" indent="0">
              <a:buNone/>
              <a:defRPr sz="6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1BFC-0113-47B6-8556-7F4C9EC2EA0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0BA1-2095-46E6-B6E9-C1281DA03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3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3932" y="7911042"/>
            <a:ext cx="16838851" cy="188557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58042" y="7911042"/>
            <a:ext cx="16838851" cy="188557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1BFC-0113-47B6-8556-7F4C9EC2EA0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0BA1-2095-46E6-B6E9-C1281DA03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0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092" y="1582215"/>
            <a:ext cx="34172962" cy="574410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9097" y="7285040"/>
            <a:ext cx="16761463" cy="3570285"/>
          </a:xfrm>
        </p:spPr>
        <p:txBody>
          <a:bodyPr anchor="b"/>
          <a:lstStyle>
            <a:lvl1pPr marL="0" indent="0">
              <a:buNone/>
              <a:defRPr sz="10399" b="1"/>
            </a:lvl1pPr>
            <a:lvl2pPr marL="1981048" indent="0">
              <a:buNone/>
              <a:defRPr sz="8666" b="1"/>
            </a:lvl2pPr>
            <a:lvl3pPr marL="3962095" indent="0">
              <a:buNone/>
              <a:defRPr sz="7799" b="1"/>
            </a:lvl3pPr>
            <a:lvl4pPr marL="5943143" indent="0">
              <a:buNone/>
              <a:defRPr sz="6933" b="1"/>
            </a:lvl4pPr>
            <a:lvl5pPr marL="7924190" indent="0">
              <a:buNone/>
              <a:defRPr sz="6933" b="1"/>
            </a:lvl5pPr>
            <a:lvl6pPr marL="9905238" indent="0">
              <a:buNone/>
              <a:defRPr sz="6933" b="1"/>
            </a:lvl6pPr>
            <a:lvl7pPr marL="11886286" indent="0">
              <a:buNone/>
              <a:defRPr sz="6933" b="1"/>
            </a:lvl7pPr>
            <a:lvl8pPr marL="13867333" indent="0">
              <a:buNone/>
              <a:defRPr sz="6933" b="1"/>
            </a:lvl8pPr>
            <a:lvl9pPr marL="15848381" indent="0">
              <a:buNone/>
              <a:defRPr sz="69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9097" y="10855325"/>
            <a:ext cx="16761463" cy="1596654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58045" y="7285040"/>
            <a:ext cx="16844011" cy="3570285"/>
          </a:xfrm>
        </p:spPr>
        <p:txBody>
          <a:bodyPr anchor="b"/>
          <a:lstStyle>
            <a:lvl1pPr marL="0" indent="0">
              <a:buNone/>
              <a:defRPr sz="10399" b="1"/>
            </a:lvl1pPr>
            <a:lvl2pPr marL="1981048" indent="0">
              <a:buNone/>
              <a:defRPr sz="8666" b="1"/>
            </a:lvl2pPr>
            <a:lvl3pPr marL="3962095" indent="0">
              <a:buNone/>
              <a:defRPr sz="7799" b="1"/>
            </a:lvl3pPr>
            <a:lvl4pPr marL="5943143" indent="0">
              <a:buNone/>
              <a:defRPr sz="6933" b="1"/>
            </a:lvl4pPr>
            <a:lvl5pPr marL="7924190" indent="0">
              <a:buNone/>
              <a:defRPr sz="6933" b="1"/>
            </a:lvl5pPr>
            <a:lvl6pPr marL="9905238" indent="0">
              <a:buNone/>
              <a:defRPr sz="6933" b="1"/>
            </a:lvl6pPr>
            <a:lvl7pPr marL="11886286" indent="0">
              <a:buNone/>
              <a:defRPr sz="6933" b="1"/>
            </a:lvl7pPr>
            <a:lvl8pPr marL="13867333" indent="0">
              <a:buNone/>
              <a:defRPr sz="6933" b="1"/>
            </a:lvl8pPr>
            <a:lvl9pPr marL="15848381" indent="0">
              <a:buNone/>
              <a:defRPr sz="6933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58045" y="10855325"/>
            <a:ext cx="16844011" cy="1596654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1BFC-0113-47B6-8556-7F4C9EC2EA0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0BA1-2095-46E6-B6E9-C1281DA03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2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1BFC-0113-47B6-8556-7F4C9EC2EA0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0BA1-2095-46E6-B6E9-C1281DA03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1BFC-0113-47B6-8556-7F4C9EC2EA0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0BA1-2095-46E6-B6E9-C1281DA03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6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092" y="1981200"/>
            <a:ext cx="12778747" cy="6934200"/>
          </a:xfrm>
        </p:spPr>
        <p:txBody>
          <a:bodyPr anchor="b"/>
          <a:lstStyle>
            <a:lvl1pPr>
              <a:defRPr sz="1386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4011" y="4278848"/>
            <a:ext cx="20058043" cy="21119042"/>
          </a:xfrm>
        </p:spPr>
        <p:txBody>
          <a:bodyPr/>
          <a:lstStyle>
            <a:lvl1pPr>
              <a:defRPr sz="13866"/>
            </a:lvl1pPr>
            <a:lvl2pPr>
              <a:defRPr sz="12132"/>
            </a:lvl2pPr>
            <a:lvl3pPr>
              <a:defRPr sz="10399"/>
            </a:lvl3pPr>
            <a:lvl4pPr>
              <a:defRPr sz="8666"/>
            </a:lvl4pPr>
            <a:lvl5pPr>
              <a:defRPr sz="8666"/>
            </a:lvl5pPr>
            <a:lvl6pPr>
              <a:defRPr sz="8666"/>
            </a:lvl6pPr>
            <a:lvl7pPr>
              <a:defRPr sz="8666"/>
            </a:lvl7pPr>
            <a:lvl8pPr>
              <a:defRPr sz="8666"/>
            </a:lvl8pPr>
            <a:lvl9pPr>
              <a:defRPr sz="866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9092" y="8915400"/>
            <a:ext cx="12778747" cy="16516881"/>
          </a:xfrm>
        </p:spPr>
        <p:txBody>
          <a:bodyPr/>
          <a:lstStyle>
            <a:lvl1pPr marL="0" indent="0">
              <a:buNone/>
              <a:defRPr sz="6933"/>
            </a:lvl1pPr>
            <a:lvl2pPr marL="1981048" indent="0">
              <a:buNone/>
              <a:defRPr sz="6066"/>
            </a:lvl2pPr>
            <a:lvl3pPr marL="3962095" indent="0">
              <a:buNone/>
              <a:defRPr sz="5200"/>
            </a:lvl3pPr>
            <a:lvl4pPr marL="5943143" indent="0">
              <a:buNone/>
              <a:defRPr sz="4333"/>
            </a:lvl4pPr>
            <a:lvl5pPr marL="7924190" indent="0">
              <a:buNone/>
              <a:defRPr sz="4333"/>
            </a:lvl5pPr>
            <a:lvl6pPr marL="9905238" indent="0">
              <a:buNone/>
              <a:defRPr sz="4333"/>
            </a:lvl6pPr>
            <a:lvl7pPr marL="11886286" indent="0">
              <a:buNone/>
              <a:defRPr sz="4333"/>
            </a:lvl7pPr>
            <a:lvl8pPr marL="13867333" indent="0">
              <a:buNone/>
              <a:defRPr sz="4333"/>
            </a:lvl8pPr>
            <a:lvl9pPr marL="15848381" indent="0">
              <a:buNone/>
              <a:defRPr sz="4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1BFC-0113-47B6-8556-7F4C9EC2EA0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0BA1-2095-46E6-B6E9-C1281DA03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6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092" y="1981200"/>
            <a:ext cx="12778747" cy="6934200"/>
          </a:xfrm>
        </p:spPr>
        <p:txBody>
          <a:bodyPr anchor="b"/>
          <a:lstStyle>
            <a:lvl1pPr>
              <a:defRPr sz="1386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44011" y="4278848"/>
            <a:ext cx="20058043" cy="21119042"/>
          </a:xfrm>
        </p:spPr>
        <p:txBody>
          <a:bodyPr anchor="t"/>
          <a:lstStyle>
            <a:lvl1pPr marL="0" indent="0">
              <a:buNone/>
              <a:defRPr sz="13866"/>
            </a:lvl1pPr>
            <a:lvl2pPr marL="1981048" indent="0">
              <a:buNone/>
              <a:defRPr sz="12132"/>
            </a:lvl2pPr>
            <a:lvl3pPr marL="3962095" indent="0">
              <a:buNone/>
              <a:defRPr sz="10399"/>
            </a:lvl3pPr>
            <a:lvl4pPr marL="5943143" indent="0">
              <a:buNone/>
              <a:defRPr sz="8666"/>
            </a:lvl4pPr>
            <a:lvl5pPr marL="7924190" indent="0">
              <a:buNone/>
              <a:defRPr sz="8666"/>
            </a:lvl5pPr>
            <a:lvl6pPr marL="9905238" indent="0">
              <a:buNone/>
              <a:defRPr sz="8666"/>
            </a:lvl6pPr>
            <a:lvl7pPr marL="11886286" indent="0">
              <a:buNone/>
              <a:defRPr sz="8666"/>
            </a:lvl7pPr>
            <a:lvl8pPr marL="13867333" indent="0">
              <a:buNone/>
              <a:defRPr sz="8666"/>
            </a:lvl8pPr>
            <a:lvl9pPr marL="15848381" indent="0">
              <a:buNone/>
              <a:defRPr sz="866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9092" y="8915400"/>
            <a:ext cx="12778747" cy="16516881"/>
          </a:xfrm>
        </p:spPr>
        <p:txBody>
          <a:bodyPr/>
          <a:lstStyle>
            <a:lvl1pPr marL="0" indent="0">
              <a:buNone/>
              <a:defRPr sz="6933"/>
            </a:lvl1pPr>
            <a:lvl2pPr marL="1981048" indent="0">
              <a:buNone/>
              <a:defRPr sz="6066"/>
            </a:lvl2pPr>
            <a:lvl3pPr marL="3962095" indent="0">
              <a:buNone/>
              <a:defRPr sz="5200"/>
            </a:lvl3pPr>
            <a:lvl4pPr marL="5943143" indent="0">
              <a:buNone/>
              <a:defRPr sz="4333"/>
            </a:lvl4pPr>
            <a:lvl5pPr marL="7924190" indent="0">
              <a:buNone/>
              <a:defRPr sz="4333"/>
            </a:lvl5pPr>
            <a:lvl6pPr marL="9905238" indent="0">
              <a:buNone/>
              <a:defRPr sz="4333"/>
            </a:lvl6pPr>
            <a:lvl7pPr marL="11886286" indent="0">
              <a:buNone/>
              <a:defRPr sz="4333"/>
            </a:lvl7pPr>
            <a:lvl8pPr marL="13867333" indent="0">
              <a:buNone/>
              <a:defRPr sz="4333"/>
            </a:lvl8pPr>
            <a:lvl9pPr marL="15848381" indent="0">
              <a:buNone/>
              <a:defRPr sz="433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1BFC-0113-47B6-8556-7F4C9EC2EA0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A0BA1-2095-46E6-B6E9-C1281DA03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8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3932" y="1582215"/>
            <a:ext cx="34172962" cy="5744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3932" y="7911042"/>
            <a:ext cx="34172962" cy="1885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3932" y="27544190"/>
            <a:ext cx="8914686" cy="1582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1BFC-0113-47B6-8556-7F4C9EC2EA0C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4399" y="27544190"/>
            <a:ext cx="13372028" cy="1582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82207" y="27544190"/>
            <a:ext cx="8914686" cy="1582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0BA1-2095-46E6-B6E9-C1281DA03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962095" rtl="0" eaLnBrk="1" latinLnBrk="1" hangingPunct="1">
        <a:lnSpc>
          <a:spcPct val="90000"/>
        </a:lnSpc>
        <a:spcBef>
          <a:spcPct val="0"/>
        </a:spcBef>
        <a:buNone/>
        <a:defRPr sz="190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0524" indent="-990524" algn="l" defTabSz="3962095" rtl="0" eaLnBrk="1" latinLnBrk="1" hangingPunct="1">
        <a:lnSpc>
          <a:spcPct val="90000"/>
        </a:lnSpc>
        <a:spcBef>
          <a:spcPts val="4333"/>
        </a:spcBef>
        <a:buFont typeface="Arial" panose="020B0604020202020204" pitchFamily="34" charset="0"/>
        <a:buChar char="•"/>
        <a:defRPr sz="12132" kern="1200">
          <a:solidFill>
            <a:schemeClr val="tx1"/>
          </a:solidFill>
          <a:latin typeface="+mn-lt"/>
          <a:ea typeface="+mn-ea"/>
          <a:cs typeface="+mn-cs"/>
        </a:defRPr>
      </a:lvl1pPr>
      <a:lvl2pPr marL="2971571" indent="-990524" algn="l" defTabSz="3962095" rtl="0" eaLnBrk="1" latinLnBrk="1" hangingPunct="1">
        <a:lnSpc>
          <a:spcPct val="90000"/>
        </a:lnSpc>
        <a:spcBef>
          <a:spcPts val="2167"/>
        </a:spcBef>
        <a:buFont typeface="Arial" panose="020B0604020202020204" pitchFamily="34" charset="0"/>
        <a:buChar char="•"/>
        <a:defRPr sz="10399" kern="1200">
          <a:solidFill>
            <a:schemeClr val="tx1"/>
          </a:solidFill>
          <a:latin typeface="+mn-lt"/>
          <a:ea typeface="+mn-ea"/>
          <a:cs typeface="+mn-cs"/>
        </a:defRPr>
      </a:lvl2pPr>
      <a:lvl3pPr marL="4952619" indent="-990524" algn="l" defTabSz="3962095" rtl="0" eaLnBrk="1" latinLnBrk="1" hangingPunct="1">
        <a:lnSpc>
          <a:spcPct val="90000"/>
        </a:lnSpc>
        <a:spcBef>
          <a:spcPts val="2167"/>
        </a:spcBef>
        <a:buFont typeface="Arial" panose="020B0604020202020204" pitchFamily="34" charset="0"/>
        <a:buChar char="•"/>
        <a:defRPr sz="8666" kern="1200">
          <a:solidFill>
            <a:schemeClr val="tx1"/>
          </a:solidFill>
          <a:latin typeface="+mn-lt"/>
          <a:ea typeface="+mn-ea"/>
          <a:cs typeface="+mn-cs"/>
        </a:defRPr>
      </a:lvl3pPr>
      <a:lvl4pPr marL="6933667" indent="-990524" algn="l" defTabSz="3962095" rtl="0" eaLnBrk="1" latinLnBrk="1" hangingPunct="1">
        <a:lnSpc>
          <a:spcPct val="90000"/>
        </a:lnSpc>
        <a:spcBef>
          <a:spcPts val="2167"/>
        </a:spcBef>
        <a:buFont typeface="Arial" panose="020B0604020202020204" pitchFamily="34" charset="0"/>
        <a:buChar char="•"/>
        <a:defRPr sz="7799" kern="1200">
          <a:solidFill>
            <a:schemeClr val="tx1"/>
          </a:solidFill>
          <a:latin typeface="+mn-lt"/>
          <a:ea typeface="+mn-ea"/>
          <a:cs typeface="+mn-cs"/>
        </a:defRPr>
      </a:lvl4pPr>
      <a:lvl5pPr marL="8914714" indent="-990524" algn="l" defTabSz="3962095" rtl="0" eaLnBrk="1" latinLnBrk="1" hangingPunct="1">
        <a:lnSpc>
          <a:spcPct val="90000"/>
        </a:lnSpc>
        <a:spcBef>
          <a:spcPts val="2167"/>
        </a:spcBef>
        <a:buFont typeface="Arial" panose="020B0604020202020204" pitchFamily="34" charset="0"/>
        <a:buChar char="•"/>
        <a:defRPr sz="7799" kern="1200">
          <a:solidFill>
            <a:schemeClr val="tx1"/>
          </a:solidFill>
          <a:latin typeface="+mn-lt"/>
          <a:ea typeface="+mn-ea"/>
          <a:cs typeface="+mn-cs"/>
        </a:defRPr>
      </a:lvl5pPr>
      <a:lvl6pPr marL="10895762" indent="-990524" algn="l" defTabSz="3962095" rtl="0" eaLnBrk="1" latinLnBrk="1" hangingPunct="1">
        <a:lnSpc>
          <a:spcPct val="90000"/>
        </a:lnSpc>
        <a:spcBef>
          <a:spcPts val="2167"/>
        </a:spcBef>
        <a:buFont typeface="Arial" panose="020B0604020202020204" pitchFamily="34" charset="0"/>
        <a:buChar char="•"/>
        <a:defRPr sz="7799" kern="1200">
          <a:solidFill>
            <a:schemeClr val="tx1"/>
          </a:solidFill>
          <a:latin typeface="+mn-lt"/>
          <a:ea typeface="+mn-ea"/>
          <a:cs typeface="+mn-cs"/>
        </a:defRPr>
      </a:lvl6pPr>
      <a:lvl7pPr marL="12876809" indent="-990524" algn="l" defTabSz="3962095" rtl="0" eaLnBrk="1" latinLnBrk="1" hangingPunct="1">
        <a:lnSpc>
          <a:spcPct val="90000"/>
        </a:lnSpc>
        <a:spcBef>
          <a:spcPts val="2167"/>
        </a:spcBef>
        <a:buFont typeface="Arial" panose="020B0604020202020204" pitchFamily="34" charset="0"/>
        <a:buChar char="•"/>
        <a:defRPr sz="7799" kern="1200">
          <a:solidFill>
            <a:schemeClr val="tx1"/>
          </a:solidFill>
          <a:latin typeface="+mn-lt"/>
          <a:ea typeface="+mn-ea"/>
          <a:cs typeface="+mn-cs"/>
        </a:defRPr>
      </a:lvl7pPr>
      <a:lvl8pPr marL="14857857" indent="-990524" algn="l" defTabSz="3962095" rtl="0" eaLnBrk="1" latinLnBrk="1" hangingPunct="1">
        <a:lnSpc>
          <a:spcPct val="90000"/>
        </a:lnSpc>
        <a:spcBef>
          <a:spcPts val="2167"/>
        </a:spcBef>
        <a:buFont typeface="Arial" panose="020B0604020202020204" pitchFamily="34" charset="0"/>
        <a:buChar char="•"/>
        <a:defRPr sz="7799" kern="1200">
          <a:solidFill>
            <a:schemeClr val="tx1"/>
          </a:solidFill>
          <a:latin typeface="+mn-lt"/>
          <a:ea typeface="+mn-ea"/>
          <a:cs typeface="+mn-cs"/>
        </a:defRPr>
      </a:lvl8pPr>
      <a:lvl9pPr marL="16838905" indent="-990524" algn="l" defTabSz="3962095" rtl="0" eaLnBrk="1" latinLnBrk="1" hangingPunct="1">
        <a:lnSpc>
          <a:spcPct val="90000"/>
        </a:lnSpc>
        <a:spcBef>
          <a:spcPts val="2167"/>
        </a:spcBef>
        <a:buFont typeface="Arial" panose="020B0604020202020204" pitchFamily="34" charset="0"/>
        <a:buChar char="•"/>
        <a:defRPr sz="7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2095" rtl="0" eaLnBrk="1" latinLnBrk="1" hangingPunct="1">
        <a:defRPr sz="7799" kern="1200">
          <a:solidFill>
            <a:schemeClr val="tx1"/>
          </a:solidFill>
          <a:latin typeface="+mn-lt"/>
          <a:ea typeface="+mn-ea"/>
          <a:cs typeface="+mn-cs"/>
        </a:defRPr>
      </a:lvl1pPr>
      <a:lvl2pPr marL="1981048" algn="l" defTabSz="3962095" rtl="0" eaLnBrk="1" latinLnBrk="1" hangingPunct="1">
        <a:defRPr sz="7799" kern="1200">
          <a:solidFill>
            <a:schemeClr val="tx1"/>
          </a:solidFill>
          <a:latin typeface="+mn-lt"/>
          <a:ea typeface="+mn-ea"/>
          <a:cs typeface="+mn-cs"/>
        </a:defRPr>
      </a:lvl2pPr>
      <a:lvl3pPr marL="3962095" algn="l" defTabSz="3962095" rtl="0" eaLnBrk="1" latinLnBrk="1" hangingPunct="1">
        <a:defRPr sz="7799" kern="1200">
          <a:solidFill>
            <a:schemeClr val="tx1"/>
          </a:solidFill>
          <a:latin typeface="+mn-lt"/>
          <a:ea typeface="+mn-ea"/>
          <a:cs typeface="+mn-cs"/>
        </a:defRPr>
      </a:lvl3pPr>
      <a:lvl4pPr marL="5943143" algn="l" defTabSz="3962095" rtl="0" eaLnBrk="1" latinLnBrk="1" hangingPunct="1">
        <a:defRPr sz="7799" kern="1200">
          <a:solidFill>
            <a:schemeClr val="tx1"/>
          </a:solidFill>
          <a:latin typeface="+mn-lt"/>
          <a:ea typeface="+mn-ea"/>
          <a:cs typeface="+mn-cs"/>
        </a:defRPr>
      </a:lvl4pPr>
      <a:lvl5pPr marL="7924190" algn="l" defTabSz="3962095" rtl="0" eaLnBrk="1" latinLnBrk="1" hangingPunct="1">
        <a:defRPr sz="7799" kern="1200">
          <a:solidFill>
            <a:schemeClr val="tx1"/>
          </a:solidFill>
          <a:latin typeface="+mn-lt"/>
          <a:ea typeface="+mn-ea"/>
          <a:cs typeface="+mn-cs"/>
        </a:defRPr>
      </a:lvl5pPr>
      <a:lvl6pPr marL="9905238" algn="l" defTabSz="3962095" rtl="0" eaLnBrk="1" latinLnBrk="1" hangingPunct="1">
        <a:defRPr sz="7799" kern="1200">
          <a:solidFill>
            <a:schemeClr val="tx1"/>
          </a:solidFill>
          <a:latin typeface="+mn-lt"/>
          <a:ea typeface="+mn-ea"/>
          <a:cs typeface="+mn-cs"/>
        </a:defRPr>
      </a:lvl6pPr>
      <a:lvl7pPr marL="11886286" algn="l" defTabSz="3962095" rtl="0" eaLnBrk="1" latinLnBrk="1" hangingPunct="1">
        <a:defRPr sz="7799" kern="1200">
          <a:solidFill>
            <a:schemeClr val="tx1"/>
          </a:solidFill>
          <a:latin typeface="+mn-lt"/>
          <a:ea typeface="+mn-ea"/>
          <a:cs typeface="+mn-cs"/>
        </a:defRPr>
      </a:lvl7pPr>
      <a:lvl8pPr marL="13867333" algn="l" defTabSz="3962095" rtl="0" eaLnBrk="1" latinLnBrk="1" hangingPunct="1">
        <a:defRPr sz="7799" kern="1200">
          <a:solidFill>
            <a:schemeClr val="tx1"/>
          </a:solidFill>
          <a:latin typeface="+mn-lt"/>
          <a:ea typeface="+mn-ea"/>
          <a:cs typeface="+mn-cs"/>
        </a:defRPr>
      </a:lvl8pPr>
      <a:lvl9pPr marL="15848381" algn="l" defTabSz="3962095" rtl="0" eaLnBrk="1" latinLnBrk="1" hangingPunct="1">
        <a:defRPr sz="7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reeform 7"/>
          <p:cNvSpPr>
            <a:spLocks noEditPoints="1"/>
          </p:cNvSpPr>
          <p:nvPr/>
        </p:nvSpPr>
        <p:spPr bwMode="auto">
          <a:xfrm>
            <a:off x="25685932" y="18291148"/>
            <a:ext cx="2068976" cy="1730285"/>
          </a:xfrm>
          <a:custGeom>
            <a:avLst/>
            <a:gdLst/>
            <a:ahLst/>
            <a:cxnLst>
              <a:cxn ang="0">
                <a:pos x="802" y="19"/>
              </a:cxn>
              <a:cxn ang="0">
                <a:pos x="844" y="74"/>
              </a:cxn>
              <a:cxn ang="0">
                <a:pos x="815" y="121"/>
              </a:cxn>
              <a:cxn ang="0">
                <a:pos x="800" y="210"/>
              </a:cxn>
              <a:cxn ang="0">
                <a:pos x="766" y="229"/>
              </a:cxn>
              <a:cxn ang="0">
                <a:pos x="801" y="261"/>
              </a:cxn>
              <a:cxn ang="0">
                <a:pos x="758" y="307"/>
              </a:cxn>
              <a:cxn ang="0">
                <a:pos x="759" y="366"/>
              </a:cxn>
              <a:cxn ang="0">
                <a:pos x="742" y="392"/>
              </a:cxn>
              <a:cxn ang="0">
                <a:pos x="709" y="401"/>
              </a:cxn>
              <a:cxn ang="0">
                <a:pos x="678" y="453"/>
              </a:cxn>
              <a:cxn ang="0">
                <a:pos x="625" y="458"/>
              </a:cxn>
              <a:cxn ang="0">
                <a:pos x="569" y="457"/>
              </a:cxn>
              <a:cxn ang="0">
                <a:pos x="557" y="494"/>
              </a:cxn>
              <a:cxn ang="0">
                <a:pos x="583" y="571"/>
              </a:cxn>
              <a:cxn ang="0">
                <a:pos x="544" y="569"/>
              </a:cxn>
              <a:cxn ang="0">
                <a:pos x="521" y="559"/>
              </a:cxn>
              <a:cxn ang="0">
                <a:pos x="478" y="510"/>
              </a:cxn>
              <a:cxn ang="0">
                <a:pos x="441" y="545"/>
              </a:cxn>
              <a:cxn ang="0">
                <a:pos x="412" y="614"/>
              </a:cxn>
              <a:cxn ang="0">
                <a:pos x="396" y="663"/>
              </a:cxn>
              <a:cxn ang="0">
                <a:pos x="357" y="601"/>
              </a:cxn>
              <a:cxn ang="0">
                <a:pos x="357" y="679"/>
              </a:cxn>
              <a:cxn ang="0">
                <a:pos x="331" y="659"/>
              </a:cxn>
              <a:cxn ang="0">
                <a:pos x="320" y="673"/>
              </a:cxn>
              <a:cxn ang="0">
                <a:pos x="310" y="705"/>
              </a:cxn>
              <a:cxn ang="0">
                <a:pos x="284" y="607"/>
              </a:cxn>
              <a:cxn ang="0">
                <a:pos x="278" y="582"/>
              </a:cxn>
              <a:cxn ang="0">
                <a:pos x="263" y="546"/>
              </a:cxn>
              <a:cxn ang="0">
                <a:pos x="220" y="594"/>
              </a:cxn>
              <a:cxn ang="0">
                <a:pos x="200" y="540"/>
              </a:cxn>
              <a:cxn ang="0">
                <a:pos x="173" y="610"/>
              </a:cxn>
              <a:cxn ang="0">
                <a:pos x="66" y="571"/>
              </a:cxn>
              <a:cxn ang="0">
                <a:pos x="13" y="610"/>
              </a:cxn>
              <a:cxn ang="0">
                <a:pos x="13" y="575"/>
              </a:cxn>
              <a:cxn ang="0">
                <a:pos x="10" y="569"/>
              </a:cxn>
              <a:cxn ang="0">
                <a:pos x="18" y="519"/>
              </a:cxn>
              <a:cxn ang="0">
                <a:pos x="148" y="391"/>
              </a:cxn>
              <a:cxn ang="0">
                <a:pos x="333" y="339"/>
              </a:cxn>
              <a:cxn ang="0">
                <a:pos x="389" y="271"/>
              </a:cxn>
              <a:cxn ang="0">
                <a:pos x="510" y="212"/>
              </a:cxn>
              <a:cxn ang="0">
                <a:pos x="575" y="92"/>
              </a:cxn>
              <a:cxn ang="0">
                <a:pos x="726" y="0"/>
              </a:cxn>
              <a:cxn ang="0">
                <a:pos x="470" y="561"/>
              </a:cxn>
              <a:cxn ang="0">
                <a:pos x="533" y="649"/>
              </a:cxn>
              <a:cxn ang="0">
                <a:pos x="500" y="647"/>
              </a:cxn>
              <a:cxn ang="0">
                <a:pos x="478" y="628"/>
              </a:cxn>
              <a:cxn ang="0">
                <a:pos x="422" y="578"/>
              </a:cxn>
            </a:cxnLst>
            <a:rect l="0" t="0" r="r" b="b"/>
            <a:pathLst>
              <a:path w="844" h="705">
                <a:moveTo>
                  <a:pt x="730" y="6"/>
                </a:moveTo>
                <a:lnTo>
                  <a:pt x="732" y="19"/>
                </a:lnTo>
                <a:lnTo>
                  <a:pt x="802" y="19"/>
                </a:lnTo>
                <a:lnTo>
                  <a:pt x="827" y="43"/>
                </a:lnTo>
                <a:lnTo>
                  <a:pt x="827" y="43"/>
                </a:lnTo>
                <a:lnTo>
                  <a:pt x="844" y="74"/>
                </a:lnTo>
                <a:lnTo>
                  <a:pt x="841" y="101"/>
                </a:lnTo>
                <a:lnTo>
                  <a:pt x="825" y="107"/>
                </a:lnTo>
                <a:lnTo>
                  <a:pt x="815" y="121"/>
                </a:lnTo>
                <a:lnTo>
                  <a:pt x="808" y="138"/>
                </a:lnTo>
                <a:lnTo>
                  <a:pt x="813" y="169"/>
                </a:lnTo>
                <a:lnTo>
                  <a:pt x="800" y="210"/>
                </a:lnTo>
                <a:lnTo>
                  <a:pt x="784" y="209"/>
                </a:lnTo>
                <a:lnTo>
                  <a:pt x="782" y="226"/>
                </a:lnTo>
                <a:lnTo>
                  <a:pt x="766" y="229"/>
                </a:lnTo>
                <a:lnTo>
                  <a:pt x="776" y="238"/>
                </a:lnTo>
                <a:lnTo>
                  <a:pt x="795" y="232"/>
                </a:lnTo>
                <a:lnTo>
                  <a:pt x="801" y="261"/>
                </a:lnTo>
                <a:lnTo>
                  <a:pt x="775" y="316"/>
                </a:lnTo>
                <a:lnTo>
                  <a:pt x="764" y="316"/>
                </a:lnTo>
                <a:lnTo>
                  <a:pt x="758" y="307"/>
                </a:lnTo>
                <a:lnTo>
                  <a:pt x="746" y="332"/>
                </a:lnTo>
                <a:lnTo>
                  <a:pt x="761" y="357"/>
                </a:lnTo>
                <a:lnTo>
                  <a:pt x="759" y="366"/>
                </a:lnTo>
                <a:lnTo>
                  <a:pt x="752" y="366"/>
                </a:lnTo>
                <a:lnTo>
                  <a:pt x="751" y="388"/>
                </a:lnTo>
                <a:lnTo>
                  <a:pt x="742" y="392"/>
                </a:lnTo>
                <a:lnTo>
                  <a:pt x="736" y="385"/>
                </a:lnTo>
                <a:lnTo>
                  <a:pt x="727" y="398"/>
                </a:lnTo>
                <a:lnTo>
                  <a:pt x="709" y="401"/>
                </a:lnTo>
                <a:lnTo>
                  <a:pt x="699" y="440"/>
                </a:lnTo>
                <a:lnTo>
                  <a:pt x="686" y="442"/>
                </a:lnTo>
                <a:lnTo>
                  <a:pt x="678" y="453"/>
                </a:lnTo>
                <a:lnTo>
                  <a:pt x="648" y="441"/>
                </a:lnTo>
                <a:lnTo>
                  <a:pt x="638" y="442"/>
                </a:lnTo>
                <a:lnTo>
                  <a:pt x="625" y="458"/>
                </a:lnTo>
                <a:lnTo>
                  <a:pt x="596" y="438"/>
                </a:lnTo>
                <a:lnTo>
                  <a:pt x="598" y="453"/>
                </a:lnTo>
                <a:lnTo>
                  <a:pt x="569" y="457"/>
                </a:lnTo>
                <a:lnTo>
                  <a:pt x="565" y="467"/>
                </a:lnTo>
                <a:lnTo>
                  <a:pt x="569" y="483"/>
                </a:lnTo>
                <a:lnTo>
                  <a:pt x="557" y="494"/>
                </a:lnTo>
                <a:lnTo>
                  <a:pt x="576" y="497"/>
                </a:lnTo>
                <a:lnTo>
                  <a:pt x="585" y="525"/>
                </a:lnTo>
                <a:lnTo>
                  <a:pt x="583" y="571"/>
                </a:lnTo>
                <a:lnTo>
                  <a:pt x="562" y="559"/>
                </a:lnTo>
                <a:lnTo>
                  <a:pt x="549" y="559"/>
                </a:lnTo>
                <a:lnTo>
                  <a:pt x="544" y="569"/>
                </a:lnTo>
                <a:lnTo>
                  <a:pt x="527" y="565"/>
                </a:lnTo>
                <a:lnTo>
                  <a:pt x="526" y="548"/>
                </a:lnTo>
                <a:lnTo>
                  <a:pt x="521" y="559"/>
                </a:lnTo>
                <a:lnTo>
                  <a:pt x="487" y="553"/>
                </a:lnTo>
                <a:lnTo>
                  <a:pt x="491" y="519"/>
                </a:lnTo>
                <a:lnTo>
                  <a:pt x="478" y="510"/>
                </a:lnTo>
                <a:lnTo>
                  <a:pt x="468" y="525"/>
                </a:lnTo>
                <a:lnTo>
                  <a:pt x="445" y="533"/>
                </a:lnTo>
                <a:lnTo>
                  <a:pt x="441" y="545"/>
                </a:lnTo>
                <a:lnTo>
                  <a:pt x="444" y="551"/>
                </a:lnTo>
                <a:lnTo>
                  <a:pt x="415" y="582"/>
                </a:lnTo>
                <a:lnTo>
                  <a:pt x="412" y="614"/>
                </a:lnTo>
                <a:lnTo>
                  <a:pt x="396" y="615"/>
                </a:lnTo>
                <a:lnTo>
                  <a:pt x="409" y="641"/>
                </a:lnTo>
                <a:lnTo>
                  <a:pt x="396" y="663"/>
                </a:lnTo>
                <a:lnTo>
                  <a:pt x="380" y="626"/>
                </a:lnTo>
                <a:lnTo>
                  <a:pt x="376" y="598"/>
                </a:lnTo>
                <a:lnTo>
                  <a:pt x="357" y="601"/>
                </a:lnTo>
                <a:lnTo>
                  <a:pt x="373" y="672"/>
                </a:lnTo>
                <a:lnTo>
                  <a:pt x="367" y="680"/>
                </a:lnTo>
                <a:lnTo>
                  <a:pt x="357" y="679"/>
                </a:lnTo>
                <a:lnTo>
                  <a:pt x="354" y="653"/>
                </a:lnTo>
                <a:lnTo>
                  <a:pt x="335" y="646"/>
                </a:lnTo>
                <a:lnTo>
                  <a:pt x="331" y="659"/>
                </a:lnTo>
                <a:lnTo>
                  <a:pt x="343" y="662"/>
                </a:lnTo>
                <a:lnTo>
                  <a:pt x="340" y="676"/>
                </a:lnTo>
                <a:lnTo>
                  <a:pt x="320" y="673"/>
                </a:lnTo>
                <a:lnTo>
                  <a:pt x="331" y="690"/>
                </a:lnTo>
                <a:lnTo>
                  <a:pt x="324" y="690"/>
                </a:lnTo>
                <a:lnTo>
                  <a:pt x="310" y="705"/>
                </a:lnTo>
                <a:lnTo>
                  <a:pt x="312" y="673"/>
                </a:lnTo>
                <a:lnTo>
                  <a:pt x="299" y="666"/>
                </a:lnTo>
                <a:lnTo>
                  <a:pt x="284" y="607"/>
                </a:lnTo>
                <a:lnTo>
                  <a:pt x="294" y="552"/>
                </a:lnTo>
                <a:lnTo>
                  <a:pt x="284" y="551"/>
                </a:lnTo>
                <a:lnTo>
                  <a:pt x="278" y="582"/>
                </a:lnTo>
                <a:lnTo>
                  <a:pt x="256" y="597"/>
                </a:lnTo>
                <a:lnTo>
                  <a:pt x="255" y="575"/>
                </a:lnTo>
                <a:lnTo>
                  <a:pt x="263" y="546"/>
                </a:lnTo>
                <a:lnTo>
                  <a:pt x="255" y="545"/>
                </a:lnTo>
                <a:lnTo>
                  <a:pt x="243" y="581"/>
                </a:lnTo>
                <a:lnTo>
                  <a:pt x="220" y="594"/>
                </a:lnTo>
                <a:lnTo>
                  <a:pt x="220" y="610"/>
                </a:lnTo>
                <a:lnTo>
                  <a:pt x="190" y="610"/>
                </a:lnTo>
                <a:lnTo>
                  <a:pt x="200" y="540"/>
                </a:lnTo>
                <a:lnTo>
                  <a:pt x="209" y="528"/>
                </a:lnTo>
                <a:lnTo>
                  <a:pt x="190" y="520"/>
                </a:lnTo>
                <a:lnTo>
                  <a:pt x="173" y="610"/>
                </a:lnTo>
                <a:lnTo>
                  <a:pt x="145" y="600"/>
                </a:lnTo>
                <a:lnTo>
                  <a:pt x="92" y="600"/>
                </a:lnTo>
                <a:lnTo>
                  <a:pt x="66" y="571"/>
                </a:lnTo>
                <a:lnTo>
                  <a:pt x="62" y="584"/>
                </a:lnTo>
                <a:lnTo>
                  <a:pt x="34" y="587"/>
                </a:lnTo>
                <a:lnTo>
                  <a:pt x="13" y="610"/>
                </a:lnTo>
                <a:lnTo>
                  <a:pt x="4" y="608"/>
                </a:lnTo>
                <a:lnTo>
                  <a:pt x="0" y="594"/>
                </a:lnTo>
                <a:lnTo>
                  <a:pt x="13" y="575"/>
                </a:lnTo>
                <a:lnTo>
                  <a:pt x="29" y="578"/>
                </a:lnTo>
                <a:lnTo>
                  <a:pt x="33" y="566"/>
                </a:lnTo>
                <a:lnTo>
                  <a:pt x="10" y="569"/>
                </a:lnTo>
                <a:lnTo>
                  <a:pt x="16" y="528"/>
                </a:lnTo>
                <a:lnTo>
                  <a:pt x="16" y="528"/>
                </a:lnTo>
                <a:lnTo>
                  <a:pt x="18" y="519"/>
                </a:lnTo>
                <a:lnTo>
                  <a:pt x="63" y="502"/>
                </a:lnTo>
                <a:lnTo>
                  <a:pt x="139" y="481"/>
                </a:lnTo>
                <a:lnTo>
                  <a:pt x="148" y="391"/>
                </a:lnTo>
                <a:lnTo>
                  <a:pt x="188" y="385"/>
                </a:lnTo>
                <a:lnTo>
                  <a:pt x="258" y="342"/>
                </a:lnTo>
                <a:lnTo>
                  <a:pt x="333" y="339"/>
                </a:lnTo>
                <a:lnTo>
                  <a:pt x="359" y="311"/>
                </a:lnTo>
                <a:lnTo>
                  <a:pt x="374" y="275"/>
                </a:lnTo>
                <a:lnTo>
                  <a:pt x="389" y="271"/>
                </a:lnTo>
                <a:lnTo>
                  <a:pt x="406" y="251"/>
                </a:lnTo>
                <a:lnTo>
                  <a:pt x="477" y="206"/>
                </a:lnTo>
                <a:lnTo>
                  <a:pt x="510" y="212"/>
                </a:lnTo>
                <a:lnTo>
                  <a:pt x="529" y="187"/>
                </a:lnTo>
                <a:lnTo>
                  <a:pt x="544" y="138"/>
                </a:lnTo>
                <a:lnTo>
                  <a:pt x="575" y="92"/>
                </a:lnTo>
                <a:lnTo>
                  <a:pt x="663" y="82"/>
                </a:lnTo>
                <a:lnTo>
                  <a:pt x="673" y="49"/>
                </a:lnTo>
                <a:lnTo>
                  <a:pt x="726" y="0"/>
                </a:lnTo>
                <a:lnTo>
                  <a:pt x="726" y="0"/>
                </a:lnTo>
                <a:lnTo>
                  <a:pt x="730" y="6"/>
                </a:lnTo>
                <a:close/>
                <a:moveTo>
                  <a:pt x="470" y="561"/>
                </a:moveTo>
                <a:lnTo>
                  <a:pt x="503" y="589"/>
                </a:lnTo>
                <a:lnTo>
                  <a:pt x="498" y="618"/>
                </a:lnTo>
                <a:lnTo>
                  <a:pt x="533" y="649"/>
                </a:lnTo>
                <a:lnTo>
                  <a:pt x="524" y="667"/>
                </a:lnTo>
                <a:lnTo>
                  <a:pt x="508" y="667"/>
                </a:lnTo>
                <a:lnTo>
                  <a:pt x="500" y="647"/>
                </a:lnTo>
                <a:lnTo>
                  <a:pt x="488" y="651"/>
                </a:lnTo>
                <a:lnTo>
                  <a:pt x="480" y="643"/>
                </a:lnTo>
                <a:lnTo>
                  <a:pt x="478" y="628"/>
                </a:lnTo>
                <a:lnTo>
                  <a:pt x="454" y="621"/>
                </a:lnTo>
                <a:lnTo>
                  <a:pt x="422" y="587"/>
                </a:lnTo>
                <a:lnTo>
                  <a:pt x="422" y="578"/>
                </a:lnTo>
                <a:lnTo>
                  <a:pt x="436" y="569"/>
                </a:lnTo>
                <a:lnTo>
                  <a:pt x="470" y="56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4763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>
            <a:off x="15523984" y="6857712"/>
            <a:ext cx="2032159" cy="1487306"/>
          </a:xfrm>
          <a:custGeom>
            <a:avLst/>
            <a:gdLst/>
            <a:ahLst/>
            <a:cxnLst>
              <a:cxn ang="0">
                <a:pos x="543" y="51"/>
              </a:cxn>
              <a:cxn ang="0">
                <a:pos x="618" y="3"/>
              </a:cxn>
              <a:cxn ang="0">
                <a:pos x="821" y="134"/>
              </a:cxn>
              <a:cxn ang="0">
                <a:pos x="830" y="163"/>
              </a:cxn>
              <a:cxn ang="0">
                <a:pos x="768" y="317"/>
              </a:cxn>
              <a:cxn ang="0">
                <a:pos x="829" y="391"/>
              </a:cxn>
              <a:cxn ang="0">
                <a:pos x="814" y="417"/>
              </a:cxn>
              <a:cxn ang="0">
                <a:pos x="803" y="453"/>
              </a:cxn>
              <a:cxn ang="0">
                <a:pos x="787" y="479"/>
              </a:cxn>
              <a:cxn ang="0">
                <a:pos x="751" y="469"/>
              </a:cxn>
              <a:cxn ang="0">
                <a:pos x="743" y="428"/>
              </a:cxn>
              <a:cxn ang="0">
                <a:pos x="741" y="457"/>
              </a:cxn>
              <a:cxn ang="0">
                <a:pos x="731" y="456"/>
              </a:cxn>
              <a:cxn ang="0">
                <a:pos x="702" y="509"/>
              </a:cxn>
              <a:cxn ang="0">
                <a:pos x="514" y="584"/>
              </a:cxn>
              <a:cxn ang="0">
                <a:pos x="483" y="606"/>
              </a:cxn>
              <a:cxn ang="0">
                <a:pos x="490" y="567"/>
              </a:cxn>
              <a:cxn ang="0">
                <a:pos x="572" y="583"/>
              </a:cxn>
              <a:cxn ang="0">
                <a:pos x="563" y="444"/>
              </a:cxn>
              <a:cxn ang="0">
                <a:pos x="511" y="407"/>
              </a:cxn>
              <a:cxn ang="0">
                <a:pos x="522" y="378"/>
              </a:cxn>
              <a:cxn ang="0">
                <a:pos x="500" y="384"/>
              </a:cxn>
              <a:cxn ang="0">
                <a:pos x="486" y="349"/>
              </a:cxn>
              <a:cxn ang="0">
                <a:pos x="486" y="319"/>
              </a:cxn>
              <a:cxn ang="0">
                <a:pos x="576" y="277"/>
              </a:cxn>
              <a:cxn ang="0">
                <a:pos x="540" y="264"/>
              </a:cxn>
              <a:cxn ang="0">
                <a:pos x="504" y="235"/>
              </a:cxn>
              <a:cxn ang="0">
                <a:pos x="513" y="202"/>
              </a:cxn>
              <a:cxn ang="0">
                <a:pos x="493" y="188"/>
              </a:cxn>
              <a:cxn ang="0">
                <a:pos x="504" y="149"/>
              </a:cxn>
              <a:cxn ang="0">
                <a:pos x="447" y="172"/>
              </a:cxn>
              <a:cxn ang="0">
                <a:pos x="435" y="175"/>
              </a:cxn>
              <a:cxn ang="0">
                <a:pos x="477" y="124"/>
              </a:cxn>
              <a:cxn ang="0">
                <a:pos x="33" y="144"/>
              </a:cxn>
              <a:cxn ang="0">
                <a:pos x="59" y="175"/>
              </a:cxn>
              <a:cxn ang="0">
                <a:pos x="124" y="201"/>
              </a:cxn>
              <a:cxn ang="0">
                <a:pos x="53" y="195"/>
              </a:cxn>
              <a:cxn ang="0">
                <a:pos x="34" y="173"/>
              </a:cxn>
              <a:cxn ang="0">
                <a:pos x="354" y="186"/>
              </a:cxn>
              <a:cxn ang="0">
                <a:pos x="432" y="225"/>
              </a:cxn>
              <a:cxn ang="0">
                <a:pos x="464" y="281"/>
              </a:cxn>
              <a:cxn ang="0">
                <a:pos x="388" y="296"/>
              </a:cxn>
              <a:cxn ang="0">
                <a:pos x="301" y="375"/>
              </a:cxn>
              <a:cxn ang="0">
                <a:pos x="177" y="438"/>
              </a:cxn>
              <a:cxn ang="0">
                <a:pos x="183" y="402"/>
              </a:cxn>
              <a:cxn ang="0">
                <a:pos x="160" y="389"/>
              </a:cxn>
              <a:cxn ang="0">
                <a:pos x="138" y="394"/>
              </a:cxn>
              <a:cxn ang="0">
                <a:pos x="114" y="385"/>
              </a:cxn>
              <a:cxn ang="0">
                <a:pos x="101" y="369"/>
              </a:cxn>
              <a:cxn ang="0">
                <a:pos x="81" y="340"/>
              </a:cxn>
              <a:cxn ang="0">
                <a:pos x="115" y="314"/>
              </a:cxn>
              <a:cxn ang="0">
                <a:pos x="310" y="242"/>
              </a:cxn>
              <a:cxn ang="0">
                <a:pos x="177" y="448"/>
              </a:cxn>
              <a:cxn ang="0">
                <a:pos x="207" y="492"/>
              </a:cxn>
              <a:cxn ang="0">
                <a:pos x="215" y="510"/>
              </a:cxn>
              <a:cxn ang="0">
                <a:pos x="212" y="539"/>
              </a:cxn>
              <a:cxn ang="0">
                <a:pos x="174" y="508"/>
              </a:cxn>
              <a:cxn ang="0">
                <a:pos x="163" y="464"/>
              </a:cxn>
            </a:cxnLst>
            <a:rect l="0" t="0" r="r" b="b"/>
            <a:pathLst>
              <a:path w="830" h="606">
                <a:moveTo>
                  <a:pt x="468" y="100"/>
                </a:moveTo>
                <a:lnTo>
                  <a:pt x="513" y="64"/>
                </a:lnTo>
                <a:lnTo>
                  <a:pt x="543" y="51"/>
                </a:lnTo>
                <a:lnTo>
                  <a:pt x="555" y="22"/>
                </a:lnTo>
                <a:lnTo>
                  <a:pt x="581" y="0"/>
                </a:lnTo>
                <a:lnTo>
                  <a:pt x="618" y="3"/>
                </a:lnTo>
                <a:lnTo>
                  <a:pt x="752" y="111"/>
                </a:lnTo>
                <a:lnTo>
                  <a:pt x="752" y="111"/>
                </a:lnTo>
                <a:lnTo>
                  <a:pt x="821" y="134"/>
                </a:lnTo>
                <a:lnTo>
                  <a:pt x="818" y="157"/>
                </a:lnTo>
                <a:lnTo>
                  <a:pt x="830" y="163"/>
                </a:lnTo>
                <a:lnTo>
                  <a:pt x="830" y="163"/>
                </a:lnTo>
                <a:lnTo>
                  <a:pt x="765" y="245"/>
                </a:lnTo>
                <a:lnTo>
                  <a:pt x="765" y="245"/>
                </a:lnTo>
                <a:lnTo>
                  <a:pt x="768" y="317"/>
                </a:lnTo>
                <a:lnTo>
                  <a:pt x="827" y="369"/>
                </a:lnTo>
                <a:lnTo>
                  <a:pt x="827" y="369"/>
                </a:lnTo>
                <a:lnTo>
                  <a:pt x="829" y="391"/>
                </a:lnTo>
                <a:lnTo>
                  <a:pt x="816" y="405"/>
                </a:lnTo>
                <a:lnTo>
                  <a:pt x="814" y="417"/>
                </a:lnTo>
                <a:lnTo>
                  <a:pt x="814" y="417"/>
                </a:lnTo>
                <a:lnTo>
                  <a:pt x="820" y="437"/>
                </a:lnTo>
                <a:lnTo>
                  <a:pt x="803" y="453"/>
                </a:lnTo>
                <a:lnTo>
                  <a:pt x="803" y="453"/>
                </a:lnTo>
                <a:lnTo>
                  <a:pt x="792" y="460"/>
                </a:lnTo>
                <a:lnTo>
                  <a:pt x="787" y="479"/>
                </a:lnTo>
                <a:lnTo>
                  <a:pt x="787" y="479"/>
                </a:lnTo>
                <a:lnTo>
                  <a:pt x="777" y="476"/>
                </a:lnTo>
                <a:lnTo>
                  <a:pt x="775" y="473"/>
                </a:lnTo>
                <a:lnTo>
                  <a:pt x="751" y="469"/>
                </a:lnTo>
                <a:lnTo>
                  <a:pt x="759" y="436"/>
                </a:lnTo>
                <a:lnTo>
                  <a:pt x="748" y="427"/>
                </a:lnTo>
                <a:lnTo>
                  <a:pt x="743" y="428"/>
                </a:lnTo>
                <a:lnTo>
                  <a:pt x="754" y="437"/>
                </a:lnTo>
                <a:lnTo>
                  <a:pt x="751" y="450"/>
                </a:lnTo>
                <a:lnTo>
                  <a:pt x="741" y="457"/>
                </a:lnTo>
                <a:lnTo>
                  <a:pt x="735" y="417"/>
                </a:lnTo>
                <a:lnTo>
                  <a:pt x="729" y="415"/>
                </a:lnTo>
                <a:lnTo>
                  <a:pt x="731" y="456"/>
                </a:lnTo>
                <a:lnTo>
                  <a:pt x="738" y="460"/>
                </a:lnTo>
                <a:lnTo>
                  <a:pt x="738" y="469"/>
                </a:lnTo>
                <a:lnTo>
                  <a:pt x="702" y="509"/>
                </a:lnTo>
                <a:lnTo>
                  <a:pt x="638" y="500"/>
                </a:lnTo>
                <a:lnTo>
                  <a:pt x="572" y="584"/>
                </a:lnTo>
                <a:lnTo>
                  <a:pt x="514" y="584"/>
                </a:lnTo>
                <a:lnTo>
                  <a:pt x="511" y="584"/>
                </a:lnTo>
                <a:lnTo>
                  <a:pt x="490" y="587"/>
                </a:lnTo>
                <a:lnTo>
                  <a:pt x="483" y="606"/>
                </a:lnTo>
                <a:lnTo>
                  <a:pt x="465" y="606"/>
                </a:lnTo>
                <a:lnTo>
                  <a:pt x="480" y="600"/>
                </a:lnTo>
                <a:lnTo>
                  <a:pt x="490" y="567"/>
                </a:lnTo>
                <a:lnTo>
                  <a:pt x="529" y="567"/>
                </a:lnTo>
                <a:lnTo>
                  <a:pt x="522" y="583"/>
                </a:lnTo>
                <a:lnTo>
                  <a:pt x="572" y="583"/>
                </a:lnTo>
                <a:lnTo>
                  <a:pt x="637" y="502"/>
                </a:lnTo>
                <a:lnTo>
                  <a:pt x="612" y="493"/>
                </a:lnTo>
                <a:lnTo>
                  <a:pt x="563" y="444"/>
                </a:lnTo>
                <a:lnTo>
                  <a:pt x="547" y="368"/>
                </a:lnTo>
                <a:lnTo>
                  <a:pt x="537" y="408"/>
                </a:lnTo>
                <a:lnTo>
                  <a:pt x="511" y="407"/>
                </a:lnTo>
                <a:lnTo>
                  <a:pt x="519" y="392"/>
                </a:lnTo>
                <a:lnTo>
                  <a:pt x="509" y="379"/>
                </a:lnTo>
                <a:lnTo>
                  <a:pt x="522" y="378"/>
                </a:lnTo>
                <a:lnTo>
                  <a:pt x="513" y="371"/>
                </a:lnTo>
                <a:lnTo>
                  <a:pt x="514" y="361"/>
                </a:lnTo>
                <a:lnTo>
                  <a:pt x="500" y="384"/>
                </a:lnTo>
                <a:lnTo>
                  <a:pt x="483" y="382"/>
                </a:lnTo>
                <a:lnTo>
                  <a:pt x="478" y="375"/>
                </a:lnTo>
                <a:lnTo>
                  <a:pt x="486" y="349"/>
                </a:lnTo>
                <a:lnTo>
                  <a:pt x="481" y="333"/>
                </a:lnTo>
                <a:lnTo>
                  <a:pt x="493" y="333"/>
                </a:lnTo>
                <a:lnTo>
                  <a:pt x="486" y="319"/>
                </a:lnTo>
                <a:lnTo>
                  <a:pt x="500" y="291"/>
                </a:lnTo>
                <a:lnTo>
                  <a:pt x="555" y="270"/>
                </a:lnTo>
                <a:lnTo>
                  <a:pt x="576" y="277"/>
                </a:lnTo>
                <a:lnTo>
                  <a:pt x="562" y="267"/>
                </a:lnTo>
                <a:lnTo>
                  <a:pt x="559" y="247"/>
                </a:lnTo>
                <a:lnTo>
                  <a:pt x="540" y="264"/>
                </a:lnTo>
                <a:lnTo>
                  <a:pt x="516" y="267"/>
                </a:lnTo>
                <a:lnTo>
                  <a:pt x="517" y="242"/>
                </a:lnTo>
                <a:lnTo>
                  <a:pt x="504" y="235"/>
                </a:lnTo>
                <a:lnTo>
                  <a:pt x="498" y="224"/>
                </a:lnTo>
                <a:lnTo>
                  <a:pt x="516" y="225"/>
                </a:lnTo>
                <a:lnTo>
                  <a:pt x="513" y="202"/>
                </a:lnTo>
                <a:lnTo>
                  <a:pt x="503" y="202"/>
                </a:lnTo>
                <a:lnTo>
                  <a:pt x="501" y="188"/>
                </a:lnTo>
                <a:lnTo>
                  <a:pt x="493" y="188"/>
                </a:lnTo>
                <a:lnTo>
                  <a:pt x="491" y="180"/>
                </a:lnTo>
                <a:lnTo>
                  <a:pt x="503" y="175"/>
                </a:lnTo>
                <a:lnTo>
                  <a:pt x="504" y="149"/>
                </a:lnTo>
                <a:lnTo>
                  <a:pt x="457" y="167"/>
                </a:lnTo>
                <a:lnTo>
                  <a:pt x="454" y="179"/>
                </a:lnTo>
                <a:lnTo>
                  <a:pt x="447" y="172"/>
                </a:lnTo>
                <a:lnTo>
                  <a:pt x="437" y="176"/>
                </a:lnTo>
                <a:lnTo>
                  <a:pt x="395" y="212"/>
                </a:lnTo>
                <a:lnTo>
                  <a:pt x="435" y="175"/>
                </a:lnTo>
                <a:lnTo>
                  <a:pt x="504" y="146"/>
                </a:lnTo>
                <a:lnTo>
                  <a:pt x="490" y="127"/>
                </a:lnTo>
                <a:lnTo>
                  <a:pt x="477" y="124"/>
                </a:lnTo>
                <a:lnTo>
                  <a:pt x="468" y="100"/>
                </a:lnTo>
                <a:close/>
                <a:moveTo>
                  <a:pt x="1" y="129"/>
                </a:moveTo>
                <a:lnTo>
                  <a:pt x="33" y="144"/>
                </a:lnTo>
                <a:lnTo>
                  <a:pt x="34" y="152"/>
                </a:lnTo>
                <a:lnTo>
                  <a:pt x="50" y="146"/>
                </a:lnTo>
                <a:lnTo>
                  <a:pt x="59" y="175"/>
                </a:lnTo>
                <a:lnTo>
                  <a:pt x="75" y="182"/>
                </a:lnTo>
                <a:lnTo>
                  <a:pt x="128" y="175"/>
                </a:lnTo>
                <a:lnTo>
                  <a:pt x="124" y="201"/>
                </a:lnTo>
                <a:lnTo>
                  <a:pt x="88" y="193"/>
                </a:lnTo>
                <a:lnTo>
                  <a:pt x="53" y="205"/>
                </a:lnTo>
                <a:lnTo>
                  <a:pt x="53" y="195"/>
                </a:lnTo>
                <a:lnTo>
                  <a:pt x="46" y="195"/>
                </a:lnTo>
                <a:lnTo>
                  <a:pt x="29" y="212"/>
                </a:lnTo>
                <a:lnTo>
                  <a:pt x="34" y="173"/>
                </a:lnTo>
                <a:lnTo>
                  <a:pt x="0" y="139"/>
                </a:lnTo>
                <a:lnTo>
                  <a:pt x="1" y="129"/>
                </a:lnTo>
                <a:close/>
                <a:moveTo>
                  <a:pt x="354" y="186"/>
                </a:moveTo>
                <a:lnTo>
                  <a:pt x="367" y="199"/>
                </a:lnTo>
                <a:lnTo>
                  <a:pt x="367" y="206"/>
                </a:lnTo>
                <a:lnTo>
                  <a:pt x="432" y="225"/>
                </a:lnTo>
                <a:lnTo>
                  <a:pt x="442" y="241"/>
                </a:lnTo>
                <a:lnTo>
                  <a:pt x="457" y="248"/>
                </a:lnTo>
                <a:lnTo>
                  <a:pt x="464" y="281"/>
                </a:lnTo>
                <a:lnTo>
                  <a:pt x="424" y="307"/>
                </a:lnTo>
                <a:lnTo>
                  <a:pt x="399" y="306"/>
                </a:lnTo>
                <a:lnTo>
                  <a:pt x="388" y="296"/>
                </a:lnTo>
                <a:lnTo>
                  <a:pt x="370" y="317"/>
                </a:lnTo>
                <a:lnTo>
                  <a:pt x="331" y="335"/>
                </a:lnTo>
                <a:lnTo>
                  <a:pt x="301" y="375"/>
                </a:lnTo>
                <a:lnTo>
                  <a:pt x="229" y="428"/>
                </a:lnTo>
                <a:lnTo>
                  <a:pt x="200" y="424"/>
                </a:lnTo>
                <a:lnTo>
                  <a:pt x="177" y="438"/>
                </a:lnTo>
                <a:lnTo>
                  <a:pt x="176" y="428"/>
                </a:lnTo>
                <a:lnTo>
                  <a:pt x="186" y="423"/>
                </a:lnTo>
                <a:lnTo>
                  <a:pt x="183" y="402"/>
                </a:lnTo>
                <a:lnTo>
                  <a:pt x="166" y="391"/>
                </a:lnTo>
                <a:lnTo>
                  <a:pt x="144" y="405"/>
                </a:lnTo>
                <a:lnTo>
                  <a:pt x="160" y="389"/>
                </a:lnTo>
                <a:lnTo>
                  <a:pt x="151" y="375"/>
                </a:lnTo>
                <a:lnTo>
                  <a:pt x="138" y="379"/>
                </a:lnTo>
                <a:lnTo>
                  <a:pt x="138" y="394"/>
                </a:lnTo>
                <a:lnTo>
                  <a:pt x="127" y="385"/>
                </a:lnTo>
                <a:lnTo>
                  <a:pt x="122" y="398"/>
                </a:lnTo>
                <a:lnTo>
                  <a:pt x="114" y="385"/>
                </a:lnTo>
                <a:lnTo>
                  <a:pt x="94" y="384"/>
                </a:lnTo>
                <a:lnTo>
                  <a:pt x="109" y="372"/>
                </a:lnTo>
                <a:lnTo>
                  <a:pt x="101" y="369"/>
                </a:lnTo>
                <a:lnTo>
                  <a:pt x="102" y="352"/>
                </a:lnTo>
                <a:lnTo>
                  <a:pt x="94" y="353"/>
                </a:lnTo>
                <a:lnTo>
                  <a:pt x="81" y="340"/>
                </a:lnTo>
                <a:lnTo>
                  <a:pt x="78" y="327"/>
                </a:lnTo>
                <a:lnTo>
                  <a:pt x="85" y="316"/>
                </a:lnTo>
                <a:lnTo>
                  <a:pt x="115" y="314"/>
                </a:lnTo>
                <a:lnTo>
                  <a:pt x="186" y="264"/>
                </a:lnTo>
                <a:lnTo>
                  <a:pt x="285" y="260"/>
                </a:lnTo>
                <a:lnTo>
                  <a:pt x="310" y="242"/>
                </a:lnTo>
                <a:lnTo>
                  <a:pt x="323" y="193"/>
                </a:lnTo>
                <a:lnTo>
                  <a:pt x="354" y="186"/>
                </a:lnTo>
                <a:close/>
                <a:moveTo>
                  <a:pt x="177" y="448"/>
                </a:moveTo>
                <a:lnTo>
                  <a:pt x="179" y="464"/>
                </a:lnTo>
                <a:lnTo>
                  <a:pt x="193" y="469"/>
                </a:lnTo>
                <a:lnTo>
                  <a:pt x="207" y="492"/>
                </a:lnTo>
                <a:lnTo>
                  <a:pt x="228" y="502"/>
                </a:lnTo>
                <a:lnTo>
                  <a:pt x="226" y="512"/>
                </a:lnTo>
                <a:lnTo>
                  <a:pt x="215" y="510"/>
                </a:lnTo>
                <a:lnTo>
                  <a:pt x="225" y="518"/>
                </a:lnTo>
                <a:lnTo>
                  <a:pt x="212" y="528"/>
                </a:lnTo>
                <a:lnTo>
                  <a:pt x="212" y="539"/>
                </a:lnTo>
                <a:lnTo>
                  <a:pt x="184" y="548"/>
                </a:lnTo>
                <a:lnTo>
                  <a:pt x="167" y="531"/>
                </a:lnTo>
                <a:lnTo>
                  <a:pt x="174" y="508"/>
                </a:lnTo>
                <a:lnTo>
                  <a:pt x="168" y="496"/>
                </a:lnTo>
                <a:lnTo>
                  <a:pt x="148" y="490"/>
                </a:lnTo>
                <a:lnTo>
                  <a:pt x="163" y="464"/>
                </a:lnTo>
                <a:lnTo>
                  <a:pt x="164" y="447"/>
                </a:lnTo>
                <a:lnTo>
                  <a:pt x="177" y="44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763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239" name="Freeform 12"/>
          <p:cNvSpPr>
            <a:spLocks/>
          </p:cNvSpPr>
          <p:nvPr/>
        </p:nvSpPr>
        <p:spPr bwMode="auto">
          <a:xfrm>
            <a:off x="26533099" y="16713892"/>
            <a:ext cx="1995347" cy="1855454"/>
          </a:xfrm>
          <a:custGeom>
            <a:avLst/>
            <a:gdLst/>
            <a:ahLst/>
            <a:cxnLst>
              <a:cxn ang="0">
                <a:pos x="437" y="41"/>
              </a:cxn>
              <a:cxn ang="0">
                <a:pos x="459" y="65"/>
              </a:cxn>
              <a:cxn ang="0">
                <a:pos x="456" y="130"/>
              </a:cxn>
              <a:cxn ang="0">
                <a:pos x="505" y="149"/>
              </a:cxn>
              <a:cxn ang="0">
                <a:pos x="581" y="111"/>
              </a:cxn>
              <a:cxn ang="0">
                <a:pos x="627" y="106"/>
              </a:cxn>
              <a:cxn ang="0">
                <a:pos x="715" y="136"/>
              </a:cxn>
              <a:cxn ang="0">
                <a:pos x="799" y="152"/>
              </a:cxn>
              <a:cxn ang="0">
                <a:pos x="799" y="205"/>
              </a:cxn>
              <a:cxn ang="0">
                <a:pos x="790" y="292"/>
              </a:cxn>
              <a:cxn ang="0">
                <a:pos x="769" y="325"/>
              </a:cxn>
              <a:cxn ang="0">
                <a:pos x="779" y="355"/>
              </a:cxn>
              <a:cxn ang="0">
                <a:pos x="773" y="366"/>
              </a:cxn>
              <a:cxn ang="0">
                <a:pos x="756" y="397"/>
              </a:cxn>
              <a:cxn ang="0">
                <a:pos x="771" y="401"/>
              </a:cxn>
              <a:cxn ang="0">
                <a:pos x="744" y="421"/>
              </a:cxn>
              <a:cxn ang="0">
                <a:pos x="718" y="441"/>
              </a:cxn>
              <a:cxn ang="0">
                <a:pos x="714" y="394"/>
              </a:cxn>
              <a:cxn ang="0">
                <a:pos x="695" y="353"/>
              </a:cxn>
              <a:cxn ang="0">
                <a:pos x="619" y="279"/>
              </a:cxn>
              <a:cxn ang="0">
                <a:pos x="661" y="320"/>
              </a:cxn>
              <a:cxn ang="0">
                <a:pos x="675" y="359"/>
              </a:cxn>
              <a:cxn ang="0">
                <a:pos x="668" y="375"/>
              </a:cxn>
              <a:cxn ang="0">
                <a:pos x="650" y="385"/>
              </a:cxn>
              <a:cxn ang="0">
                <a:pos x="672" y="418"/>
              </a:cxn>
              <a:cxn ang="0">
                <a:pos x="636" y="467"/>
              </a:cxn>
              <a:cxn ang="0">
                <a:pos x="597" y="437"/>
              </a:cxn>
              <a:cxn ang="0">
                <a:pos x="616" y="496"/>
              </a:cxn>
              <a:cxn ang="0">
                <a:pos x="646" y="495"/>
              </a:cxn>
              <a:cxn ang="0">
                <a:pos x="640" y="531"/>
              </a:cxn>
              <a:cxn ang="0">
                <a:pos x="626" y="567"/>
              </a:cxn>
              <a:cxn ang="0">
                <a:pos x="630" y="580"/>
              </a:cxn>
              <a:cxn ang="0">
                <a:pos x="606" y="629"/>
              </a:cxn>
              <a:cxn ang="0">
                <a:pos x="637" y="675"/>
              </a:cxn>
              <a:cxn ang="0">
                <a:pos x="590" y="681"/>
              </a:cxn>
              <a:cxn ang="0">
                <a:pos x="568" y="712"/>
              </a:cxn>
              <a:cxn ang="0">
                <a:pos x="534" y="738"/>
              </a:cxn>
              <a:cxn ang="0">
                <a:pos x="503" y="743"/>
              </a:cxn>
              <a:cxn ang="0">
                <a:pos x="479" y="689"/>
              </a:cxn>
              <a:cxn ang="0">
                <a:pos x="384" y="665"/>
              </a:cxn>
              <a:cxn ang="0">
                <a:pos x="355" y="617"/>
              </a:cxn>
              <a:cxn ang="0">
                <a:pos x="299" y="614"/>
              </a:cxn>
              <a:cxn ang="0">
                <a:pos x="198" y="509"/>
              </a:cxn>
              <a:cxn ang="0">
                <a:pos x="96" y="444"/>
              </a:cxn>
              <a:cxn ang="0">
                <a:pos x="0" y="339"/>
              </a:cxn>
              <a:cxn ang="0">
                <a:pos x="62" y="286"/>
              </a:cxn>
              <a:cxn ang="0">
                <a:pos x="35" y="217"/>
              </a:cxn>
              <a:cxn ang="0">
                <a:pos x="136" y="157"/>
              </a:cxn>
              <a:cxn ang="0">
                <a:pos x="159" y="145"/>
              </a:cxn>
              <a:cxn ang="0">
                <a:pos x="142" y="72"/>
              </a:cxn>
              <a:cxn ang="0">
                <a:pos x="302" y="12"/>
              </a:cxn>
            </a:cxnLst>
            <a:rect l="0" t="0" r="r" b="b"/>
            <a:pathLst>
              <a:path w="812" h="758">
                <a:moveTo>
                  <a:pt x="368" y="8"/>
                </a:moveTo>
                <a:lnTo>
                  <a:pt x="401" y="35"/>
                </a:lnTo>
                <a:lnTo>
                  <a:pt x="437" y="41"/>
                </a:lnTo>
                <a:lnTo>
                  <a:pt x="454" y="51"/>
                </a:lnTo>
                <a:lnTo>
                  <a:pt x="459" y="65"/>
                </a:lnTo>
                <a:lnTo>
                  <a:pt x="459" y="65"/>
                </a:lnTo>
                <a:lnTo>
                  <a:pt x="450" y="117"/>
                </a:lnTo>
                <a:lnTo>
                  <a:pt x="450" y="117"/>
                </a:lnTo>
                <a:lnTo>
                  <a:pt x="456" y="130"/>
                </a:lnTo>
                <a:lnTo>
                  <a:pt x="469" y="137"/>
                </a:lnTo>
                <a:lnTo>
                  <a:pt x="469" y="137"/>
                </a:lnTo>
                <a:lnTo>
                  <a:pt x="505" y="149"/>
                </a:lnTo>
                <a:lnTo>
                  <a:pt x="505" y="149"/>
                </a:lnTo>
                <a:lnTo>
                  <a:pt x="531" y="145"/>
                </a:lnTo>
                <a:lnTo>
                  <a:pt x="581" y="111"/>
                </a:lnTo>
                <a:lnTo>
                  <a:pt x="601" y="106"/>
                </a:lnTo>
                <a:lnTo>
                  <a:pt x="601" y="106"/>
                </a:lnTo>
                <a:lnTo>
                  <a:pt x="627" y="106"/>
                </a:lnTo>
                <a:lnTo>
                  <a:pt x="627" y="106"/>
                </a:lnTo>
                <a:lnTo>
                  <a:pt x="715" y="136"/>
                </a:lnTo>
                <a:lnTo>
                  <a:pt x="715" y="136"/>
                </a:lnTo>
                <a:lnTo>
                  <a:pt x="747" y="145"/>
                </a:lnTo>
                <a:lnTo>
                  <a:pt x="747" y="145"/>
                </a:lnTo>
                <a:lnTo>
                  <a:pt x="799" y="152"/>
                </a:lnTo>
                <a:lnTo>
                  <a:pt x="812" y="178"/>
                </a:lnTo>
                <a:lnTo>
                  <a:pt x="812" y="202"/>
                </a:lnTo>
                <a:lnTo>
                  <a:pt x="799" y="205"/>
                </a:lnTo>
                <a:lnTo>
                  <a:pt x="792" y="217"/>
                </a:lnTo>
                <a:lnTo>
                  <a:pt x="800" y="273"/>
                </a:lnTo>
                <a:lnTo>
                  <a:pt x="790" y="292"/>
                </a:lnTo>
                <a:lnTo>
                  <a:pt x="789" y="316"/>
                </a:lnTo>
                <a:lnTo>
                  <a:pt x="787" y="322"/>
                </a:lnTo>
                <a:lnTo>
                  <a:pt x="769" y="325"/>
                </a:lnTo>
                <a:lnTo>
                  <a:pt x="769" y="333"/>
                </a:lnTo>
                <a:lnTo>
                  <a:pt x="782" y="328"/>
                </a:lnTo>
                <a:lnTo>
                  <a:pt x="779" y="355"/>
                </a:lnTo>
                <a:lnTo>
                  <a:pt x="757" y="365"/>
                </a:lnTo>
                <a:lnTo>
                  <a:pt x="757" y="369"/>
                </a:lnTo>
                <a:lnTo>
                  <a:pt x="773" y="366"/>
                </a:lnTo>
                <a:lnTo>
                  <a:pt x="774" y="378"/>
                </a:lnTo>
                <a:lnTo>
                  <a:pt x="753" y="388"/>
                </a:lnTo>
                <a:lnTo>
                  <a:pt x="756" y="397"/>
                </a:lnTo>
                <a:lnTo>
                  <a:pt x="773" y="390"/>
                </a:lnTo>
                <a:lnTo>
                  <a:pt x="779" y="401"/>
                </a:lnTo>
                <a:lnTo>
                  <a:pt x="771" y="401"/>
                </a:lnTo>
                <a:lnTo>
                  <a:pt x="761" y="423"/>
                </a:lnTo>
                <a:lnTo>
                  <a:pt x="743" y="415"/>
                </a:lnTo>
                <a:lnTo>
                  <a:pt x="744" y="421"/>
                </a:lnTo>
                <a:lnTo>
                  <a:pt x="727" y="424"/>
                </a:lnTo>
                <a:lnTo>
                  <a:pt x="727" y="433"/>
                </a:lnTo>
                <a:lnTo>
                  <a:pt x="718" y="441"/>
                </a:lnTo>
                <a:lnTo>
                  <a:pt x="711" y="439"/>
                </a:lnTo>
                <a:lnTo>
                  <a:pt x="707" y="411"/>
                </a:lnTo>
                <a:lnTo>
                  <a:pt x="714" y="394"/>
                </a:lnTo>
                <a:lnTo>
                  <a:pt x="702" y="379"/>
                </a:lnTo>
                <a:lnTo>
                  <a:pt x="692" y="378"/>
                </a:lnTo>
                <a:lnTo>
                  <a:pt x="695" y="353"/>
                </a:lnTo>
                <a:lnTo>
                  <a:pt x="681" y="325"/>
                </a:lnTo>
                <a:lnTo>
                  <a:pt x="646" y="287"/>
                </a:lnTo>
                <a:lnTo>
                  <a:pt x="619" y="279"/>
                </a:lnTo>
                <a:lnTo>
                  <a:pt x="619" y="290"/>
                </a:lnTo>
                <a:lnTo>
                  <a:pt x="645" y="299"/>
                </a:lnTo>
                <a:lnTo>
                  <a:pt x="661" y="320"/>
                </a:lnTo>
                <a:lnTo>
                  <a:pt x="659" y="341"/>
                </a:lnTo>
                <a:lnTo>
                  <a:pt x="676" y="345"/>
                </a:lnTo>
                <a:lnTo>
                  <a:pt x="675" y="359"/>
                </a:lnTo>
                <a:lnTo>
                  <a:pt x="684" y="371"/>
                </a:lnTo>
                <a:lnTo>
                  <a:pt x="678" y="379"/>
                </a:lnTo>
                <a:lnTo>
                  <a:pt x="668" y="375"/>
                </a:lnTo>
                <a:lnTo>
                  <a:pt x="649" y="381"/>
                </a:lnTo>
                <a:lnTo>
                  <a:pt x="640" y="374"/>
                </a:lnTo>
                <a:lnTo>
                  <a:pt x="650" y="385"/>
                </a:lnTo>
                <a:lnTo>
                  <a:pt x="668" y="381"/>
                </a:lnTo>
                <a:lnTo>
                  <a:pt x="684" y="410"/>
                </a:lnTo>
                <a:lnTo>
                  <a:pt x="672" y="418"/>
                </a:lnTo>
                <a:lnTo>
                  <a:pt x="669" y="439"/>
                </a:lnTo>
                <a:lnTo>
                  <a:pt x="658" y="443"/>
                </a:lnTo>
                <a:lnTo>
                  <a:pt x="636" y="467"/>
                </a:lnTo>
                <a:lnTo>
                  <a:pt x="624" y="467"/>
                </a:lnTo>
                <a:lnTo>
                  <a:pt x="616" y="447"/>
                </a:lnTo>
                <a:lnTo>
                  <a:pt x="597" y="437"/>
                </a:lnTo>
                <a:lnTo>
                  <a:pt x="609" y="451"/>
                </a:lnTo>
                <a:lnTo>
                  <a:pt x="610" y="492"/>
                </a:lnTo>
                <a:lnTo>
                  <a:pt x="616" y="496"/>
                </a:lnTo>
                <a:lnTo>
                  <a:pt x="632" y="490"/>
                </a:lnTo>
                <a:lnTo>
                  <a:pt x="622" y="508"/>
                </a:lnTo>
                <a:lnTo>
                  <a:pt x="646" y="495"/>
                </a:lnTo>
                <a:lnTo>
                  <a:pt x="639" y="508"/>
                </a:lnTo>
                <a:lnTo>
                  <a:pt x="646" y="524"/>
                </a:lnTo>
                <a:lnTo>
                  <a:pt x="640" y="531"/>
                </a:lnTo>
                <a:lnTo>
                  <a:pt x="623" y="532"/>
                </a:lnTo>
                <a:lnTo>
                  <a:pt x="619" y="545"/>
                </a:lnTo>
                <a:lnTo>
                  <a:pt x="626" y="567"/>
                </a:lnTo>
                <a:lnTo>
                  <a:pt x="637" y="567"/>
                </a:lnTo>
                <a:lnTo>
                  <a:pt x="639" y="577"/>
                </a:lnTo>
                <a:lnTo>
                  <a:pt x="630" y="580"/>
                </a:lnTo>
                <a:lnTo>
                  <a:pt x="624" y="606"/>
                </a:lnTo>
                <a:lnTo>
                  <a:pt x="610" y="611"/>
                </a:lnTo>
                <a:lnTo>
                  <a:pt x="606" y="629"/>
                </a:lnTo>
                <a:lnTo>
                  <a:pt x="609" y="643"/>
                </a:lnTo>
                <a:lnTo>
                  <a:pt x="626" y="647"/>
                </a:lnTo>
                <a:lnTo>
                  <a:pt x="637" y="675"/>
                </a:lnTo>
                <a:lnTo>
                  <a:pt x="612" y="689"/>
                </a:lnTo>
                <a:lnTo>
                  <a:pt x="601" y="681"/>
                </a:lnTo>
                <a:lnTo>
                  <a:pt x="590" y="681"/>
                </a:lnTo>
                <a:lnTo>
                  <a:pt x="581" y="701"/>
                </a:lnTo>
                <a:lnTo>
                  <a:pt x="570" y="701"/>
                </a:lnTo>
                <a:lnTo>
                  <a:pt x="568" y="712"/>
                </a:lnTo>
                <a:lnTo>
                  <a:pt x="560" y="717"/>
                </a:lnTo>
                <a:lnTo>
                  <a:pt x="554" y="737"/>
                </a:lnTo>
                <a:lnTo>
                  <a:pt x="534" y="738"/>
                </a:lnTo>
                <a:lnTo>
                  <a:pt x="529" y="758"/>
                </a:lnTo>
                <a:lnTo>
                  <a:pt x="509" y="757"/>
                </a:lnTo>
                <a:lnTo>
                  <a:pt x="503" y="743"/>
                </a:lnTo>
                <a:lnTo>
                  <a:pt x="493" y="747"/>
                </a:lnTo>
                <a:lnTo>
                  <a:pt x="496" y="720"/>
                </a:lnTo>
                <a:lnTo>
                  <a:pt x="479" y="689"/>
                </a:lnTo>
                <a:lnTo>
                  <a:pt x="479" y="689"/>
                </a:lnTo>
                <a:lnTo>
                  <a:pt x="454" y="665"/>
                </a:lnTo>
                <a:lnTo>
                  <a:pt x="384" y="665"/>
                </a:lnTo>
                <a:lnTo>
                  <a:pt x="382" y="652"/>
                </a:lnTo>
                <a:lnTo>
                  <a:pt x="382" y="652"/>
                </a:lnTo>
                <a:lnTo>
                  <a:pt x="355" y="617"/>
                </a:lnTo>
                <a:lnTo>
                  <a:pt x="355" y="617"/>
                </a:lnTo>
                <a:lnTo>
                  <a:pt x="299" y="614"/>
                </a:lnTo>
                <a:lnTo>
                  <a:pt x="299" y="614"/>
                </a:lnTo>
                <a:lnTo>
                  <a:pt x="258" y="580"/>
                </a:lnTo>
                <a:lnTo>
                  <a:pt x="198" y="509"/>
                </a:lnTo>
                <a:lnTo>
                  <a:pt x="198" y="509"/>
                </a:lnTo>
                <a:lnTo>
                  <a:pt x="139" y="449"/>
                </a:lnTo>
                <a:lnTo>
                  <a:pt x="96" y="444"/>
                </a:lnTo>
                <a:lnTo>
                  <a:pt x="96" y="444"/>
                </a:lnTo>
                <a:lnTo>
                  <a:pt x="47" y="444"/>
                </a:lnTo>
                <a:lnTo>
                  <a:pt x="6" y="426"/>
                </a:lnTo>
                <a:lnTo>
                  <a:pt x="0" y="339"/>
                </a:lnTo>
                <a:lnTo>
                  <a:pt x="41" y="304"/>
                </a:lnTo>
                <a:lnTo>
                  <a:pt x="41" y="304"/>
                </a:lnTo>
                <a:lnTo>
                  <a:pt x="62" y="286"/>
                </a:lnTo>
                <a:lnTo>
                  <a:pt x="62" y="260"/>
                </a:lnTo>
                <a:lnTo>
                  <a:pt x="35" y="217"/>
                </a:lnTo>
                <a:lnTo>
                  <a:pt x="35" y="217"/>
                </a:lnTo>
                <a:lnTo>
                  <a:pt x="106" y="160"/>
                </a:lnTo>
                <a:lnTo>
                  <a:pt x="106" y="160"/>
                </a:lnTo>
                <a:lnTo>
                  <a:pt x="136" y="157"/>
                </a:lnTo>
                <a:lnTo>
                  <a:pt x="136" y="157"/>
                </a:lnTo>
                <a:lnTo>
                  <a:pt x="147" y="160"/>
                </a:lnTo>
                <a:lnTo>
                  <a:pt x="159" y="145"/>
                </a:lnTo>
                <a:lnTo>
                  <a:pt x="136" y="100"/>
                </a:lnTo>
                <a:lnTo>
                  <a:pt x="132" y="81"/>
                </a:lnTo>
                <a:lnTo>
                  <a:pt x="142" y="72"/>
                </a:lnTo>
                <a:lnTo>
                  <a:pt x="217" y="25"/>
                </a:lnTo>
                <a:lnTo>
                  <a:pt x="273" y="8"/>
                </a:lnTo>
                <a:lnTo>
                  <a:pt x="302" y="12"/>
                </a:lnTo>
                <a:lnTo>
                  <a:pt x="348" y="0"/>
                </a:lnTo>
                <a:lnTo>
                  <a:pt x="368" y="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4763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2" name="Freeform 19"/>
          <p:cNvSpPr>
            <a:spLocks noEditPoints="1"/>
          </p:cNvSpPr>
          <p:nvPr/>
        </p:nvSpPr>
        <p:spPr bwMode="auto">
          <a:xfrm>
            <a:off x="21555146" y="7053783"/>
            <a:ext cx="17052458" cy="10470033"/>
          </a:xfrm>
          <a:custGeom>
            <a:avLst/>
            <a:gdLst/>
            <a:ahLst/>
            <a:cxnLst>
              <a:cxn ang="0">
                <a:pos x="6946" y="654"/>
              </a:cxn>
              <a:cxn ang="0">
                <a:pos x="5330" y="20"/>
              </a:cxn>
              <a:cxn ang="0">
                <a:pos x="5245" y="195"/>
              </a:cxn>
              <a:cxn ang="0">
                <a:pos x="5228" y="29"/>
              </a:cxn>
              <a:cxn ang="0">
                <a:pos x="1318" y="4139"/>
              </a:cxn>
              <a:cxn ang="0">
                <a:pos x="1653" y="4254"/>
              </a:cxn>
              <a:cxn ang="0">
                <a:pos x="1932" y="4128"/>
              </a:cxn>
              <a:cxn ang="0">
                <a:pos x="2082" y="4151"/>
              </a:cxn>
              <a:cxn ang="0">
                <a:pos x="2349" y="3946"/>
              </a:cxn>
              <a:cxn ang="0">
                <a:pos x="2516" y="4071"/>
              </a:cxn>
              <a:cxn ang="0">
                <a:pos x="2762" y="4070"/>
              </a:cxn>
              <a:cxn ang="0">
                <a:pos x="2860" y="3942"/>
              </a:cxn>
              <a:cxn ang="0">
                <a:pos x="2921" y="3702"/>
              </a:cxn>
              <a:cxn ang="0">
                <a:pos x="2950" y="3535"/>
              </a:cxn>
              <a:cxn ang="0">
                <a:pos x="3013" y="3339"/>
              </a:cxn>
              <a:cxn ang="0">
                <a:pos x="3038" y="3130"/>
              </a:cxn>
              <a:cxn ang="0">
                <a:pos x="2829" y="3292"/>
              </a:cxn>
              <a:cxn ang="0">
                <a:pos x="2801" y="3210"/>
              </a:cxn>
              <a:cxn ang="0">
                <a:pos x="2803" y="3044"/>
              </a:cxn>
              <a:cxn ang="0">
                <a:pos x="2725" y="2812"/>
              </a:cxn>
              <a:cxn ang="0">
                <a:pos x="2728" y="2526"/>
              </a:cxn>
              <a:cxn ang="0">
                <a:pos x="2839" y="2211"/>
              </a:cxn>
              <a:cxn ang="0">
                <a:pos x="2813" y="1863"/>
              </a:cxn>
              <a:cxn ang="0">
                <a:pos x="2856" y="1618"/>
              </a:cxn>
              <a:cxn ang="0">
                <a:pos x="2784" y="1288"/>
              </a:cxn>
              <a:cxn ang="0">
                <a:pos x="2791" y="1028"/>
              </a:cxn>
              <a:cxn ang="0">
                <a:pos x="2509" y="1030"/>
              </a:cxn>
              <a:cxn ang="0">
                <a:pos x="2197" y="1124"/>
              </a:cxn>
              <a:cxn ang="0">
                <a:pos x="1908" y="1131"/>
              </a:cxn>
              <a:cxn ang="0">
                <a:pos x="1585" y="1159"/>
              </a:cxn>
              <a:cxn ang="0">
                <a:pos x="1409" y="1150"/>
              </a:cxn>
              <a:cxn ang="0">
                <a:pos x="1220" y="1303"/>
              </a:cxn>
              <a:cxn ang="0">
                <a:pos x="1108" y="1518"/>
              </a:cxn>
              <a:cxn ang="0">
                <a:pos x="998" y="1653"/>
              </a:cxn>
              <a:cxn ang="0">
                <a:pos x="775" y="1518"/>
              </a:cxn>
              <a:cxn ang="0">
                <a:pos x="710" y="1647"/>
              </a:cxn>
              <a:cxn ang="0">
                <a:pos x="524" y="1665"/>
              </a:cxn>
              <a:cxn ang="0">
                <a:pos x="469" y="1856"/>
              </a:cxn>
              <a:cxn ang="0">
                <a:pos x="263" y="1851"/>
              </a:cxn>
              <a:cxn ang="0">
                <a:pos x="126" y="1997"/>
              </a:cxn>
              <a:cxn ang="0">
                <a:pos x="0" y="2113"/>
              </a:cxn>
              <a:cxn ang="0">
                <a:pos x="174" y="2283"/>
              </a:cxn>
              <a:cxn ang="0">
                <a:pos x="134" y="2480"/>
              </a:cxn>
              <a:cxn ang="0">
                <a:pos x="115" y="2777"/>
              </a:cxn>
              <a:cxn ang="0">
                <a:pos x="249" y="2797"/>
              </a:cxn>
              <a:cxn ang="0">
                <a:pos x="396" y="2802"/>
              </a:cxn>
              <a:cxn ang="0">
                <a:pos x="366" y="2910"/>
              </a:cxn>
              <a:cxn ang="0">
                <a:pos x="232" y="3240"/>
              </a:cxn>
              <a:cxn ang="0">
                <a:pos x="224" y="3544"/>
              </a:cxn>
              <a:cxn ang="0">
                <a:pos x="357" y="3645"/>
              </a:cxn>
              <a:cxn ang="0">
                <a:pos x="601" y="3717"/>
              </a:cxn>
              <a:cxn ang="0">
                <a:pos x="737" y="3939"/>
              </a:cxn>
              <a:cxn ang="0">
                <a:pos x="900" y="4066"/>
              </a:cxn>
              <a:cxn ang="0">
                <a:pos x="1006" y="3960"/>
              </a:cxn>
              <a:cxn ang="0">
                <a:pos x="1033" y="3619"/>
              </a:cxn>
              <a:cxn ang="0">
                <a:pos x="1504" y="3338"/>
              </a:cxn>
              <a:cxn ang="0">
                <a:pos x="1521" y="3826"/>
              </a:cxn>
              <a:cxn ang="0">
                <a:pos x="1276" y="4022"/>
              </a:cxn>
            </a:cxnLst>
            <a:rect l="0" t="0" r="r" b="b"/>
            <a:pathLst>
              <a:path w="6949" h="4264">
                <a:moveTo>
                  <a:pt x="6937" y="650"/>
                </a:moveTo>
                <a:lnTo>
                  <a:pt x="6937" y="654"/>
                </a:lnTo>
                <a:lnTo>
                  <a:pt x="6942" y="657"/>
                </a:lnTo>
                <a:lnTo>
                  <a:pt x="6937" y="657"/>
                </a:lnTo>
                <a:lnTo>
                  <a:pt x="6937" y="660"/>
                </a:lnTo>
                <a:lnTo>
                  <a:pt x="6932" y="659"/>
                </a:lnTo>
                <a:lnTo>
                  <a:pt x="6930" y="653"/>
                </a:lnTo>
                <a:lnTo>
                  <a:pt x="6933" y="650"/>
                </a:lnTo>
                <a:lnTo>
                  <a:pt x="6934" y="653"/>
                </a:lnTo>
                <a:lnTo>
                  <a:pt x="6937" y="650"/>
                </a:lnTo>
                <a:close/>
                <a:moveTo>
                  <a:pt x="6946" y="654"/>
                </a:moveTo>
                <a:lnTo>
                  <a:pt x="6949" y="660"/>
                </a:lnTo>
                <a:lnTo>
                  <a:pt x="6943" y="664"/>
                </a:lnTo>
                <a:lnTo>
                  <a:pt x="6940" y="660"/>
                </a:lnTo>
                <a:lnTo>
                  <a:pt x="6946" y="654"/>
                </a:lnTo>
                <a:close/>
                <a:moveTo>
                  <a:pt x="6934" y="643"/>
                </a:moveTo>
                <a:lnTo>
                  <a:pt x="6936" y="646"/>
                </a:lnTo>
                <a:lnTo>
                  <a:pt x="6933" y="649"/>
                </a:lnTo>
                <a:lnTo>
                  <a:pt x="6933" y="644"/>
                </a:lnTo>
                <a:lnTo>
                  <a:pt x="6934" y="643"/>
                </a:lnTo>
                <a:close/>
                <a:moveTo>
                  <a:pt x="5313" y="14"/>
                </a:moveTo>
                <a:lnTo>
                  <a:pt x="5330" y="20"/>
                </a:lnTo>
                <a:lnTo>
                  <a:pt x="5317" y="26"/>
                </a:lnTo>
                <a:lnTo>
                  <a:pt x="5312" y="46"/>
                </a:lnTo>
                <a:lnTo>
                  <a:pt x="5329" y="78"/>
                </a:lnTo>
                <a:lnTo>
                  <a:pt x="5316" y="124"/>
                </a:lnTo>
                <a:lnTo>
                  <a:pt x="5332" y="137"/>
                </a:lnTo>
                <a:lnTo>
                  <a:pt x="5315" y="143"/>
                </a:lnTo>
                <a:lnTo>
                  <a:pt x="5299" y="160"/>
                </a:lnTo>
                <a:lnTo>
                  <a:pt x="5291" y="157"/>
                </a:lnTo>
                <a:lnTo>
                  <a:pt x="5268" y="170"/>
                </a:lnTo>
                <a:lnTo>
                  <a:pt x="5255" y="205"/>
                </a:lnTo>
                <a:lnTo>
                  <a:pt x="5245" y="195"/>
                </a:lnTo>
                <a:lnTo>
                  <a:pt x="5212" y="185"/>
                </a:lnTo>
                <a:lnTo>
                  <a:pt x="5196" y="187"/>
                </a:lnTo>
                <a:lnTo>
                  <a:pt x="5170" y="167"/>
                </a:lnTo>
                <a:lnTo>
                  <a:pt x="5142" y="160"/>
                </a:lnTo>
                <a:lnTo>
                  <a:pt x="5130" y="141"/>
                </a:lnTo>
                <a:lnTo>
                  <a:pt x="5134" y="97"/>
                </a:lnTo>
                <a:lnTo>
                  <a:pt x="5116" y="75"/>
                </a:lnTo>
                <a:lnTo>
                  <a:pt x="5116" y="56"/>
                </a:lnTo>
                <a:lnTo>
                  <a:pt x="5130" y="65"/>
                </a:lnTo>
                <a:lnTo>
                  <a:pt x="5202" y="27"/>
                </a:lnTo>
                <a:lnTo>
                  <a:pt x="5228" y="29"/>
                </a:lnTo>
                <a:lnTo>
                  <a:pt x="5254" y="12"/>
                </a:lnTo>
                <a:lnTo>
                  <a:pt x="5283" y="16"/>
                </a:lnTo>
                <a:lnTo>
                  <a:pt x="5297" y="0"/>
                </a:lnTo>
                <a:lnTo>
                  <a:pt x="5310" y="2"/>
                </a:lnTo>
                <a:lnTo>
                  <a:pt x="5313" y="14"/>
                </a:lnTo>
                <a:close/>
                <a:moveTo>
                  <a:pt x="1300" y="4018"/>
                </a:moveTo>
                <a:lnTo>
                  <a:pt x="1300" y="4018"/>
                </a:lnTo>
                <a:lnTo>
                  <a:pt x="1312" y="4041"/>
                </a:lnTo>
                <a:lnTo>
                  <a:pt x="1304" y="4096"/>
                </a:lnTo>
                <a:lnTo>
                  <a:pt x="1304" y="4096"/>
                </a:lnTo>
                <a:lnTo>
                  <a:pt x="1318" y="4139"/>
                </a:lnTo>
                <a:lnTo>
                  <a:pt x="1334" y="4162"/>
                </a:lnTo>
                <a:lnTo>
                  <a:pt x="1372" y="4192"/>
                </a:lnTo>
                <a:lnTo>
                  <a:pt x="1372" y="4192"/>
                </a:lnTo>
                <a:lnTo>
                  <a:pt x="1389" y="4211"/>
                </a:lnTo>
                <a:lnTo>
                  <a:pt x="1413" y="4224"/>
                </a:lnTo>
                <a:lnTo>
                  <a:pt x="1413" y="4224"/>
                </a:lnTo>
                <a:lnTo>
                  <a:pt x="1520" y="4204"/>
                </a:lnTo>
                <a:lnTo>
                  <a:pt x="1520" y="4204"/>
                </a:lnTo>
                <a:lnTo>
                  <a:pt x="1581" y="4218"/>
                </a:lnTo>
                <a:lnTo>
                  <a:pt x="1653" y="4254"/>
                </a:lnTo>
                <a:lnTo>
                  <a:pt x="1653" y="4254"/>
                </a:lnTo>
                <a:lnTo>
                  <a:pt x="1687" y="4264"/>
                </a:lnTo>
                <a:lnTo>
                  <a:pt x="1716" y="4254"/>
                </a:lnTo>
                <a:lnTo>
                  <a:pt x="1787" y="4195"/>
                </a:lnTo>
                <a:lnTo>
                  <a:pt x="1805" y="4201"/>
                </a:lnTo>
                <a:lnTo>
                  <a:pt x="1805" y="4201"/>
                </a:lnTo>
                <a:lnTo>
                  <a:pt x="1826" y="4192"/>
                </a:lnTo>
                <a:lnTo>
                  <a:pt x="1857" y="4152"/>
                </a:lnTo>
                <a:lnTo>
                  <a:pt x="1857" y="4152"/>
                </a:lnTo>
                <a:lnTo>
                  <a:pt x="1895" y="4126"/>
                </a:lnTo>
                <a:lnTo>
                  <a:pt x="1895" y="4126"/>
                </a:lnTo>
                <a:lnTo>
                  <a:pt x="1932" y="4128"/>
                </a:lnTo>
                <a:lnTo>
                  <a:pt x="1932" y="4128"/>
                </a:lnTo>
                <a:lnTo>
                  <a:pt x="1957" y="4129"/>
                </a:lnTo>
                <a:lnTo>
                  <a:pt x="1985" y="4142"/>
                </a:lnTo>
                <a:lnTo>
                  <a:pt x="1985" y="4142"/>
                </a:lnTo>
                <a:lnTo>
                  <a:pt x="2009" y="4155"/>
                </a:lnTo>
                <a:lnTo>
                  <a:pt x="2009" y="4155"/>
                </a:lnTo>
                <a:lnTo>
                  <a:pt x="2052" y="4171"/>
                </a:lnTo>
                <a:lnTo>
                  <a:pt x="2052" y="4171"/>
                </a:lnTo>
                <a:lnTo>
                  <a:pt x="2069" y="4165"/>
                </a:lnTo>
                <a:lnTo>
                  <a:pt x="2069" y="4165"/>
                </a:lnTo>
                <a:lnTo>
                  <a:pt x="2082" y="4151"/>
                </a:lnTo>
                <a:lnTo>
                  <a:pt x="2153" y="4094"/>
                </a:lnTo>
                <a:lnTo>
                  <a:pt x="2183" y="4091"/>
                </a:lnTo>
                <a:lnTo>
                  <a:pt x="2183" y="4091"/>
                </a:lnTo>
                <a:lnTo>
                  <a:pt x="2194" y="4094"/>
                </a:lnTo>
                <a:lnTo>
                  <a:pt x="2206" y="4079"/>
                </a:lnTo>
                <a:lnTo>
                  <a:pt x="2183" y="4034"/>
                </a:lnTo>
                <a:lnTo>
                  <a:pt x="2179" y="4015"/>
                </a:lnTo>
                <a:lnTo>
                  <a:pt x="2189" y="4006"/>
                </a:lnTo>
                <a:lnTo>
                  <a:pt x="2264" y="3959"/>
                </a:lnTo>
                <a:lnTo>
                  <a:pt x="2320" y="3942"/>
                </a:lnTo>
                <a:lnTo>
                  <a:pt x="2349" y="3946"/>
                </a:lnTo>
                <a:lnTo>
                  <a:pt x="2395" y="3934"/>
                </a:lnTo>
                <a:lnTo>
                  <a:pt x="2415" y="3942"/>
                </a:lnTo>
                <a:lnTo>
                  <a:pt x="2448" y="3969"/>
                </a:lnTo>
                <a:lnTo>
                  <a:pt x="2484" y="3975"/>
                </a:lnTo>
                <a:lnTo>
                  <a:pt x="2501" y="3985"/>
                </a:lnTo>
                <a:lnTo>
                  <a:pt x="2506" y="3999"/>
                </a:lnTo>
                <a:lnTo>
                  <a:pt x="2506" y="3999"/>
                </a:lnTo>
                <a:lnTo>
                  <a:pt x="2497" y="4051"/>
                </a:lnTo>
                <a:lnTo>
                  <a:pt x="2497" y="4051"/>
                </a:lnTo>
                <a:lnTo>
                  <a:pt x="2503" y="4064"/>
                </a:lnTo>
                <a:lnTo>
                  <a:pt x="2516" y="4071"/>
                </a:lnTo>
                <a:lnTo>
                  <a:pt x="2516" y="4071"/>
                </a:lnTo>
                <a:lnTo>
                  <a:pt x="2552" y="4083"/>
                </a:lnTo>
                <a:lnTo>
                  <a:pt x="2552" y="4083"/>
                </a:lnTo>
                <a:lnTo>
                  <a:pt x="2578" y="4079"/>
                </a:lnTo>
                <a:lnTo>
                  <a:pt x="2628" y="4045"/>
                </a:lnTo>
                <a:lnTo>
                  <a:pt x="2648" y="4040"/>
                </a:lnTo>
                <a:lnTo>
                  <a:pt x="2648" y="4040"/>
                </a:lnTo>
                <a:lnTo>
                  <a:pt x="2674" y="4040"/>
                </a:lnTo>
                <a:lnTo>
                  <a:pt x="2674" y="4040"/>
                </a:lnTo>
                <a:lnTo>
                  <a:pt x="2762" y="4070"/>
                </a:lnTo>
                <a:lnTo>
                  <a:pt x="2762" y="4070"/>
                </a:lnTo>
                <a:lnTo>
                  <a:pt x="2794" y="4079"/>
                </a:lnTo>
                <a:lnTo>
                  <a:pt x="2794" y="4079"/>
                </a:lnTo>
                <a:lnTo>
                  <a:pt x="2849" y="4081"/>
                </a:lnTo>
                <a:lnTo>
                  <a:pt x="2834" y="4077"/>
                </a:lnTo>
                <a:lnTo>
                  <a:pt x="2834" y="4067"/>
                </a:lnTo>
                <a:lnTo>
                  <a:pt x="2823" y="4057"/>
                </a:lnTo>
                <a:lnTo>
                  <a:pt x="2818" y="4015"/>
                </a:lnTo>
                <a:lnTo>
                  <a:pt x="2831" y="4008"/>
                </a:lnTo>
                <a:lnTo>
                  <a:pt x="2842" y="3973"/>
                </a:lnTo>
                <a:lnTo>
                  <a:pt x="2860" y="3970"/>
                </a:lnTo>
                <a:lnTo>
                  <a:pt x="2860" y="3942"/>
                </a:lnTo>
                <a:lnTo>
                  <a:pt x="2869" y="3943"/>
                </a:lnTo>
                <a:lnTo>
                  <a:pt x="2880" y="3919"/>
                </a:lnTo>
                <a:lnTo>
                  <a:pt x="2873" y="3885"/>
                </a:lnTo>
                <a:lnTo>
                  <a:pt x="2895" y="3835"/>
                </a:lnTo>
                <a:lnTo>
                  <a:pt x="2892" y="3809"/>
                </a:lnTo>
                <a:lnTo>
                  <a:pt x="2909" y="3790"/>
                </a:lnTo>
                <a:lnTo>
                  <a:pt x="2904" y="3776"/>
                </a:lnTo>
                <a:lnTo>
                  <a:pt x="2908" y="3754"/>
                </a:lnTo>
                <a:lnTo>
                  <a:pt x="2915" y="3750"/>
                </a:lnTo>
                <a:lnTo>
                  <a:pt x="2904" y="3717"/>
                </a:lnTo>
                <a:lnTo>
                  <a:pt x="2921" y="3702"/>
                </a:lnTo>
                <a:lnTo>
                  <a:pt x="2916" y="3692"/>
                </a:lnTo>
                <a:lnTo>
                  <a:pt x="2932" y="3675"/>
                </a:lnTo>
                <a:lnTo>
                  <a:pt x="2938" y="3679"/>
                </a:lnTo>
                <a:lnTo>
                  <a:pt x="2942" y="3655"/>
                </a:lnTo>
                <a:lnTo>
                  <a:pt x="2934" y="3640"/>
                </a:lnTo>
                <a:lnTo>
                  <a:pt x="2954" y="3613"/>
                </a:lnTo>
                <a:lnTo>
                  <a:pt x="2951" y="3589"/>
                </a:lnTo>
                <a:lnTo>
                  <a:pt x="2963" y="3580"/>
                </a:lnTo>
                <a:lnTo>
                  <a:pt x="2964" y="3560"/>
                </a:lnTo>
                <a:lnTo>
                  <a:pt x="2978" y="3542"/>
                </a:lnTo>
                <a:lnTo>
                  <a:pt x="2950" y="3535"/>
                </a:lnTo>
                <a:lnTo>
                  <a:pt x="2953" y="3521"/>
                </a:lnTo>
                <a:lnTo>
                  <a:pt x="2968" y="3516"/>
                </a:lnTo>
                <a:lnTo>
                  <a:pt x="2961" y="3493"/>
                </a:lnTo>
                <a:lnTo>
                  <a:pt x="2977" y="3479"/>
                </a:lnTo>
                <a:lnTo>
                  <a:pt x="2950" y="3437"/>
                </a:lnTo>
                <a:lnTo>
                  <a:pt x="2950" y="3421"/>
                </a:lnTo>
                <a:lnTo>
                  <a:pt x="2976" y="3408"/>
                </a:lnTo>
                <a:lnTo>
                  <a:pt x="2987" y="3378"/>
                </a:lnTo>
                <a:lnTo>
                  <a:pt x="3002" y="3374"/>
                </a:lnTo>
                <a:lnTo>
                  <a:pt x="2999" y="3365"/>
                </a:lnTo>
                <a:lnTo>
                  <a:pt x="3013" y="3339"/>
                </a:lnTo>
                <a:lnTo>
                  <a:pt x="3006" y="3318"/>
                </a:lnTo>
                <a:lnTo>
                  <a:pt x="3032" y="3295"/>
                </a:lnTo>
                <a:lnTo>
                  <a:pt x="3030" y="3279"/>
                </a:lnTo>
                <a:lnTo>
                  <a:pt x="3062" y="3238"/>
                </a:lnTo>
                <a:lnTo>
                  <a:pt x="3049" y="3222"/>
                </a:lnTo>
                <a:lnTo>
                  <a:pt x="3058" y="3214"/>
                </a:lnTo>
                <a:lnTo>
                  <a:pt x="3059" y="3207"/>
                </a:lnTo>
                <a:lnTo>
                  <a:pt x="3049" y="3201"/>
                </a:lnTo>
                <a:lnTo>
                  <a:pt x="3056" y="3198"/>
                </a:lnTo>
                <a:lnTo>
                  <a:pt x="3061" y="3178"/>
                </a:lnTo>
                <a:lnTo>
                  <a:pt x="3038" y="3130"/>
                </a:lnTo>
                <a:lnTo>
                  <a:pt x="3039" y="3110"/>
                </a:lnTo>
                <a:lnTo>
                  <a:pt x="3022" y="3104"/>
                </a:lnTo>
                <a:lnTo>
                  <a:pt x="3017" y="3090"/>
                </a:lnTo>
                <a:lnTo>
                  <a:pt x="2996" y="3096"/>
                </a:lnTo>
                <a:lnTo>
                  <a:pt x="2994" y="3113"/>
                </a:lnTo>
                <a:lnTo>
                  <a:pt x="2978" y="3137"/>
                </a:lnTo>
                <a:lnTo>
                  <a:pt x="2924" y="3197"/>
                </a:lnTo>
                <a:lnTo>
                  <a:pt x="2922" y="3221"/>
                </a:lnTo>
                <a:lnTo>
                  <a:pt x="2847" y="3266"/>
                </a:lnTo>
                <a:lnTo>
                  <a:pt x="2843" y="3287"/>
                </a:lnTo>
                <a:lnTo>
                  <a:pt x="2829" y="3292"/>
                </a:lnTo>
                <a:lnTo>
                  <a:pt x="2782" y="3274"/>
                </a:lnTo>
                <a:lnTo>
                  <a:pt x="2775" y="3260"/>
                </a:lnTo>
                <a:lnTo>
                  <a:pt x="2788" y="3246"/>
                </a:lnTo>
                <a:lnTo>
                  <a:pt x="2778" y="3235"/>
                </a:lnTo>
                <a:lnTo>
                  <a:pt x="2736" y="3247"/>
                </a:lnTo>
                <a:lnTo>
                  <a:pt x="2739" y="3234"/>
                </a:lnTo>
                <a:lnTo>
                  <a:pt x="2752" y="3227"/>
                </a:lnTo>
                <a:lnTo>
                  <a:pt x="2761" y="3212"/>
                </a:lnTo>
                <a:lnTo>
                  <a:pt x="2785" y="3218"/>
                </a:lnTo>
                <a:lnTo>
                  <a:pt x="2801" y="3217"/>
                </a:lnTo>
                <a:lnTo>
                  <a:pt x="2801" y="3210"/>
                </a:lnTo>
                <a:lnTo>
                  <a:pt x="2755" y="3192"/>
                </a:lnTo>
                <a:lnTo>
                  <a:pt x="2725" y="3212"/>
                </a:lnTo>
                <a:lnTo>
                  <a:pt x="2706" y="3184"/>
                </a:lnTo>
                <a:lnTo>
                  <a:pt x="2718" y="3142"/>
                </a:lnTo>
                <a:lnTo>
                  <a:pt x="2742" y="3142"/>
                </a:lnTo>
                <a:lnTo>
                  <a:pt x="2751" y="3127"/>
                </a:lnTo>
                <a:lnTo>
                  <a:pt x="2781" y="3117"/>
                </a:lnTo>
                <a:lnTo>
                  <a:pt x="2777" y="3091"/>
                </a:lnTo>
                <a:lnTo>
                  <a:pt x="2798" y="3071"/>
                </a:lnTo>
                <a:lnTo>
                  <a:pt x="2801" y="3061"/>
                </a:lnTo>
                <a:lnTo>
                  <a:pt x="2803" y="3044"/>
                </a:lnTo>
                <a:lnTo>
                  <a:pt x="2748" y="2999"/>
                </a:lnTo>
                <a:lnTo>
                  <a:pt x="2739" y="2979"/>
                </a:lnTo>
                <a:lnTo>
                  <a:pt x="2751" y="2949"/>
                </a:lnTo>
                <a:lnTo>
                  <a:pt x="2751" y="2927"/>
                </a:lnTo>
                <a:lnTo>
                  <a:pt x="2739" y="2891"/>
                </a:lnTo>
                <a:lnTo>
                  <a:pt x="2736" y="2884"/>
                </a:lnTo>
                <a:lnTo>
                  <a:pt x="2715" y="2879"/>
                </a:lnTo>
                <a:lnTo>
                  <a:pt x="2699" y="2851"/>
                </a:lnTo>
                <a:lnTo>
                  <a:pt x="2703" y="2839"/>
                </a:lnTo>
                <a:lnTo>
                  <a:pt x="2718" y="2835"/>
                </a:lnTo>
                <a:lnTo>
                  <a:pt x="2725" y="2812"/>
                </a:lnTo>
                <a:lnTo>
                  <a:pt x="2716" y="2787"/>
                </a:lnTo>
                <a:lnTo>
                  <a:pt x="2725" y="2770"/>
                </a:lnTo>
                <a:lnTo>
                  <a:pt x="2702" y="2744"/>
                </a:lnTo>
                <a:lnTo>
                  <a:pt x="2708" y="2708"/>
                </a:lnTo>
                <a:lnTo>
                  <a:pt x="2716" y="2698"/>
                </a:lnTo>
                <a:lnTo>
                  <a:pt x="2705" y="2671"/>
                </a:lnTo>
                <a:lnTo>
                  <a:pt x="2712" y="2665"/>
                </a:lnTo>
                <a:lnTo>
                  <a:pt x="2718" y="2600"/>
                </a:lnTo>
                <a:lnTo>
                  <a:pt x="2713" y="2577"/>
                </a:lnTo>
                <a:lnTo>
                  <a:pt x="2729" y="2544"/>
                </a:lnTo>
                <a:lnTo>
                  <a:pt x="2728" y="2526"/>
                </a:lnTo>
                <a:lnTo>
                  <a:pt x="2758" y="2475"/>
                </a:lnTo>
                <a:lnTo>
                  <a:pt x="2762" y="2456"/>
                </a:lnTo>
                <a:lnTo>
                  <a:pt x="2769" y="2456"/>
                </a:lnTo>
                <a:lnTo>
                  <a:pt x="2800" y="2413"/>
                </a:lnTo>
                <a:lnTo>
                  <a:pt x="2810" y="2378"/>
                </a:lnTo>
                <a:lnTo>
                  <a:pt x="2806" y="2348"/>
                </a:lnTo>
                <a:lnTo>
                  <a:pt x="2813" y="2299"/>
                </a:lnTo>
                <a:lnTo>
                  <a:pt x="2806" y="2266"/>
                </a:lnTo>
                <a:lnTo>
                  <a:pt x="2826" y="2247"/>
                </a:lnTo>
                <a:lnTo>
                  <a:pt x="2827" y="2215"/>
                </a:lnTo>
                <a:lnTo>
                  <a:pt x="2839" y="2211"/>
                </a:lnTo>
                <a:lnTo>
                  <a:pt x="2830" y="2196"/>
                </a:lnTo>
                <a:lnTo>
                  <a:pt x="2823" y="2196"/>
                </a:lnTo>
                <a:lnTo>
                  <a:pt x="2817" y="2114"/>
                </a:lnTo>
                <a:lnTo>
                  <a:pt x="2780" y="2071"/>
                </a:lnTo>
                <a:lnTo>
                  <a:pt x="2768" y="2048"/>
                </a:lnTo>
                <a:lnTo>
                  <a:pt x="2765" y="2016"/>
                </a:lnTo>
                <a:lnTo>
                  <a:pt x="2777" y="2010"/>
                </a:lnTo>
                <a:lnTo>
                  <a:pt x="2769" y="1966"/>
                </a:lnTo>
                <a:lnTo>
                  <a:pt x="2778" y="1933"/>
                </a:lnTo>
                <a:lnTo>
                  <a:pt x="2797" y="1911"/>
                </a:lnTo>
                <a:lnTo>
                  <a:pt x="2813" y="1863"/>
                </a:lnTo>
                <a:lnTo>
                  <a:pt x="2833" y="1846"/>
                </a:lnTo>
                <a:lnTo>
                  <a:pt x="2857" y="1848"/>
                </a:lnTo>
                <a:lnTo>
                  <a:pt x="2865" y="1816"/>
                </a:lnTo>
                <a:lnTo>
                  <a:pt x="2879" y="1804"/>
                </a:lnTo>
                <a:lnTo>
                  <a:pt x="2870" y="1758"/>
                </a:lnTo>
                <a:lnTo>
                  <a:pt x="2879" y="1748"/>
                </a:lnTo>
                <a:lnTo>
                  <a:pt x="2879" y="1732"/>
                </a:lnTo>
                <a:lnTo>
                  <a:pt x="2865" y="1705"/>
                </a:lnTo>
                <a:lnTo>
                  <a:pt x="2863" y="1680"/>
                </a:lnTo>
                <a:lnTo>
                  <a:pt x="2882" y="1662"/>
                </a:lnTo>
                <a:lnTo>
                  <a:pt x="2856" y="1618"/>
                </a:lnTo>
                <a:lnTo>
                  <a:pt x="2846" y="1561"/>
                </a:lnTo>
                <a:lnTo>
                  <a:pt x="2829" y="1541"/>
                </a:lnTo>
                <a:lnTo>
                  <a:pt x="2827" y="1523"/>
                </a:lnTo>
                <a:lnTo>
                  <a:pt x="2797" y="1490"/>
                </a:lnTo>
                <a:lnTo>
                  <a:pt x="2782" y="1446"/>
                </a:lnTo>
                <a:lnTo>
                  <a:pt x="2787" y="1435"/>
                </a:lnTo>
                <a:lnTo>
                  <a:pt x="2775" y="1412"/>
                </a:lnTo>
                <a:lnTo>
                  <a:pt x="2774" y="1398"/>
                </a:lnTo>
                <a:lnTo>
                  <a:pt x="2784" y="1389"/>
                </a:lnTo>
                <a:lnTo>
                  <a:pt x="2774" y="1365"/>
                </a:lnTo>
                <a:lnTo>
                  <a:pt x="2784" y="1288"/>
                </a:lnTo>
                <a:lnTo>
                  <a:pt x="2762" y="1216"/>
                </a:lnTo>
                <a:lnTo>
                  <a:pt x="2781" y="1183"/>
                </a:lnTo>
                <a:lnTo>
                  <a:pt x="2781" y="1159"/>
                </a:lnTo>
                <a:lnTo>
                  <a:pt x="2764" y="1108"/>
                </a:lnTo>
                <a:lnTo>
                  <a:pt x="2777" y="1098"/>
                </a:lnTo>
                <a:lnTo>
                  <a:pt x="2769" y="1075"/>
                </a:lnTo>
                <a:lnTo>
                  <a:pt x="2772" y="1054"/>
                </a:lnTo>
                <a:lnTo>
                  <a:pt x="2784" y="1046"/>
                </a:lnTo>
                <a:lnTo>
                  <a:pt x="2794" y="1052"/>
                </a:lnTo>
                <a:lnTo>
                  <a:pt x="2801" y="1046"/>
                </a:lnTo>
                <a:lnTo>
                  <a:pt x="2791" y="1028"/>
                </a:lnTo>
                <a:lnTo>
                  <a:pt x="2739" y="990"/>
                </a:lnTo>
                <a:lnTo>
                  <a:pt x="2738" y="979"/>
                </a:lnTo>
                <a:lnTo>
                  <a:pt x="2708" y="953"/>
                </a:lnTo>
                <a:lnTo>
                  <a:pt x="2705" y="931"/>
                </a:lnTo>
                <a:lnTo>
                  <a:pt x="2713" y="917"/>
                </a:lnTo>
                <a:lnTo>
                  <a:pt x="2713" y="917"/>
                </a:lnTo>
                <a:lnTo>
                  <a:pt x="2637" y="930"/>
                </a:lnTo>
                <a:lnTo>
                  <a:pt x="2637" y="930"/>
                </a:lnTo>
                <a:lnTo>
                  <a:pt x="2604" y="969"/>
                </a:lnTo>
                <a:lnTo>
                  <a:pt x="2559" y="986"/>
                </a:lnTo>
                <a:lnTo>
                  <a:pt x="2509" y="1030"/>
                </a:lnTo>
                <a:lnTo>
                  <a:pt x="2509" y="1030"/>
                </a:lnTo>
                <a:lnTo>
                  <a:pt x="2480" y="1069"/>
                </a:lnTo>
                <a:lnTo>
                  <a:pt x="2480" y="1092"/>
                </a:lnTo>
                <a:lnTo>
                  <a:pt x="2480" y="1092"/>
                </a:lnTo>
                <a:lnTo>
                  <a:pt x="2509" y="1143"/>
                </a:lnTo>
                <a:lnTo>
                  <a:pt x="2390" y="1146"/>
                </a:lnTo>
                <a:lnTo>
                  <a:pt x="2390" y="1146"/>
                </a:lnTo>
                <a:lnTo>
                  <a:pt x="2343" y="1104"/>
                </a:lnTo>
                <a:lnTo>
                  <a:pt x="2290" y="1085"/>
                </a:lnTo>
                <a:lnTo>
                  <a:pt x="2243" y="1078"/>
                </a:lnTo>
                <a:lnTo>
                  <a:pt x="2197" y="1124"/>
                </a:lnTo>
                <a:lnTo>
                  <a:pt x="2179" y="1120"/>
                </a:lnTo>
                <a:lnTo>
                  <a:pt x="2124" y="1090"/>
                </a:lnTo>
                <a:lnTo>
                  <a:pt x="2063" y="1077"/>
                </a:lnTo>
                <a:lnTo>
                  <a:pt x="2043" y="1077"/>
                </a:lnTo>
                <a:lnTo>
                  <a:pt x="2003" y="1090"/>
                </a:lnTo>
                <a:lnTo>
                  <a:pt x="1991" y="1067"/>
                </a:lnTo>
                <a:lnTo>
                  <a:pt x="1960" y="1054"/>
                </a:lnTo>
                <a:lnTo>
                  <a:pt x="1960" y="1054"/>
                </a:lnTo>
                <a:lnTo>
                  <a:pt x="1944" y="1065"/>
                </a:lnTo>
                <a:lnTo>
                  <a:pt x="1908" y="1131"/>
                </a:lnTo>
                <a:lnTo>
                  <a:pt x="1908" y="1131"/>
                </a:lnTo>
                <a:lnTo>
                  <a:pt x="1890" y="1153"/>
                </a:lnTo>
                <a:lnTo>
                  <a:pt x="1818" y="1153"/>
                </a:lnTo>
                <a:lnTo>
                  <a:pt x="1756" y="1103"/>
                </a:lnTo>
                <a:lnTo>
                  <a:pt x="1706" y="1075"/>
                </a:lnTo>
                <a:lnTo>
                  <a:pt x="1670" y="1078"/>
                </a:lnTo>
                <a:lnTo>
                  <a:pt x="1658" y="1120"/>
                </a:lnTo>
                <a:lnTo>
                  <a:pt x="1660" y="1163"/>
                </a:lnTo>
                <a:lnTo>
                  <a:pt x="1654" y="1176"/>
                </a:lnTo>
                <a:lnTo>
                  <a:pt x="1640" y="1183"/>
                </a:lnTo>
                <a:lnTo>
                  <a:pt x="1614" y="1166"/>
                </a:lnTo>
                <a:lnTo>
                  <a:pt x="1585" y="1159"/>
                </a:lnTo>
                <a:lnTo>
                  <a:pt x="1550" y="1163"/>
                </a:lnTo>
                <a:lnTo>
                  <a:pt x="1495" y="1126"/>
                </a:lnTo>
                <a:lnTo>
                  <a:pt x="1474" y="1121"/>
                </a:lnTo>
                <a:lnTo>
                  <a:pt x="1474" y="1121"/>
                </a:lnTo>
                <a:lnTo>
                  <a:pt x="1451" y="1144"/>
                </a:lnTo>
                <a:lnTo>
                  <a:pt x="1451" y="1144"/>
                </a:lnTo>
                <a:lnTo>
                  <a:pt x="1434" y="1160"/>
                </a:lnTo>
                <a:lnTo>
                  <a:pt x="1426" y="1156"/>
                </a:lnTo>
                <a:lnTo>
                  <a:pt x="1426" y="1156"/>
                </a:lnTo>
                <a:lnTo>
                  <a:pt x="1409" y="1150"/>
                </a:lnTo>
                <a:lnTo>
                  <a:pt x="1409" y="1150"/>
                </a:lnTo>
                <a:lnTo>
                  <a:pt x="1396" y="1156"/>
                </a:lnTo>
                <a:lnTo>
                  <a:pt x="1396" y="1156"/>
                </a:lnTo>
                <a:lnTo>
                  <a:pt x="1370" y="1195"/>
                </a:lnTo>
                <a:lnTo>
                  <a:pt x="1354" y="1202"/>
                </a:lnTo>
                <a:lnTo>
                  <a:pt x="1354" y="1202"/>
                </a:lnTo>
                <a:lnTo>
                  <a:pt x="1344" y="1208"/>
                </a:lnTo>
                <a:lnTo>
                  <a:pt x="1344" y="1208"/>
                </a:lnTo>
                <a:lnTo>
                  <a:pt x="1285" y="1265"/>
                </a:lnTo>
                <a:lnTo>
                  <a:pt x="1235" y="1281"/>
                </a:lnTo>
                <a:lnTo>
                  <a:pt x="1235" y="1281"/>
                </a:lnTo>
                <a:lnTo>
                  <a:pt x="1220" y="1303"/>
                </a:lnTo>
                <a:lnTo>
                  <a:pt x="1220" y="1303"/>
                </a:lnTo>
                <a:lnTo>
                  <a:pt x="1212" y="1320"/>
                </a:lnTo>
                <a:lnTo>
                  <a:pt x="1157" y="1352"/>
                </a:lnTo>
                <a:lnTo>
                  <a:pt x="1154" y="1368"/>
                </a:lnTo>
                <a:lnTo>
                  <a:pt x="1128" y="1395"/>
                </a:lnTo>
                <a:lnTo>
                  <a:pt x="1099" y="1454"/>
                </a:lnTo>
                <a:lnTo>
                  <a:pt x="1099" y="1454"/>
                </a:lnTo>
                <a:lnTo>
                  <a:pt x="1085" y="1483"/>
                </a:lnTo>
                <a:lnTo>
                  <a:pt x="1085" y="1483"/>
                </a:lnTo>
                <a:lnTo>
                  <a:pt x="1083" y="1506"/>
                </a:lnTo>
                <a:lnTo>
                  <a:pt x="1108" y="1518"/>
                </a:lnTo>
                <a:lnTo>
                  <a:pt x="1108" y="1518"/>
                </a:lnTo>
                <a:lnTo>
                  <a:pt x="1116" y="1532"/>
                </a:lnTo>
                <a:lnTo>
                  <a:pt x="1116" y="1532"/>
                </a:lnTo>
                <a:lnTo>
                  <a:pt x="1121" y="1569"/>
                </a:lnTo>
                <a:lnTo>
                  <a:pt x="1070" y="1640"/>
                </a:lnTo>
                <a:lnTo>
                  <a:pt x="1070" y="1640"/>
                </a:lnTo>
                <a:lnTo>
                  <a:pt x="1044" y="1644"/>
                </a:lnTo>
                <a:lnTo>
                  <a:pt x="1044" y="1644"/>
                </a:lnTo>
                <a:lnTo>
                  <a:pt x="1007" y="1647"/>
                </a:lnTo>
                <a:lnTo>
                  <a:pt x="1007" y="1647"/>
                </a:lnTo>
                <a:lnTo>
                  <a:pt x="998" y="1653"/>
                </a:lnTo>
                <a:lnTo>
                  <a:pt x="998" y="1653"/>
                </a:lnTo>
                <a:lnTo>
                  <a:pt x="982" y="1672"/>
                </a:lnTo>
                <a:lnTo>
                  <a:pt x="938" y="1672"/>
                </a:lnTo>
                <a:lnTo>
                  <a:pt x="938" y="1672"/>
                </a:lnTo>
                <a:lnTo>
                  <a:pt x="909" y="1679"/>
                </a:lnTo>
                <a:lnTo>
                  <a:pt x="899" y="1675"/>
                </a:lnTo>
                <a:lnTo>
                  <a:pt x="899" y="1675"/>
                </a:lnTo>
                <a:lnTo>
                  <a:pt x="880" y="1624"/>
                </a:lnTo>
                <a:lnTo>
                  <a:pt x="854" y="1587"/>
                </a:lnTo>
                <a:lnTo>
                  <a:pt x="795" y="1552"/>
                </a:lnTo>
                <a:lnTo>
                  <a:pt x="775" y="1518"/>
                </a:lnTo>
                <a:lnTo>
                  <a:pt x="775" y="1518"/>
                </a:lnTo>
                <a:lnTo>
                  <a:pt x="755" y="1541"/>
                </a:lnTo>
                <a:lnTo>
                  <a:pt x="750" y="1559"/>
                </a:lnTo>
                <a:lnTo>
                  <a:pt x="750" y="1559"/>
                </a:lnTo>
                <a:lnTo>
                  <a:pt x="745" y="1572"/>
                </a:lnTo>
                <a:lnTo>
                  <a:pt x="724" y="1578"/>
                </a:lnTo>
                <a:lnTo>
                  <a:pt x="720" y="1624"/>
                </a:lnTo>
                <a:lnTo>
                  <a:pt x="720" y="1624"/>
                </a:lnTo>
                <a:lnTo>
                  <a:pt x="716" y="1637"/>
                </a:lnTo>
                <a:lnTo>
                  <a:pt x="716" y="1637"/>
                </a:lnTo>
                <a:lnTo>
                  <a:pt x="710" y="1647"/>
                </a:lnTo>
                <a:lnTo>
                  <a:pt x="616" y="1623"/>
                </a:lnTo>
                <a:lnTo>
                  <a:pt x="606" y="1616"/>
                </a:lnTo>
                <a:lnTo>
                  <a:pt x="606" y="1616"/>
                </a:lnTo>
                <a:lnTo>
                  <a:pt x="599" y="1604"/>
                </a:lnTo>
                <a:lnTo>
                  <a:pt x="599" y="1604"/>
                </a:lnTo>
                <a:lnTo>
                  <a:pt x="580" y="1597"/>
                </a:lnTo>
                <a:lnTo>
                  <a:pt x="569" y="1608"/>
                </a:lnTo>
                <a:lnTo>
                  <a:pt x="569" y="1608"/>
                </a:lnTo>
                <a:lnTo>
                  <a:pt x="544" y="1629"/>
                </a:lnTo>
                <a:lnTo>
                  <a:pt x="544" y="1629"/>
                </a:lnTo>
                <a:lnTo>
                  <a:pt x="524" y="1665"/>
                </a:lnTo>
                <a:lnTo>
                  <a:pt x="524" y="1665"/>
                </a:lnTo>
                <a:lnTo>
                  <a:pt x="498" y="1667"/>
                </a:lnTo>
                <a:lnTo>
                  <a:pt x="498" y="1667"/>
                </a:lnTo>
                <a:lnTo>
                  <a:pt x="469" y="1636"/>
                </a:lnTo>
                <a:lnTo>
                  <a:pt x="461" y="1642"/>
                </a:lnTo>
                <a:lnTo>
                  <a:pt x="412" y="1755"/>
                </a:lnTo>
                <a:lnTo>
                  <a:pt x="412" y="1755"/>
                </a:lnTo>
                <a:lnTo>
                  <a:pt x="409" y="1761"/>
                </a:lnTo>
                <a:lnTo>
                  <a:pt x="409" y="1761"/>
                </a:lnTo>
                <a:lnTo>
                  <a:pt x="467" y="1842"/>
                </a:lnTo>
                <a:lnTo>
                  <a:pt x="469" y="1856"/>
                </a:lnTo>
                <a:lnTo>
                  <a:pt x="448" y="1858"/>
                </a:lnTo>
                <a:lnTo>
                  <a:pt x="387" y="1840"/>
                </a:lnTo>
                <a:lnTo>
                  <a:pt x="387" y="1840"/>
                </a:lnTo>
                <a:lnTo>
                  <a:pt x="366" y="1827"/>
                </a:lnTo>
                <a:lnTo>
                  <a:pt x="344" y="1839"/>
                </a:lnTo>
                <a:lnTo>
                  <a:pt x="344" y="1839"/>
                </a:lnTo>
                <a:lnTo>
                  <a:pt x="305" y="1820"/>
                </a:lnTo>
                <a:lnTo>
                  <a:pt x="305" y="1820"/>
                </a:lnTo>
                <a:lnTo>
                  <a:pt x="285" y="1809"/>
                </a:lnTo>
                <a:lnTo>
                  <a:pt x="285" y="1809"/>
                </a:lnTo>
                <a:lnTo>
                  <a:pt x="263" y="1851"/>
                </a:lnTo>
                <a:lnTo>
                  <a:pt x="233" y="1876"/>
                </a:lnTo>
                <a:lnTo>
                  <a:pt x="204" y="1895"/>
                </a:lnTo>
                <a:lnTo>
                  <a:pt x="168" y="1897"/>
                </a:lnTo>
                <a:lnTo>
                  <a:pt x="168" y="1897"/>
                </a:lnTo>
                <a:lnTo>
                  <a:pt x="157" y="1902"/>
                </a:lnTo>
                <a:lnTo>
                  <a:pt x="157" y="1902"/>
                </a:lnTo>
                <a:lnTo>
                  <a:pt x="126" y="1944"/>
                </a:lnTo>
                <a:lnTo>
                  <a:pt x="135" y="1985"/>
                </a:lnTo>
                <a:lnTo>
                  <a:pt x="135" y="1985"/>
                </a:lnTo>
                <a:lnTo>
                  <a:pt x="126" y="1997"/>
                </a:lnTo>
                <a:lnTo>
                  <a:pt x="126" y="1997"/>
                </a:lnTo>
                <a:lnTo>
                  <a:pt x="87" y="2031"/>
                </a:lnTo>
                <a:lnTo>
                  <a:pt x="87" y="2031"/>
                </a:lnTo>
                <a:lnTo>
                  <a:pt x="77" y="2045"/>
                </a:lnTo>
                <a:lnTo>
                  <a:pt x="77" y="2045"/>
                </a:lnTo>
                <a:lnTo>
                  <a:pt x="60" y="2071"/>
                </a:lnTo>
                <a:lnTo>
                  <a:pt x="46" y="2072"/>
                </a:lnTo>
                <a:lnTo>
                  <a:pt x="46" y="2072"/>
                </a:lnTo>
                <a:lnTo>
                  <a:pt x="17" y="2078"/>
                </a:lnTo>
                <a:lnTo>
                  <a:pt x="17" y="2078"/>
                </a:lnTo>
                <a:lnTo>
                  <a:pt x="2" y="2097"/>
                </a:lnTo>
                <a:lnTo>
                  <a:pt x="0" y="2113"/>
                </a:lnTo>
                <a:lnTo>
                  <a:pt x="13" y="2133"/>
                </a:lnTo>
                <a:lnTo>
                  <a:pt x="109" y="2153"/>
                </a:lnTo>
                <a:lnTo>
                  <a:pt x="131" y="2175"/>
                </a:lnTo>
                <a:lnTo>
                  <a:pt x="128" y="2192"/>
                </a:lnTo>
                <a:lnTo>
                  <a:pt x="128" y="2192"/>
                </a:lnTo>
                <a:lnTo>
                  <a:pt x="135" y="2219"/>
                </a:lnTo>
                <a:lnTo>
                  <a:pt x="145" y="2227"/>
                </a:lnTo>
                <a:lnTo>
                  <a:pt x="145" y="2227"/>
                </a:lnTo>
                <a:lnTo>
                  <a:pt x="175" y="2240"/>
                </a:lnTo>
                <a:lnTo>
                  <a:pt x="181" y="2251"/>
                </a:lnTo>
                <a:lnTo>
                  <a:pt x="174" y="2283"/>
                </a:lnTo>
                <a:lnTo>
                  <a:pt x="174" y="2283"/>
                </a:lnTo>
                <a:lnTo>
                  <a:pt x="171" y="2293"/>
                </a:lnTo>
                <a:lnTo>
                  <a:pt x="171" y="2293"/>
                </a:lnTo>
                <a:lnTo>
                  <a:pt x="138" y="2299"/>
                </a:lnTo>
                <a:lnTo>
                  <a:pt x="138" y="2299"/>
                </a:lnTo>
                <a:lnTo>
                  <a:pt x="131" y="2322"/>
                </a:lnTo>
                <a:lnTo>
                  <a:pt x="131" y="2322"/>
                </a:lnTo>
                <a:lnTo>
                  <a:pt x="135" y="2387"/>
                </a:lnTo>
                <a:lnTo>
                  <a:pt x="124" y="2436"/>
                </a:lnTo>
                <a:lnTo>
                  <a:pt x="134" y="2457"/>
                </a:lnTo>
                <a:lnTo>
                  <a:pt x="134" y="2480"/>
                </a:lnTo>
                <a:lnTo>
                  <a:pt x="111" y="2516"/>
                </a:lnTo>
                <a:lnTo>
                  <a:pt x="135" y="2574"/>
                </a:lnTo>
                <a:lnTo>
                  <a:pt x="135" y="2574"/>
                </a:lnTo>
                <a:lnTo>
                  <a:pt x="144" y="2580"/>
                </a:lnTo>
                <a:lnTo>
                  <a:pt x="144" y="2580"/>
                </a:lnTo>
                <a:lnTo>
                  <a:pt x="125" y="2626"/>
                </a:lnTo>
                <a:lnTo>
                  <a:pt x="77" y="2668"/>
                </a:lnTo>
                <a:lnTo>
                  <a:pt x="77" y="2668"/>
                </a:lnTo>
                <a:lnTo>
                  <a:pt x="76" y="2745"/>
                </a:lnTo>
                <a:lnTo>
                  <a:pt x="83" y="2758"/>
                </a:lnTo>
                <a:lnTo>
                  <a:pt x="115" y="2777"/>
                </a:lnTo>
                <a:lnTo>
                  <a:pt x="115" y="2777"/>
                </a:lnTo>
                <a:lnTo>
                  <a:pt x="148" y="2757"/>
                </a:lnTo>
                <a:lnTo>
                  <a:pt x="170" y="2731"/>
                </a:lnTo>
                <a:lnTo>
                  <a:pt x="177" y="2731"/>
                </a:lnTo>
                <a:lnTo>
                  <a:pt x="184" y="2757"/>
                </a:lnTo>
                <a:lnTo>
                  <a:pt x="224" y="2771"/>
                </a:lnTo>
                <a:lnTo>
                  <a:pt x="230" y="2783"/>
                </a:lnTo>
                <a:lnTo>
                  <a:pt x="230" y="2783"/>
                </a:lnTo>
                <a:lnTo>
                  <a:pt x="232" y="2792"/>
                </a:lnTo>
                <a:lnTo>
                  <a:pt x="232" y="2792"/>
                </a:lnTo>
                <a:lnTo>
                  <a:pt x="249" y="2797"/>
                </a:lnTo>
                <a:lnTo>
                  <a:pt x="249" y="2797"/>
                </a:lnTo>
                <a:lnTo>
                  <a:pt x="263" y="2812"/>
                </a:lnTo>
                <a:lnTo>
                  <a:pt x="263" y="2812"/>
                </a:lnTo>
                <a:lnTo>
                  <a:pt x="269" y="2820"/>
                </a:lnTo>
                <a:lnTo>
                  <a:pt x="283" y="2819"/>
                </a:lnTo>
                <a:lnTo>
                  <a:pt x="283" y="2819"/>
                </a:lnTo>
                <a:lnTo>
                  <a:pt x="320" y="2803"/>
                </a:lnTo>
                <a:lnTo>
                  <a:pt x="320" y="2803"/>
                </a:lnTo>
                <a:lnTo>
                  <a:pt x="360" y="2789"/>
                </a:lnTo>
                <a:lnTo>
                  <a:pt x="396" y="2802"/>
                </a:lnTo>
                <a:lnTo>
                  <a:pt x="396" y="2802"/>
                </a:lnTo>
                <a:lnTo>
                  <a:pt x="407" y="2822"/>
                </a:lnTo>
                <a:lnTo>
                  <a:pt x="407" y="2822"/>
                </a:lnTo>
                <a:lnTo>
                  <a:pt x="402" y="2841"/>
                </a:lnTo>
                <a:lnTo>
                  <a:pt x="410" y="2878"/>
                </a:lnTo>
                <a:lnTo>
                  <a:pt x="410" y="2878"/>
                </a:lnTo>
                <a:lnTo>
                  <a:pt x="420" y="2901"/>
                </a:lnTo>
                <a:lnTo>
                  <a:pt x="433" y="2911"/>
                </a:lnTo>
                <a:lnTo>
                  <a:pt x="433" y="2911"/>
                </a:lnTo>
                <a:lnTo>
                  <a:pt x="430" y="2926"/>
                </a:lnTo>
                <a:lnTo>
                  <a:pt x="410" y="2936"/>
                </a:lnTo>
                <a:lnTo>
                  <a:pt x="366" y="2910"/>
                </a:lnTo>
                <a:lnTo>
                  <a:pt x="322" y="2936"/>
                </a:lnTo>
                <a:lnTo>
                  <a:pt x="301" y="2966"/>
                </a:lnTo>
                <a:lnTo>
                  <a:pt x="302" y="2988"/>
                </a:lnTo>
                <a:lnTo>
                  <a:pt x="322" y="3019"/>
                </a:lnTo>
                <a:lnTo>
                  <a:pt x="314" y="3045"/>
                </a:lnTo>
                <a:lnTo>
                  <a:pt x="315" y="3084"/>
                </a:lnTo>
                <a:lnTo>
                  <a:pt x="283" y="3110"/>
                </a:lnTo>
                <a:lnTo>
                  <a:pt x="286" y="3127"/>
                </a:lnTo>
                <a:lnTo>
                  <a:pt x="269" y="3156"/>
                </a:lnTo>
                <a:lnTo>
                  <a:pt x="265" y="3194"/>
                </a:lnTo>
                <a:lnTo>
                  <a:pt x="232" y="3240"/>
                </a:lnTo>
                <a:lnTo>
                  <a:pt x="219" y="3246"/>
                </a:lnTo>
                <a:lnTo>
                  <a:pt x="203" y="3234"/>
                </a:lnTo>
                <a:lnTo>
                  <a:pt x="180" y="3238"/>
                </a:lnTo>
                <a:lnTo>
                  <a:pt x="161" y="3257"/>
                </a:lnTo>
                <a:lnTo>
                  <a:pt x="161" y="3257"/>
                </a:lnTo>
                <a:lnTo>
                  <a:pt x="223" y="3359"/>
                </a:lnTo>
                <a:lnTo>
                  <a:pt x="246" y="3418"/>
                </a:lnTo>
                <a:lnTo>
                  <a:pt x="240" y="3469"/>
                </a:lnTo>
                <a:lnTo>
                  <a:pt x="223" y="3509"/>
                </a:lnTo>
                <a:lnTo>
                  <a:pt x="223" y="3509"/>
                </a:lnTo>
                <a:lnTo>
                  <a:pt x="224" y="3544"/>
                </a:lnTo>
                <a:lnTo>
                  <a:pt x="234" y="3560"/>
                </a:lnTo>
                <a:lnTo>
                  <a:pt x="256" y="3576"/>
                </a:lnTo>
                <a:lnTo>
                  <a:pt x="283" y="3576"/>
                </a:lnTo>
                <a:lnTo>
                  <a:pt x="283" y="3576"/>
                </a:lnTo>
                <a:lnTo>
                  <a:pt x="296" y="3583"/>
                </a:lnTo>
                <a:lnTo>
                  <a:pt x="296" y="3583"/>
                </a:lnTo>
                <a:lnTo>
                  <a:pt x="302" y="3629"/>
                </a:lnTo>
                <a:lnTo>
                  <a:pt x="318" y="3639"/>
                </a:lnTo>
                <a:lnTo>
                  <a:pt x="318" y="3639"/>
                </a:lnTo>
                <a:lnTo>
                  <a:pt x="357" y="3645"/>
                </a:lnTo>
                <a:lnTo>
                  <a:pt x="357" y="3645"/>
                </a:lnTo>
                <a:lnTo>
                  <a:pt x="389" y="3649"/>
                </a:lnTo>
                <a:lnTo>
                  <a:pt x="400" y="3669"/>
                </a:lnTo>
                <a:lnTo>
                  <a:pt x="420" y="3681"/>
                </a:lnTo>
                <a:lnTo>
                  <a:pt x="420" y="3681"/>
                </a:lnTo>
                <a:lnTo>
                  <a:pt x="500" y="3695"/>
                </a:lnTo>
                <a:lnTo>
                  <a:pt x="500" y="3695"/>
                </a:lnTo>
                <a:lnTo>
                  <a:pt x="546" y="3689"/>
                </a:lnTo>
                <a:lnTo>
                  <a:pt x="546" y="3689"/>
                </a:lnTo>
                <a:lnTo>
                  <a:pt x="573" y="3704"/>
                </a:lnTo>
                <a:lnTo>
                  <a:pt x="573" y="3704"/>
                </a:lnTo>
                <a:lnTo>
                  <a:pt x="601" y="3717"/>
                </a:lnTo>
                <a:lnTo>
                  <a:pt x="609" y="3730"/>
                </a:lnTo>
                <a:lnTo>
                  <a:pt x="624" y="3782"/>
                </a:lnTo>
                <a:lnTo>
                  <a:pt x="624" y="3782"/>
                </a:lnTo>
                <a:lnTo>
                  <a:pt x="635" y="3790"/>
                </a:lnTo>
                <a:lnTo>
                  <a:pt x="635" y="3790"/>
                </a:lnTo>
                <a:lnTo>
                  <a:pt x="673" y="3809"/>
                </a:lnTo>
                <a:lnTo>
                  <a:pt x="684" y="3829"/>
                </a:lnTo>
                <a:lnTo>
                  <a:pt x="680" y="3841"/>
                </a:lnTo>
                <a:lnTo>
                  <a:pt x="726" y="3867"/>
                </a:lnTo>
                <a:lnTo>
                  <a:pt x="743" y="3900"/>
                </a:lnTo>
                <a:lnTo>
                  <a:pt x="737" y="3939"/>
                </a:lnTo>
                <a:lnTo>
                  <a:pt x="706" y="4011"/>
                </a:lnTo>
                <a:lnTo>
                  <a:pt x="706" y="4011"/>
                </a:lnTo>
                <a:lnTo>
                  <a:pt x="700" y="4040"/>
                </a:lnTo>
                <a:lnTo>
                  <a:pt x="717" y="4070"/>
                </a:lnTo>
                <a:lnTo>
                  <a:pt x="717" y="4070"/>
                </a:lnTo>
                <a:lnTo>
                  <a:pt x="785" y="4096"/>
                </a:lnTo>
                <a:lnTo>
                  <a:pt x="825" y="4091"/>
                </a:lnTo>
                <a:lnTo>
                  <a:pt x="825" y="4091"/>
                </a:lnTo>
                <a:lnTo>
                  <a:pt x="847" y="4086"/>
                </a:lnTo>
                <a:lnTo>
                  <a:pt x="847" y="4086"/>
                </a:lnTo>
                <a:lnTo>
                  <a:pt x="900" y="4066"/>
                </a:lnTo>
                <a:lnTo>
                  <a:pt x="939" y="4086"/>
                </a:lnTo>
                <a:lnTo>
                  <a:pt x="981" y="4090"/>
                </a:lnTo>
                <a:lnTo>
                  <a:pt x="981" y="4090"/>
                </a:lnTo>
                <a:lnTo>
                  <a:pt x="1021" y="4129"/>
                </a:lnTo>
                <a:lnTo>
                  <a:pt x="1021" y="4129"/>
                </a:lnTo>
                <a:lnTo>
                  <a:pt x="1052" y="4152"/>
                </a:lnTo>
                <a:lnTo>
                  <a:pt x="1052" y="4152"/>
                </a:lnTo>
                <a:lnTo>
                  <a:pt x="1039" y="4090"/>
                </a:lnTo>
                <a:lnTo>
                  <a:pt x="965" y="4001"/>
                </a:lnTo>
                <a:lnTo>
                  <a:pt x="971" y="3950"/>
                </a:lnTo>
                <a:lnTo>
                  <a:pt x="1006" y="3960"/>
                </a:lnTo>
                <a:lnTo>
                  <a:pt x="1033" y="3983"/>
                </a:lnTo>
                <a:lnTo>
                  <a:pt x="1072" y="3983"/>
                </a:lnTo>
                <a:lnTo>
                  <a:pt x="1083" y="3939"/>
                </a:lnTo>
                <a:lnTo>
                  <a:pt x="1027" y="3877"/>
                </a:lnTo>
                <a:lnTo>
                  <a:pt x="1050" y="3821"/>
                </a:lnTo>
                <a:lnTo>
                  <a:pt x="1072" y="3770"/>
                </a:lnTo>
                <a:lnTo>
                  <a:pt x="1167" y="3753"/>
                </a:lnTo>
                <a:lnTo>
                  <a:pt x="1161" y="3720"/>
                </a:lnTo>
                <a:lnTo>
                  <a:pt x="1111" y="3681"/>
                </a:lnTo>
                <a:lnTo>
                  <a:pt x="1027" y="3675"/>
                </a:lnTo>
                <a:lnTo>
                  <a:pt x="1033" y="3619"/>
                </a:lnTo>
                <a:lnTo>
                  <a:pt x="1056" y="3568"/>
                </a:lnTo>
                <a:lnTo>
                  <a:pt x="1095" y="3512"/>
                </a:lnTo>
                <a:lnTo>
                  <a:pt x="1134" y="3501"/>
                </a:lnTo>
                <a:lnTo>
                  <a:pt x="1167" y="3479"/>
                </a:lnTo>
                <a:lnTo>
                  <a:pt x="1178" y="3580"/>
                </a:lnTo>
                <a:lnTo>
                  <a:pt x="1223" y="3580"/>
                </a:lnTo>
                <a:lnTo>
                  <a:pt x="1240" y="3524"/>
                </a:lnTo>
                <a:lnTo>
                  <a:pt x="1285" y="3434"/>
                </a:lnTo>
                <a:lnTo>
                  <a:pt x="1392" y="3411"/>
                </a:lnTo>
                <a:lnTo>
                  <a:pt x="1442" y="3355"/>
                </a:lnTo>
                <a:lnTo>
                  <a:pt x="1504" y="3338"/>
                </a:lnTo>
                <a:lnTo>
                  <a:pt x="1560" y="3344"/>
                </a:lnTo>
                <a:lnTo>
                  <a:pt x="1628" y="3400"/>
                </a:lnTo>
                <a:lnTo>
                  <a:pt x="1628" y="3479"/>
                </a:lnTo>
                <a:lnTo>
                  <a:pt x="1638" y="3535"/>
                </a:lnTo>
                <a:lnTo>
                  <a:pt x="1673" y="3607"/>
                </a:lnTo>
                <a:lnTo>
                  <a:pt x="1655" y="3648"/>
                </a:lnTo>
                <a:lnTo>
                  <a:pt x="1593" y="3669"/>
                </a:lnTo>
                <a:lnTo>
                  <a:pt x="1566" y="3731"/>
                </a:lnTo>
                <a:lnTo>
                  <a:pt x="1566" y="3787"/>
                </a:lnTo>
                <a:lnTo>
                  <a:pt x="1521" y="3793"/>
                </a:lnTo>
                <a:lnTo>
                  <a:pt x="1521" y="3826"/>
                </a:lnTo>
                <a:lnTo>
                  <a:pt x="1543" y="3855"/>
                </a:lnTo>
                <a:lnTo>
                  <a:pt x="1543" y="3927"/>
                </a:lnTo>
                <a:lnTo>
                  <a:pt x="1481" y="3950"/>
                </a:lnTo>
                <a:lnTo>
                  <a:pt x="1454" y="3983"/>
                </a:lnTo>
                <a:lnTo>
                  <a:pt x="1403" y="3978"/>
                </a:lnTo>
                <a:lnTo>
                  <a:pt x="1392" y="3927"/>
                </a:lnTo>
                <a:lnTo>
                  <a:pt x="1336" y="3927"/>
                </a:lnTo>
                <a:lnTo>
                  <a:pt x="1297" y="3950"/>
                </a:lnTo>
                <a:lnTo>
                  <a:pt x="1268" y="3995"/>
                </a:lnTo>
                <a:lnTo>
                  <a:pt x="1276" y="4022"/>
                </a:lnTo>
                <a:lnTo>
                  <a:pt x="1276" y="4022"/>
                </a:lnTo>
                <a:lnTo>
                  <a:pt x="1282" y="4018"/>
                </a:lnTo>
                <a:lnTo>
                  <a:pt x="1300" y="401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4763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3" name="Freeform 13"/>
          <p:cNvSpPr>
            <a:spLocks noEditPoints="1"/>
          </p:cNvSpPr>
          <p:nvPr/>
        </p:nvSpPr>
        <p:spPr bwMode="auto">
          <a:xfrm>
            <a:off x="14464679" y="3225080"/>
            <a:ext cx="7289265" cy="7326080"/>
          </a:xfrm>
          <a:custGeom>
            <a:avLst/>
            <a:gdLst/>
            <a:ahLst/>
            <a:cxnLst>
              <a:cxn ang="0">
                <a:pos x="367" y="1020"/>
              </a:cxn>
              <a:cxn ang="0">
                <a:pos x="428" y="2170"/>
              </a:cxn>
              <a:cxn ang="0">
                <a:pos x="353" y="2196"/>
              </a:cxn>
              <a:cxn ang="0">
                <a:pos x="428" y="2170"/>
              </a:cxn>
              <a:cxn ang="0">
                <a:pos x="302" y="1406"/>
              </a:cxn>
              <a:cxn ang="0">
                <a:pos x="27" y="2151"/>
              </a:cxn>
              <a:cxn ang="0">
                <a:pos x="44" y="2278"/>
              </a:cxn>
              <a:cxn ang="0">
                <a:pos x="185" y="1264"/>
              </a:cxn>
              <a:cxn ang="0">
                <a:pos x="208" y="1324"/>
              </a:cxn>
              <a:cxn ang="0">
                <a:pos x="1268" y="219"/>
              </a:cxn>
              <a:cxn ang="0">
                <a:pos x="1289" y="579"/>
              </a:cxn>
              <a:cxn ang="0">
                <a:pos x="1138" y="676"/>
              </a:cxn>
              <a:cxn ang="0">
                <a:pos x="1060" y="977"/>
              </a:cxn>
              <a:cxn ang="0">
                <a:pos x="759" y="1134"/>
              </a:cxn>
              <a:cxn ang="0">
                <a:pos x="851" y="1509"/>
              </a:cxn>
              <a:cxn ang="0">
                <a:pos x="1243" y="1481"/>
              </a:cxn>
              <a:cxn ang="0">
                <a:pos x="1562" y="1334"/>
              </a:cxn>
              <a:cxn ang="0">
                <a:pos x="1758" y="1438"/>
              </a:cxn>
              <a:cxn ang="0">
                <a:pos x="1885" y="1607"/>
              </a:cxn>
              <a:cxn ang="0">
                <a:pos x="1774" y="1785"/>
              </a:cxn>
              <a:cxn ang="0">
                <a:pos x="1359" y="1723"/>
              </a:cxn>
              <a:cxn ang="0">
                <a:pos x="1151" y="1726"/>
              </a:cxn>
              <a:cxn ang="0">
                <a:pos x="1170" y="1888"/>
              </a:cxn>
              <a:cxn ang="0">
                <a:pos x="1028" y="1990"/>
              </a:cxn>
              <a:cxn ang="0">
                <a:pos x="763" y="2117"/>
              </a:cxn>
              <a:cxn ang="0">
                <a:pos x="781" y="2273"/>
              </a:cxn>
              <a:cxn ang="0">
                <a:pos x="847" y="2262"/>
              </a:cxn>
              <a:cxn ang="0">
                <a:pos x="946" y="2314"/>
              </a:cxn>
              <a:cxn ang="0">
                <a:pos x="867" y="2173"/>
              </a:cxn>
              <a:cxn ang="0">
                <a:pos x="1266" y="2137"/>
              </a:cxn>
              <a:cxn ang="0">
                <a:pos x="1217" y="2141"/>
              </a:cxn>
              <a:cxn ang="0">
                <a:pos x="1163" y="2262"/>
              </a:cxn>
              <a:cxn ang="0">
                <a:pos x="982" y="2212"/>
              </a:cxn>
              <a:cxn ang="0">
                <a:pos x="981" y="2404"/>
              </a:cxn>
              <a:cxn ang="0">
                <a:pos x="1023" y="2477"/>
              </a:cxn>
              <a:cxn ang="0">
                <a:pos x="1186" y="2369"/>
              </a:cxn>
              <a:cxn ang="0">
                <a:pos x="1246" y="2431"/>
              </a:cxn>
              <a:cxn ang="0">
                <a:pos x="1141" y="2614"/>
              </a:cxn>
              <a:cxn ang="0">
                <a:pos x="1232" y="2741"/>
              </a:cxn>
              <a:cxn ang="0">
                <a:pos x="1408" y="2964"/>
              </a:cxn>
              <a:cxn ang="0">
                <a:pos x="1873" y="2946"/>
              </a:cxn>
              <a:cxn ang="0">
                <a:pos x="2117" y="2951"/>
              </a:cxn>
              <a:cxn ang="0">
                <a:pos x="2305" y="2781"/>
              </a:cxn>
              <a:cxn ang="0">
                <a:pos x="2637" y="2497"/>
              </a:cxn>
              <a:cxn ang="0">
                <a:pos x="2905" y="1902"/>
              </a:cxn>
              <a:cxn ang="0">
                <a:pos x="2885" y="1587"/>
              </a:cxn>
              <a:cxn ang="0">
                <a:pos x="2503" y="1288"/>
              </a:cxn>
              <a:cxn ang="0">
                <a:pos x="2477" y="1082"/>
              </a:cxn>
              <a:cxn ang="0">
                <a:pos x="2510" y="767"/>
              </a:cxn>
              <a:cxn ang="0">
                <a:pos x="2271" y="462"/>
              </a:cxn>
              <a:cxn ang="0">
                <a:pos x="2073" y="330"/>
              </a:cxn>
              <a:cxn ang="0">
                <a:pos x="1890" y="281"/>
              </a:cxn>
              <a:cxn ang="0">
                <a:pos x="484" y="1252"/>
              </a:cxn>
              <a:cxn ang="0">
                <a:pos x="348" y="1252"/>
              </a:cxn>
              <a:cxn ang="0">
                <a:pos x="750" y="1330"/>
              </a:cxn>
              <a:cxn ang="0">
                <a:pos x="727" y="1108"/>
              </a:cxn>
              <a:cxn ang="0">
                <a:pos x="456" y="1157"/>
              </a:cxn>
              <a:cxn ang="0">
                <a:pos x="500" y="1417"/>
              </a:cxn>
              <a:cxn ang="0">
                <a:pos x="711" y="1463"/>
              </a:cxn>
              <a:cxn ang="0">
                <a:pos x="622" y="2136"/>
              </a:cxn>
              <a:cxn ang="0">
                <a:pos x="628" y="2258"/>
              </a:cxn>
              <a:cxn ang="0">
                <a:pos x="688" y="2195"/>
              </a:cxn>
            </a:cxnLst>
            <a:rect l="0" t="0" r="r" b="b"/>
            <a:pathLst>
              <a:path w="2970" h="2987">
                <a:moveTo>
                  <a:pt x="237" y="1123"/>
                </a:moveTo>
                <a:lnTo>
                  <a:pt x="206" y="1097"/>
                </a:lnTo>
                <a:lnTo>
                  <a:pt x="204" y="1085"/>
                </a:lnTo>
                <a:lnTo>
                  <a:pt x="220" y="1076"/>
                </a:lnTo>
                <a:lnTo>
                  <a:pt x="232" y="1056"/>
                </a:lnTo>
                <a:lnTo>
                  <a:pt x="229" y="1035"/>
                </a:lnTo>
                <a:lnTo>
                  <a:pt x="236" y="1014"/>
                </a:lnTo>
                <a:lnTo>
                  <a:pt x="263" y="988"/>
                </a:lnTo>
                <a:lnTo>
                  <a:pt x="279" y="994"/>
                </a:lnTo>
                <a:lnTo>
                  <a:pt x="312" y="988"/>
                </a:lnTo>
                <a:lnTo>
                  <a:pt x="367" y="1020"/>
                </a:lnTo>
                <a:lnTo>
                  <a:pt x="394" y="1020"/>
                </a:lnTo>
                <a:lnTo>
                  <a:pt x="409" y="1007"/>
                </a:lnTo>
                <a:lnTo>
                  <a:pt x="429" y="1029"/>
                </a:lnTo>
                <a:lnTo>
                  <a:pt x="399" y="1079"/>
                </a:lnTo>
                <a:lnTo>
                  <a:pt x="363" y="1101"/>
                </a:lnTo>
                <a:lnTo>
                  <a:pt x="315" y="1095"/>
                </a:lnTo>
                <a:lnTo>
                  <a:pt x="301" y="1104"/>
                </a:lnTo>
                <a:lnTo>
                  <a:pt x="275" y="1105"/>
                </a:lnTo>
                <a:lnTo>
                  <a:pt x="256" y="1131"/>
                </a:lnTo>
                <a:lnTo>
                  <a:pt x="237" y="1123"/>
                </a:lnTo>
                <a:close/>
                <a:moveTo>
                  <a:pt x="428" y="2170"/>
                </a:moveTo>
                <a:lnTo>
                  <a:pt x="422" y="2180"/>
                </a:lnTo>
                <a:lnTo>
                  <a:pt x="415" y="2176"/>
                </a:lnTo>
                <a:lnTo>
                  <a:pt x="412" y="2183"/>
                </a:lnTo>
                <a:lnTo>
                  <a:pt x="386" y="2167"/>
                </a:lnTo>
                <a:lnTo>
                  <a:pt x="379" y="2170"/>
                </a:lnTo>
                <a:lnTo>
                  <a:pt x="351" y="2162"/>
                </a:lnTo>
                <a:lnTo>
                  <a:pt x="350" y="2151"/>
                </a:lnTo>
                <a:lnTo>
                  <a:pt x="335" y="2154"/>
                </a:lnTo>
                <a:lnTo>
                  <a:pt x="338" y="2167"/>
                </a:lnTo>
                <a:lnTo>
                  <a:pt x="330" y="2173"/>
                </a:lnTo>
                <a:lnTo>
                  <a:pt x="353" y="2196"/>
                </a:lnTo>
                <a:lnTo>
                  <a:pt x="354" y="2188"/>
                </a:lnTo>
                <a:lnTo>
                  <a:pt x="364" y="2196"/>
                </a:lnTo>
                <a:lnTo>
                  <a:pt x="380" y="2195"/>
                </a:lnTo>
                <a:lnTo>
                  <a:pt x="383" y="2209"/>
                </a:lnTo>
                <a:lnTo>
                  <a:pt x="387" y="2200"/>
                </a:lnTo>
                <a:lnTo>
                  <a:pt x="394" y="2202"/>
                </a:lnTo>
                <a:lnTo>
                  <a:pt x="402" y="2212"/>
                </a:lnTo>
                <a:lnTo>
                  <a:pt x="439" y="2202"/>
                </a:lnTo>
                <a:lnTo>
                  <a:pt x="452" y="2180"/>
                </a:lnTo>
                <a:lnTo>
                  <a:pt x="438" y="2170"/>
                </a:lnTo>
                <a:lnTo>
                  <a:pt x="428" y="2170"/>
                </a:lnTo>
                <a:close/>
                <a:moveTo>
                  <a:pt x="288" y="1382"/>
                </a:moveTo>
                <a:lnTo>
                  <a:pt x="288" y="1365"/>
                </a:lnTo>
                <a:lnTo>
                  <a:pt x="296" y="1349"/>
                </a:lnTo>
                <a:lnTo>
                  <a:pt x="291" y="1340"/>
                </a:lnTo>
                <a:lnTo>
                  <a:pt x="263" y="1340"/>
                </a:lnTo>
                <a:lnTo>
                  <a:pt x="252" y="1333"/>
                </a:lnTo>
                <a:lnTo>
                  <a:pt x="236" y="1337"/>
                </a:lnTo>
                <a:lnTo>
                  <a:pt x="234" y="1349"/>
                </a:lnTo>
                <a:lnTo>
                  <a:pt x="259" y="1375"/>
                </a:lnTo>
                <a:lnTo>
                  <a:pt x="292" y="1393"/>
                </a:lnTo>
                <a:lnTo>
                  <a:pt x="302" y="1406"/>
                </a:lnTo>
                <a:lnTo>
                  <a:pt x="308" y="1396"/>
                </a:lnTo>
                <a:lnTo>
                  <a:pt x="299" y="1388"/>
                </a:lnTo>
                <a:lnTo>
                  <a:pt x="288" y="1382"/>
                </a:lnTo>
                <a:close/>
                <a:moveTo>
                  <a:pt x="82" y="2205"/>
                </a:moveTo>
                <a:lnTo>
                  <a:pt x="77" y="2195"/>
                </a:lnTo>
                <a:lnTo>
                  <a:pt x="61" y="2206"/>
                </a:lnTo>
                <a:lnTo>
                  <a:pt x="60" y="2182"/>
                </a:lnTo>
                <a:lnTo>
                  <a:pt x="53" y="2182"/>
                </a:lnTo>
                <a:lnTo>
                  <a:pt x="47" y="2154"/>
                </a:lnTo>
                <a:lnTo>
                  <a:pt x="37" y="2147"/>
                </a:lnTo>
                <a:lnTo>
                  <a:pt x="27" y="2151"/>
                </a:lnTo>
                <a:lnTo>
                  <a:pt x="31" y="2160"/>
                </a:lnTo>
                <a:lnTo>
                  <a:pt x="10" y="2205"/>
                </a:lnTo>
                <a:lnTo>
                  <a:pt x="11" y="2244"/>
                </a:lnTo>
                <a:lnTo>
                  <a:pt x="0" y="2260"/>
                </a:lnTo>
                <a:lnTo>
                  <a:pt x="23" y="2257"/>
                </a:lnTo>
                <a:lnTo>
                  <a:pt x="18" y="2248"/>
                </a:lnTo>
                <a:lnTo>
                  <a:pt x="25" y="2242"/>
                </a:lnTo>
                <a:lnTo>
                  <a:pt x="33" y="2265"/>
                </a:lnTo>
                <a:lnTo>
                  <a:pt x="54" y="2258"/>
                </a:lnTo>
                <a:lnTo>
                  <a:pt x="56" y="2271"/>
                </a:lnTo>
                <a:lnTo>
                  <a:pt x="44" y="2278"/>
                </a:lnTo>
                <a:lnTo>
                  <a:pt x="51" y="2284"/>
                </a:lnTo>
                <a:lnTo>
                  <a:pt x="83" y="2278"/>
                </a:lnTo>
                <a:lnTo>
                  <a:pt x="93" y="2283"/>
                </a:lnTo>
                <a:lnTo>
                  <a:pt x="96" y="2274"/>
                </a:lnTo>
                <a:lnTo>
                  <a:pt x="112" y="2275"/>
                </a:lnTo>
                <a:lnTo>
                  <a:pt x="113" y="2265"/>
                </a:lnTo>
                <a:lnTo>
                  <a:pt x="141" y="2242"/>
                </a:lnTo>
                <a:lnTo>
                  <a:pt x="135" y="2237"/>
                </a:lnTo>
                <a:lnTo>
                  <a:pt x="82" y="2205"/>
                </a:lnTo>
                <a:close/>
                <a:moveTo>
                  <a:pt x="193" y="1267"/>
                </a:moveTo>
                <a:lnTo>
                  <a:pt x="185" y="1264"/>
                </a:lnTo>
                <a:lnTo>
                  <a:pt x="162" y="1291"/>
                </a:lnTo>
                <a:lnTo>
                  <a:pt x="144" y="1285"/>
                </a:lnTo>
                <a:lnTo>
                  <a:pt x="121" y="1293"/>
                </a:lnTo>
                <a:lnTo>
                  <a:pt x="122" y="1301"/>
                </a:lnTo>
                <a:lnTo>
                  <a:pt x="144" y="1314"/>
                </a:lnTo>
                <a:lnTo>
                  <a:pt x="164" y="1306"/>
                </a:lnTo>
                <a:lnTo>
                  <a:pt x="181" y="1317"/>
                </a:lnTo>
                <a:lnTo>
                  <a:pt x="180" y="1331"/>
                </a:lnTo>
                <a:lnTo>
                  <a:pt x="188" y="1329"/>
                </a:lnTo>
                <a:lnTo>
                  <a:pt x="213" y="1337"/>
                </a:lnTo>
                <a:lnTo>
                  <a:pt x="208" y="1324"/>
                </a:lnTo>
                <a:lnTo>
                  <a:pt x="219" y="1311"/>
                </a:lnTo>
                <a:lnTo>
                  <a:pt x="198" y="1293"/>
                </a:lnTo>
                <a:lnTo>
                  <a:pt x="193" y="1267"/>
                </a:lnTo>
                <a:close/>
                <a:moveTo>
                  <a:pt x="1686" y="10"/>
                </a:moveTo>
                <a:lnTo>
                  <a:pt x="1586" y="86"/>
                </a:lnTo>
                <a:lnTo>
                  <a:pt x="1567" y="119"/>
                </a:lnTo>
                <a:lnTo>
                  <a:pt x="1497" y="192"/>
                </a:lnTo>
                <a:lnTo>
                  <a:pt x="1446" y="192"/>
                </a:lnTo>
                <a:lnTo>
                  <a:pt x="1363" y="158"/>
                </a:lnTo>
                <a:lnTo>
                  <a:pt x="1318" y="186"/>
                </a:lnTo>
                <a:lnTo>
                  <a:pt x="1268" y="219"/>
                </a:lnTo>
                <a:lnTo>
                  <a:pt x="1217" y="269"/>
                </a:lnTo>
                <a:lnTo>
                  <a:pt x="1155" y="360"/>
                </a:lnTo>
                <a:lnTo>
                  <a:pt x="1188" y="376"/>
                </a:lnTo>
                <a:lnTo>
                  <a:pt x="1223" y="444"/>
                </a:lnTo>
                <a:lnTo>
                  <a:pt x="1335" y="449"/>
                </a:lnTo>
                <a:lnTo>
                  <a:pt x="1396" y="483"/>
                </a:lnTo>
                <a:lnTo>
                  <a:pt x="1408" y="539"/>
                </a:lnTo>
                <a:lnTo>
                  <a:pt x="1386" y="556"/>
                </a:lnTo>
                <a:lnTo>
                  <a:pt x="1380" y="589"/>
                </a:lnTo>
                <a:lnTo>
                  <a:pt x="1341" y="579"/>
                </a:lnTo>
                <a:lnTo>
                  <a:pt x="1289" y="579"/>
                </a:lnTo>
                <a:lnTo>
                  <a:pt x="1285" y="645"/>
                </a:lnTo>
                <a:lnTo>
                  <a:pt x="1256" y="663"/>
                </a:lnTo>
                <a:lnTo>
                  <a:pt x="1262" y="707"/>
                </a:lnTo>
                <a:lnTo>
                  <a:pt x="1295" y="725"/>
                </a:lnTo>
                <a:lnTo>
                  <a:pt x="1289" y="843"/>
                </a:lnTo>
                <a:lnTo>
                  <a:pt x="1250" y="865"/>
                </a:lnTo>
                <a:lnTo>
                  <a:pt x="1223" y="820"/>
                </a:lnTo>
                <a:lnTo>
                  <a:pt x="1194" y="797"/>
                </a:lnTo>
                <a:lnTo>
                  <a:pt x="1217" y="719"/>
                </a:lnTo>
                <a:lnTo>
                  <a:pt x="1181" y="674"/>
                </a:lnTo>
                <a:lnTo>
                  <a:pt x="1138" y="676"/>
                </a:lnTo>
                <a:lnTo>
                  <a:pt x="1132" y="725"/>
                </a:lnTo>
                <a:lnTo>
                  <a:pt x="1099" y="758"/>
                </a:lnTo>
                <a:lnTo>
                  <a:pt x="1037" y="697"/>
                </a:lnTo>
                <a:lnTo>
                  <a:pt x="1024" y="700"/>
                </a:lnTo>
                <a:lnTo>
                  <a:pt x="1018" y="715"/>
                </a:lnTo>
                <a:lnTo>
                  <a:pt x="1040" y="788"/>
                </a:lnTo>
                <a:lnTo>
                  <a:pt x="1031" y="821"/>
                </a:lnTo>
                <a:lnTo>
                  <a:pt x="1093" y="837"/>
                </a:lnTo>
                <a:lnTo>
                  <a:pt x="1116" y="853"/>
                </a:lnTo>
                <a:lnTo>
                  <a:pt x="1178" y="944"/>
                </a:lnTo>
                <a:lnTo>
                  <a:pt x="1060" y="977"/>
                </a:lnTo>
                <a:lnTo>
                  <a:pt x="1010" y="977"/>
                </a:lnTo>
                <a:lnTo>
                  <a:pt x="992" y="1059"/>
                </a:lnTo>
                <a:lnTo>
                  <a:pt x="938" y="1062"/>
                </a:lnTo>
                <a:lnTo>
                  <a:pt x="918" y="1071"/>
                </a:lnTo>
                <a:lnTo>
                  <a:pt x="883" y="1107"/>
                </a:lnTo>
                <a:lnTo>
                  <a:pt x="818" y="1097"/>
                </a:lnTo>
                <a:lnTo>
                  <a:pt x="782" y="1068"/>
                </a:lnTo>
                <a:lnTo>
                  <a:pt x="772" y="1089"/>
                </a:lnTo>
                <a:lnTo>
                  <a:pt x="752" y="1091"/>
                </a:lnTo>
                <a:lnTo>
                  <a:pt x="740" y="1102"/>
                </a:lnTo>
                <a:lnTo>
                  <a:pt x="759" y="1134"/>
                </a:lnTo>
                <a:lnTo>
                  <a:pt x="745" y="1210"/>
                </a:lnTo>
                <a:lnTo>
                  <a:pt x="763" y="1242"/>
                </a:lnTo>
                <a:lnTo>
                  <a:pt x="765" y="1270"/>
                </a:lnTo>
                <a:lnTo>
                  <a:pt x="755" y="1298"/>
                </a:lnTo>
                <a:lnTo>
                  <a:pt x="775" y="1308"/>
                </a:lnTo>
                <a:lnTo>
                  <a:pt x="775" y="1330"/>
                </a:lnTo>
                <a:lnTo>
                  <a:pt x="762" y="1339"/>
                </a:lnTo>
                <a:lnTo>
                  <a:pt x="792" y="1393"/>
                </a:lnTo>
                <a:lnTo>
                  <a:pt x="809" y="1453"/>
                </a:lnTo>
                <a:lnTo>
                  <a:pt x="851" y="1509"/>
                </a:lnTo>
                <a:lnTo>
                  <a:pt x="851" y="1509"/>
                </a:lnTo>
                <a:lnTo>
                  <a:pt x="896" y="1473"/>
                </a:lnTo>
                <a:lnTo>
                  <a:pt x="926" y="1460"/>
                </a:lnTo>
                <a:lnTo>
                  <a:pt x="938" y="1431"/>
                </a:lnTo>
                <a:lnTo>
                  <a:pt x="964" y="1409"/>
                </a:lnTo>
                <a:lnTo>
                  <a:pt x="1001" y="1412"/>
                </a:lnTo>
                <a:lnTo>
                  <a:pt x="1135" y="1520"/>
                </a:lnTo>
                <a:lnTo>
                  <a:pt x="1135" y="1520"/>
                </a:lnTo>
                <a:lnTo>
                  <a:pt x="1204" y="1543"/>
                </a:lnTo>
                <a:lnTo>
                  <a:pt x="1204" y="1543"/>
                </a:lnTo>
                <a:lnTo>
                  <a:pt x="1224" y="1526"/>
                </a:lnTo>
                <a:lnTo>
                  <a:pt x="1243" y="1481"/>
                </a:lnTo>
                <a:lnTo>
                  <a:pt x="1266" y="1487"/>
                </a:lnTo>
                <a:lnTo>
                  <a:pt x="1291" y="1519"/>
                </a:lnTo>
                <a:lnTo>
                  <a:pt x="1334" y="1539"/>
                </a:lnTo>
                <a:lnTo>
                  <a:pt x="1400" y="1510"/>
                </a:lnTo>
                <a:lnTo>
                  <a:pt x="1410" y="1503"/>
                </a:lnTo>
                <a:lnTo>
                  <a:pt x="1413" y="1448"/>
                </a:lnTo>
                <a:lnTo>
                  <a:pt x="1429" y="1428"/>
                </a:lnTo>
                <a:lnTo>
                  <a:pt x="1521" y="1421"/>
                </a:lnTo>
                <a:lnTo>
                  <a:pt x="1542" y="1408"/>
                </a:lnTo>
                <a:lnTo>
                  <a:pt x="1543" y="1353"/>
                </a:lnTo>
                <a:lnTo>
                  <a:pt x="1562" y="1334"/>
                </a:lnTo>
                <a:lnTo>
                  <a:pt x="1562" y="1313"/>
                </a:lnTo>
                <a:lnTo>
                  <a:pt x="1572" y="1304"/>
                </a:lnTo>
                <a:lnTo>
                  <a:pt x="1595" y="1294"/>
                </a:lnTo>
                <a:lnTo>
                  <a:pt x="1611" y="1277"/>
                </a:lnTo>
                <a:lnTo>
                  <a:pt x="1653" y="1285"/>
                </a:lnTo>
                <a:lnTo>
                  <a:pt x="1700" y="1280"/>
                </a:lnTo>
                <a:lnTo>
                  <a:pt x="1722" y="1284"/>
                </a:lnTo>
                <a:lnTo>
                  <a:pt x="1738" y="1303"/>
                </a:lnTo>
                <a:lnTo>
                  <a:pt x="1740" y="1385"/>
                </a:lnTo>
                <a:lnTo>
                  <a:pt x="1756" y="1405"/>
                </a:lnTo>
                <a:lnTo>
                  <a:pt x="1758" y="1438"/>
                </a:lnTo>
                <a:lnTo>
                  <a:pt x="1778" y="1468"/>
                </a:lnTo>
                <a:lnTo>
                  <a:pt x="1752" y="1543"/>
                </a:lnTo>
                <a:lnTo>
                  <a:pt x="1752" y="1565"/>
                </a:lnTo>
                <a:lnTo>
                  <a:pt x="1758" y="1575"/>
                </a:lnTo>
                <a:lnTo>
                  <a:pt x="1779" y="1572"/>
                </a:lnTo>
                <a:lnTo>
                  <a:pt x="1801" y="1559"/>
                </a:lnTo>
                <a:lnTo>
                  <a:pt x="1846" y="1549"/>
                </a:lnTo>
                <a:lnTo>
                  <a:pt x="1866" y="1533"/>
                </a:lnTo>
                <a:lnTo>
                  <a:pt x="1880" y="1555"/>
                </a:lnTo>
                <a:lnTo>
                  <a:pt x="1892" y="1598"/>
                </a:lnTo>
                <a:lnTo>
                  <a:pt x="1885" y="1607"/>
                </a:lnTo>
                <a:lnTo>
                  <a:pt x="1853" y="1618"/>
                </a:lnTo>
                <a:lnTo>
                  <a:pt x="1834" y="1636"/>
                </a:lnTo>
                <a:lnTo>
                  <a:pt x="1827" y="1682"/>
                </a:lnTo>
                <a:lnTo>
                  <a:pt x="1849" y="1690"/>
                </a:lnTo>
                <a:lnTo>
                  <a:pt x="1849" y="1700"/>
                </a:lnTo>
                <a:lnTo>
                  <a:pt x="1825" y="1732"/>
                </a:lnTo>
                <a:lnTo>
                  <a:pt x="1814" y="1739"/>
                </a:lnTo>
                <a:lnTo>
                  <a:pt x="1802" y="1736"/>
                </a:lnTo>
                <a:lnTo>
                  <a:pt x="1795" y="1748"/>
                </a:lnTo>
                <a:lnTo>
                  <a:pt x="1804" y="1758"/>
                </a:lnTo>
                <a:lnTo>
                  <a:pt x="1774" y="1785"/>
                </a:lnTo>
                <a:lnTo>
                  <a:pt x="1719" y="1791"/>
                </a:lnTo>
                <a:lnTo>
                  <a:pt x="1654" y="1829"/>
                </a:lnTo>
                <a:lnTo>
                  <a:pt x="1641" y="1806"/>
                </a:lnTo>
                <a:lnTo>
                  <a:pt x="1641" y="1775"/>
                </a:lnTo>
                <a:lnTo>
                  <a:pt x="1586" y="1781"/>
                </a:lnTo>
                <a:lnTo>
                  <a:pt x="1511" y="1821"/>
                </a:lnTo>
                <a:lnTo>
                  <a:pt x="1468" y="1824"/>
                </a:lnTo>
                <a:lnTo>
                  <a:pt x="1446" y="1816"/>
                </a:lnTo>
                <a:lnTo>
                  <a:pt x="1413" y="1829"/>
                </a:lnTo>
                <a:lnTo>
                  <a:pt x="1405" y="1826"/>
                </a:lnTo>
                <a:lnTo>
                  <a:pt x="1359" y="1723"/>
                </a:lnTo>
                <a:lnTo>
                  <a:pt x="1315" y="1745"/>
                </a:lnTo>
                <a:lnTo>
                  <a:pt x="1305" y="1748"/>
                </a:lnTo>
                <a:lnTo>
                  <a:pt x="1294" y="1738"/>
                </a:lnTo>
                <a:lnTo>
                  <a:pt x="1289" y="1682"/>
                </a:lnTo>
                <a:lnTo>
                  <a:pt x="1279" y="1673"/>
                </a:lnTo>
                <a:lnTo>
                  <a:pt x="1281" y="1641"/>
                </a:lnTo>
                <a:lnTo>
                  <a:pt x="1212" y="1572"/>
                </a:lnTo>
                <a:lnTo>
                  <a:pt x="1212" y="1572"/>
                </a:lnTo>
                <a:lnTo>
                  <a:pt x="1148" y="1654"/>
                </a:lnTo>
                <a:lnTo>
                  <a:pt x="1148" y="1654"/>
                </a:lnTo>
                <a:lnTo>
                  <a:pt x="1151" y="1726"/>
                </a:lnTo>
                <a:lnTo>
                  <a:pt x="1210" y="1778"/>
                </a:lnTo>
                <a:lnTo>
                  <a:pt x="1210" y="1778"/>
                </a:lnTo>
                <a:lnTo>
                  <a:pt x="1210" y="1800"/>
                </a:lnTo>
                <a:lnTo>
                  <a:pt x="1199" y="1814"/>
                </a:lnTo>
                <a:lnTo>
                  <a:pt x="1197" y="1826"/>
                </a:lnTo>
                <a:lnTo>
                  <a:pt x="1197" y="1826"/>
                </a:lnTo>
                <a:lnTo>
                  <a:pt x="1203" y="1846"/>
                </a:lnTo>
                <a:lnTo>
                  <a:pt x="1186" y="1862"/>
                </a:lnTo>
                <a:lnTo>
                  <a:pt x="1186" y="1862"/>
                </a:lnTo>
                <a:lnTo>
                  <a:pt x="1175" y="1869"/>
                </a:lnTo>
                <a:lnTo>
                  <a:pt x="1170" y="1888"/>
                </a:lnTo>
                <a:lnTo>
                  <a:pt x="1170" y="1888"/>
                </a:lnTo>
                <a:lnTo>
                  <a:pt x="1184" y="1888"/>
                </a:lnTo>
                <a:lnTo>
                  <a:pt x="1193" y="1899"/>
                </a:lnTo>
                <a:lnTo>
                  <a:pt x="1121" y="1885"/>
                </a:lnTo>
                <a:lnTo>
                  <a:pt x="1105" y="1904"/>
                </a:lnTo>
                <a:lnTo>
                  <a:pt x="1119" y="1915"/>
                </a:lnTo>
                <a:lnTo>
                  <a:pt x="1112" y="1943"/>
                </a:lnTo>
                <a:lnTo>
                  <a:pt x="1077" y="1973"/>
                </a:lnTo>
                <a:lnTo>
                  <a:pt x="1063" y="1971"/>
                </a:lnTo>
                <a:lnTo>
                  <a:pt x="1054" y="1983"/>
                </a:lnTo>
                <a:lnTo>
                  <a:pt x="1028" y="1990"/>
                </a:lnTo>
                <a:lnTo>
                  <a:pt x="1023" y="2007"/>
                </a:lnTo>
                <a:lnTo>
                  <a:pt x="1033" y="2009"/>
                </a:lnTo>
                <a:lnTo>
                  <a:pt x="1033" y="2017"/>
                </a:lnTo>
                <a:lnTo>
                  <a:pt x="899" y="2064"/>
                </a:lnTo>
                <a:lnTo>
                  <a:pt x="845" y="2104"/>
                </a:lnTo>
                <a:lnTo>
                  <a:pt x="830" y="2098"/>
                </a:lnTo>
                <a:lnTo>
                  <a:pt x="838" y="2117"/>
                </a:lnTo>
                <a:lnTo>
                  <a:pt x="815" y="2141"/>
                </a:lnTo>
                <a:lnTo>
                  <a:pt x="804" y="2140"/>
                </a:lnTo>
                <a:lnTo>
                  <a:pt x="804" y="2128"/>
                </a:lnTo>
                <a:lnTo>
                  <a:pt x="763" y="2117"/>
                </a:lnTo>
                <a:lnTo>
                  <a:pt x="801" y="2156"/>
                </a:lnTo>
                <a:lnTo>
                  <a:pt x="807" y="2183"/>
                </a:lnTo>
                <a:lnTo>
                  <a:pt x="815" y="2189"/>
                </a:lnTo>
                <a:lnTo>
                  <a:pt x="808" y="2226"/>
                </a:lnTo>
                <a:lnTo>
                  <a:pt x="799" y="2234"/>
                </a:lnTo>
                <a:lnTo>
                  <a:pt x="781" y="2234"/>
                </a:lnTo>
                <a:lnTo>
                  <a:pt x="776" y="2247"/>
                </a:lnTo>
                <a:lnTo>
                  <a:pt x="778" y="2258"/>
                </a:lnTo>
                <a:lnTo>
                  <a:pt x="798" y="2260"/>
                </a:lnTo>
                <a:lnTo>
                  <a:pt x="802" y="2273"/>
                </a:lnTo>
                <a:lnTo>
                  <a:pt x="781" y="2273"/>
                </a:lnTo>
                <a:lnTo>
                  <a:pt x="785" y="2288"/>
                </a:lnTo>
                <a:lnTo>
                  <a:pt x="775" y="2291"/>
                </a:lnTo>
                <a:lnTo>
                  <a:pt x="766" y="2307"/>
                </a:lnTo>
                <a:lnTo>
                  <a:pt x="773" y="2313"/>
                </a:lnTo>
                <a:lnTo>
                  <a:pt x="783" y="2297"/>
                </a:lnTo>
                <a:lnTo>
                  <a:pt x="796" y="2296"/>
                </a:lnTo>
                <a:lnTo>
                  <a:pt x="814" y="2323"/>
                </a:lnTo>
                <a:lnTo>
                  <a:pt x="827" y="2310"/>
                </a:lnTo>
                <a:lnTo>
                  <a:pt x="824" y="2298"/>
                </a:lnTo>
                <a:lnTo>
                  <a:pt x="834" y="2274"/>
                </a:lnTo>
                <a:lnTo>
                  <a:pt x="847" y="2262"/>
                </a:lnTo>
                <a:lnTo>
                  <a:pt x="863" y="2275"/>
                </a:lnTo>
                <a:lnTo>
                  <a:pt x="873" y="2274"/>
                </a:lnTo>
                <a:lnTo>
                  <a:pt x="881" y="2290"/>
                </a:lnTo>
                <a:lnTo>
                  <a:pt x="889" y="2281"/>
                </a:lnTo>
                <a:lnTo>
                  <a:pt x="902" y="2291"/>
                </a:lnTo>
                <a:lnTo>
                  <a:pt x="897" y="2268"/>
                </a:lnTo>
                <a:lnTo>
                  <a:pt x="916" y="2231"/>
                </a:lnTo>
                <a:lnTo>
                  <a:pt x="920" y="2261"/>
                </a:lnTo>
                <a:lnTo>
                  <a:pt x="956" y="2283"/>
                </a:lnTo>
                <a:lnTo>
                  <a:pt x="948" y="2296"/>
                </a:lnTo>
                <a:lnTo>
                  <a:pt x="946" y="2314"/>
                </a:lnTo>
                <a:lnTo>
                  <a:pt x="958" y="2324"/>
                </a:lnTo>
                <a:lnTo>
                  <a:pt x="964" y="2310"/>
                </a:lnTo>
                <a:lnTo>
                  <a:pt x="961" y="2297"/>
                </a:lnTo>
                <a:lnTo>
                  <a:pt x="971" y="2283"/>
                </a:lnTo>
                <a:lnTo>
                  <a:pt x="965" y="2254"/>
                </a:lnTo>
                <a:lnTo>
                  <a:pt x="918" y="2229"/>
                </a:lnTo>
                <a:lnTo>
                  <a:pt x="913" y="2203"/>
                </a:lnTo>
                <a:lnTo>
                  <a:pt x="905" y="2196"/>
                </a:lnTo>
                <a:lnTo>
                  <a:pt x="906" y="2180"/>
                </a:lnTo>
                <a:lnTo>
                  <a:pt x="890" y="2173"/>
                </a:lnTo>
                <a:lnTo>
                  <a:pt x="867" y="2173"/>
                </a:lnTo>
                <a:lnTo>
                  <a:pt x="850" y="2150"/>
                </a:lnTo>
                <a:lnTo>
                  <a:pt x="828" y="2137"/>
                </a:lnTo>
                <a:lnTo>
                  <a:pt x="848" y="2117"/>
                </a:lnTo>
                <a:lnTo>
                  <a:pt x="847" y="2105"/>
                </a:lnTo>
                <a:lnTo>
                  <a:pt x="905" y="2065"/>
                </a:lnTo>
                <a:lnTo>
                  <a:pt x="1021" y="2025"/>
                </a:lnTo>
                <a:lnTo>
                  <a:pt x="1040" y="2023"/>
                </a:lnTo>
                <a:lnTo>
                  <a:pt x="1102" y="2074"/>
                </a:lnTo>
                <a:lnTo>
                  <a:pt x="1190" y="2107"/>
                </a:lnTo>
                <a:lnTo>
                  <a:pt x="1246" y="2100"/>
                </a:lnTo>
                <a:lnTo>
                  <a:pt x="1266" y="2137"/>
                </a:lnTo>
                <a:lnTo>
                  <a:pt x="1285" y="2144"/>
                </a:lnTo>
                <a:lnTo>
                  <a:pt x="1295" y="2159"/>
                </a:lnTo>
                <a:lnTo>
                  <a:pt x="1318" y="2150"/>
                </a:lnTo>
                <a:lnTo>
                  <a:pt x="1302" y="2166"/>
                </a:lnTo>
                <a:lnTo>
                  <a:pt x="1299" y="2183"/>
                </a:lnTo>
                <a:lnTo>
                  <a:pt x="1272" y="2147"/>
                </a:lnTo>
                <a:lnTo>
                  <a:pt x="1263" y="2153"/>
                </a:lnTo>
                <a:lnTo>
                  <a:pt x="1237" y="2137"/>
                </a:lnTo>
                <a:lnTo>
                  <a:pt x="1240" y="2121"/>
                </a:lnTo>
                <a:lnTo>
                  <a:pt x="1224" y="2127"/>
                </a:lnTo>
                <a:lnTo>
                  <a:pt x="1217" y="2141"/>
                </a:lnTo>
                <a:lnTo>
                  <a:pt x="1232" y="2151"/>
                </a:lnTo>
                <a:lnTo>
                  <a:pt x="1235" y="2164"/>
                </a:lnTo>
                <a:lnTo>
                  <a:pt x="1214" y="2154"/>
                </a:lnTo>
                <a:lnTo>
                  <a:pt x="1200" y="2163"/>
                </a:lnTo>
                <a:lnTo>
                  <a:pt x="1213" y="2193"/>
                </a:lnTo>
                <a:lnTo>
                  <a:pt x="1197" y="2209"/>
                </a:lnTo>
                <a:lnTo>
                  <a:pt x="1209" y="2212"/>
                </a:lnTo>
                <a:lnTo>
                  <a:pt x="1196" y="2216"/>
                </a:lnTo>
                <a:lnTo>
                  <a:pt x="1201" y="2225"/>
                </a:lnTo>
                <a:lnTo>
                  <a:pt x="1168" y="2273"/>
                </a:lnTo>
                <a:lnTo>
                  <a:pt x="1163" y="2262"/>
                </a:lnTo>
                <a:lnTo>
                  <a:pt x="1145" y="2257"/>
                </a:lnTo>
                <a:lnTo>
                  <a:pt x="1155" y="2245"/>
                </a:lnTo>
                <a:lnTo>
                  <a:pt x="1147" y="2232"/>
                </a:lnTo>
                <a:lnTo>
                  <a:pt x="1145" y="2190"/>
                </a:lnTo>
                <a:lnTo>
                  <a:pt x="1098" y="2206"/>
                </a:lnTo>
                <a:lnTo>
                  <a:pt x="1090" y="2186"/>
                </a:lnTo>
                <a:lnTo>
                  <a:pt x="1075" y="2189"/>
                </a:lnTo>
                <a:lnTo>
                  <a:pt x="1027" y="2173"/>
                </a:lnTo>
                <a:lnTo>
                  <a:pt x="1011" y="2193"/>
                </a:lnTo>
                <a:lnTo>
                  <a:pt x="1014" y="2206"/>
                </a:lnTo>
                <a:lnTo>
                  <a:pt x="982" y="2212"/>
                </a:lnTo>
                <a:lnTo>
                  <a:pt x="990" y="2244"/>
                </a:lnTo>
                <a:lnTo>
                  <a:pt x="1000" y="2239"/>
                </a:lnTo>
                <a:lnTo>
                  <a:pt x="1007" y="2254"/>
                </a:lnTo>
                <a:lnTo>
                  <a:pt x="990" y="2268"/>
                </a:lnTo>
                <a:lnTo>
                  <a:pt x="990" y="2286"/>
                </a:lnTo>
                <a:lnTo>
                  <a:pt x="1007" y="2313"/>
                </a:lnTo>
                <a:lnTo>
                  <a:pt x="981" y="2314"/>
                </a:lnTo>
                <a:lnTo>
                  <a:pt x="961" y="2340"/>
                </a:lnTo>
                <a:lnTo>
                  <a:pt x="982" y="2386"/>
                </a:lnTo>
                <a:lnTo>
                  <a:pt x="962" y="2404"/>
                </a:lnTo>
                <a:lnTo>
                  <a:pt x="981" y="2404"/>
                </a:lnTo>
                <a:lnTo>
                  <a:pt x="990" y="2392"/>
                </a:lnTo>
                <a:lnTo>
                  <a:pt x="994" y="2399"/>
                </a:lnTo>
                <a:lnTo>
                  <a:pt x="1017" y="2392"/>
                </a:lnTo>
                <a:lnTo>
                  <a:pt x="1018" y="2405"/>
                </a:lnTo>
                <a:lnTo>
                  <a:pt x="1033" y="2401"/>
                </a:lnTo>
                <a:lnTo>
                  <a:pt x="1010" y="2434"/>
                </a:lnTo>
                <a:lnTo>
                  <a:pt x="992" y="2440"/>
                </a:lnTo>
                <a:lnTo>
                  <a:pt x="998" y="2447"/>
                </a:lnTo>
                <a:lnTo>
                  <a:pt x="1010" y="2444"/>
                </a:lnTo>
                <a:lnTo>
                  <a:pt x="1017" y="2454"/>
                </a:lnTo>
                <a:lnTo>
                  <a:pt x="1023" y="2477"/>
                </a:lnTo>
                <a:lnTo>
                  <a:pt x="1013" y="2486"/>
                </a:lnTo>
                <a:lnTo>
                  <a:pt x="1028" y="2500"/>
                </a:lnTo>
                <a:lnTo>
                  <a:pt x="1036" y="2471"/>
                </a:lnTo>
                <a:lnTo>
                  <a:pt x="1052" y="2467"/>
                </a:lnTo>
                <a:lnTo>
                  <a:pt x="1060" y="2450"/>
                </a:lnTo>
                <a:lnTo>
                  <a:pt x="1070" y="2450"/>
                </a:lnTo>
                <a:lnTo>
                  <a:pt x="1072" y="2456"/>
                </a:lnTo>
                <a:lnTo>
                  <a:pt x="1096" y="2437"/>
                </a:lnTo>
                <a:lnTo>
                  <a:pt x="1132" y="2376"/>
                </a:lnTo>
                <a:lnTo>
                  <a:pt x="1178" y="2381"/>
                </a:lnTo>
                <a:lnTo>
                  <a:pt x="1186" y="2369"/>
                </a:lnTo>
                <a:lnTo>
                  <a:pt x="1193" y="2371"/>
                </a:lnTo>
                <a:lnTo>
                  <a:pt x="1204" y="2342"/>
                </a:lnTo>
                <a:lnTo>
                  <a:pt x="1203" y="2363"/>
                </a:lnTo>
                <a:lnTo>
                  <a:pt x="1216" y="2368"/>
                </a:lnTo>
                <a:lnTo>
                  <a:pt x="1212" y="2381"/>
                </a:lnTo>
                <a:lnTo>
                  <a:pt x="1220" y="2385"/>
                </a:lnTo>
                <a:lnTo>
                  <a:pt x="1181" y="2408"/>
                </a:lnTo>
                <a:lnTo>
                  <a:pt x="1266" y="2409"/>
                </a:lnTo>
                <a:lnTo>
                  <a:pt x="1266" y="2417"/>
                </a:lnTo>
                <a:lnTo>
                  <a:pt x="1229" y="2421"/>
                </a:lnTo>
                <a:lnTo>
                  <a:pt x="1246" y="2431"/>
                </a:lnTo>
                <a:lnTo>
                  <a:pt x="1245" y="2438"/>
                </a:lnTo>
                <a:lnTo>
                  <a:pt x="1230" y="2433"/>
                </a:lnTo>
                <a:lnTo>
                  <a:pt x="1224" y="2447"/>
                </a:lnTo>
                <a:lnTo>
                  <a:pt x="1206" y="2456"/>
                </a:lnTo>
                <a:lnTo>
                  <a:pt x="1187" y="2443"/>
                </a:lnTo>
                <a:lnTo>
                  <a:pt x="1151" y="2477"/>
                </a:lnTo>
                <a:lnTo>
                  <a:pt x="1148" y="2494"/>
                </a:lnTo>
                <a:lnTo>
                  <a:pt x="1160" y="2526"/>
                </a:lnTo>
                <a:lnTo>
                  <a:pt x="1152" y="2605"/>
                </a:lnTo>
                <a:lnTo>
                  <a:pt x="1145" y="2613"/>
                </a:lnTo>
                <a:lnTo>
                  <a:pt x="1141" y="2614"/>
                </a:lnTo>
                <a:lnTo>
                  <a:pt x="1124" y="2640"/>
                </a:lnTo>
                <a:lnTo>
                  <a:pt x="1124" y="2654"/>
                </a:lnTo>
                <a:lnTo>
                  <a:pt x="1129" y="2669"/>
                </a:lnTo>
                <a:lnTo>
                  <a:pt x="1193" y="2667"/>
                </a:lnTo>
                <a:lnTo>
                  <a:pt x="1207" y="2675"/>
                </a:lnTo>
                <a:lnTo>
                  <a:pt x="1213" y="2712"/>
                </a:lnTo>
                <a:lnTo>
                  <a:pt x="1204" y="2708"/>
                </a:lnTo>
                <a:lnTo>
                  <a:pt x="1188" y="2719"/>
                </a:lnTo>
                <a:lnTo>
                  <a:pt x="1190" y="2734"/>
                </a:lnTo>
                <a:lnTo>
                  <a:pt x="1200" y="2744"/>
                </a:lnTo>
                <a:lnTo>
                  <a:pt x="1232" y="2741"/>
                </a:lnTo>
                <a:lnTo>
                  <a:pt x="1261" y="2750"/>
                </a:lnTo>
                <a:lnTo>
                  <a:pt x="1286" y="2796"/>
                </a:lnTo>
                <a:lnTo>
                  <a:pt x="1292" y="2814"/>
                </a:lnTo>
                <a:lnTo>
                  <a:pt x="1281" y="2807"/>
                </a:lnTo>
                <a:lnTo>
                  <a:pt x="1289" y="2825"/>
                </a:lnTo>
                <a:lnTo>
                  <a:pt x="1324" y="2837"/>
                </a:lnTo>
                <a:lnTo>
                  <a:pt x="1331" y="2872"/>
                </a:lnTo>
                <a:lnTo>
                  <a:pt x="1367" y="2865"/>
                </a:lnTo>
                <a:lnTo>
                  <a:pt x="1392" y="2882"/>
                </a:lnTo>
                <a:lnTo>
                  <a:pt x="1408" y="2964"/>
                </a:lnTo>
                <a:lnTo>
                  <a:pt x="1408" y="2964"/>
                </a:lnTo>
                <a:lnTo>
                  <a:pt x="1425" y="2963"/>
                </a:lnTo>
                <a:lnTo>
                  <a:pt x="1441" y="2941"/>
                </a:lnTo>
                <a:lnTo>
                  <a:pt x="1469" y="2927"/>
                </a:lnTo>
                <a:lnTo>
                  <a:pt x="1605" y="2959"/>
                </a:lnTo>
                <a:lnTo>
                  <a:pt x="1621" y="2947"/>
                </a:lnTo>
                <a:lnTo>
                  <a:pt x="1637" y="2947"/>
                </a:lnTo>
                <a:lnTo>
                  <a:pt x="1694" y="2927"/>
                </a:lnTo>
                <a:lnTo>
                  <a:pt x="1749" y="2889"/>
                </a:lnTo>
                <a:lnTo>
                  <a:pt x="1795" y="2888"/>
                </a:lnTo>
                <a:lnTo>
                  <a:pt x="1849" y="2914"/>
                </a:lnTo>
                <a:lnTo>
                  <a:pt x="1873" y="2946"/>
                </a:lnTo>
                <a:lnTo>
                  <a:pt x="1908" y="2974"/>
                </a:lnTo>
                <a:lnTo>
                  <a:pt x="2000" y="2987"/>
                </a:lnTo>
                <a:lnTo>
                  <a:pt x="2000" y="2987"/>
                </a:lnTo>
                <a:lnTo>
                  <a:pt x="2049" y="2983"/>
                </a:lnTo>
                <a:lnTo>
                  <a:pt x="2049" y="2983"/>
                </a:lnTo>
                <a:lnTo>
                  <a:pt x="2076" y="2966"/>
                </a:lnTo>
                <a:lnTo>
                  <a:pt x="2076" y="2966"/>
                </a:lnTo>
                <a:lnTo>
                  <a:pt x="2104" y="2960"/>
                </a:lnTo>
                <a:lnTo>
                  <a:pt x="2104" y="2960"/>
                </a:lnTo>
                <a:lnTo>
                  <a:pt x="2117" y="2951"/>
                </a:lnTo>
                <a:lnTo>
                  <a:pt x="2117" y="2951"/>
                </a:lnTo>
                <a:lnTo>
                  <a:pt x="2147" y="2930"/>
                </a:lnTo>
                <a:lnTo>
                  <a:pt x="2187" y="2933"/>
                </a:lnTo>
                <a:lnTo>
                  <a:pt x="2203" y="2908"/>
                </a:lnTo>
                <a:lnTo>
                  <a:pt x="2219" y="2901"/>
                </a:lnTo>
                <a:lnTo>
                  <a:pt x="2222" y="2863"/>
                </a:lnTo>
                <a:lnTo>
                  <a:pt x="2217" y="2843"/>
                </a:lnTo>
                <a:lnTo>
                  <a:pt x="2217" y="2843"/>
                </a:lnTo>
                <a:lnTo>
                  <a:pt x="2253" y="2814"/>
                </a:lnTo>
                <a:lnTo>
                  <a:pt x="2253" y="2814"/>
                </a:lnTo>
                <a:lnTo>
                  <a:pt x="2308" y="2790"/>
                </a:lnTo>
                <a:lnTo>
                  <a:pt x="2305" y="2781"/>
                </a:lnTo>
                <a:lnTo>
                  <a:pt x="2323" y="2761"/>
                </a:lnTo>
                <a:lnTo>
                  <a:pt x="2323" y="2742"/>
                </a:lnTo>
                <a:lnTo>
                  <a:pt x="2364" y="2696"/>
                </a:lnTo>
                <a:lnTo>
                  <a:pt x="2379" y="2718"/>
                </a:lnTo>
                <a:lnTo>
                  <a:pt x="2406" y="2716"/>
                </a:lnTo>
                <a:lnTo>
                  <a:pt x="2400" y="2754"/>
                </a:lnTo>
                <a:lnTo>
                  <a:pt x="2429" y="2696"/>
                </a:lnTo>
                <a:lnTo>
                  <a:pt x="2507" y="2711"/>
                </a:lnTo>
                <a:lnTo>
                  <a:pt x="2581" y="2643"/>
                </a:lnTo>
                <a:lnTo>
                  <a:pt x="2625" y="2637"/>
                </a:lnTo>
                <a:lnTo>
                  <a:pt x="2637" y="2497"/>
                </a:lnTo>
                <a:lnTo>
                  <a:pt x="2664" y="2497"/>
                </a:lnTo>
                <a:lnTo>
                  <a:pt x="2692" y="2531"/>
                </a:lnTo>
                <a:lnTo>
                  <a:pt x="2726" y="2531"/>
                </a:lnTo>
                <a:lnTo>
                  <a:pt x="2774" y="2411"/>
                </a:lnTo>
                <a:lnTo>
                  <a:pt x="2821" y="2401"/>
                </a:lnTo>
                <a:lnTo>
                  <a:pt x="2821" y="2401"/>
                </a:lnTo>
                <a:lnTo>
                  <a:pt x="2833" y="2267"/>
                </a:lnTo>
                <a:lnTo>
                  <a:pt x="2821" y="2205"/>
                </a:lnTo>
                <a:lnTo>
                  <a:pt x="2849" y="2183"/>
                </a:lnTo>
                <a:lnTo>
                  <a:pt x="2844" y="2048"/>
                </a:lnTo>
                <a:lnTo>
                  <a:pt x="2905" y="1902"/>
                </a:lnTo>
                <a:lnTo>
                  <a:pt x="2911" y="1830"/>
                </a:lnTo>
                <a:lnTo>
                  <a:pt x="2876" y="1817"/>
                </a:lnTo>
                <a:lnTo>
                  <a:pt x="2862" y="1774"/>
                </a:lnTo>
                <a:lnTo>
                  <a:pt x="2912" y="1718"/>
                </a:lnTo>
                <a:lnTo>
                  <a:pt x="2918" y="1702"/>
                </a:lnTo>
                <a:lnTo>
                  <a:pt x="2955" y="1689"/>
                </a:lnTo>
                <a:lnTo>
                  <a:pt x="2970" y="1650"/>
                </a:lnTo>
                <a:lnTo>
                  <a:pt x="2947" y="1621"/>
                </a:lnTo>
                <a:lnTo>
                  <a:pt x="2939" y="1597"/>
                </a:lnTo>
                <a:lnTo>
                  <a:pt x="2899" y="1601"/>
                </a:lnTo>
                <a:lnTo>
                  <a:pt x="2885" y="1587"/>
                </a:lnTo>
                <a:lnTo>
                  <a:pt x="2843" y="1575"/>
                </a:lnTo>
                <a:lnTo>
                  <a:pt x="2778" y="1572"/>
                </a:lnTo>
                <a:lnTo>
                  <a:pt x="2702" y="1506"/>
                </a:lnTo>
                <a:lnTo>
                  <a:pt x="2653" y="1500"/>
                </a:lnTo>
                <a:lnTo>
                  <a:pt x="2620" y="1474"/>
                </a:lnTo>
                <a:lnTo>
                  <a:pt x="2579" y="1455"/>
                </a:lnTo>
                <a:lnTo>
                  <a:pt x="2513" y="1481"/>
                </a:lnTo>
                <a:lnTo>
                  <a:pt x="2490" y="1464"/>
                </a:lnTo>
                <a:lnTo>
                  <a:pt x="2467" y="1429"/>
                </a:lnTo>
                <a:lnTo>
                  <a:pt x="2497" y="1368"/>
                </a:lnTo>
                <a:lnTo>
                  <a:pt x="2503" y="1288"/>
                </a:lnTo>
                <a:lnTo>
                  <a:pt x="2475" y="1298"/>
                </a:lnTo>
                <a:lnTo>
                  <a:pt x="2461" y="1295"/>
                </a:lnTo>
                <a:lnTo>
                  <a:pt x="2449" y="1307"/>
                </a:lnTo>
                <a:lnTo>
                  <a:pt x="2438" y="1304"/>
                </a:lnTo>
                <a:lnTo>
                  <a:pt x="2441" y="1268"/>
                </a:lnTo>
                <a:lnTo>
                  <a:pt x="2480" y="1235"/>
                </a:lnTo>
                <a:lnTo>
                  <a:pt x="2490" y="1212"/>
                </a:lnTo>
                <a:lnTo>
                  <a:pt x="2465" y="1150"/>
                </a:lnTo>
                <a:lnTo>
                  <a:pt x="2465" y="1133"/>
                </a:lnTo>
                <a:lnTo>
                  <a:pt x="2480" y="1114"/>
                </a:lnTo>
                <a:lnTo>
                  <a:pt x="2477" y="1082"/>
                </a:lnTo>
                <a:lnTo>
                  <a:pt x="2465" y="1062"/>
                </a:lnTo>
                <a:lnTo>
                  <a:pt x="2475" y="1033"/>
                </a:lnTo>
                <a:lnTo>
                  <a:pt x="2516" y="1020"/>
                </a:lnTo>
                <a:lnTo>
                  <a:pt x="2549" y="983"/>
                </a:lnTo>
                <a:lnTo>
                  <a:pt x="2595" y="973"/>
                </a:lnTo>
                <a:lnTo>
                  <a:pt x="2608" y="964"/>
                </a:lnTo>
                <a:lnTo>
                  <a:pt x="2627" y="893"/>
                </a:lnTo>
                <a:lnTo>
                  <a:pt x="2611" y="820"/>
                </a:lnTo>
                <a:lnTo>
                  <a:pt x="2585" y="791"/>
                </a:lnTo>
                <a:lnTo>
                  <a:pt x="2549" y="785"/>
                </a:lnTo>
                <a:lnTo>
                  <a:pt x="2510" y="767"/>
                </a:lnTo>
                <a:lnTo>
                  <a:pt x="2509" y="718"/>
                </a:lnTo>
                <a:lnTo>
                  <a:pt x="2493" y="706"/>
                </a:lnTo>
                <a:lnTo>
                  <a:pt x="2435" y="713"/>
                </a:lnTo>
                <a:lnTo>
                  <a:pt x="2379" y="686"/>
                </a:lnTo>
                <a:lnTo>
                  <a:pt x="2357" y="657"/>
                </a:lnTo>
                <a:lnTo>
                  <a:pt x="2351" y="631"/>
                </a:lnTo>
                <a:lnTo>
                  <a:pt x="2344" y="496"/>
                </a:lnTo>
                <a:lnTo>
                  <a:pt x="2318" y="461"/>
                </a:lnTo>
                <a:lnTo>
                  <a:pt x="2305" y="458"/>
                </a:lnTo>
                <a:lnTo>
                  <a:pt x="2284" y="480"/>
                </a:lnTo>
                <a:lnTo>
                  <a:pt x="2271" y="462"/>
                </a:lnTo>
                <a:lnTo>
                  <a:pt x="2245" y="451"/>
                </a:lnTo>
                <a:lnTo>
                  <a:pt x="2219" y="455"/>
                </a:lnTo>
                <a:lnTo>
                  <a:pt x="2176" y="470"/>
                </a:lnTo>
                <a:lnTo>
                  <a:pt x="2154" y="494"/>
                </a:lnTo>
                <a:lnTo>
                  <a:pt x="2145" y="490"/>
                </a:lnTo>
                <a:lnTo>
                  <a:pt x="2111" y="451"/>
                </a:lnTo>
                <a:lnTo>
                  <a:pt x="2086" y="447"/>
                </a:lnTo>
                <a:lnTo>
                  <a:pt x="2065" y="425"/>
                </a:lnTo>
                <a:lnTo>
                  <a:pt x="2059" y="390"/>
                </a:lnTo>
                <a:lnTo>
                  <a:pt x="2069" y="369"/>
                </a:lnTo>
                <a:lnTo>
                  <a:pt x="2073" y="330"/>
                </a:lnTo>
                <a:lnTo>
                  <a:pt x="2094" y="313"/>
                </a:lnTo>
                <a:lnTo>
                  <a:pt x="2057" y="297"/>
                </a:lnTo>
                <a:lnTo>
                  <a:pt x="2047" y="298"/>
                </a:lnTo>
                <a:lnTo>
                  <a:pt x="2021" y="321"/>
                </a:lnTo>
                <a:lnTo>
                  <a:pt x="1991" y="364"/>
                </a:lnTo>
                <a:lnTo>
                  <a:pt x="1948" y="367"/>
                </a:lnTo>
                <a:lnTo>
                  <a:pt x="1918" y="353"/>
                </a:lnTo>
                <a:lnTo>
                  <a:pt x="1909" y="336"/>
                </a:lnTo>
                <a:lnTo>
                  <a:pt x="1912" y="295"/>
                </a:lnTo>
                <a:lnTo>
                  <a:pt x="1893" y="301"/>
                </a:lnTo>
                <a:lnTo>
                  <a:pt x="1890" y="281"/>
                </a:lnTo>
                <a:lnTo>
                  <a:pt x="1902" y="248"/>
                </a:lnTo>
                <a:lnTo>
                  <a:pt x="1873" y="225"/>
                </a:lnTo>
                <a:lnTo>
                  <a:pt x="1857" y="130"/>
                </a:lnTo>
                <a:lnTo>
                  <a:pt x="1772" y="130"/>
                </a:lnTo>
                <a:lnTo>
                  <a:pt x="1772" y="96"/>
                </a:lnTo>
                <a:lnTo>
                  <a:pt x="1795" y="79"/>
                </a:lnTo>
                <a:lnTo>
                  <a:pt x="1710" y="0"/>
                </a:lnTo>
                <a:lnTo>
                  <a:pt x="1686" y="10"/>
                </a:lnTo>
                <a:close/>
                <a:moveTo>
                  <a:pt x="502" y="1275"/>
                </a:moveTo>
                <a:lnTo>
                  <a:pt x="482" y="1261"/>
                </a:lnTo>
                <a:lnTo>
                  <a:pt x="484" y="1252"/>
                </a:lnTo>
                <a:lnTo>
                  <a:pt x="439" y="1245"/>
                </a:lnTo>
                <a:lnTo>
                  <a:pt x="400" y="1215"/>
                </a:lnTo>
                <a:lnTo>
                  <a:pt x="400" y="1174"/>
                </a:lnTo>
                <a:lnTo>
                  <a:pt x="419" y="1137"/>
                </a:lnTo>
                <a:lnTo>
                  <a:pt x="402" y="1127"/>
                </a:lnTo>
                <a:lnTo>
                  <a:pt x="344" y="1150"/>
                </a:lnTo>
                <a:lnTo>
                  <a:pt x="343" y="1212"/>
                </a:lnTo>
                <a:lnTo>
                  <a:pt x="338" y="1218"/>
                </a:lnTo>
                <a:lnTo>
                  <a:pt x="319" y="1215"/>
                </a:lnTo>
                <a:lnTo>
                  <a:pt x="315" y="1222"/>
                </a:lnTo>
                <a:lnTo>
                  <a:pt x="348" y="1252"/>
                </a:lnTo>
                <a:lnTo>
                  <a:pt x="399" y="1278"/>
                </a:lnTo>
                <a:lnTo>
                  <a:pt x="416" y="1304"/>
                </a:lnTo>
                <a:lnTo>
                  <a:pt x="412" y="1342"/>
                </a:lnTo>
                <a:lnTo>
                  <a:pt x="435" y="1353"/>
                </a:lnTo>
                <a:lnTo>
                  <a:pt x="430" y="1360"/>
                </a:lnTo>
                <a:lnTo>
                  <a:pt x="445" y="1360"/>
                </a:lnTo>
                <a:lnTo>
                  <a:pt x="441" y="1347"/>
                </a:lnTo>
                <a:lnTo>
                  <a:pt x="495" y="1311"/>
                </a:lnTo>
                <a:lnTo>
                  <a:pt x="502" y="1275"/>
                </a:lnTo>
                <a:close/>
                <a:moveTo>
                  <a:pt x="746" y="1340"/>
                </a:moveTo>
                <a:lnTo>
                  <a:pt x="750" y="1330"/>
                </a:lnTo>
                <a:lnTo>
                  <a:pt x="763" y="1326"/>
                </a:lnTo>
                <a:lnTo>
                  <a:pt x="763" y="1317"/>
                </a:lnTo>
                <a:lnTo>
                  <a:pt x="743" y="1310"/>
                </a:lnTo>
                <a:lnTo>
                  <a:pt x="737" y="1293"/>
                </a:lnTo>
                <a:lnTo>
                  <a:pt x="750" y="1236"/>
                </a:lnTo>
                <a:lnTo>
                  <a:pt x="736" y="1222"/>
                </a:lnTo>
                <a:lnTo>
                  <a:pt x="730" y="1205"/>
                </a:lnTo>
                <a:lnTo>
                  <a:pt x="733" y="1183"/>
                </a:lnTo>
                <a:lnTo>
                  <a:pt x="750" y="1157"/>
                </a:lnTo>
                <a:lnTo>
                  <a:pt x="752" y="1138"/>
                </a:lnTo>
                <a:lnTo>
                  <a:pt x="727" y="1108"/>
                </a:lnTo>
                <a:lnTo>
                  <a:pt x="730" y="1089"/>
                </a:lnTo>
                <a:lnTo>
                  <a:pt x="722" y="1066"/>
                </a:lnTo>
                <a:lnTo>
                  <a:pt x="641" y="1014"/>
                </a:lnTo>
                <a:lnTo>
                  <a:pt x="602" y="964"/>
                </a:lnTo>
                <a:lnTo>
                  <a:pt x="585" y="960"/>
                </a:lnTo>
                <a:lnTo>
                  <a:pt x="573" y="974"/>
                </a:lnTo>
                <a:lnTo>
                  <a:pt x="531" y="977"/>
                </a:lnTo>
                <a:lnTo>
                  <a:pt x="515" y="1013"/>
                </a:lnTo>
                <a:lnTo>
                  <a:pt x="453" y="1048"/>
                </a:lnTo>
                <a:lnTo>
                  <a:pt x="464" y="1110"/>
                </a:lnTo>
                <a:lnTo>
                  <a:pt x="456" y="1157"/>
                </a:lnTo>
                <a:lnTo>
                  <a:pt x="462" y="1228"/>
                </a:lnTo>
                <a:lnTo>
                  <a:pt x="517" y="1242"/>
                </a:lnTo>
                <a:lnTo>
                  <a:pt x="524" y="1252"/>
                </a:lnTo>
                <a:lnTo>
                  <a:pt x="520" y="1267"/>
                </a:lnTo>
                <a:lnTo>
                  <a:pt x="544" y="1291"/>
                </a:lnTo>
                <a:lnTo>
                  <a:pt x="551" y="1326"/>
                </a:lnTo>
                <a:lnTo>
                  <a:pt x="549" y="1352"/>
                </a:lnTo>
                <a:lnTo>
                  <a:pt x="536" y="1368"/>
                </a:lnTo>
                <a:lnTo>
                  <a:pt x="479" y="1379"/>
                </a:lnTo>
                <a:lnTo>
                  <a:pt x="494" y="1388"/>
                </a:lnTo>
                <a:lnTo>
                  <a:pt x="500" y="1417"/>
                </a:lnTo>
                <a:lnTo>
                  <a:pt x="487" y="1424"/>
                </a:lnTo>
                <a:lnTo>
                  <a:pt x="490" y="1431"/>
                </a:lnTo>
                <a:lnTo>
                  <a:pt x="497" y="1429"/>
                </a:lnTo>
                <a:lnTo>
                  <a:pt x="520" y="1451"/>
                </a:lnTo>
                <a:lnTo>
                  <a:pt x="543" y="1454"/>
                </a:lnTo>
                <a:lnTo>
                  <a:pt x="549" y="1466"/>
                </a:lnTo>
                <a:lnTo>
                  <a:pt x="645" y="1471"/>
                </a:lnTo>
                <a:lnTo>
                  <a:pt x="645" y="1454"/>
                </a:lnTo>
                <a:lnTo>
                  <a:pt x="661" y="1461"/>
                </a:lnTo>
                <a:lnTo>
                  <a:pt x="671" y="1444"/>
                </a:lnTo>
                <a:lnTo>
                  <a:pt x="711" y="1463"/>
                </a:lnTo>
                <a:lnTo>
                  <a:pt x="729" y="1461"/>
                </a:lnTo>
                <a:lnTo>
                  <a:pt x="743" y="1431"/>
                </a:lnTo>
                <a:lnTo>
                  <a:pt x="768" y="1424"/>
                </a:lnTo>
                <a:lnTo>
                  <a:pt x="769" y="1414"/>
                </a:lnTo>
                <a:lnTo>
                  <a:pt x="746" y="1340"/>
                </a:lnTo>
                <a:close/>
                <a:moveTo>
                  <a:pt x="691" y="2128"/>
                </a:moveTo>
                <a:lnTo>
                  <a:pt x="674" y="2131"/>
                </a:lnTo>
                <a:lnTo>
                  <a:pt x="664" y="2117"/>
                </a:lnTo>
                <a:lnTo>
                  <a:pt x="636" y="2127"/>
                </a:lnTo>
                <a:lnTo>
                  <a:pt x="629" y="2124"/>
                </a:lnTo>
                <a:lnTo>
                  <a:pt x="622" y="2136"/>
                </a:lnTo>
                <a:lnTo>
                  <a:pt x="625" y="2147"/>
                </a:lnTo>
                <a:lnTo>
                  <a:pt x="598" y="2146"/>
                </a:lnTo>
                <a:lnTo>
                  <a:pt x="595" y="2167"/>
                </a:lnTo>
                <a:lnTo>
                  <a:pt x="585" y="2173"/>
                </a:lnTo>
                <a:lnTo>
                  <a:pt x="593" y="2177"/>
                </a:lnTo>
                <a:lnTo>
                  <a:pt x="599" y="2208"/>
                </a:lnTo>
                <a:lnTo>
                  <a:pt x="590" y="2211"/>
                </a:lnTo>
                <a:lnTo>
                  <a:pt x="593" y="2242"/>
                </a:lnTo>
                <a:lnTo>
                  <a:pt x="628" y="2241"/>
                </a:lnTo>
                <a:lnTo>
                  <a:pt x="634" y="2248"/>
                </a:lnTo>
                <a:lnTo>
                  <a:pt x="628" y="2258"/>
                </a:lnTo>
                <a:lnTo>
                  <a:pt x="639" y="2257"/>
                </a:lnTo>
                <a:lnTo>
                  <a:pt x="648" y="2244"/>
                </a:lnTo>
                <a:lnTo>
                  <a:pt x="664" y="2237"/>
                </a:lnTo>
                <a:lnTo>
                  <a:pt x="660" y="2221"/>
                </a:lnTo>
                <a:lnTo>
                  <a:pt x="687" y="2219"/>
                </a:lnTo>
                <a:lnTo>
                  <a:pt x="687" y="2211"/>
                </a:lnTo>
                <a:lnTo>
                  <a:pt x="677" y="2212"/>
                </a:lnTo>
                <a:lnTo>
                  <a:pt x="677" y="2203"/>
                </a:lnTo>
                <a:lnTo>
                  <a:pt x="665" y="2196"/>
                </a:lnTo>
                <a:lnTo>
                  <a:pt x="678" y="2190"/>
                </a:lnTo>
                <a:lnTo>
                  <a:pt x="688" y="2195"/>
                </a:lnTo>
                <a:lnTo>
                  <a:pt x="684" y="2182"/>
                </a:lnTo>
                <a:lnTo>
                  <a:pt x="703" y="2195"/>
                </a:lnTo>
                <a:lnTo>
                  <a:pt x="710" y="2186"/>
                </a:lnTo>
                <a:lnTo>
                  <a:pt x="714" y="2159"/>
                </a:lnTo>
                <a:lnTo>
                  <a:pt x="706" y="2143"/>
                </a:lnTo>
                <a:lnTo>
                  <a:pt x="691" y="21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763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4" name="Freeform 14"/>
          <p:cNvSpPr>
            <a:spLocks/>
          </p:cNvSpPr>
          <p:nvPr/>
        </p:nvSpPr>
        <p:spPr bwMode="auto">
          <a:xfrm>
            <a:off x="18661526" y="1450628"/>
            <a:ext cx="9549675" cy="8511503"/>
          </a:xfrm>
          <a:custGeom>
            <a:avLst/>
            <a:gdLst/>
            <a:ahLst/>
            <a:cxnLst>
              <a:cxn ang="0">
                <a:pos x="2237" y="151"/>
              </a:cxn>
              <a:cxn ang="0">
                <a:pos x="2276" y="261"/>
              </a:cxn>
              <a:cxn ang="0">
                <a:pos x="2322" y="357"/>
              </a:cxn>
              <a:cxn ang="0">
                <a:pos x="2443" y="630"/>
              </a:cxn>
              <a:cxn ang="0">
                <a:pos x="2558" y="867"/>
              </a:cxn>
              <a:cxn ang="0">
                <a:pos x="2609" y="1043"/>
              </a:cxn>
              <a:cxn ang="0">
                <a:pos x="2799" y="1272"/>
              </a:cxn>
              <a:cxn ang="0">
                <a:pos x="2966" y="1540"/>
              </a:cxn>
              <a:cxn ang="0">
                <a:pos x="3347" y="2019"/>
              </a:cxn>
              <a:cxn ang="0">
                <a:pos x="3455" y="2260"/>
              </a:cxn>
              <a:cxn ang="0">
                <a:pos x="3566" y="2483"/>
              </a:cxn>
              <a:cxn ang="0">
                <a:pos x="3754" y="2791"/>
              </a:cxn>
              <a:cxn ang="0">
                <a:pos x="3841" y="2925"/>
              </a:cxn>
              <a:cxn ang="0">
                <a:pos x="3855" y="3116"/>
              </a:cxn>
              <a:cxn ang="0">
                <a:pos x="3815" y="3214"/>
              </a:cxn>
              <a:cxn ang="0">
                <a:pos x="3658" y="3376"/>
              </a:cxn>
              <a:cxn ang="0">
                <a:pos x="3375" y="3408"/>
              </a:cxn>
              <a:cxn ang="0">
                <a:pos x="3138" y="3338"/>
              </a:cxn>
              <a:cxn ang="0">
                <a:pos x="2934" y="3387"/>
              </a:cxn>
              <a:cxn ang="0">
                <a:pos x="2792" y="3450"/>
              </a:cxn>
              <a:cxn ang="0">
                <a:pos x="2620" y="3381"/>
              </a:cxn>
              <a:cxn ang="0">
                <a:pos x="2475" y="3348"/>
              </a:cxn>
              <a:cxn ang="0">
                <a:pos x="2358" y="3302"/>
              </a:cxn>
              <a:cxn ang="0">
                <a:pos x="2247" y="3280"/>
              </a:cxn>
              <a:cxn ang="0">
                <a:pos x="2218" y="3231"/>
              </a:cxn>
              <a:cxn ang="0">
                <a:pos x="2117" y="3206"/>
              </a:cxn>
              <a:cxn ang="0">
                <a:pos x="2006" y="3218"/>
              </a:cxn>
              <a:cxn ang="0">
                <a:pos x="2096" y="3103"/>
              </a:cxn>
              <a:cxn ang="0">
                <a:pos x="2025" y="3088"/>
              </a:cxn>
              <a:cxn ang="0">
                <a:pos x="1819" y="3072"/>
              </a:cxn>
              <a:cxn ang="0">
                <a:pos x="1647" y="3118"/>
              </a:cxn>
              <a:cxn ang="0">
                <a:pos x="1590" y="3058"/>
              </a:cxn>
              <a:cxn ang="0">
                <a:pos x="1454" y="3008"/>
              </a:cxn>
              <a:cxn ang="0">
                <a:pos x="1369" y="3204"/>
              </a:cxn>
              <a:cxn ang="0">
                <a:pos x="1111" y="3123"/>
              </a:cxn>
              <a:cxn ang="0">
                <a:pos x="1201" y="2552"/>
              </a:cxn>
              <a:cxn ang="0">
                <a:pos x="1237" y="2343"/>
              </a:cxn>
              <a:cxn ang="0">
                <a:pos x="943" y="2222"/>
              </a:cxn>
              <a:cxn ang="0">
                <a:pos x="793" y="2010"/>
              </a:cxn>
              <a:cxn ang="0">
                <a:pos x="780" y="1934"/>
              </a:cxn>
              <a:cxn ang="0">
                <a:pos x="806" y="1742"/>
              </a:cxn>
              <a:cxn ang="0">
                <a:pos x="839" y="1507"/>
              </a:cxn>
              <a:cxn ang="0">
                <a:pos x="641" y="1353"/>
              </a:cxn>
              <a:cxn ang="0">
                <a:pos x="509" y="1177"/>
              </a:cxn>
              <a:cxn ang="0">
                <a:pos x="349" y="1112"/>
              </a:cxn>
              <a:cxn ang="0">
                <a:pos x="281" y="1086"/>
              </a:cxn>
              <a:cxn ang="0">
                <a:pos x="192" y="970"/>
              </a:cxn>
              <a:cxn ang="0">
                <a:pos x="0" y="722"/>
              </a:cxn>
              <a:cxn ang="0">
                <a:pos x="314" y="625"/>
              </a:cxn>
              <a:cxn ang="0">
                <a:pos x="529" y="607"/>
              </a:cxn>
              <a:cxn ang="0">
                <a:pos x="843" y="602"/>
              </a:cxn>
              <a:cxn ang="0">
                <a:pos x="1146" y="615"/>
              </a:cxn>
              <a:cxn ang="0">
                <a:pos x="1342" y="644"/>
              </a:cxn>
              <a:cxn ang="0">
                <a:pos x="1781" y="614"/>
              </a:cxn>
              <a:cxn ang="0">
                <a:pos x="2077" y="301"/>
              </a:cxn>
            </a:cxnLst>
            <a:rect l="0" t="0" r="r" b="b"/>
            <a:pathLst>
              <a:path w="3891" h="3467">
                <a:moveTo>
                  <a:pt x="2158" y="0"/>
                </a:moveTo>
                <a:lnTo>
                  <a:pt x="2184" y="50"/>
                </a:lnTo>
                <a:lnTo>
                  <a:pt x="2222" y="101"/>
                </a:lnTo>
                <a:lnTo>
                  <a:pt x="2233" y="98"/>
                </a:lnTo>
                <a:lnTo>
                  <a:pt x="2247" y="128"/>
                </a:lnTo>
                <a:lnTo>
                  <a:pt x="2247" y="141"/>
                </a:lnTo>
                <a:lnTo>
                  <a:pt x="2237" y="151"/>
                </a:lnTo>
                <a:lnTo>
                  <a:pt x="2250" y="166"/>
                </a:lnTo>
                <a:lnTo>
                  <a:pt x="2248" y="176"/>
                </a:lnTo>
                <a:lnTo>
                  <a:pt x="2269" y="193"/>
                </a:lnTo>
                <a:lnTo>
                  <a:pt x="2258" y="217"/>
                </a:lnTo>
                <a:lnTo>
                  <a:pt x="2264" y="232"/>
                </a:lnTo>
                <a:lnTo>
                  <a:pt x="2279" y="235"/>
                </a:lnTo>
                <a:lnTo>
                  <a:pt x="2276" y="261"/>
                </a:lnTo>
                <a:lnTo>
                  <a:pt x="2294" y="275"/>
                </a:lnTo>
                <a:lnTo>
                  <a:pt x="2290" y="290"/>
                </a:lnTo>
                <a:lnTo>
                  <a:pt x="2303" y="297"/>
                </a:lnTo>
                <a:lnTo>
                  <a:pt x="2343" y="349"/>
                </a:lnTo>
                <a:lnTo>
                  <a:pt x="2335" y="359"/>
                </a:lnTo>
                <a:lnTo>
                  <a:pt x="2332" y="354"/>
                </a:lnTo>
                <a:lnTo>
                  <a:pt x="2322" y="357"/>
                </a:lnTo>
                <a:lnTo>
                  <a:pt x="2322" y="389"/>
                </a:lnTo>
                <a:lnTo>
                  <a:pt x="2390" y="493"/>
                </a:lnTo>
                <a:lnTo>
                  <a:pt x="2421" y="526"/>
                </a:lnTo>
                <a:lnTo>
                  <a:pt x="2410" y="533"/>
                </a:lnTo>
                <a:lnTo>
                  <a:pt x="2414" y="563"/>
                </a:lnTo>
                <a:lnTo>
                  <a:pt x="2443" y="604"/>
                </a:lnTo>
                <a:lnTo>
                  <a:pt x="2443" y="630"/>
                </a:lnTo>
                <a:lnTo>
                  <a:pt x="2483" y="666"/>
                </a:lnTo>
                <a:lnTo>
                  <a:pt x="2479" y="696"/>
                </a:lnTo>
                <a:lnTo>
                  <a:pt x="2498" y="729"/>
                </a:lnTo>
                <a:lnTo>
                  <a:pt x="2499" y="767"/>
                </a:lnTo>
                <a:lnTo>
                  <a:pt x="2561" y="856"/>
                </a:lnTo>
                <a:lnTo>
                  <a:pt x="2571" y="860"/>
                </a:lnTo>
                <a:lnTo>
                  <a:pt x="2558" y="867"/>
                </a:lnTo>
                <a:lnTo>
                  <a:pt x="2557" y="880"/>
                </a:lnTo>
                <a:lnTo>
                  <a:pt x="2593" y="929"/>
                </a:lnTo>
                <a:lnTo>
                  <a:pt x="2575" y="947"/>
                </a:lnTo>
                <a:lnTo>
                  <a:pt x="2586" y="981"/>
                </a:lnTo>
                <a:lnTo>
                  <a:pt x="2583" y="997"/>
                </a:lnTo>
                <a:lnTo>
                  <a:pt x="2593" y="1020"/>
                </a:lnTo>
                <a:lnTo>
                  <a:pt x="2609" y="1043"/>
                </a:lnTo>
                <a:lnTo>
                  <a:pt x="2622" y="1049"/>
                </a:lnTo>
                <a:lnTo>
                  <a:pt x="2639" y="1086"/>
                </a:lnTo>
                <a:lnTo>
                  <a:pt x="2665" y="1118"/>
                </a:lnTo>
                <a:lnTo>
                  <a:pt x="2694" y="1138"/>
                </a:lnTo>
                <a:lnTo>
                  <a:pt x="2705" y="1193"/>
                </a:lnTo>
                <a:lnTo>
                  <a:pt x="2779" y="1271"/>
                </a:lnTo>
                <a:lnTo>
                  <a:pt x="2799" y="1272"/>
                </a:lnTo>
                <a:lnTo>
                  <a:pt x="2789" y="1307"/>
                </a:lnTo>
                <a:lnTo>
                  <a:pt x="2857" y="1416"/>
                </a:lnTo>
                <a:lnTo>
                  <a:pt x="2887" y="1438"/>
                </a:lnTo>
                <a:lnTo>
                  <a:pt x="2885" y="1458"/>
                </a:lnTo>
                <a:lnTo>
                  <a:pt x="2944" y="1517"/>
                </a:lnTo>
                <a:lnTo>
                  <a:pt x="2959" y="1525"/>
                </a:lnTo>
                <a:lnTo>
                  <a:pt x="2966" y="1540"/>
                </a:lnTo>
                <a:lnTo>
                  <a:pt x="2957" y="1569"/>
                </a:lnTo>
                <a:lnTo>
                  <a:pt x="2992" y="1617"/>
                </a:lnTo>
                <a:lnTo>
                  <a:pt x="3037" y="1660"/>
                </a:lnTo>
                <a:lnTo>
                  <a:pt x="3041" y="1686"/>
                </a:lnTo>
                <a:lnTo>
                  <a:pt x="3211" y="1866"/>
                </a:lnTo>
                <a:lnTo>
                  <a:pt x="3279" y="1957"/>
                </a:lnTo>
                <a:lnTo>
                  <a:pt x="3347" y="2019"/>
                </a:lnTo>
                <a:lnTo>
                  <a:pt x="3341" y="2064"/>
                </a:lnTo>
                <a:lnTo>
                  <a:pt x="3331" y="2066"/>
                </a:lnTo>
                <a:lnTo>
                  <a:pt x="3321" y="2085"/>
                </a:lnTo>
                <a:lnTo>
                  <a:pt x="3323" y="2102"/>
                </a:lnTo>
                <a:lnTo>
                  <a:pt x="3367" y="2160"/>
                </a:lnTo>
                <a:lnTo>
                  <a:pt x="3447" y="2226"/>
                </a:lnTo>
                <a:lnTo>
                  <a:pt x="3455" y="2260"/>
                </a:lnTo>
                <a:lnTo>
                  <a:pt x="3437" y="2294"/>
                </a:lnTo>
                <a:lnTo>
                  <a:pt x="3460" y="2335"/>
                </a:lnTo>
                <a:lnTo>
                  <a:pt x="3455" y="2347"/>
                </a:lnTo>
                <a:lnTo>
                  <a:pt x="3479" y="2384"/>
                </a:lnTo>
                <a:lnTo>
                  <a:pt x="3472" y="2388"/>
                </a:lnTo>
                <a:lnTo>
                  <a:pt x="3504" y="2412"/>
                </a:lnTo>
                <a:lnTo>
                  <a:pt x="3566" y="2483"/>
                </a:lnTo>
                <a:lnTo>
                  <a:pt x="3586" y="2574"/>
                </a:lnTo>
                <a:lnTo>
                  <a:pt x="3672" y="2641"/>
                </a:lnTo>
                <a:lnTo>
                  <a:pt x="3674" y="2682"/>
                </a:lnTo>
                <a:lnTo>
                  <a:pt x="3690" y="2702"/>
                </a:lnTo>
                <a:lnTo>
                  <a:pt x="3702" y="2764"/>
                </a:lnTo>
                <a:lnTo>
                  <a:pt x="3736" y="2794"/>
                </a:lnTo>
                <a:lnTo>
                  <a:pt x="3754" y="2791"/>
                </a:lnTo>
                <a:lnTo>
                  <a:pt x="3763" y="2837"/>
                </a:lnTo>
                <a:lnTo>
                  <a:pt x="3775" y="2833"/>
                </a:lnTo>
                <a:lnTo>
                  <a:pt x="3792" y="2839"/>
                </a:lnTo>
                <a:lnTo>
                  <a:pt x="3792" y="2850"/>
                </a:lnTo>
                <a:lnTo>
                  <a:pt x="3808" y="2858"/>
                </a:lnTo>
                <a:lnTo>
                  <a:pt x="3802" y="2891"/>
                </a:lnTo>
                <a:lnTo>
                  <a:pt x="3841" y="2925"/>
                </a:lnTo>
                <a:lnTo>
                  <a:pt x="3841" y="2944"/>
                </a:lnTo>
                <a:lnTo>
                  <a:pt x="3852" y="2951"/>
                </a:lnTo>
                <a:lnTo>
                  <a:pt x="3826" y="2971"/>
                </a:lnTo>
                <a:lnTo>
                  <a:pt x="3839" y="3003"/>
                </a:lnTo>
                <a:lnTo>
                  <a:pt x="3824" y="3046"/>
                </a:lnTo>
                <a:lnTo>
                  <a:pt x="3834" y="3094"/>
                </a:lnTo>
                <a:lnTo>
                  <a:pt x="3855" y="3116"/>
                </a:lnTo>
                <a:lnTo>
                  <a:pt x="3873" y="3159"/>
                </a:lnTo>
                <a:lnTo>
                  <a:pt x="3883" y="3165"/>
                </a:lnTo>
                <a:lnTo>
                  <a:pt x="3877" y="3185"/>
                </a:lnTo>
                <a:lnTo>
                  <a:pt x="3891" y="3201"/>
                </a:lnTo>
                <a:lnTo>
                  <a:pt x="3891" y="3201"/>
                </a:lnTo>
                <a:lnTo>
                  <a:pt x="3815" y="3214"/>
                </a:lnTo>
                <a:lnTo>
                  <a:pt x="3815" y="3214"/>
                </a:lnTo>
                <a:lnTo>
                  <a:pt x="3782" y="3253"/>
                </a:lnTo>
                <a:lnTo>
                  <a:pt x="3737" y="3270"/>
                </a:lnTo>
                <a:lnTo>
                  <a:pt x="3687" y="3314"/>
                </a:lnTo>
                <a:lnTo>
                  <a:pt x="3687" y="3314"/>
                </a:lnTo>
                <a:lnTo>
                  <a:pt x="3658" y="3353"/>
                </a:lnTo>
                <a:lnTo>
                  <a:pt x="3658" y="3376"/>
                </a:lnTo>
                <a:lnTo>
                  <a:pt x="3658" y="3376"/>
                </a:lnTo>
                <a:lnTo>
                  <a:pt x="3687" y="3427"/>
                </a:lnTo>
                <a:lnTo>
                  <a:pt x="3568" y="3430"/>
                </a:lnTo>
                <a:lnTo>
                  <a:pt x="3568" y="3430"/>
                </a:lnTo>
                <a:lnTo>
                  <a:pt x="3521" y="3388"/>
                </a:lnTo>
                <a:lnTo>
                  <a:pt x="3468" y="3371"/>
                </a:lnTo>
                <a:lnTo>
                  <a:pt x="3421" y="3363"/>
                </a:lnTo>
                <a:lnTo>
                  <a:pt x="3375" y="3408"/>
                </a:lnTo>
                <a:lnTo>
                  <a:pt x="3357" y="3405"/>
                </a:lnTo>
                <a:lnTo>
                  <a:pt x="3302" y="3374"/>
                </a:lnTo>
                <a:lnTo>
                  <a:pt x="3241" y="3361"/>
                </a:lnTo>
                <a:lnTo>
                  <a:pt x="3221" y="3361"/>
                </a:lnTo>
                <a:lnTo>
                  <a:pt x="3181" y="3374"/>
                </a:lnTo>
                <a:lnTo>
                  <a:pt x="3169" y="3351"/>
                </a:lnTo>
                <a:lnTo>
                  <a:pt x="3138" y="3338"/>
                </a:lnTo>
                <a:lnTo>
                  <a:pt x="3138" y="3338"/>
                </a:lnTo>
                <a:lnTo>
                  <a:pt x="3122" y="3349"/>
                </a:lnTo>
                <a:lnTo>
                  <a:pt x="3086" y="3415"/>
                </a:lnTo>
                <a:lnTo>
                  <a:pt x="3086" y="3415"/>
                </a:lnTo>
                <a:lnTo>
                  <a:pt x="3068" y="3438"/>
                </a:lnTo>
                <a:lnTo>
                  <a:pt x="2996" y="3438"/>
                </a:lnTo>
                <a:lnTo>
                  <a:pt x="2934" y="3387"/>
                </a:lnTo>
                <a:lnTo>
                  <a:pt x="2884" y="3359"/>
                </a:lnTo>
                <a:lnTo>
                  <a:pt x="2848" y="3362"/>
                </a:lnTo>
                <a:lnTo>
                  <a:pt x="2836" y="3404"/>
                </a:lnTo>
                <a:lnTo>
                  <a:pt x="2838" y="3447"/>
                </a:lnTo>
                <a:lnTo>
                  <a:pt x="2832" y="3461"/>
                </a:lnTo>
                <a:lnTo>
                  <a:pt x="2818" y="3467"/>
                </a:lnTo>
                <a:lnTo>
                  <a:pt x="2792" y="3450"/>
                </a:lnTo>
                <a:lnTo>
                  <a:pt x="2763" y="3443"/>
                </a:lnTo>
                <a:lnTo>
                  <a:pt x="2728" y="3447"/>
                </a:lnTo>
                <a:lnTo>
                  <a:pt x="2673" y="3410"/>
                </a:lnTo>
                <a:lnTo>
                  <a:pt x="2652" y="3405"/>
                </a:lnTo>
                <a:lnTo>
                  <a:pt x="2652" y="3405"/>
                </a:lnTo>
                <a:lnTo>
                  <a:pt x="2620" y="3381"/>
                </a:lnTo>
                <a:lnTo>
                  <a:pt x="2620" y="3381"/>
                </a:lnTo>
                <a:lnTo>
                  <a:pt x="2609" y="3366"/>
                </a:lnTo>
                <a:lnTo>
                  <a:pt x="2609" y="3366"/>
                </a:lnTo>
                <a:lnTo>
                  <a:pt x="2571" y="3372"/>
                </a:lnTo>
                <a:lnTo>
                  <a:pt x="2571" y="3372"/>
                </a:lnTo>
                <a:lnTo>
                  <a:pt x="2547" y="3371"/>
                </a:lnTo>
                <a:lnTo>
                  <a:pt x="2475" y="3348"/>
                </a:lnTo>
                <a:lnTo>
                  <a:pt x="2475" y="3348"/>
                </a:lnTo>
                <a:lnTo>
                  <a:pt x="2446" y="3335"/>
                </a:lnTo>
                <a:lnTo>
                  <a:pt x="2411" y="3296"/>
                </a:lnTo>
                <a:lnTo>
                  <a:pt x="2381" y="3286"/>
                </a:lnTo>
                <a:lnTo>
                  <a:pt x="2375" y="3294"/>
                </a:lnTo>
                <a:lnTo>
                  <a:pt x="2375" y="3294"/>
                </a:lnTo>
                <a:lnTo>
                  <a:pt x="2358" y="3302"/>
                </a:lnTo>
                <a:lnTo>
                  <a:pt x="2358" y="3302"/>
                </a:lnTo>
                <a:lnTo>
                  <a:pt x="2299" y="3312"/>
                </a:lnTo>
                <a:lnTo>
                  <a:pt x="2284" y="3307"/>
                </a:lnTo>
                <a:lnTo>
                  <a:pt x="2279" y="3317"/>
                </a:lnTo>
                <a:lnTo>
                  <a:pt x="2264" y="3320"/>
                </a:lnTo>
                <a:lnTo>
                  <a:pt x="2250" y="3294"/>
                </a:lnTo>
                <a:lnTo>
                  <a:pt x="2250" y="3294"/>
                </a:lnTo>
                <a:lnTo>
                  <a:pt x="2247" y="3280"/>
                </a:lnTo>
                <a:lnTo>
                  <a:pt x="2247" y="3280"/>
                </a:lnTo>
                <a:lnTo>
                  <a:pt x="2225" y="3271"/>
                </a:lnTo>
                <a:lnTo>
                  <a:pt x="2225" y="3271"/>
                </a:lnTo>
                <a:lnTo>
                  <a:pt x="2218" y="3265"/>
                </a:lnTo>
                <a:lnTo>
                  <a:pt x="2218" y="3265"/>
                </a:lnTo>
                <a:lnTo>
                  <a:pt x="2218" y="3231"/>
                </a:lnTo>
                <a:lnTo>
                  <a:pt x="2218" y="3231"/>
                </a:lnTo>
                <a:lnTo>
                  <a:pt x="2220" y="3218"/>
                </a:lnTo>
                <a:lnTo>
                  <a:pt x="2220" y="3218"/>
                </a:lnTo>
                <a:lnTo>
                  <a:pt x="2202" y="3204"/>
                </a:lnTo>
                <a:lnTo>
                  <a:pt x="2176" y="3209"/>
                </a:lnTo>
                <a:lnTo>
                  <a:pt x="2133" y="3206"/>
                </a:lnTo>
                <a:lnTo>
                  <a:pt x="2133" y="3206"/>
                </a:lnTo>
                <a:lnTo>
                  <a:pt x="2117" y="3206"/>
                </a:lnTo>
                <a:lnTo>
                  <a:pt x="2096" y="3229"/>
                </a:lnTo>
                <a:lnTo>
                  <a:pt x="2096" y="3229"/>
                </a:lnTo>
                <a:lnTo>
                  <a:pt x="2070" y="3232"/>
                </a:lnTo>
                <a:lnTo>
                  <a:pt x="2060" y="3241"/>
                </a:lnTo>
                <a:lnTo>
                  <a:pt x="2060" y="3241"/>
                </a:lnTo>
                <a:lnTo>
                  <a:pt x="2048" y="3250"/>
                </a:lnTo>
                <a:lnTo>
                  <a:pt x="2006" y="3218"/>
                </a:lnTo>
                <a:lnTo>
                  <a:pt x="2006" y="3218"/>
                </a:lnTo>
                <a:lnTo>
                  <a:pt x="1995" y="3188"/>
                </a:lnTo>
                <a:lnTo>
                  <a:pt x="2022" y="3165"/>
                </a:lnTo>
                <a:lnTo>
                  <a:pt x="2022" y="3165"/>
                </a:lnTo>
                <a:lnTo>
                  <a:pt x="2052" y="3152"/>
                </a:lnTo>
                <a:lnTo>
                  <a:pt x="2052" y="3152"/>
                </a:lnTo>
                <a:lnTo>
                  <a:pt x="2096" y="3103"/>
                </a:lnTo>
                <a:lnTo>
                  <a:pt x="2097" y="3078"/>
                </a:lnTo>
                <a:lnTo>
                  <a:pt x="2087" y="3068"/>
                </a:lnTo>
                <a:lnTo>
                  <a:pt x="2070" y="3068"/>
                </a:lnTo>
                <a:lnTo>
                  <a:pt x="2045" y="3082"/>
                </a:lnTo>
                <a:lnTo>
                  <a:pt x="2045" y="3082"/>
                </a:lnTo>
                <a:lnTo>
                  <a:pt x="2025" y="3088"/>
                </a:lnTo>
                <a:lnTo>
                  <a:pt x="2025" y="3088"/>
                </a:lnTo>
                <a:lnTo>
                  <a:pt x="1995" y="3084"/>
                </a:lnTo>
                <a:lnTo>
                  <a:pt x="1969" y="3052"/>
                </a:lnTo>
                <a:lnTo>
                  <a:pt x="1930" y="3045"/>
                </a:lnTo>
                <a:lnTo>
                  <a:pt x="1894" y="3018"/>
                </a:lnTo>
                <a:lnTo>
                  <a:pt x="1851" y="3028"/>
                </a:lnTo>
                <a:lnTo>
                  <a:pt x="1830" y="3045"/>
                </a:lnTo>
                <a:lnTo>
                  <a:pt x="1819" y="3072"/>
                </a:lnTo>
                <a:lnTo>
                  <a:pt x="1806" y="3074"/>
                </a:lnTo>
                <a:lnTo>
                  <a:pt x="1753" y="3057"/>
                </a:lnTo>
                <a:lnTo>
                  <a:pt x="1724" y="3088"/>
                </a:lnTo>
                <a:lnTo>
                  <a:pt x="1686" y="3111"/>
                </a:lnTo>
                <a:lnTo>
                  <a:pt x="1686" y="3111"/>
                </a:lnTo>
                <a:lnTo>
                  <a:pt x="1647" y="3118"/>
                </a:lnTo>
                <a:lnTo>
                  <a:pt x="1647" y="3118"/>
                </a:lnTo>
                <a:lnTo>
                  <a:pt x="1611" y="3133"/>
                </a:lnTo>
                <a:lnTo>
                  <a:pt x="1611" y="3133"/>
                </a:lnTo>
                <a:lnTo>
                  <a:pt x="1596" y="3127"/>
                </a:lnTo>
                <a:lnTo>
                  <a:pt x="1596" y="3127"/>
                </a:lnTo>
                <a:lnTo>
                  <a:pt x="1590" y="3118"/>
                </a:lnTo>
                <a:lnTo>
                  <a:pt x="1590" y="3058"/>
                </a:lnTo>
                <a:lnTo>
                  <a:pt x="1590" y="3058"/>
                </a:lnTo>
                <a:lnTo>
                  <a:pt x="1558" y="2997"/>
                </a:lnTo>
                <a:lnTo>
                  <a:pt x="1558" y="2997"/>
                </a:lnTo>
                <a:lnTo>
                  <a:pt x="1522" y="2989"/>
                </a:lnTo>
                <a:lnTo>
                  <a:pt x="1522" y="2989"/>
                </a:lnTo>
                <a:lnTo>
                  <a:pt x="1482" y="2990"/>
                </a:lnTo>
                <a:lnTo>
                  <a:pt x="1454" y="3008"/>
                </a:lnTo>
                <a:lnTo>
                  <a:pt x="1454" y="3008"/>
                </a:lnTo>
                <a:lnTo>
                  <a:pt x="1412" y="3038"/>
                </a:lnTo>
                <a:lnTo>
                  <a:pt x="1404" y="3055"/>
                </a:lnTo>
                <a:lnTo>
                  <a:pt x="1408" y="3104"/>
                </a:lnTo>
                <a:lnTo>
                  <a:pt x="1421" y="3140"/>
                </a:lnTo>
                <a:lnTo>
                  <a:pt x="1414" y="3172"/>
                </a:lnTo>
                <a:lnTo>
                  <a:pt x="1378" y="3186"/>
                </a:lnTo>
                <a:lnTo>
                  <a:pt x="1369" y="3204"/>
                </a:lnTo>
                <a:lnTo>
                  <a:pt x="1358" y="3209"/>
                </a:lnTo>
                <a:lnTo>
                  <a:pt x="1316" y="3189"/>
                </a:lnTo>
                <a:lnTo>
                  <a:pt x="1261" y="3191"/>
                </a:lnTo>
                <a:lnTo>
                  <a:pt x="1235" y="3225"/>
                </a:lnTo>
                <a:lnTo>
                  <a:pt x="1195" y="3241"/>
                </a:lnTo>
                <a:lnTo>
                  <a:pt x="1123" y="3185"/>
                </a:lnTo>
                <a:lnTo>
                  <a:pt x="1111" y="3123"/>
                </a:lnTo>
                <a:lnTo>
                  <a:pt x="1111" y="3123"/>
                </a:lnTo>
                <a:lnTo>
                  <a:pt x="1123" y="2989"/>
                </a:lnTo>
                <a:lnTo>
                  <a:pt x="1111" y="2927"/>
                </a:lnTo>
                <a:lnTo>
                  <a:pt x="1140" y="2905"/>
                </a:lnTo>
                <a:lnTo>
                  <a:pt x="1134" y="2770"/>
                </a:lnTo>
                <a:lnTo>
                  <a:pt x="1195" y="2624"/>
                </a:lnTo>
                <a:lnTo>
                  <a:pt x="1201" y="2552"/>
                </a:lnTo>
                <a:lnTo>
                  <a:pt x="1166" y="2539"/>
                </a:lnTo>
                <a:lnTo>
                  <a:pt x="1152" y="2496"/>
                </a:lnTo>
                <a:lnTo>
                  <a:pt x="1202" y="2440"/>
                </a:lnTo>
                <a:lnTo>
                  <a:pt x="1208" y="2424"/>
                </a:lnTo>
                <a:lnTo>
                  <a:pt x="1245" y="2411"/>
                </a:lnTo>
                <a:lnTo>
                  <a:pt x="1260" y="2372"/>
                </a:lnTo>
                <a:lnTo>
                  <a:pt x="1237" y="2343"/>
                </a:lnTo>
                <a:lnTo>
                  <a:pt x="1229" y="2320"/>
                </a:lnTo>
                <a:lnTo>
                  <a:pt x="1189" y="2323"/>
                </a:lnTo>
                <a:lnTo>
                  <a:pt x="1175" y="2309"/>
                </a:lnTo>
                <a:lnTo>
                  <a:pt x="1133" y="2297"/>
                </a:lnTo>
                <a:lnTo>
                  <a:pt x="1068" y="2294"/>
                </a:lnTo>
                <a:lnTo>
                  <a:pt x="992" y="2228"/>
                </a:lnTo>
                <a:lnTo>
                  <a:pt x="943" y="2222"/>
                </a:lnTo>
                <a:lnTo>
                  <a:pt x="911" y="2196"/>
                </a:lnTo>
                <a:lnTo>
                  <a:pt x="869" y="2177"/>
                </a:lnTo>
                <a:lnTo>
                  <a:pt x="804" y="2203"/>
                </a:lnTo>
                <a:lnTo>
                  <a:pt x="781" y="2188"/>
                </a:lnTo>
                <a:lnTo>
                  <a:pt x="757" y="2151"/>
                </a:lnTo>
                <a:lnTo>
                  <a:pt x="787" y="2090"/>
                </a:lnTo>
                <a:lnTo>
                  <a:pt x="793" y="2010"/>
                </a:lnTo>
                <a:lnTo>
                  <a:pt x="765" y="2020"/>
                </a:lnTo>
                <a:lnTo>
                  <a:pt x="752" y="2017"/>
                </a:lnTo>
                <a:lnTo>
                  <a:pt x="739" y="2029"/>
                </a:lnTo>
                <a:lnTo>
                  <a:pt x="728" y="2026"/>
                </a:lnTo>
                <a:lnTo>
                  <a:pt x="731" y="1990"/>
                </a:lnTo>
                <a:lnTo>
                  <a:pt x="770" y="1957"/>
                </a:lnTo>
                <a:lnTo>
                  <a:pt x="780" y="1934"/>
                </a:lnTo>
                <a:lnTo>
                  <a:pt x="755" y="1872"/>
                </a:lnTo>
                <a:lnTo>
                  <a:pt x="755" y="1855"/>
                </a:lnTo>
                <a:lnTo>
                  <a:pt x="770" y="1836"/>
                </a:lnTo>
                <a:lnTo>
                  <a:pt x="767" y="1804"/>
                </a:lnTo>
                <a:lnTo>
                  <a:pt x="755" y="1784"/>
                </a:lnTo>
                <a:lnTo>
                  <a:pt x="765" y="1757"/>
                </a:lnTo>
                <a:lnTo>
                  <a:pt x="806" y="1742"/>
                </a:lnTo>
                <a:lnTo>
                  <a:pt x="839" y="1705"/>
                </a:lnTo>
                <a:lnTo>
                  <a:pt x="886" y="1695"/>
                </a:lnTo>
                <a:lnTo>
                  <a:pt x="898" y="1686"/>
                </a:lnTo>
                <a:lnTo>
                  <a:pt x="917" y="1615"/>
                </a:lnTo>
                <a:lnTo>
                  <a:pt x="901" y="1542"/>
                </a:lnTo>
                <a:lnTo>
                  <a:pt x="875" y="1513"/>
                </a:lnTo>
                <a:lnTo>
                  <a:pt x="839" y="1507"/>
                </a:lnTo>
                <a:lnTo>
                  <a:pt x="800" y="1489"/>
                </a:lnTo>
                <a:lnTo>
                  <a:pt x="799" y="1440"/>
                </a:lnTo>
                <a:lnTo>
                  <a:pt x="783" y="1428"/>
                </a:lnTo>
                <a:lnTo>
                  <a:pt x="725" y="1435"/>
                </a:lnTo>
                <a:lnTo>
                  <a:pt x="669" y="1408"/>
                </a:lnTo>
                <a:lnTo>
                  <a:pt x="647" y="1379"/>
                </a:lnTo>
                <a:lnTo>
                  <a:pt x="641" y="1353"/>
                </a:lnTo>
                <a:lnTo>
                  <a:pt x="634" y="1218"/>
                </a:lnTo>
                <a:lnTo>
                  <a:pt x="608" y="1183"/>
                </a:lnTo>
                <a:lnTo>
                  <a:pt x="595" y="1180"/>
                </a:lnTo>
                <a:lnTo>
                  <a:pt x="574" y="1202"/>
                </a:lnTo>
                <a:lnTo>
                  <a:pt x="561" y="1184"/>
                </a:lnTo>
                <a:lnTo>
                  <a:pt x="535" y="1173"/>
                </a:lnTo>
                <a:lnTo>
                  <a:pt x="509" y="1177"/>
                </a:lnTo>
                <a:lnTo>
                  <a:pt x="466" y="1192"/>
                </a:lnTo>
                <a:lnTo>
                  <a:pt x="444" y="1216"/>
                </a:lnTo>
                <a:lnTo>
                  <a:pt x="435" y="1212"/>
                </a:lnTo>
                <a:lnTo>
                  <a:pt x="401" y="1173"/>
                </a:lnTo>
                <a:lnTo>
                  <a:pt x="376" y="1169"/>
                </a:lnTo>
                <a:lnTo>
                  <a:pt x="355" y="1147"/>
                </a:lnTo>
                <a:lnTo>
                  <a:pt x="349" y="1112"/>
                </a:lnTo>
                <a:lnTo>
                  <a:pt x="359" y="1092"/>
                </a:lnTo>
                <a:lnTo>
                  <a:pt x="363" y="1052"/>
                </a:lnTo>
                <a:lnTo>
                  <a:pt x="384" y="1035"/>
                </a:lnTo>
                <a:lnTo>
                  <a:pt x="347" y="1019"/>
                </a:lnTo>
                <a:lnTo>
                  <a:pt x="337" y="1020"/>
                </a:lnTo>
                <a:lnTo>
                  <a:pt x="311" y="1043"/>
                </a:lnTo>
                <a:lnTo>
                  <a:pt x="281" y="1086"/>
                </a:lnTo>
                <a:lnTo>
                  <a:pt x="238" y="1089"/>
                </a:lnTo>
                <a:lnTo>
                  <a:pt x="209" y="1075"/>
                </a:lnTo>
                <a:lnTo>
                  <a:pt x="199" y="1058"/>
                </a:lnTo>
                <a:lnTo>
                  <a:pt x="202" y="1017"/>
                </a:lnTo>
                <a:lnTo>
                  <a:pt x="183" y="1023"/>
                </a:lnTo>
                <a:lnTo>
                  <a:pt x="180" y="1003"/>
                </a:lnTo>
                <a:lnTo>
                  <a:pt x="192" y="970"/>
                </a:lnTo>
                <a:lnTo>
                  <a:pt x="163" y="947"/>
                </a:lnTo>
                <a:lnTo>
                  <a:pt x="147" y="852"/>
                </a:lnTo>
                <a:lnTo>
                  <a:pt x="62" y="852"/>
                </a:lnTo>
                <a:lnTo>
                  <a:pt x="62" y="818"/>
                </a:lnTo>
                <a:lnTo>
                  <a:pt x="85" y="801"/>
                </a:lnTo>
                <a:lnTo>
                  <a:pt x="0" y="722"/>
                </a:lnTo>
                <a:lnTo>
                  <a:pt x="0" y="722"/>
                </a:lnTo>
                <a:lnTo>
                  <a:pt x="17" y="700"/>
                </a:lnTo>
                <a:lnTo>
                  <a:pt x="72" y="664"/>
                </a:lnTo>
                <a:lnTo>
                  <a:pt x="92" y="660"/>
                </a:lnTo>
                <a:lnTo>
                  <a:pt x="133" y="670"/>
                </a:lnTo>
                <a:lnTo>
                  <a:pt x="199" y="647"/>
                </a:lnTo>
                <a:lnTo>
                  <a:pt x="254" y="615"/>
                </a:lnTo>
                <a:lnTo>
                  <a:pt x="314" y="625"/>
                </a:lnTo>
                <a:lnTo>
                  <a:pt x="343" y="647"/>
                </a:lnTo>
                <a:lnTo>
                  <a:pt x="371" y="638"/>
                </a:lnTo>
                <a:lnTo>
                  <a:pt x="401" y="644"/>
                </a:lnTo>
                <a:lnTo>
                  <a:pt x="421" y="627"/>
                </a:lnTo>
                <a:lnTo>
                  <a:pt x="458" y="627"/>
                </a:lnTo>
                <a:lnTo>
                  <a:pt x="493" y="609"/>
                </a:lnTo>
                <a:lnTo>
                  <a:pt x="529" y="607"/>
                </a:lnTo>
                <a:lnTo>
                  <a:pt x="565" y="622"/>
                </a:lnTo>
                <a:lnTo>
                  <a:pt x="587" y="641"/>
                </a:lnTo>
                <a:lnTo>
                  <a:pt x="616" y="638"/>
                </a:lnTo>
                <a:lnTo>
                  <a:pt x="656" y="653"/>
                </a:lnTo>
                <a:lnTo>
                  <a:pt x="695" y="679"/>
                </a:lnTo>
                <a:lnTo>
                  <a:pt x="791" y="621"/>
                </a:lnTo>
                <a:lnTo>
                  <a:pt x="843" y="602"/>
                </a:lnTo>
                <a:lnTo>
                  <a:pt x="869" y="608"/>
                </a:lnTo>
                <a:lnTo>
                  <a:pt x="891" y="628"/>
                </a:lnTo>
                <a:lnTo>
                  <a:pt x="917" y="630"/>
                </a:lnTo>
                <a:lnTo>
                  <a:pt x="959" y="621"/>
                </a:lnTo>
                <a:lnTo>
                  <a:pt x="1006" y="634"/>
                </a:lnTo>
                <a:lnTo>
                  <a:pt x="1041" y="609"/>
                </a:lnTo>
                <a:lnTo>
                  <a:pt x="1146" y="615"/>
                </a:lnTo>
                <a:lnTo>
                  <a:pt x="1191" y="589"/>
                </a:lnTo>
                <a:lnTo>
                  <a:pt x="1202" y="596"/>
                </a:lnTo>
                <a:lnTo>
                  <a:pt x="1215" y="628"/>
                </a:lnTo>
                <a:lnTo>
                  <a:pt x="1257" y="673"/>
                </a:lnTo>
                <a:lnTo>
                  <a:pt x="1296" y="656"/>
                </a:lnTo>
                <a:lnTo>
                  <a:pt x="1327" y="653"/>
                </a:lnTo>
                <a:lnTo>
                  <a:pt x="1342" y="644"/>
                </a:lnTo>
                <a:lnTo>
                  <a:pt x="1365" y="612"/>
                </a:lnTo>
                <a:lnTo>
                  <a:pt x="1479" y="645"/>
                </a:lnTo>
                <a:lnTo>
                  <a:pt x="1510" y="637"/>
                </a:lnTo>
                <a:lnTo>
                  <a:pt x="1627" y="663"/>
                </a:lnTo>
                <a:lnTo>
                  <a:pt x="1679" y="656"/>
                </a:lnTo>
                <a:lnTo>
                  <a:pt x="1734" y="611"/>
                </a:lnTo>
                <a:lnTo>
                  <a:pt x="1781" y="614"/>
                </a:lnTo>
                <a:lnTo>
                  <a:pt x="1793" y="607"/>
                </a:lnTo>
                <a:lnTo>
                  <a:pt x="1846" y="553"/>
                </a:lnTo>
                <a:lnTo>
                  <a:pt x="1915" y="509"/>
                </a:lnTo>
                <a:lnTo>
                  <a:pt x="1939" y="471"/>
                </a:lnTo>
                <a:lnTo>
                  <a:pt x="1970" y="451"/>
                </a:lnTo>
                <a:lnTo>
                  <a:pt x="2038" y="385"/>
                </a:lnTo>
                <a:lnTo>
                  <a:pt x="2077" y="301"/>
                </a:lnTo>
                <a:lnTo>
                  <a:pt x="2073" y="275"/>
                </a:lnTo>
                <a:lnTo>
                  <a:pt x="2091" y="219"/>
                </a:lnTo>
                <a:lnTo>
                  <a:pt x="2083" y="56"/>
                </a:lnTo>
                <a:lnTo>
                  <a:pt x="2093" y="42"/>
                </a:lnTo>
                <a:lnTo>
                  <a:pt x="215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763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5" name="Freeform 15"/>
          <p:cNvSpPr>
            <a:spLocks/>
          </p:cNvSpPr>
          <p:nvPr/>
        </p:nvSpPr>
        <p:spPr bwMode="auto">
          <a:xfrm>
            <a:off x="19375729" y="8784063"/>
            <a:ext cx="5794599" cy="6427808"/>
          </a:xfrm>
          <a:custGeom>
            <a:avLst/>
            <a:gdLst/>
            <a:ahLst/>
            <a:cxnLst>
              <a:cxn ang="0">
                <a:pos x="596" y="2280"/>
              </a:cxn>
              <a:cxn ang="0">
                <a:pos x="418" y="2072"/>
              </a:cxn>
              <a:cxn ang="0">
                <a:pos x="485" y="1787"/>
              </a:cxn>
              <a:cxn ang="0">
                <a:pos x="383" y="1641"/>
              </a:cxn>
              <a:cxn ang="0">
                <a:pos x="340" y="1648"/>
              </a:cxn>
              <a:cxn ang="0">
                <a:pos x="277" y="1700"/>
              </a:cxn>
              <a:cxn ang="0">
                <a:pos x="151" y="1602"/>
              </a:cxn>
              <a:cxn ang="0">
                <a:pos x="171" y="1428"/>
              </a:cxn>
              <a:cxn ang="0">
                <a:pos x="98" y="1226"/>
              </a:cxn>
              <a:cxn ang="0">
                <a:pos x="176" y="912"/>
              </a:cxn>
              <a:cxn ang="0">
                <a:pos x="98" y="859"/>
              </a:cxn>
              <a:cxn ang="0">
                <a:pos x="49" y="716"/>
              </a:cxn>
              <a:cxn ang="0">
                <a:pos x="117" y="684"/>
              </a:cxn>
              <a:cxn ang="0">
                <a:pos x="217" y="576"/>
              </a:cxn>
              <a:cxn ang="0">
                <a:pos x="364" y="429"/>
              </a:cxn>
              <a:cxn ang="0">
                <a:pos x="625" y="370"/>
              </a:cxn>
              <a:cxn ang="0">
                <a:pos x="833" y="196"/>
              </a:cxn>
              <a:cxn ang="0">
                <a:pos x="1088" y="197"/>
              </a:cxn>
              <a:cxn ang="0">
                <a:pos x="1164" y="19"/>
              </a:cxn>
              <a:cxn ang="0">
                <a:pos x="1300" y="69"/>
              </a:cxn>
              <a:cxn ang="0">
                <a:pos x="1357" y="129"/>
              </a:cxn>
              <a:cxn ang="0">
                <a:pos x="1540" y="56"/>
              </a:cxn>
              <a:cxn ang="0">
                <a:pos x="1735" y="99"/>
              </a:cxn>
              <a:cxn ang="0">
                <a:pos x="1762" y="163"/>
              </a:cxn>
              <a:cxn ang="0">
                <a:pos x="1758" y="261"/>
              </a:cxn>
              <a:cxn ang="0">
                <a:pos x="1843" y="217"/>
              </a:cxn>
              <a:cxn ang="0">
                <a:pos x="1928" y="242"/>
              </a:cxn>
              <a:cxn ang="0">
                <a:pos x="1960" y="305"/>
              </a:cxn>
              <a:cxn ang="0">
                <a:pos x="2068" y="313"/>
              </a:cxn>
              <a:cxn ang="0">
                <a:pos x="2185" y="359"/>
              </a:cxn>
              <a:cxn ang="0">
                <a:pos x="2330" y="392"/>
              </a:cxn>
              <a:cxn ang="0">
                <a:pos x="2297" y="445"/>
              </a:cxn>
              <a:cxn ang="0">
                <a:pos x="2232" y="503"/>
              </a:cxn>
              <a:cxn ang="0">
                <a:pos x="2100" y="617"/>
              </a:cxn>
              <a:cxn ang="0">
                <a:pos x="1973" y="778"/>
              </a:cxn>
              <a:cxn ang="0">
                <a:pos x="1958" y="935"/>
              </a:cxn>
              <a:cxn ang="0">
                <a:pos x="1886" y="950"/>
              </a:cxn>
              <a:cxn ang="0">
                <a:pos x="1768" y="919"/>
              </a:cxn>
              <a:cxn ang="0">
                <a:pos x="1638" y="854"/>
              </a:cxn>
              <a:cxn ang="0">
                <a:pos x="1598" y="942"/>
              </a:cxn>
              <a:cxn ang="0">
                <a:pos x="1457" y="903"/>
              </a:cxn>
              <a:cxn ang="0">
                <a:pos x="1386" y="962"/>
              </a:cxn>
              <a:cxn ang="0">
                <a:pos x="1355" y="1137"/>
              </a:cxn>
              <a:cxn ang="0">
                <a:pos x="1232" y="1134"/>
              </a:cxn>
              <a:cxn ang="0">
                <a:pos x="1092" y="1190"/>
              </a:cxn>
              <a:cxn ang="0">
                <a:pos x="1023" y="1280"/>
              </a:cxn>
              <a:cxn ang="0">
                <a:pos x="948" y="1366"/>
              </a:cxn>
              <a:cxn ang="0">
                <a:pos x="901" y="1428"/>
              </a:cxn>
              <a:cxn ang="0">
                <a:pos x="1033" y="1522"/>
              </a:cxn>
              <a:cxn ang="0">
                <a:pos x="1026" y="1594"/>
              </a:cxn>
              <a:cxn ang="0">
                <a:pos x="1022" y="1775"/>
              </a:cxn>
              <a:cxn ang="0">
                <a:pos x="965" y="1963"/>
              </a:cxn>
              <a:cxn ang="0">
                <a:pos x="1058" y="2026"/>
              </a:cxn>
              <a:cxn ang="0">
                <a:pos x="1120" y="2087"/>
              </a:cxn>
              <a:cxn ang="0">
                <a:pos x="1171" y="2114"/>
              </a:cxn>
              <a:cxn ang="0">
                <a:pos x="1295" y="2117"/>
              </a:cxn>
              <a:cxn ang="0">
                <a:pos x="1318" y="2221"/>
              </a:cxn>
              <a:cxn ang="0">
                <a:pos x="1210" y="2314"/>
              </a:cxn>
              <a:cxn ang="0">
                <a:pos x="1120" y="2535"/>
              </a:cxn>
              <a:cxn ang="0">
                <a:pos x="948" y="2558"/>
              </a:cxn>
              <a:cxn ang="0">
                <a:pos x="852" y="2617"/>
              </a:cxn>
              <a:cxn ang="0">
                <a:pos x="751" y="2577"/>
              </a:cxn>
              <a:cxn ang="0">
                <a:pos x="664" y="2522"/>
              </a:cxn>
            </a:cxnLst>
            <a:rect l="0" t="0" r="r" b="b"/>
            <a:pathLst>
              <a:path w="2362" h="2617">
                <a:moveTo>
                  <a:pt x="664" y="2522"/>
                </a:moveTo>
                <a:lnTo>
                  <a:pt x="647" y="2471"/>
                </a:lnTo>
                <a:lnTo>
                  <a:pt x="620" y="2415"/>
                </a:lnTo>
                <a:lnTo>
                  <a:pt x="581" y="2381"/>
                </a:lnTo>
                <a:lnTo>
                  <a:pt x="575" y="2330"/>
                </a:lnTo>
                <a:lnTo>
                  <a:pt x="575" y="2330"/>
                </a:lnTo>
                <a:lnTo>
                  <a:pt x="596" y="2280"/>
                </a:lnTo>
                <a:lnTo>
                  <a:pt x="591" y="2223"/>
                </a:lnTo>
                <a:lnTo>
                  <a:pt x="558" y="2167"/>
                </a:lnTo>
                <a:lnTo>
                  <a:pt x="558" y="2167"/>
                </a:lnTo>
                <a:lnTo>
                  <a:pt x="507" y="2173"/>
                </a:lnTo>
                <a:lnTo>
                  <a:pt x="488" y="2157"/>
                </a:lnTo>
                <a:lnTo>
                  <a:pt x="436" y="2138"/>
                </a:lnTo>
                <a:lnTo>
                  <a:pt x="418" y="2072"/>
                </a:lnTo>
                <a:lnTo>
                  <a:pt x="439" y="1960"/>
                </a:lnTo>
                <a:lnTo>
                  <a:pt x="439" y="1960"/>
                </a:lnTo>
                <a:lnTo>
                  <a:pt x="457" y="1859"/>
                </a:lnTo>
                <a:lnTo>
                  <a:pt x="457" y="1859"/>
                </a:lnTo>
                <a:lnTo>
                  <a:pt x="485" y="1831"/>
                </a:lnTo>
                <a:lnTo>
                  <a:pt x="507" y="1826"/>
                </a:lnTo>
                <a:lnTo>
                  <a:pt x="485" y="1787"/>
                </a:lnTo>
                <a:lnTo>
                  <a:pt x="471" y="1782"/>
                </a:lnTo>
                <a:lnTo>
                  <a:pt x="477" y="1754"/>
                </a:lnTo>
                <a:lnTo>
                  <a:pt x="445" y="1746"/>
                </a:lnTo>
                <a:lnTo>
                  <a:pt x="434" y="1732"/>
                </a:lnTo>
                <a:lnTo>
                  <a:pt x="429" y="1686"/>
                </a:lnTo>
                <a:lnTo>
                  <a:pt x="429" y="1686"/>
                </a:lnTo>
                <a:lnTo>
                  <a:pt x="383" y="1641"/>
                </a:lnTo>
                <a:lnTo>
                  <a:pt x="383" y="1641"/>
                </a:lnTo>
                <a:lnTo>
                  <a:pt x="333" y="1689"/>
                </a:lnTo>
                <a:lnTo>
                  <a:pt x="333" y="1684"/>
                </a:lnTo>
                <a:lnTo>
                  <a:pt x="333" y="1684"/>
                </a:lnTo>
                <a:lnTo>
                  <a:pt x="334" y="1673"/>
                </a:lnTo>
                <a:lnTo>
                  <a:pt x="334" y="1673"/>
                </a:lnTo>
                <a:lnTo>
                  <a:pt x="340" y="1648"/>
                </a:lnTo>
                <a:lnTo>
                  <a:pt x="314" y="1646"/>
                </a:lnTo>
                <a:lnTo>
                  <a:pt x="314" y="1646"/>
                </a:lnTo>
                <a:lnTo>
                  <a:pt x="304" y="1657"/>
                </a:lnTo>
                <a:lnTo>
                  <a:pt x="304" y="1657"/>
                </a:lnTo>
                <a:lnTo>
                  <a:pt x="287" y="1697"/>
                </a:lnTo>
                <a:lnTo>
                  <a:pt x="277" y="1700"/>
                </a:lnTo>
                <a:lnTo>
                  <a:pt x="277" y="1700"/>
                </a:lnTo>
                <a:lnTo>
                  <a:pt x="272" y="1696"/>
                </a:lnTo>
                <a:lnTo>
                  <a:pt x="272" y="1696"/>
                </a:lnTo>
                <a:lnTo>
                  <a:pt x="249" y="1601"/>
                </a:lnTo>
                <a:lnTo>
                  <a:pt x="179" y="1610"/>
                </a:lnTo>
                <a:lnTo>
                  <a:pt x="171" y="1599"/>
                </a:lnTo>
                <a:lnTo>
                  <a:pt x="158" y="1597"/>
                </a:lnTo>
                <a:lnTo>
                  <a:pt x="151" y="1602"/>
                </a:lnTo>
                <a:lnTo>
                  <a:pt x="151" y="1602"/>
                </a:lnTo>
                <a:lnTo>
                  <a:pt x="141" y="1617"/>
                </a:lnTo>
                <a:lnTo>
                  <a:pt x="141" y="1617"/>
                </a:lnTo>
                <a:lnTo>
                  <a:pt x="174" y="1507"/>
                </a:lnTo>
                <a:lnTo>
                  <a:pt x="155" y="1486"/>
                </a:lnTo>
                <a:lnTo>
                  <a:pt x="170" y="1454"/>
                </a:lnTo>
                <a:lnTo>
                  <a:pt x="171" y="1428"/>
                </a:lnTo>
                <a:lnTo>
                  <a:pt x="111" y="1424"/>
                </a:lnTo>
                <a:lnTo>
                  <a:pt x="104" y="1399"/>
                </a:lnTo>
                <a:lnTo>
                  <a:pt x="104" y="1399"/>
                </a:lnTo>
                <a:lnTo>
                  <a:pt x="104" y="1349"/>
                </a:lnTo>
                <a:lnTo>
                  <a:pt x="53" y="1287"/>
                </a:lnTo>
                <a:lnTo>
                  <a:pt x="92" y="1277"/>
                </a:lnTo>
                <a:lnTo>
                  <a:pt x="98" y="1226"/>
                </a:lnTo>
                <a:lnTo>
                  <a:pt x="98" y="1226"/>
                </a:lnTo>
                <a:lnTo>
                  <a:pt x="70" y="1186"/>
                </a:lnTo>
                <a:lnTo>
                  <a:pt x="160" y="1046"/>
                </a:lnTo>
                <a:lnTo>
                  <a:pt x="226" y="1052"/>
                </a:lnTo>
                <a:lnTo>
                  <a:pt x="255" y="1019"/>
                </a:lnTo>
                <a:lnTo>
                  <a:pt x="232" y="951"/>
                </a:lnTo>
                <a:lnTo>
                  <a:pt x="176" y="912"/>
                </a:lnTo>
                <a:lnTo>
                  <a:pt x="125" y="912"/>
                </a:lnTo>
                <a:lnTo>
                  <a:pt x="125" y="912"/>
                </a:lnTo>
                <a:lnTo>
                  <a:pt x="105" y="903"/>
                </a:lnTo>
                <a:lnTo>
                  <a:pt x="108" y="867"/>
                </a:lnTo>
                <a:lnTo>
                  <a:pt x="108" y="867"/>
                </a:lnTo>
                <a:lnTo>
                  <a:pt x="106" y="860"/>
                </a:lnTo>
                <a:lnTo>
                  <a:pt x="98" y="859"/>
                </a:lnTo>
                <a:lnTo>
                  <a:pt x="98" y="859"/>
                </a:lnTo>
                <a:lnTo>
                  <a:pt x="70" y="846"/>
                </a:lnTo>
                <a:lnTo>
                  <a:pt x="70" y="846"/>
                </a:lnTo>
                <a:lnTo>
                  <a:pt x="66" y="798"/>
                </a:lnTo>
                <a:lnTo>
                  <a:pt x="16" y="764"/>
                </a:lnTo>
                <a:lnTo>
                  <a:pt x="0" y="720"/>
                </a:lnTo>
                <a:lnTo>
                  <a:pt x="49" y="716"/>
                </a:lnTo>
                <a:lnTo>
                  <a:pt x="49" y="716"/>
                </a:lnTo>
                <a:lnTo>
                  <a:pt x="76" y="699"/>
                </a:lnTo>
                <a:lnTo>
                  <a:pt x="76" y="699"/>
                </a:lnTo>
                <a:lnTo>
                  <a:pt x="105" y="693"/>
                </a:lnTo>
                <a:lnTo>
                  <a:pt x="105" y="693"/>
                </a:lnTo>
                <a:lnTo>
                  <a:pt x="117" y="684"/>
                </a:lnTo>
                <a:lnTo>
                  <a:pt x="117" y="684"/>
                </a:lnTo>
                <a:lnTo>
                  <a:pt x="148" y="663"/>
                </a:lnTo>
                <a:lnTo>
                  <a:pt x="187" y="666"/>
                </a:lnTo>
                <a:lnTo>
                  <a:pt x="203" y="641"/>
                </a:lnTo>
                <a:lnTo>
                  <a:pt x="219" y="634"/>
                </a:lnTo>
                <a:lnTo>
                  <a:pt x="223" y="596"/>
                </a:lnTo>
                <a:lnTo>
                  <a:pt x="217" y="576"/>
                </a:lnTo>
                <a:lnTo>
                  <a:pt x="217" y="576"/>
                </a:lnTo>
                <a:lnTo>
                  <a:pt x="253" y="547"/>
                </a:lnTo>
                <a:lnTo>
                  <a:pt x="253" y="547"/>
                </a:lnTo>
                <a:lnTo>
                  <a:pt x="308" y="523"/>
                </a:lnTo>
                <a:lnTo>
                  <a:pt x="305" y="514"/>
                </a:lnTo>
                <a:lnTo>
                  <a:pt x="323" y="494"/>
                </a:lnTo>
                <a:lnTo>
                  <a:pt x="323" y="475"/>
                </a:lnTo>
                <a:lnTo>
                  <a:pt x="364" y="429"/>
                </a:lnTo>
                <a:lnTo>
                  <a:pt x="379" y="451"/>
                </a:lnTo>
                <a:lnTo>
                  <a:pt x="406" y="449"/>
                </a:lnTo>
                <a:lnTo>
                  <a:pt x="400" y="487"/>
                </a:lnTo>
                <a:lnTo>
                  <a:pt x="429" y="429"/>
                </a:lnTo>
                <a:lnTo>
                  <a:pt x="507" y="444"/>
                </a:lnTo>
                <a:lnTo>
                  <a:pt x="581" y="376"/>
                </a:lnTo>
                <a:lnTo>
                  <a:pt x="625" y="370"/>
                </a:lnTo>
                <a:lnTo>
                  <a:pt x="637" y="230"/>
                </a:lnTo>
                <a:lnTo>
                  <a:pt x="664" y="230"/>
                </a:lnTo>
                <a:lnTo>
                  <a:pt x="693" y="264"/>
                </a:lnTo>
                <a:lnTo>
                  <a:pt x="726" y="264"/>
                </a:lnTo>
                <a:lnTo>
                  <a:pt x="774" y="144"/>
                </a:lnTo>
                <a:lnTo>
                  <a:pt x="821" y="134"/>
                </a:lnTo>
                <a:lnTo>
                  <a:pt x="833" y="196"/>
                </a:lnTo>
                <a:lnTo>
                  <a:pt x="905" y="252"/>
                </a:lnTo>
                <a:lnTo>
                  <a:pt x="945" y="236"/>
                </a:lnTo>
                <a:lnTo>
                  <a:pt x="971" y="202"/>
                </a:lnTo>
                <a:lnTo>
                  <a:pt x="1026" y="200"/>
                </a:lnTo>
                <a:lnTo>
                  <a:pt x="1061" y="220"/>
                </a:lnTo>
                <a:lnTo>
                  <a:pt x="1079" y="215"/>
                </a:lnTo>
                <a:lnTo>
                  <a:pt x="1088" y="197"/>
                </a:lnTo>
                <a:lnTo>
                  <a:pt x="1124" y="183"/>
                </a:lnTo>
                <a:lnTo>
                  <a:pt x="1131" y="151"/>
                </a:lnTo>
                <a:lnTo>
                  <a:pt x="1118" y="115"/>
                </a:lnTo>
                <a:lnTo>
                  <a:pt x="1114" y="66"/>
                </a:lnTo>
                <a:lnTo>
                  <a:pt x="1122" y="49"/>
                </a:lnTo>
                <a:lnTo>
                  <a:pt x="1164" y="19"/>
                </a:lnTo>
                <a:lnTo>
                  <a:pt x="1164" y="19"/>
                </a:lnTo>
                <a:lnTo>
                  <a:pt x="1192" y="1"/>
                </a:lnTo>
                <a:lnTo>
                  <a:pt x="1232" y="0"/>
                </a:lnTo>
                <a:lnTo>
                  <a:pt x="1232" y="0"/>
                </a:lnTo>
                <a:lnTo>
                  <a:pt x="1268" y="8"/>
                </a:lnTo>
                <a:lnTo>
                  <a:pt x="1268" y="8"/>
                </a:lnTo>
                <a:lnTo>
                  <a:pt x="1300" y="69"/>
                </a:lnTo>
                <a:lnTo>
                  <a:pt x="1300" y="69"/>
                </a:lnTo>
                <a:lnTo>
                  <a:pt x="1300" y="129"/>
                </a:lnTo>
                <a:lnTo>
                  <a:pt x="1306" y="138"/>
                </a:lnTo>
                <a:lnTo>
                  <a:pt x="1306" y="138"/>
                </a:lnTo>
                <a:lnTo>
                  <a:pt x="1321" y="144"/>
                </a:lnTo>
                <a:lnTo>
                  <a:pt x="1321" y="144"/>
                </a:lnTo>
                <a:lnTo>
                  <a:pt x="1357" y="129"/>
                </a:lnTo>
                <a:lnTo>
                  <a:pt x="1357" y="129"/>
                </a:lnTo>
                <a:lnTo>
                  <a:pt x="1396" y="122"/>
                </a:lnTo>
                <a:lnTo>
                  <a:pt x="1396" y="122"/>
                </a:lnTo>
                <a:lnTo>
                  <a:pt x="1434" y="99"/>
                </a:lnTo>
                <a:lnTo>
                  <a:pt x="1463" y="68"/>
                </a:lnTo>
                <a:lnTo>
                  <a:pt x="1516" y="85"/>
                </a:lnTo>
                <a:lnTo>
                  <a:pt x="1529" y="83"/>
                </a:lnTo>
                <a:lnTo>
                  <a:pt x="1540" y="56"/>
                </a:lnTo>
                <a:lnTo>
                  <a:pt x="1561" y="39"/>
                </a:lnTo>
                <a:lnTo>
                  <a:pt x="1604" y="29"/>
                </a:lnTo>
                <a:lnTo>
                  <a:pt x="1640" y="56"/>
                </a:lnTo>
                <a:lnTo>
                  <a:pt x="1679" y="63"/>
                </a:lnTo>
                <a:lnTo>
                  <a:pt x="1705" y="95"/>
                </a:lnTo>
                <a:lnTo>
                  <a:pt x="1735" y="99"/>
                </a:lnTo>
                <a:lnTo>
                  <a:pt x="1735" y="99"/>
                </a:lnTo>
                <a:lnTo>
                  <a:pt x="1755" y="93"/>
                </a:lnTo>
                <a:lnTo>
                  <a:pt x="1755" y="93"/>
                </a:lnTo>
                <a:lnTo>
                  <a:pt x="1780" y="79"/>
                </a:lnTo>
                <a:lnTo>
                  <a:pt x="1797" y="79"/>
                </a:lnTo>
                <a:lnTo>
                  <a:pt x="1807" y="89"/>
                </a:lnTo>
                <a:lnTo>
                  <a:pt x="1806" y="114"/>
                </a:lnTo>
                <a:lnTo>
                  <a:pt x="1762" y="163"/>
                </a:lnTo>
                <a:lnTo>
                  <a:pt x="1762" y="163"/>
                </a:lnTo>
                <a:lnTo>
                  <a:pt x="1732" y="176"/>
                </a:lnTo>
                <a:lnTo>
                  <a:pt x="1732" y="176"/>
                </a:lnTo>
                <a:lnTo>
                  <a:pt x="1705" y="199"/>
                </a:lnTo>
                <a:lnTo>
                  <a:pt x="1716" y="229"/>
                </a:lnTo>
                <a:lnTo>
                  <a:pt x="1716" y="229"/>
                </a:lnTo>
                <a:lnTo>
                  <a:pt x="1758" y="261"/>
                </a:lnTo>
                <a:lnTo>
                  <a:pt x="1770" y="252"/>
                </a:lnTo>
                <a:lnTo>
                  <a:pt x="1770" y="252"/>
                </a:lnTo>
                <a:lnTo>
                  <a:pt x="1780" y="243"/>
                </a:lnTo>
                <a:lnTo>
                  <a:pt x="1806" y="240"/>
                </a:lnTo>
                <a:lnTo>
                  <a:pt x="1806" y="240"/>
                </a:lnTo>
                <a:lnTo>
                  <a:pt x="1827" y="217"/>
                </a:lnTo>
                <a:lnTo>
                  <a:pt x="1843" y="217"/>
                </a:lnTo>
                <a:lnTo>
                  <a:pt x="1843" y="217"/>
                </a:lnTo>
                <a:lnTo>
                  <a:pt x="1886" y="220"/>
                </a:lnTo>
                <a:lnTo>
                  <a:pt x="1912" y="215"/>
                </a:lnTo>
                <a:lnTo>
                  <a:pt x="1930" y="229"/>
                </a:lnTo>
                <a:lnTo>
                  <a:pt x="1930" y="229"/>
                </a:lnTo>
                <a:lnTo>
                  <a:pt x="1928" y="242"/>
                </a:lnTo>
                <a:lnTo>
                  <a:pt x="1928" y="242"/>
                </a:lnTo>
                <a:lnTo>
                  <a:pt x="1928" y="276"/>
                </a:lnTo>
                <a:lnTo>
                  <a:pt x="1928" y="276"/>
                </a:lnTo>
                <a:lnTo>
                  <a:pt x="1935" y="282"/>
                </a:lnTo>
                <a:lnTo>
                  <a:pt x="1935" y="282"/>
                </a:lnTo>
                <a:lnTo>
                  <a:pt x="1957" y="291"/>
                </a:lnTo>
                <a:lnTo>
                  <a:pt x="1957" y="291"/>
                </a:lnTo>
                <a:lnTo>
                  <a:pt x="1960" y="305"/>
                </a:lnTo>
                <a:lnTo>
                  <a:pt x="1960" y="305"/>
                </a:lnTo>
                <a:lnTo>
                  <a:pt x="1974" y="331"/>
                </a:lnTo>
                <a:lnTo>
                  <a:pt x="1989" y="328"/>
                </a:lnTo>
                <a:lnTo>
                  <a:pt x="1994" y="318"/>
                </a:lnTo>
                <a:lnTo>
                  <a:pt x="2009" y="323"/>
                </a:lnTo>
                <a:lnTo>
                  <a:pt x="2068" y="313"/>
                </a:lnTo>
                <a:lnTo>
                  <a:pt x="2068" y="313"/>
                </a:lnTo>
                <a:lnTo>
                  <a:pt x="2085" y="305"/>
                </a:lnTo>
                <a:lnTo>
                  <a:pt x="2085" y="305"/>
                </a:lnTo>
                <a:lnTo>
                  <a:pt x="2091" y="297"/>
                </a:lnTo>
                <a:lnTo>
                  <a:pt x="2121" y="307"/>
                </a:lnTo>
                <a:lnTo>
                  <a:pt x="2156" y="346"/>
                </a:lnTo>
                <a:lnTo>
                  <a:pt x="2185" y="359"/>
                </a:lnTo>
                <a:lnTo>
                  <a:pt x="2185" y="359"/>
                </a:lnTo>
                <a:lnTo>
                  <a:pt x="2257" y="382"/>
                </a:lnTo>
                <a:lnTo>
                  <a:pt x="2281" y="383"/>
                </a:lnTo>
                <a:lnTo>
                  <a:pt x="2281" y="383"/>
                </a:lnTo>
                <a:lnTo>
                  <a:pt x="2319" y="377"/>
                </a:lnTo>
                <a:lnTo>
                  <a:pt x="2319" y="377"/>
                </a:lnTo>
                <a:lnTo>
                  <a:pt x="2330" y="392"/>
                </a:lnTo>
                <a:lnTo>
                  <a:pt x="2330" y="392"/>
                </a:lnTo>
                <a:lnTo>
                  <a:pt x="2362" y="416"/>
                </a:lnTo>
                <a:lnTo>
                  <a:pt x="2339" y="439"/>
                </a:lnTo>
                <a:lnTo>
                  <a:pt x="2339" y="439"/>
                </a:lnTo>
                <a:lnTo>
                  <a:pt x="2322" y="455"/>
                </a:lnTo>
                <a:lnTo>
                  <a:pt x="2314" y="451"/>
                </a:lnTo>
                <a:lnTo>
                  <a:pt x="2314" y="451"/>
                </a:lnTo>
                <a:lnTo>
                  <a:pt x="2297" y="445"/>
                </a:lnTo>
                <a:lnTo>
                  <a:pt x="2297" y="445"/>
                </a:lnTo>
                <a:lnTo>
                  <a:pt x="2284" y="451"/>
                </a:lnTo>
                <a:lnTo>
                  <a:pt x="2284" y="451"/>
                </a:lnTo>
                <a:lnTo>
                  <a:pt x="2258" y="490"/>
                </a:lnTo>
                <a:lnTo>
                  <a:pt x="2242" y="497"/>
                </a:lnTo>
                <a:lnTo>
                  <a:pt x="2242" y="497"/>
                </a:lnTo>
                <a:lnTo>
                  <a:pt x="2232" y="503"/>
                </a:lnTo>
                <a:lnTo>
                  <a:pt x="2232" y="503"/>
                </a:lnTo>
                <a:lnTo>
                  <a:pt x="2173" y="560"/>
                </a:lnTo>
                <a:lnTo>
                  <a:pt x="2123" y="576"/>
                </a:lnTo>
                <a:lnTo>
                  <a:pt x="2123" y="576"/>
                </a:lnTo>
                <a:lnTo>
                  <a:pt x="2108" y="598"/>
                </a:lnTo>
                <a:lnTo>
                  <a:pt x="2108" y="598"/>
                </a:lnTo>
                <a:lnTo>
                  <a:pt x="2100" y="617"/>
                </a:lnTo>
                <a:lnTo>
                  <a:pt x="2045" y="647"/>
                </a:lnTo>
                <a:lnTo>
                  <a:pt x="2042" y="663"/>
                </a:lnTo>
                <a:lnTo>
                  <a:pt x="2016" y="690"/>
                </a:lnTo>
                <a:lnTo>
                  <a:pt x="1987" y="749"/>
                </a:lnTo>
                <a:lnTo>
                  <a:pt x="1987" y="749"/>
                </a:lnTo>
                <a:lnTo>
                  <a:pt x="1973" y="778"/>
                </a:lnTo>
                <a:lnTo>
                  <a:pt x="1973" y="778"/>
                </a:lnTo>
                <a:lnTo>
                  <a:pt x="1971" y="801"/>
                </a:lnTo>
                <a:lnTo>
                  <a:pt x="1996" y="813"/>
                </a:lnTo>
                <a:lnTo>
                  <a:pt x="1996" y="813"/>
                </a:lnTo>
                <a:lnTo>
                  <a:pt x="2004" y="827"/>
                </a:lnTo>
                <a:lnTo>
                  <a:pt x="2004" y="827"/>
                </a:lnTo>
                <a:lnTo>
                  <a:pt x="2009" y="864"/>
                </a:lnTo>
                <a:lnTo>
                  <a:pt x="1958" y="935"/>
                </a:lnTo>
                <a:lnTo>
                  <a:pt x="1958" y="935"/>
                </a:lnTo>
                <a:lnTo>
                  <a:pt x="1932" y="939"/>
                </a:lnTo>
                <a:lnTo>
                  <a:pt x="1932" y="939"/>
                </a:lnTo>
                <a:lnTo>
                  <a:pt x="1895" y="942"/>
                </a:lnTo>
                <a:lnTo>
                  <a:pt x="1895" y="942"/>
                </a:lnTo>
                <a:lnTo>
                  <a:pt x="1886" y="950"/>
                </a:lnTo>
                <a:lnTo>
                  <a:pt x="1886" y="950"/>
                </a:lnTo>
                <a:lnTo>
                  <a:pt x="1870" y="967"/>
                </a:lnTo>
                <a:lnTo>
                  <a:pt x="1826" y="967"/>
                </a:lnTo>
                <a:lnTo>
                  <a:pt x="1826" y="967"/>
                </a:lnTo>
                <a:lnTo>
                  <a:pt x="1797" y="974"/>
                </a:lnTo>
                <a:lnTo>
                  <a:pt x="1787" y="970"/>
                </a:lnTo>
                <a:lnTo>
                  <a:pt x="1787" y="970"/>
                </a:lnTo>
                <a:lnTo>
                  <a:pt x="1768" y="919"/>
                </a:lnTo>
                <a:lnTo>
                  <a:pt x="1742" y="882"/>
                </a:lnTo>
                <a:lnTo>
                  <a:pt x="1683" y="849"/>
                </a:lnTo>
                <a:lnTo>
                  <a:pt x="1663" y="813"/>
                </a:lnTo>
                <a:lnTo>
                  <a:pt x="1663" y="813"/>
                </a:lnTo>
                <a:lnTo>
                  <a:pt x="1643" y="836"/>
                </a:lnTo>
                <a:lnTo>
                  <a:pt x="1638" y="854"/>
                </a:lnTo>
                <a:lnTo>
                  <a:pt x="1638" y="854"/>
                </a:lnTo>
                <a:lnTo>
                  <a:pt x="1633" y="867"/>
                </a:lnTo>
                <a:lnTo>
                  <a:pt x="1612" y="873"/>
                </a:lnTo>
                <a:lnTo>
                  <a:pt x="1608" y="921"/>
                </a:lnTo>
                <a:lnTo>
                  <a:pt x="1608" y="921"/>
                </a:lnTo>
                <a:lnTo>
                  <a:pt x="1604" y="932"/>
                </a:lnTo>
                <a:lnTo>
                  <a:pt x="1604" y="932"/>
                </a:lnTo>
                <a:lnTo>
                  <a:pt x="1598" y="942"/>
                </a:lnTo>
                <a:lnTo>
                  <a:pt x="1504" y="918"/>
                </a:lnTo>
                <a:lnTo>
                  <a:pt x="1494" y="911"/>
                </a:lnTo>
                <a:lnTo>
                  <a:pt x="1494" y="911"/>
                </a:lnTo>
                <a:lnTo>
                  <a:pt x="1487" y="899"/>
                </a:lnTo>
                <a:lnTo>
                  <a:pt x="1487" y="899"/>
                </a:lnTo>
                <a:lnTo>
                  <a:pt x="1468" y="892"/>
                </a:lnTo>
                <a:lnTo>
                  <a:pt x="1457" y="903"/>
                </a:lnTo>
                <a:lnTo>
                  <a:pt x="1457" y="903"/>
                </a:lnTo>
                <a:lnTo>
                  <a:pt x="1432" y="925"/>
                </a:lnTo>
                <a:lnTo>
                  <a:pt x="1432" y="925"/>
                </a:lnTo>
                <a:lnTo>
                  <a:pt x="1412" y="960"/>
                </a:lnTo>
                <a:lnTo>
                  <a:pt x="1412" y="960"/>
                </a:lnTo>
                <a:lnTo>
                  <a:pt x="1386" y="962"/>
                </a:lnTo>
                <a:lnTo>
                  <a:pt x="1386" y="962"/>
                </a:lnTo>
                <a:lnTo>
                  <a:pt x="1357" y="931"/>
                </a:lnTo>
                <a:lnTo>
                  <a:pt x="1349" y="937"/>
                </a:lnTo>
                <a:lnTo>
                  <a:pt x="1300" y="1050"/>
                </a:lnTo>
                <a:lnTo>
                  <a:pt x="1300" y="1050"/>
                </a:lnTo>
                <a:lnTo>
                  <a:pt x="1297" y="1058"/>
                </a:lnTo>
                <a:lnTo>
                  <a:pt x="1297" y="1058"/>
                </a:lnTo>
                <a:lnTo>
                  <a:pt x="1355" y="1137"/>
                </a:lnTo>
                <a:lnTo>
                  <a:pt x="1357" y="1151"/>
                </a:lnTo>
                <a:lnTo>
                  <a:pt x="1336" y="1153"/>
                </a:lnTo>
                <a:lnTo>
                  <a:pt x="1275" y="1135"/>
                </a:lnTo>
                <a:lnTo>
                  <a:pt x="1275" y="1135"/>
                </a:lnTo>
                <a:lnTo>
                  <a:pt x="1254" y="1122"/>
                </a:lnTo>
                <a:lnTo>
                  <a:pt x="1232" y="1134"/>
                </a:lnTo>
                <a:lnTo>
                  <a:pt x="1232" y="1134"/>
                </a:lnTo>
                <a:lnTo>
                  <a:pt x="1193" y="1115"/>
                </a:lnTo>
                <a:lnTo>
                  <a:pt x="1193" y="1115"/>
                </a:lnTo>
                <a:lnTo>
                  <a:pt x="1173" y="1104"/>
                </a:lnTo>
                <a:lnTo>
                  <a:pt x="1173" y="1104"/>
                </a:lnTo>
                <a:lnTo>
                  <a:pt x="1151" y="1146"/>
                </a:lnTo>
                <a:lnTo>
                  <a:pt x="1121" y="1171"/>
                </a:lnTo>
                <a:lnTo>
                  <a:pt x="1092" y="1190"/>
                </a:lnTo>
                <a:lnTo>
                  <a:pt x="1056" y="1192"/>
                </a:lnTo>
                <a:lnTo>
                  <a:pt x="1056" y="1192"/>
                </a:lnTo>
                <a:lnTo>
                  <a:pt x="1045" y="1197"/>
                </a:lnTo>
                <a:lnTo>
                  <a:pt x="1045" y="1197"/>
                </a:lnTo>
                <a:lnTo>
                  <a:pt x="1014" y="1239"/>
                </a:lnTo>
                <a:lnTo>
                  <a:pt x="1023" y="1280"/>
                </a:lnTo>
                <a:lnTo>
                  <a:pt x="1023" y="1280"/>
                </a:lnTo>
                <a:lnTo>
                  <a:pt x="1014" y="1292"/>
                </a:lnTo>
                <a:lnTo>
                  <a:pt x="1014" y="1292"/>
                </a:lnTo>
                <a:lnTo>
                  <a:pt x="975" y="1326"/>
                </a:lnTo>
                <a:lnTo>
                  <a:pt x="975" y="1326"/>
                </a:lnTo>
                <a:lnTo>
                  <a:pt x="965" y="1340"/>
                </a:lnTo>
                <a:lnTo>
                  <a:pt x="965" y="1340"/>
                </a:lnTo>
                <a:lnTo>
                  <a:pt x="948" y="1366"/>
                </a:lnTo>
                <a:lnTo>
                  <a:pt x="934" y="1367"/>
                </a:lnTo>
                <a:lnTo>
                  <a:pt x="934" y="1367"/>
                </a:lnTo>
                <a:lnTo>
                  <a:pt x="905" y="1373"/>
                </a:lnTo>
                <a:lnTo>
                  <a:pt x="905" y="1373"/>
                </a:lnTo>
                <a:lnTo>
                  <a:pt x="890" y="1392"/>
                </a:lnTo>
                <a:lnTo>
                  <a:pt x="888" y="1408"/>
                </a:lnTo>
                <a:lnTo>
                  <a:pt x="901" y="1428"/>
                </a:lnTo>
                <a:lnTo>
                  <a:pt x="997" y="1448"/>
                </a:lnTo>
                <a:lnTo>
                  <a:pt x="1019" y="1470"/>
                </a:lnTo>
                <a:lnTo>
                  <a:pt x="1016" y="1487"/>
                </a:lnTo>
                <a:lnTo>
                  <a:pt x="1016" y="1487"/>
                </a:lnTo>
                <a:lnTo>
                  <a:pt x="1023" y="1514"/>
                </a:lnTo>
                <a:lnTo>
                  <a:pt x="1033" y="1522"/>
                </a:lnTo>
                <a:lnTo>
                  <a:pt x="1033" y="1522"/>
                </a:lnTo>
                <a:lnTo>
                  <a:pt x="1063" y="1535"/>
                </a:lnTo>
                <a:lnTo>
                  <a:pt x="1069" y="1546"/>
                </a:lnTo>
                <a:lnTo>
                  <a:pt x="1062" y="1578"/>
                </a:lnTo>
                <a:lnTo>
                  <a:pt x="1062" y="1578"/>
                </a:lnTo>
                <a:lnTo>
                  <a:pt x="1059" y="1588"/>
                </a:lnTo>
                <a:lnTo>
                  <a:pt x="1059" y="1588"/>
                </a:lnTo>
                <a:lnTo>
                  <a:pt x="1026" y="1594"/>
                </a:lnTo>
                <a:lnTo>
                  <a:pt x="1026" y="1594"/>
                </a:lnTo>
                <a:lnTo>
                  <a:pt x="1019" y="1617"/>
                </a:lnTo>
                <a:lnTo>
                  <a:pt x="1019" y="1617"/>
                </a:lnTo>
                <a:lnTo>
                  <a:pt x="1023" y="1682"/>
                </a:lnTo>
                <a:lnTo>
                  <a:pt x="1012" y="1731"/>
                </a:lnTo>
                <a:lnTo>
                  <a:pt x="1022" y="1752"/>
                </a:lnTo>
                <a:lnTo>
                  <a:pt x="1022" y="1775"/>
                </a:lnTo>
                <a:lnTo>
                  <a:pt x="999" y="1811"/>
                </a:lnTo>
                <a:lnTo>
                  <a:pt x="1023" y="1869"/>
                </a:lnTo>
                <a:lnTo>
                  <a:pt x="1023" y="1869"/>
                </a:lnTo>
                <a:lnTo>
                  <a:pt x="1032" y="1875"/>
                </a:lnTo>
                <a:lnTo>
                  <a:pt x="1032" y="1875"/>
                </a:lnTo>
                <a:lnTo>
                  <a:pt x="1013" y="1921"/>
                </a:lnTo>
                <a:lnTo>
                  <a:pt x="965" y="1963"/>
                </a:lnTo>
                <a:lnTo>
                  <a:pt x="965" y="1963"/>
                </a:lnTo>
                <a:lnTo>
                  <a:pt x="964" y="2040"/>
                </a:lnTo>
                <a:lnTo>
                  <a:pt x="971" y="2053"/>
                </a:lnTo>
                <a:lnTo>
                  <a:pt x="1003" y="2072"/>
                </a:lnTo>
                <a:lnTo>
                  <a:pt x="1003" y="2072"/>
                </a:lnTo>
                <a:lnTo>
                  <a:pt x="1036" y="2052"/>
                </a:lnTo>
                <a:lnTo>
                  <a:pt x="1058" y="2026"/>
                </a:lnTo>
                <a:lnTo>
                  <a:pt x="1065" y="2026"/>
                </a:lnTo>
                <a:lnTo>
                  <a:pt x="1073" y="2052"/>
                </a:lnTo>
                <a:lnTo>
                  <a:pt x="1112" y="2066"/>
                </a:lnTo>
                <a:lnTo>
                  <a:pt x="1118" y="2078"/>
                </a:lnTo>
                <a:lnTo>
                  <a:pt x="1118" y="2078"/>
                </a:lnTo>
                <a:lnTo>
                  <a:pt x="1120" y="2087"/>
                </a:lnTo>
                <a:lnTo>
                  <a:pt x="1120" y="2087"/>
                </a:lnTo>
                <a:lnTo>
                  <a:pt x="1137" y="2092"/>
                </a:lnTo>
                <a:lnTo>
                  <a:pt x="1137" y="2092"/>
                </a:lnTo>
                <a:lnTo>
                  <a:pt x="1151" y="2107"/>
                </a:lnTo>
                <a:lnTo>
                  <a:pt x="1151" y="2107"/>
                </a:lnTo>
                <a:lnTo>
                  <a:pt x="1157" y="2115"/>
                </a:lnTo>
                <a:lnTo>
                  <a:pt x="1171" y="2114"/>
                </a:lnTo>
                <a:lnTo>
                  <a:pt x="1171" y="2114"/>
                </a:lnTo>
                <a:lnTo>
                  <a:pt x="1208" y="2098"/>
                </a:lnTo>
                <a:lnTo>
                  <a:pt x="1208" y="2098"/>
                </a:lnTo>
                <a:lnTo>
                  <a:pt x="1248" y="2085"/>
                </a:lnTo>
                <a:lnTo>
                  <a:pt x="1284" y="2097"/>
                </a:lnTo>
                <a:lnTo>
                  <a:pt x="1284" y="2097"/>
                </a:lnTo>
                <a:lnTo>
                  <a:pt x="1295" y="2117"/>
                </a:lnTo>
                <a:lnTo>
                  <a:pt x="1295" y="2117"/>
                </a:lnTo>
                <a:lnTo>
                  <a:pt x="1290" y="2136"/>
                </a:lnTo>
                <a:lnTo>
                  <a:pt x="1298" y="2173"/>
                </a:lnTo>
                <a:lnTo>
                  <a:pt x="1298" y="2173"/>
                </a:lnTo>
                <a:lnTo>
                  <a:pt x="1308" y="2196"/>
                </a:lnTo>
                <a:lnTo>
                  <a:pt x="1321" y="2206"/>
                </a:lnTo>
                <a:lnTo>
                  <a:pt x="1321" y="2206"/>
                </a:lnTo>
                <a:lnTo>
                  <a:pt x="1318" y="2221"/>
                </a:lnTo>
                <a:lnTo>
                  <a:pt x="1298" y="2231"/>
                </a:lnTo>
                <a:lnTo>
                  <a:pt x="1254" y="2205"/>
                </a:lnTo>
                <a:lnTo>
                  <a:pt x="1210" y="2231"/>
                </a:lnTo>
                <a:lnTo>
                  <a:pt x="1199" y="2245"/>
                </a:lnTo>
                <a:lnTo>
                  <a:pt x="1189" y="2261"/>
                </a:lnTo>
                <a:lnTo>
                  <a:pt x="1190" y="2283"/>
                </a:lnTo>
                <a:lnTo>
                  <a:pt x="1210" y="2314"/>
                </a:lnTo>
                <a:lnTo>
                  <a:pt x="1202" y="2340"/>
                </a:lnTo>
                <a:lnTo>
                  <a:pt x="1203" y="2379"/>
                </a:lnTo>
                <a:lnTo>
                  <a:pt x="1171" y="2405"/>
                </a:lnTo>
                <a:lnTo>
                  <a:pt x="1174" y="2422"/>
                </a:lnTo>
                <a:lnTo>
                  <a:pt x="1157" y="2453"/>
                </a:lnTo>
                <a:lnTo>
                  <a:pt x="1153" y="2489"/>
                </a:lnTo>
                <a:lnTo>
                  <a:pt x="1120" y="2535"/>
                </a:lnTo>
                <a:lnTo>
                  <a:pt x="1107" y="2541"/>
                </a:lnTo>
                <a:lnTo>
                  <a:pt x="1091" y="2529"/>
                </a:lnTo>
                <a:lnTo>
                  <a:pt x="1068" y="2533"/>
                </a:lnTo>
                <a:lnTo>
                  <a:pt x="1000" y="2600"/>
                </a:lnTo>
                <a:lnTo>
                  <a:pt x="964" y="2559"/>
                </a:lnTo>
                <a:lnTo>
                  <a:pt x="948" y="2558"/>
                </a:lnTo>
                <a:lnTo>
                  <a:pt x="948" y="2558"/>
                </a:lnTo>
                <a:lnTo>
                  <a:pt x="922" y="2566"/>
                </a:lnTo>
                <a:lnTo>
                  <a:pt x="922" y="2566"/>
                </a:lnTo>
                <a:lnTo>
                  <a:pt x="873" y="2595"/>
                </a:lnTo>
                <a:lnTo>
                  <a:pt x="873" y="2595"/>
                </a:lnTo>
                <a:lnTo>
                  <a:pt x="857" y="2601"/>
                </a:lnTo>
                <a:lnTo>
                  <a:pt x="857" y="2601"/>
                </a:lnTo>
                <a:lnTo>
                  <a:pt x="852" y="2617"/>
                </a:lnTo>
                <a:lnTo>
                  <a:pt x="852" y="2617"/>
                </a:lnTo>
                <a:lnTo>
                  <a:pt x="804" y="2617"/>
                </a:lnTo>
                <a:lnTo>
                  <a:pt x="801" y="2601"/>
                </a:lnTo>
                <a:lnTo>
                  <a:pt x="801" y="2601"/>
                </a:lnTo>
                <a:lnTo>
                  <a:pt x="771" y="2582"/>
                </a:lnTo>
                <a:lnTo>
                  <a:pt x="771" y="2582"/>
                </a:lnTo>
                <a:lnTo>
                  <a:pt x="751" y="2577"/>
                </a:lnTo>
                <a:lnTo>
                  <a:pt x="751" y="2577"/>
                </a:lnTo>
                <a:lnTo>
                  <a:pt x="709" y="2566"/>
                </a:lnTo>
                <a:lnTo>
                  <a:pt x="709" y="2566"/>
                </a:lnTo>
                <a:lnTo>
                  <a:pt x="697" y="2556"/>
                </a:lnTo>
                <a:lnTo>
                  <a:pt x="697" y="2556"/>
                </a:lnTo>
                <a:lnTo>
                  <a:pt x="679" y="2516"/>
                </a:lnTo>
                <a:lnTo>
                  <a:pt x="664" y="252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4763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6" name="Freeform 16"/>
          <p:cNvSpPr>
            <a:spLocks noEditPoints="1"/>
          </p:cNvSpPr>
          <p:nvPr/>
        </p:nvSpPr>
        <p:spPr bwMode="auto">
          <a:xfrm>
            <a:off x="14582484" y="9586614"/>
            <a:ext cx="6420445" cy="5787234"/>
          </a:xfrm>
          <a:custGeom>
            <a:avLst/>
            <a:gdLst/>
            <a:ahLst/>
            <a:cxnLst>
              <a:cxn ang="0">
                <a:pos x="425" y="1528"/>
              </a:cxn>
              <a:cxn ang="0">
                <a:pos x="533" y="1481"/>
              </a:cxn>
              <a:cxn ang="0">
                <a:pos x="529" y="1436"/>
              </a:cxn>
              <a:cxn ang="0">
                <a:pos x="489" y="1205"/>
              </a:cxn>
              <a:cxn ang="0">
                <a:pos x="551" y="1364"/>
              </a:cxn>
              <a:cxn ang="0">
                <a:pos x="458" y="1362"/>
              </a:cxn>
              <a:cxn ang="0">
                <a:pos x="381" y="1303"/>
              </a:cxn>
              <a:cxn ang="0">
                <a:pos x="366" y="1172"/>
              </a:cxn>
              <a:cxn ang="0">
                <a:pos x="432" y="982"/>
              </a:cxn>
              <a:cxn ang="0">
                <a:pos x="470" y="1142"/>
              </a:cxn>
              <a:cxn ang="0">
                <a:pos x="577" y="24"/>
              </a:cxn>
              <a:cxn ang="0">
                <a:pos x="1005" y="152"/>
              </a:cxn>
              <a:cxn ang="0">
                <a:pos x="1198" y="351"/>
              </a:cxn>
              <a:cxn ang="0">
                <a:pos x="1574" y="355"/>
              </a:cxn>
              <a:cxn ang="0">
                <a:pos x="2019" y="473"/>
              </a:cxn>
              <a:cxn ang="0">
                <a:pos x="2181" y="727"/>
              </a:cxn>
              <a:cxn ang="0">
                <a:pos x="1776" y="862"/>
              </a:cxn>
              <a:cxn ang="0">
                <a:pos x="1851" y="1331"/>
              </a:cxn>
              <a:cxn ang="0">
                <a:pos x="2039" y="1848"/>
              </a:cxn>
              <a:cxn ang="0">
                <a:pos x="2225" y="1865"/>
              </a:cxn>
              <a:cxn ang="0">
                <a:pos x="2534" y="2056"/>
              </a:cxn>
              <a:cxn ang="0">
                <a:pos x="2436" y="2275"/>
              </a:cxn>
              <a:cxn ang="0">
                <a:pos x="2163" y="2213"/>
              </a:cxn>
              <a:cxn ang="0">
                <a:pos x="1791" y="2110"/>
              </a:cxn>
              <a:cxn ang="0">
                <a:pos x="1489" y="1946"/>
              </a:cxn>
              <a:cxn ang="0">
                <a:pos x="1062" y="2223"/>
              </a:cxn>
              <a:cxn ang="0">
                <a:pos x="886" y="2131"/>
              </a:cxn>
              <a:cxn ang="0">
                <a:pos x="852" y="2043"/>
              </a:cxn>
              <a:cxn ang="0">
                <a:pos x="649" y="1907"/>
              </a:cxn>
              <a:cxn ang="0">
                <a:pos x="742" y="1695"/>
              </a:cxn>
              <a:cxn ang="0">
                <a:pos x="683" y="1561"/>
              </a:cxn>
              <a:cxn ang="0">
                <a:pos x="651" y="1351"/>
              </a:cxn>
              <a:cxn ang="0">
                <a:pos x="833" y="1254"/>
              </a:cxn>
              <a:cxn ang="0">
                <a:pos x="702" y="1313"/>
              </a:cxn>
              <a:cxn ang="0">
                <a:pos x="706" y="1156"/>
              </a:cxn>
              <a:cxn ang="0">
                <a:pos x="598" y="1015"/>
              </a:cxn>
              <a:cxn ang="0">
                <a:pos x="310" y="1032"/>
              </a:cxn>
              <a:cxn ang="0">
                <a:pos x="259" y="831"/>
              </a:cxn>
              <a:cxn ang="0">
                <a:pos x="291" y="723"/>
              </a:cxn>
              <a:cxn ang="0">
                <a:pos x="164" y="787"/>
              </a:cxn>
              <a:cxn ang="0">
                <a:pos x="71" y="780"/>
              </a:cxn>
              <a:cxn ang="0">
                <a:pos x="190" y="728"/>
              </a:cxn>
              <a:cxn ang="0">
                <a:pos x="92" y="648"/>
              </a:cxn>
              <a:cxn ang="0">
                <a:pos x="19" y="717"/>
              </a:cxn>
              <a:cxn ang="0">
                <a:pos x="2" y="629"/>
              </a:cxn>
              <a:cxn ang="0">
                <a:pos x="65" y="527"/>
              </a:cxn>
              <a:cxn ang="0">
                <a:pos x="94" y="499"/>
              </a:cxn>
              <a:cxn ang="0">
                <a:pos x="140" y="519"/>
              </a:cxn>
              <a:cxn ang="0">
                <a:pos x="111" y="385"/>
              </a:cxn>
              <a:cxn ang="0">
                <a:pos x="182" y="339"/>
              </a:cxn>
              <a:cxn ang="0">
                <a:pos x="303" y="241"/>
              </a:cxn>
              <a:cxn ang="0">
                <a:pos x="336" y="228"/>
              </a:cxn>
              <a:cxn ang="0">
                <a:pos x="350" y="380"/>
              </a:cxn>
              <a:cxn ang="0">
                <a:pos x="293" y="511"/>
              </a:cxn>
              <a:cxn ang="0">
                <a:pos x="324" y="537"/>
              </a:cxn>
              <a:cxn ang="0">
                <a:pos x="352" y="475"/>
              </a:cxn>
              <a:cxn ang="0">
                <a:pos x="431" y="400"/>
              </a:cxn>
              <a:cxn ang="0">
                <a:pos x="536" y="336"/>
              </a:cxn>
              <a:cxn ang="0">
                <a:pos x="489" y="276"/>
              </a:cxn>
              <a:cxn ang="0">
                <a:pos x="379" y="224"/>
              </a:cxn>
              <a:cxn ang="0">
                <a:pos x="444" y="175"/>
              </a:cxn>
              <a:cxn ang="0">
                <a:pos x="467" y="104"/>
              </a:cxn>
              <a:cxn ang="0">
                <a:pos x="650" y="12"/>
              </a:cxn>
            </a:cxnLst>
            <a:rect l="0" t="0" r="r" b="b"/>
            <a:pathLst>
              <a:path w="2617" h="2360">
                <a:moveTo>
                  <a:pt x="428" y="1544"/>
                </a:moveTo>
                <a:lnTo>
                  <a:pt x="425" y="1560"/>
                </a:lnTo>
                <a:lnTo>
                  <a:pt x="402" y="1548"/>
                </a:lnTo>
                <a:lnTo>
                  <a:pt x="394" y="1561"/>
                </a:lnTo>
                <a:lnTo>
                  <a:pt x="389" y="1535"/>
                </a:lnTo>
                <a:lnTo>
                  <a:pt x="408" y="1522"/>
                </a:lnTo>
                <a:lnTo>
                  <a:pt x="409" y="1498"/>
                </a:lnTo>
                <a:lnTo>
                  <a:pt x="409" y="1498"/>
                </a:lnTo>
                <a:lnTo>
                  <a:pt x="421" y="1498"/>
                </a:lnTo>
                <a:lnTo>
                  <a:pt x="425" y="1528"/>
                </a:lnTo>
                <a:lnTo>
                  <a:pt x="441" y="1541"/>
                </a:lnTo>
                <a:lnTo>
                  <a:pt x="428" y="1544"/>
                </a:lnTo>
                <a:close/>
                <a:moveTo>
                  <a:pt x="558" y="1457"/>
                </a:moveTo>
                <a:lnTo>
                  <a:pt x="545" y="1472"/>
                </a:lnTo>
                <a:lnTo>
                  <a:pt x="566" y="1482"/>
                </a:lnTo>
                <a:lnTo>
                  <a:pt x="594" y="1485"/>
                </a:lnTo>
                <a:lnTo>
                  <a:pt x="591" y="1502"/>
                </a:lnTo>
                <a:lnTo>
                  <a:pt x="566" y="1499"/>
                </a:lnTo>
                <a:lnTo>
                  <a:pt x="562" y="1488"/>
                </a:lnTo>
                <a:lnTo>
                  <a:pt x="533" y="1481"/>
                </a:lnTo>
                <a:lnTo>
                  <a:pt x="503" y="1481"/>
                </a:lnTo>
                <a:lnTo>
                  <a:pt x="496" y="1470"/>
                </a:lnTo>
                <a:lnTo>
                  <a:pt x="474" y="1478"/>
                </a:lnTo>
                <a:lnTo>
                  <a:pt x="463" y="1473"/>
                </a:lnTo>
                <a:lnTo>
                  <a:pt x="463" y="1455"/>
                </a:lnTo>
                <a:lnTo>
                  <a:pt x="476" y="1445"/>
                </a:lnTo>
                <a:lnTo>
                  <a:pt x="502" y="1453"/>
                </a:lnTo>
                <a:lnTo>
                  <a:pt x="520" y="1469"/>
                </a:lnTo>
                <a:lnTo>
                  <a:pt x="512" y="1443"/>
                </a:lnTo>
                <a:lnTo>
                  <a:pt x="529" y="1436"/>
                </a:lnTo>
                <a:lnTo>
                  <a:pt x="529" y="1436"/>
                </a:lnTo>
                <a:lnTo>
                  <a:pt x="546" y="1437"/>
                </a:lnTo>
                <a:lnTo>
                  <a:pt x="549" y="1456"/>
                </a:lnTo>
                <a:lnTo>
                  <a:pt x="558" y="1457"/>
                </a:lnTo>
                <a:close/>
                <a:moveTo>
                  <a:pt x="455" y="1158"/>
                </a:moveTo>
                <a:lnTo>
                  <a:pt x="460" y="1163"/>
                </a:lnTo>
                <a:lnTo>
                  <a:pt x="480" y="1162"/>
                </a:lnTo>
                <a:lnTo>
                  <a:pt x="494" y="1179"/>
                </a:lnTo>
                <a:lnTo>
                  <a:pt x="499" y="1200"/>
                </a:lnTo>
                <a:lnTo>
                  <a:pt x="489" y="1205"/>
                </a:lnTo>
                <a:lnTo>
                  <a:pt x="489" y="1215"/>
                </a:lnTo>
                <a:lnTo>
                  <a:pt x="509" y="1210"/>
                </a:lnTo>
                <a:lnTo>
                  <a:pt x="506" y="1243"/>
                </a:lnTo>
                <a:lnTo>
                  <a:pt x="522" y="1269"/>
                </a:lnTo>
                <a:lnTo>
                  <a:pt x="503" y="1295"/>
                </a:lnTo>
                <a:lnTo>
                  <a:pt x="517" y="1298"/>
                </a:lnTo>
                <a:lnTo>
                  <a:pt x="530" y="1323"/>
                </a:lnTo>
                <a:lnTo>
                  <a:pt x="546" y="1325"/>
                </a:lnTo>
                <a:lnTo>
                  <a:pt x="542" y="1344"/>
                </a:lnTo>
                <a:lnTo>
                  <a:pt x="551" y="1364"/>
                </a:lnTo>
                <a:lnTo>
                  <a:pt x="528" y="1383"/>
                </a:lnTo>
                <a:lnTo>
                  <a:pt x="538" y="1407"/>
                </a:lnTo>
                <a:lnTo>
                  <a:pt x="523" y="1408"/>
                </a:lnTo>
                <a:lnTo>
                  <a:pt x="526" y="1401"/>
                </a:lnTo>
                <a:lnTo>
                  <a:pt x="520" y="1393"/>
                </a:lnTo>
                <a:lnTo>
                  <a:pt x="512" y="1398"/>
                </a:lnTo>
                <a:lnTo>
                  <a:pt x="509" y="1377"/>
                </a:lnTo>
                <a:lnTo>
                  <a:pt x="487" y="1377"/>
                </a:lnTo>
                <a:lnTo>
                  <a:pt x="493" y="1364"/>
                </a:lnTo>
                <a:lnTo>
                  <a:pt x="458" y="1362"/>
                </a:lnTo>
                <a:lnTo>
                  <a:pt x="458" y="1374"/>
                </a:lnTo>
                <a:lnTo>
                  <a:pt x="441" y="1383"/>
                </a:lnTo>
                <a:lnTo>
                  <a:pt x="432" y="1371"/>
                </a:lnTo>
                <a:lnTo>
                  <a:pt x="425" y="1372"/>
                </a:lnTo>
                <a:lnTo>
                  <a:pt x="422" y="1355"/>
                </a:lnTo>
                <a:lnTo>
                  <a:pt x="411" y="1355"/>
                </a:lnTo>
                <a:lnTo>
                  <a:pt x="421" y="1322"/>
                </a:lnTo>
                <a:lnTo>
                  <a:pt x="385" y="1325"/>
                </a:lnTo>
                <a:lnTo>
                  <a:pt x="376" y="1315"/>
                </a:lnTo>
                <a:lnTo>
                  <a:pt x="381" y="1303"/>
                </a:lnTo>
                <a:lnTo>
                  <a:pt x="375" y="1285"/>
                </a:lnTo>
                <a:lnTo>
                  <a:pt x="388" y="1254"/>
                </a:lnTo>
                <a:lnTo>
                  <a:pt x="363" y="1261"/>
                </a:lnTo>
                <a:lnTo>
                  <a:pt x="365" y="1253"/>
                </a:lnTo>
                <a:lnTo>
                  <a:pt x="378" y="1247"/>
                </a:lnTo>
                <a:lnTo>
                  <a:pt x="382" y="1210"/>
                </a:lnTo>
                <a:lnTo>
                  <a:pt x="382" y="1198"/>
                </a:lnTo>
                <a:lnTo>
                  <a:pt x="370" y="1192"/>
                </a:lnTo>
                <a:lnTo>
                  <a:pt x="376" y="1176"/>
                </a:lnTo>
                <a:lnTo>
                  <a:pt x="366" y="1172"/>
                </a:lnTo>
                <a:lnTo>
                  <a:pt x="372" y="1078"/>
                </a:lnTo>
                <a:lnTo>
                  <a:pt x="346" y="1045"/>
                </a:lnTo>
                <a:lnTo>
                  <a:pt x="343" y="1018"/>
                </a:lnTo>
                <a:lnTo>
                  <a:pt x="359" y="1002"/>
                </a:lnTo>
                <a:lnTo>
                  <a:pt x="359" y="988"/>
                </a:lnTo>
                <a:lnTo>
                  <a:pt x="409" y="950"/>
                </a:lnTo>
                <a:lnTo>
                  <a:pt x="409" y="950"/>
                </a:lnTo>
                <a:lnTo>
                  <a:pt x="417" y="947"/>
                </a:lnTo>
                <a:lnTo>
                  <a:pt x="434" y="962"/>
                </a:lnTo>
                <a:lnTo>
                  <a:pt x="432" y="982"/>
                </a:lnTo>
                <a:lnTo>
                  <a:pt x="447" y="993"/>
                </a:lnTo>
                <a:lnTo>
                  <a:pt x="444" y="1006"/>
                </a:lnTo>
                <a:lnTo>
                  <a:pt x="451" y="1008"/>
                </a:lnTo>
                <a:lnTo>
                  <a:pt x="450" y="1028"/>
                </a:lnTo>
                <a:lnTo>
                  <a:pt x="425" y="1037"/>
                </a:lnTo>
                <a:lnTo>
                  <a:pt x="422" y="1047"/>
                </a:lnTo>
                <a:lnTo>
                  <a:pt x="450" y="1058"/>
                </a:lnTo>
                <a:lnTo>
                  <a:pt x="455" y="1090"/>
                </a:lnTo>
                <a:lnTo>
                  <a:pt x="451" y="1117"/>
                </a:lnTo>
                <a:lnTo>
                  <a:pt x="470" y="1142"/>
                </a:lnTo>
                <a:lnTo>
                  <a:pt x="467" y="1152"/>
                </a:lnTo>
                <a:lnTo>
                  <a:pt x="455" y="1158"/>
                </a:lnTo>
                <a:close/>
                <a:moveTo>
                  <a:pt x="577" y="45"/>
                </a:moveTo>
                <a:lnTo>
                  <a:pt x="526" y="51"/>
                </a:lnTo>
                <a:lnTo>
                  <a:pt x="532" y="34"/>
                </a:lnTo>
                <a:lnTo>
                  <a:pt x="520" y="13"/>
                </a:lnTo>
                <a:lnTo>
                  <a:pt x="525" y="0"/>
                </a:lnTo>
                <a:lnTo>
                  <a:pt x="525" y="0"/>
                </a:lnTo>
                <a:lnTo>
                  <a:pt x="568" y="8"/>
                </a:lnTo>
                <a:lnTo>
                  <a:pt x="577" y="24"/>
                </a:lnTo>
                <a:lnTo>
                  <a:pt x="577" y="45"/>
                </a:lnTo>
                <a:close/>
                <a:moveTo>
                  <a:pt x="657" y="0"/>
                </a:moveTo>
                <a:lnTo>
                  <a:pt x="695" y="13"/>
                </a:lnTo>
                <a:lnTo>
                  <a:pt x="695" y="13"/>
                </a:lnTo>
                <a:lnTo>
                  <a:pt x="722" y="54"/>
                </a:lnTo>
                <a:lnTo>
                  <a:pt x="761" y="60"/>
                </a:lnTo>
                <a:lnTo>
                  <a:pt x="883" y="133"/>
                </a:lnTo>
                <a:lnTo>
                  <a:pt x="912" y="140"/>
                </a:lnTo>
                <a:lnTo>
                  <a:pt x="999" y="137"/>
                </a:lnTo>
                <a:lnTo>
                  <a:pt x="1005" y="152"/>
                </a:lnTo>
                <a:lnTo>
                  <a:pt x="1140" y="188"/>
                </a:lnTo>
                <a:lnTo>
                  <a:pt x="1144" y="195"/>
                </a:lnTo>
                <a:lnTo>
                  <a:pt x="1139" y="212"/>
                </a:lnTo>
                <a:lnTo>
                  <a:pt x="1166" y="261"/>
                </a:lnTo>
                <a:lnTo>
                  <a:pt x="1162" y="269"/>
                </a:lnTo>
                <a:lnTo>
                  <a:pt x="1169" y="283"/>
                </a:lnTo>
                <a:lnTo>
                  <a:pt x="1175" y="293"/>
                </a:lnTo>
                <a:lnTo>
                  <a:pt x="1180" y="286"/>
                </a:lnTo>
                <a:lnTo>
                  <a:pt x="1189" y="289"/>
                </a:lnTo>
                <a:lnTo>
                  <a:pt x="1198" y="351"/>
                </a:lnTo>
                <a:lnTo>
                  <a:pt x="1215" y="369"/>
                </a:lnTo>
                <a:lnTo>
                  <a:pt x="1216" y="380"/>
                </a:lnTo>
                <a:lnTo>
                  <a:pt x="1280" y="391"/>
                </a:lnTo>
                <a:lnTo>
                  <a:pt x="1310" y="377"/>
                </a:lnTo>
                <a:lnTo>
                  <a:pt x="1361" y="372"/>
                </a:lnTo>
                <a:lnTo>
                  <a:pt x="1378" y="371"/>
                </a:lnTo>
                <a:lnTo>
                  <a:pt x="1394" y="349"/>
                </a:lnTo>
                <a:lnTo>
                  <a:pt x="1422" y="335"/>
                </a:lnTo>
                <a:lnTo>
                  <a:pt x="1558" y="367"/>
                </a:lnTo>
                <a:lnTo>
                  <a:pt x="1574" y="355"/>
                </a:lnTo>
                <a:lnTo>
                  <a:pt x="1591" y="355"/>
                </a:lnTo>
                <a:lnTo>
                  <a:pt x="1647" y="335"/>
                </a:lnTo>
                <a:lnTo>
                  <a:pt x="1702" y="297"/>
                </a:lnTo>
                <a:lnTo>
                  <a:pt x="1748" y="296"/>
                </a:lnTo>
                <a:lnTo>
                  <a:pt x="1802" y="322"/>
                </a:lnTo>
                <a:lnTo>
                  <a:pt x="1826" y="354"/>
                </a:lnTo>
                <a:lnTo>
                  <a:pt x="1861" y="382"/>
                </a:lnTo>
                <a:lnTo>
                  <a:pt x="1953" y="395"/>
                </a:lnTo>
                <a:lnTo>
                  <a:pt x="1969" y="439"/>
                </a:lnTo>
                <a:lnTo>
                  <a:pt x="2019" y="473"/>
                </a:lnTo>
                <a:lnTo>
                  <a:pt x="2023" y="521"/>
                </a:lnTo>
                <a:lnTo>
                  <a:pt x="2051" y="534"/>
                </a:lnTo>
                <a:lnTo>
                  <a:pt x="2059" y="535"/>
                </a:lnTo>
                <a:lnTo>
                  <a:pt x="2061" y="542"/>
                </a:lnTo>
                <a:lnTo>
                  <a:pt x="2058" y="578"/>
                </a:lnTo>
                <a:lnTo>
                  <a:pt x="2078" y="587"/>
                </a:lnTo>
                <a:lnTo>
                  <a:pt x="2129" y="587"/>
                </a:lnTo>
                <a:lnTo>
                  <a:pt x="2185" y="626"/>
                </a:lnTo>
                <a:lnTo>
                  <a:pt x="2208" y="694"/>
                </a:lnTo>
                <a:lnTo>
                  <a:pt x="2181" y="727"/>
                </a:lnTo>
                <a:lnTo>
                  <a:pt x="2113" y="721"/>
                </a:lnTo>
                <a:lnTo>
                  <a:pt x="2023" y="861"/>
                </a:lnTo>
                <a:lnTo>
                  <a:pt x="1979" y="865"/>
                </a:lnTo>
                <a:lnTo>
                  <a:pt x="1933" y="848"/>
                </a:lnTo>
                <a:lnTo>
                  <a:pt x="1884" y="819"/>
                </a:lnTo>
                <a:lnTo>
                  <a:pt x="1858" y="790"/>
                </a:lnTo>
                <a:lnTo>
                  <a:pt x="1812" y="776"/>
                </a:lnTo>
                <a:lnTo>
                  <a:pt x="1763" y="795"/>
                </a:lnTo>
                <a:lnTo>
                  <a:pt x="1755" y="826"/>
                </a:lnTo>
                <a:lnTo>
                  <a:pt x="1776" y="862"/>
                </a:lnTo>
                <a:lnTo>
                  <a:pt x="1786" y="898"/>
                </a:lnTo>
                <a:lnTo>
                  <a:pt x="1790" y="955"/>
                </a:lnTo>
                <a:lnTo>
                  <a:pt x="1778" y="998"/>
                </a:lnTo>
                <a:lnTo>
                  <a:pt x="1783" y="1058"/>
                </a:lnTo>
                <a:lnTo>
                  <a:pt x="1786" y="1122"/>
                </a:lnTo>
                <a:lnTo>
                  <a:pt x="1786" y="1178"/>
                </a:lnTo>
                <a:lnTo>
                  <a:pt x="1765" y="1221"/>
                </a:lnTo>
                <a:lnTo>
                  <a:pt x="1768" y="1257"/>
                </a:lnTo>
                <a:lnTo>
                  <a:pt x="1802" y="1303"/>
                </a:lnTo>
                <a:lnTo>
                  <a:pt x="1851" y="1331"/>
                </a:lnTo>
                <a:lnTo>
                  <a:pt x="1875" y="1401"/>
                </a:lnTo>
                <a:lnTo>
                  <a:pt x="1879" y="1452"/>
                </a:lnTo>
                <a:lnTo>
                  <a:pt x="1876" y="1524"/>
                </a:lnTo>
                <a:lnTo>
                  <a:pt x="1900" y="1580"/>
                </a:lnTo>
                <a:lnTo>
                  <a:pt x="1930" y="1604"/>
                </a:lnTo>
                <a:lnTo>
                  <a:pt x="1961" y="1641"/>
                </a:lnTo>
                <a:lnTo>
                  <a:pt x="1967" y="1714"/>
                </a:lnTo>
                <a:lnTo>
                  <a:pt x="2006" y="1747"/>
                </a:lnTo>
                <a:lnTo>
                  <a:pt x="2012" y="1809"/>
                </a:lnTo>
                <a:lnTo>
                  <a:pt x="2039" y="1848"/>
                </a:lnTo>
                <a:lnTo>
                  <a:pt x="2084" y="1865"/>
                </a:lnTo>
                <a:lnTo>
                  <a:pt x="2101" y="1922"/>
                </a:lnTo>
                <a:lnTo>
                  <a:pt x="2124" y="1922"/>
                </a:lnTo>
                <a:lnTo>
                  <a:pt x="2140" y="1883"/>
                </a:lnTo>
                <a:lnTo>
                  <a:pt x="2152" y="1792"/>
                </a:lnTo>
                <a:lnTo>
                  <a:pt x="2146" y="1737"/>
                </a:lnTo>
                <a:lnTo>
                  <a:pt x="2175" y="1737"/>
                </a:lnTo>
                <a:lnTo>
                  <a:pt x="2185" y="1764"/>
                </a:lnTo>
                <a:lnTo>
                  <a:pt x="2185" y="1798"/>
                </a:lnTo>
                <a:lnTo>
                  <a:pt x="2225" y="1865"/>
                </a:lnTo>
                <a:lnTo>
                  <a:pt x="2292" y="1904"/>
                </a:lnTo>
                <a:lnTo>
                  <a:pt x="2332" y="1854"/>
                </a:lnTo>
                <a:lnTo>
                  <a:pt x="2391" y="1815"/>
                </a:lnTo>
                <a:lnTo>
                  <a:pt x="2441" y="1832"/>
                </a:lnTo>
                <a:lnTo>
                  <a:pt x="2460" y="1848"/>
                </a:lnTo>
                <a:lnTo>
                  <a:pt x="2511" y="1844"/>
                </a:lnTo>
                <a:lnTo>
                  <a:pt x="2545" y="1898"/>
                </a:lnTo>
                <a:lnTo>
                  <a:pt x="2549" y="1955"/>
                </a:lnTo>
                <a:lnTo>
                  <a:pt x="2528" y="2005"/>
                </a:lnTo>
                <a:lnTo>
                  <a:pt x="2534" y="2056"/>
                </a:lnTo>
                <a:lnTo>
                  <a:pt x="2573" y="2090"/>
                </a:lnTo>
                <a:lnTo>
                  <a:pt x="2600" y="2146"/>
                </a:lnTo>
                <a:lnTo>
                  <a:pt x="2617" y="2197"/>
                </a:lnTo>
                <a:lnTo>
                  <a:pt x="2611" y="2203"/>
                </a:lnTo>
                <a:lnTo>
                  <a:pt x="2611" y="2247"/>
                </a:lnTo>
                <a:lnTo>
                  <a:pt x="2561" y="2298"/>
                </a:lnTo>
                <a:lnTo>
                  <a:pt x="2534" y="2275"/>
                </a:lnTo>
                <a:lnTo>
                  <a:pt x="2487" y="2253"/>
                </a:lnTo>
                <a:lnTo>
                  <a:pt x="2453" y="2272"/>
                </a:lnTo>
                <a:lnTo>
                  <a:pt x="2436" y="2275"/>
                </a:lnTo>
                <a:lnTo>
                  <a:pt x="2433" y="2314"/>
                </a:lnTo>
                <a:lnTo>
                  <a:pt x="2415" y="2348"/>
                </a:lnTo>
                <a:lnTo>
                  <a:pt x="2359" y="2360"/>
                </a:lnTo>
                <a:lnTo>
                  <a:pt x="2297" y="2354"/>
                </a:lnTo>
                <a:lnTo>
                  <a:pt x="2286" y="2303"/>
                </a:lnTo>
                <a:lnTo>
                  <a:pt x="2286" y="2263"/>
                </a:lnTo>
                <a:lnTo>
                  <a:pt x="2274" y="2260"/>
                </a:lnTo>
                <a:lnTo>
                  <a:pt x="2219" y="2292"/>
                </a:lnTo>
                <a:lnTo>
                  <a:pt x="2196" y="2292"/>
                </a:lnTo>
                <a:lnTo>
                  <a:pt x="2163" y="2213"/>
                </a:lnTo>
                <a:lnTo>
                  <a:pt x="2157" y="2164"/>
                </a:lnTo>
                <a:lnTo>
                  <a:pt x="2104" y="2071"/>
                </a:lnTo>
                <a:lnTo>
                  <a:pt x="2083" y="2043"/>
                </a:lnTo>
                <a:lnTo>
                  <a:pt x="2039" y="2079"/>
                </a:lnTo>
                <a:lnTo>
                  <a:pt x="1961" y="2073"/>
                </a:lnTo>
                <a:lnTo>
                  <a:pt x="1973" y="2118"/>
                </a:lnTo>
                <a:lnTo>
                  <a:pt x="1876" y="2123"/>
                </a:lnTo>
                <a:lnTo>
                  <a:pt x="1846" y="2093"/>
                </a:lnTo>
                <a:lnTo>
                  <a:pt x="1826" y="2089"/>
                </a:lnTo>
                <a:lnTo>
                  <a:pt x="1791" y="2110"/>
                </a:lnTo>
                <a:lnTo>
                  <a:pt x="1750" y="2115"/>
                </a:lnTo>
                <a:lnTo>
                  <a:pt x="1724" y="2128"/>
                </a:lnTo>
                <a:lnTo>
                  <a:pt x="1678" y="2123"/>
                </a:lnTo>
                <a:lnTo>
                  <a:pt x="1669" y="2109"/>
                </a:lnTo>
                <a:lnTo>
                  <a:pt x="1669" y="2087"/>
                </a:lnTo>
                <a:lnTo>
                  <a:pt x="1624" y="2084"/>
                </a:lnTo>
                <a:lnTo>
                  <a:pt x="1618" y="2017"/>
                </a:lnTo>
                <a:lnTo>
                  <a:pt x="1580" y="1981"/>
                </a:lnTo>
                <a:lnTo>
                  <a:pt x="1557" y="1988"/>
                </a:lnTo>
                <a:lnTo>
                  <a:pt x="1489" y="1946"/>
                </a:lnTo>
                <a:lnTo>
                  <a:pt x="1422" y="1935"/>
                </a:lnTo>
                <a:lnTo>
                  <a:pt x="1375" y="1971"/>
                </a:lnTo>
                <a:lnTo>
                  <a:pt x="1339" y="1984"/>
                </a:lnTo>
                <a:lnTo>
                  <a:pt x="1339" y="2135"/>
                </a:lnTo>
                <a:lnTo>
                  <a:pt x="1209" y="2197"/>
                </a:lnTo>
                <a:lnTo>
                  <a:pt x="1131" y="2224"/>
                </a:lnTo>
                <a:lnTo>
                  <a:pt x="1104" y="2200"/>
                </a:lnTo>
                <a:lnTo>
                  <a:pt x="1081" y="2210"/>
                </a:lnTo>
                <a:lnTo>
                  <a:pt x="1068" y="2204"/>
                </a:lnTo>
                <a:lnTo>
                  <a:pt x="1062" y="2223"/>
                </a:lnTo>
                <a:lnTo>
                  <a:pt x="1043" y="2243"/>
                </a:lnTo>
                <a:lnTo>
                  <a:pt x="967" y="2224"/>
                </a:lnTo>
                <a:lnTo>
                  <a:pt x="947" y="2234"/>
                </a:lnTo>
                <a:lnTo>
                  <a:pt x="932" y="2221"/>
                </a:lnTo>
                <a:lnTo>
                  <a:pt x="941" y="2203"/>
                </a:lnTo>
                <a:lnTo>
                  <a:pt x="932" y="2184"/>
                </a:lnTo>
                <a:lnTo>
                  <a:pt x="944" y="2182"/>
                </a:lnTo>
                <a:lnTo>
                  <a:pt x="945" y="2175"/>
                </a:lnTo>
                <a:lnTo>
                  <a:pt x="905" y="2128"/>
                </a:lnTo>
                <a:lnTo>
                  <a:pt x="886" y="2131"/>
                </a:lnTo>
                <a:lnTo>
                  <a:pt x="881" y="2079"/>
                </a:lnTo>
                <a:lnTo>
                  <a:pt x="862" y="2083"/>
                </a:lnTo>
                <a:lnTo>
                  <a:pt x="875" y="2064"/>
                </a:lnTo>
                <a:lnTo>
                  <a:pt x="888" y="2071"/>
                </a:lnTo>
                <a:lnTo>
                  <a:pt x="908" y="2057"/>
                </a:lnTo>
                <a:lnTo>
                  <a:pt x="907" y="2048"/>
                </a:lnTo>
                <a:lnTo>
                  <a:pt x="885" y="2054"/>
                </a:lnTo>
                <a:lnTo>
                  <a:pt x="885" y="2038"/>
                </a:lnTo>
                <a:lnTo>
                  <a:pt x="866" y="2030"/>
                </a:lnTo>
                <a:lnTo>
                  <a:pt x="852" y="2043"/>
                </a:lnTo>
                <a:lnTo>
                  <a:pt x="827" y="1989"/>
                </a:lnTo>
                <a:lnTo>
                  <a:pt x="783" y="1950"/>
                </a:lnTo>
                <a:lnTo>
                  <a:pt x="757" y="1975"/>
                </a:lnTo>
                <a:lnTo>
                  <a:pt x="755" y="1959"/>
                </a:lnTo>
                <a:lnTo>
                  <a:pt x="741" y="1942"/>
                </a:lnTo>
                <a:lnTo>
                  <a:pt x="693" y="1924"/>
                </a:lnTo>
                <a:lnTo>
                  <a:pt x="672" y="1930"/>
                </a:lnTo>
                <a:lnTo>
                  <a:pt x="667" y="1973"/>
                </a:lnTo>
                <a:lnTo>
                  <a:pt x="647" y="1956"/>
                </a:lnTo>
                <a:lnTo>
                  <a:pt x="649" y="1907"/>
                </a:lnTo>
                <a:lnTo>
                  <a:pt x="663" y="1916"/>
                </a:lnTo>
                <a:lnTo>
                  <a:pt x="690" y="1911"/>
                </a:lnTo>
                <a:lnTo>
                  <a:pt x="705" y="1894"/>
                </a:lnTo>
                <a:lnTo>
                  <a:pt x="700" y="1854"/>
                </a:lnTo>
                <a:lnTo>
                  <a:pt x="721" y="1825"/>
                </a:lnTo>
                <a:lnTo>
                  <a:pt x="728" y="1825"/>
                </a:lnTo>
                <a:lnTo>
                  <a:pt x="712" y="1743"/>
                </a:lnTo>
                <a:lnTo>
                  <a:pt x="724" y="1730"/>
                </a:lnTo>
                <a:lnTo>
                  <a:pt x="729" y="1698"/>
                </a:lnTo>
                <a:lnTo>
                  <a:pt x="742" y="1695"/>
                </a:lnTo>
                <a:lnTo>
                  <a:pt x="742" y="1687"/>
                </a:lnTo>
                <a:lnTo>
                  <a:pt x="732" y="1669"/>
                </a:lnTo>
                <a:lnTo>
                  <a:pt x="719" y="1664"/>
                </a:lnTo>
                <a:lnTo>
                  <a:pt x="728" y="1658"/>
                </a:lnTo>
                <a:lnTo>
                  <a:pt x="706" y="1617"/>
                </a:lnTo>
                <a:lnTo>
                  <a:pt x="690" y="1620"/>
                </a:lnTo>
                <a:lnTo>
                  <a:pt x="683" y="1592"/>
                </a:lnTo>
                <a:lnTo>
                  <a:pt x="660" y="1563"/>
                </a:lnTo>
                <a:lnTo>
                  <a:pt x="669" y="1553"/>
                </a:lnTo>
                <a:lnTo>
                  <a:pt x="683" y="1561"/>
                </a:lnTo>
                <a:lnTo>
                  <a:pt x="695" y="1547"/>
                </a:lnTo>
                <a:lnTo>
                  <a:pt x="735" y="1532"/>
                </a:lnTo>
                <a:lnTo>
                  <a:pt x="741" y="1519"/>
                </a:lnTo>
                <a:lnTo>
                  <a:pt x="757" y="1511"/>
                </a:lnTo>
                <a:lnTo>
                  <a:pt x="804" y="1514"/>
                </a:lnTo>
                <a:lnTo>
                  <a:pt x="745" y="1502"/>
                </a:lnTo>
                <a:lnTo>
                  <a:pt x="660" y="1443"/>
                </a:lnTo>
                <a:lnTo>
                  <a:pt x="628" y="1443"/>
                </a:lnTo>
                <a:lnTo>
                  <a:pt x="636" y="1384"/>
                </a:lnTo>
                <a:lnTo>
                  <a:pt x="651" y="1351"/>
                </a:lnTo>
                <a:lnTo>
                  <a:pt x="670" y="1347"/>
                </a:lnTo>
                <a:lnTo>
                  <a:pt x="695" y="1321"/>
                </a:lnTo>
                <a:lnTo>
                  <a:pt x="718" y="1321"/>
                </a:lnTo>
                <a:lnTo>
                  <a:pt x="729" y="1299"/>
                </a:lnTo>
                <a:lnTo>
                  <a:pt x="742" y="1300"/>
                </a:lnTo>
                <a:lnTo>
                  <a:pt x="745" y="1293"/>
                </a:lnTo>
                <a:lnTo>
                  <a:pt x="773" y="1295"/>
                </a:lnTo>
                <a:lnTo>
                  <a:pt x="784" y="1246"/>
                </a:lnTo>
                <a:lnTo>
                  <a:pt x="807" y="1259"/>
                </a:lnTo>
                <a:lnTo>
                  <a:pt x="833" y="1254"/>
                </a:lnTo>
                <a:lnTo>
                  <a:pt x="850" y="1231"/>
                </a:lnTo>
                <a:lnTo>
                  <a:pt x="811" y="1246"/>
                </a:lnTo>
                <a:lnTo>
                  <a:pt x="785" y="1230"/>
                </a:lnTo>
                <a:lnTo>
                  <a:pt x="775" y="1238"/>
                </a:lnTo>
                <a:lnTo>
                  <a:pt x="767" y="1227"/>
                </a:lnTo>
                <a:lnTo>
                  <a:pt x="765" y="1241"/>
                </a:lnTo>
                <a:lnTo>
                  <a:pt x="728" y="1266"/>
                </a:lnTo>
                <a:lnTo>
                  <a:pt x="722" y="1286"/>
                </a:lnTo>
                <a:lnTo>
                  <a:pt x="708" y="1287"/>
                </a:lnTo>
                <a:lnTo>
                  <a:pt x="702" y="1313"/>
                </a:lnTo>
                <a:lnTo>
                  <a:pt x="654" y="1336"/>
                </a:lnTo>
                <a:lnTo>
                  <a:pt x="659" y="1315"/>
                </a:lnTo>
                <a:lnTo>
                  <a:pt x="637" y="1292"/>
                </a:lnTo>
                <a:lnTo>
                  <a:pt x="638" y="1260"/>
                </a:lnTo>
                <a:lnTo>
                  <a:pt x="627" y="1241"/>
                </a:lnTo>
                <a:lnTo>
                  <a:pt x="631" y="1181"/>
                </a:lnTo>
                <a:lnTo>
                  <a:pt x="644" y="1175"/>
                </a:lnTo>
                <a:lnTo>
                  <a:pt x="649" y="1158"/>
                </a:lnTo>
                <a:lnTo>
                  <a:pt x="667" y="1142"/>
                </a:lnTo>
                <a:lnTo>
                  <a:pt x="706" y="1156"/>
                </a:lnTo>
                <a:lnTo>
                  <a:pt x="729" y="1184"/>
                </a:lnTo>
                <a:lnTo>
                  <a:pt x="744" y="1182"/>
                </a:lnTo>
                <a:lnTo>
                  <a:pt x="713" y="1155"/>
                </a:lnTo>
                <a:lnTo>
                  <a:pt x="682" y="1142"/>
                </a:lnTo>
                <a:lnTo>
                  <a:pt x="669" y="1129"/>
                </a:lnTo>
                <a:lnTo>
                  <a:pt x="641" y="1152"/>
                </a:lnTo>
                <a:lnTo>
                  <a:pt x="637" y="1133"/>
                </a:lnTo>
                <a:lnTo>
                  <a:pt x="600" y="1100"/>
                </a:lnTo>
                <a:lnTo>
                  <a:pt x="611" y="1068"/>
                </a:lnTo>
                <a:lnTo>
                  <a:pt x="598" y="1015"/>
                </a:lnTo>
                <a:lnTo>
                  <a:pt x="579" y="993"/>
                </a:lnTo>
                <a:lnTo>
                  <a:pt x="517" y="967"/>
                </a:lnTo>
                <a:lnTo>
                  <a:pt x="507" y="950"/>
                </a:lnTo>
                <a:lnTo>
                  <a:pt x="443" y="940"/>
                </a:lnTo>
                <a:lnTo>
                  <a:pt x="431" y="929"/>
                </a:lnTo>
                <a:lnTo>
                  <a:pt x="388" y="953"/>
                </a:lnTo>
                <a:lnTo>
                  <a:pt x="360" y="982"/>
                </a:lnTo>
                <a:lnTo>
                  <a:pt x="350" y="1009"/>
                </a:lnTo>
                <a:lnTo>
                  <a:pt x="339" y="999"/>
                </a:lnTo>
                <a:lnTo>
                  <a:pt x="310" y="1032"/>
                </a:lnTo>
                <a:lnTo>
                  <a:pt x="307" y="1015"/>
                </a:lnTo>
                <a:lnTo>
                  <a:pt x="293" y="1001"/>
                </a:lnTo>
                <a:lnTo>
                  <a:pt x="304" y="982"/>
                </a:lnTo>
                <a:lnTo>
                  <a:pt x="301" y="949"/>
                </a:lnTo>
                <a:lnTo>
                  <a:pt x="321" y="934"/>
                </a:lnTo>
                <a:lnTo>
                  <a:pt x="319" y="878"/>
                </a:lnTo>
                <a:lnTo>
                  <a:pt x="300" y="836"/>
                </a:lnTo>
                <a:lnTo>
                  <a:pt x="290" y="829"/>
                </a:lnTo>
                <a:lnTo>
                  <a:pt x="277" y="835"/>
                </a:lnTo>
                <a:lnTo>
                  <a:pt x="259" y="831"/>
                </a:lnTo>
                <a:lnTo>
                  <a:pt x="258" y="818"/>
                </a:lnTo>
                <a:lnTo>
                  <a:pt x="265" y="812"/>
                </a:lnTo>
                <a:lnTo>
                  <a:pt x="257" y="806"/>
                </a:lnTo>
                <a:lnTo>
                  <a:pt x="254" y="793"/>
                </a:lnTo>
                <a:lnTo>
                  <a:pt x="257" y="780"/>
                </a:lnTo>
                <a:lnTo>
                  <a:pt x="274" y="767"/>
                </a:lnTo>
                <a:lnTo>
                  <a:pt x="271" y="743"/>
                </a:lnTo>
                <a:lnTo>
                  <a:pt x="275" y="728"/>
                </a:lnTo>
                <a:lnTo>
                  <a:pt x="284" y="730"/>
                </a:lnTo>
                <a:lnTo>
                  <a:pt x="291" y="723"/>
                </a:lnTo>
                <a:lnTo>
                  <a:pt x="284" y="710"/>
                </a:lnTo>
                <a:lnTo>
                  <a:pt x="268" y="711"/>
                </a:lnTo>
                <a:lnTo>
                  <a:pt x="249" y="737"/>
                </a:lnTo>
                <a:lnTo>
                  <a:pt x="212" y="735"/>
                </a:lnTo>
                <a:lnTo>
                  <a:pt x="209" y="753"/>
                </a:lnTo>
                <a:lnTo>
                  <a:pt x="219" y="761"/>
                </a:lnTo>
                <a:lnTo>
                  <a:pt x="218" y="767"/>
                </a:lnTo>
                <a:lnTo>
                  <a:pt x="205" y="772"/>
                </a:lnTo>
                <a:lnTo>
                  <a:pt x="206" y="783"/>
                </a:lnTo>
                <a:lnTo>
                  <a:pt x="164" y="787"/>
                </a:lnTo>
                <a:lnTo>
                  <a:pt x="167" y="799"/>
                </a:lnTo>
                <a:lnTo>
                  <a:pt x="150" y="802"/>
                </a:lnTo>
                <a:lnTo>
                  <a:pt x="154" y="810"/>
                </a:lnTo>
                <a:lnTo>
                  <a:pt x="146" y="828"/>
                </a:lnTo>
                <a:lnTo>
                  <a:pt x="131" y="833"/>
                </a:lnTo>
                <a:lnTo>
                  <a:pt x="125" y="819"/>
                </a:lnTo>
                <a:lnTo>
                  <a:pt x="110" y="826"/>
                </a:lnTo>
                <a:lnTo>
                  <a:pt x="75" y="822"/>
                </a:lnTo>
                <a:lnTo>
                  <a:pt x="65" y="784"/>
                </a:lnTo>
                <a:lnTo>
                  <a:pt x="71" y="780"/>
                </a:lnTo>
                <a:lnTo>
                  <a:pt x="61" y="770"/>
                </a:lnTo>
                <a:lnTo>
                  <a:pt x="65" y="761"/>
                </a:lnTo>
                <a:lnTo>
                  <a:pt x="87" y="757"/>
                </a:lnTo>
                <a:lnTo>
                  <a:pt x="81" y="750"/>
                </a:lnTo>
                <a:lnTo>
                  <a:pt x="98" y="735"/>
                </a:lnTo>
                <a:lnTo>
                  <a:pt x="121" y="743"/>
                </a:lnTo>
                <a:lnTo>
                  <a:pt x="149" y="761"/>
                </a:lnTo>
                <a:lnTo>
                  <a:pt x="163" y="763"/>
                </a:lnTo>
                <a:lnTo>
                  <a:pt x="180" y="750"/>
                </a:lnTo>
                <a:lnTo>
                  <a:pt x="190" y="728"/>
                </a:lnTo>
                <a:lnTo>
                  <a:pt x="174" y="717"/>
                </a:lnTo>
                <a:lnTo>
                  <a:pt x="156" y="728"/>
                </a:lnTo>
                <a:lnTo>
                  <a:pt x="157" y="717"/>
                </a:lnTo>
                <a:lnTo>
                  <a:pt x="179" y="686"/>
                </a:lnTo>
                <a:lnTo>
                  <a:pt x="156" y="697"/>
                </a:lnTo>
                <a:lnTo>
                  <a:pt x="121" y="678"/>
                </a:lnTo>
                <a:lnTo>
                  <a:pt x="140" y="653"/>
                </a:lnTo>
                <a:lnTo>
                  <a:pt x="124" y="658"/>
                </a:lnTo>
                <a:lnTo>
                  <a:pt x="118" y="649"/>
                </a:lnTo>
                <a:lnTo>
                  <a:pt x="92" y="648"/>
                </a:lnTo>
                <a:lnTo>
                  <a:pt x="76" y="658"/>
                </a:lnTo>
                <a:lnTo>
                  <a:pt x="49" y="643"/>
                </a:lnTo>
                <a:lnTo>
                  <a:pt x="51" y="659"/>
                </a:lnTo>
                <a:lnTo>
                  <a:pt x="66" y="674"/>
                </a:lnTo>
                <a:lnTo>
                  <a:pt x="69" y="710"/>
                </a:lnTo>
                <a:lnTo>
                  <a:pt x="22" y="757"/>
                </a:lnTo>
                <a:lnTo>
                  <a:pt x="13" y="757"/>
                </a:lnTo>
                <a:lnTo>
                  <a:pt x="16" y="743"/>
                </a:lnTo>
                <a:lnTo>
                  <a:pt x="26" y="738"/>
                </a:lnTo>
                <a:lnTo>
                  <a:pt x="19" y="717"/>
                </a:lnTo>
                <a:lnTo>
                  <a:pt x="39" y="688"/>
                </a:lnTo>
                <a:lnTo>
                  <a:pt x="32" y="676"/>
                </a:lnTo>
                <a:lnTo>
                  <a:pt x="38" y="669"/>
                </a:lnTo>
                <a:lnTo>
                  <a:pt x="35" y="663"/>
                </a:lnTo>
                <a:lnTo>
                  <a:pt x="23" y="669"/>
                </a:lnTo>
                <a:lnTo>
                  <a:pt x="16" y="659"/>
                </a:lnTo>
                <a:lnTo>
                  <a:pt x="20" y="646"/>
                </a:lnTo>
                <a:lnTo>
                  <a:pt x="13" y="645"/>
                </a:lnTo>
                <a:lnTo>
                  <a:pt x="17" y="636"/>
                </a:lnTo>
                <a:lnTo>
                  <a:pt x="2" y="629"/>
                </a:lnTo>
                <a:lnTo>
                  <a:pt x="0" y="619"/>
                </a:lnTo>
                <a:lnTo>
                  <a:pt x="33" y="612"/>
                </a:lnTo>
                <a:lnTo>
                  <a:pt x="33" y="588"/>
                </a:lnTo>
                <a:lnTo>
                  <a:pt x="40" y="599"/>
                </a:lnTo>
                <a:lnTo>
                  <a:pt x="59" y="583"/>
                </a:lnTo>
                <a:lnTo>
                  <a:pt x="66" y="555"/>
                </a:lnTo>
                <a:lnTo>
                  <a:pt x="58" y="555"/>
                </a:lnTo>
                <a:lnTo>
                  <a:pt x="53" y="544"/>
                </a:lnTo>
                <a:lnTo>
                  <a:pt x="66" y="537"/>
                </a:lnTo>
                <a:lnTo>
                  <a:pt x="65" y="527"/>
                </a:lnTo>
                <a:lnTo>
                  <a:pt x="78" y="525"/>
                </a:lnTo>
                <a:lnTo>
                  <a:pt x="81" y="503"/>
                </a:lnTo>
                <a:lnTo>
                  <a:pt x="58" y="482"/>
                </a:lnTo>
                <a:lnTo>
                  <a:pt x="74" y="482"/>
                </a:lnTo>
                <a:lnTo>
                  <a:pt x="63" y="463"/>
                </a:lnTo>
                <a:lnTo>
                  <a:pt x="75" y="467"/>
                </a:lnTo>
                <a:lnTo>
                  <a:pt x="84" y="454"/>
                </a:lnTo>
                <a:lnTo>
                  <a:pt x="85" y="475"/>
                </a:lnTo>
                <a:lnTo>
                  <a:pt x="104" y="475"/>
                </a:lnTo>
                <a:lnTo>
                  <a:pt x="94" y="499"/>
                </a:lnTo>
                <a:lnTo>
                  <a:pt x="105" y="509"/>
                </a:lnTo>
                <a:lnTo>
                  <a:pt x="102" y="542"/>
                </a:lnTo>
                <a:lnTo>
                  <a:pt x="107" y="545"/>
                </a:lnTo>
                <a:lnTo>
                  <a:pt x="114" y="532"/>
                </a:lnTo>
                <a:lnTo>
                  <a:pt x="137" y="593"/>
                </a:lnTo>
                <a:lnTo>
                  <a:pt x="149" y="599"/>
                </a:lnTo>
                <a:lnTo>
                  <a:pt x="140" y="551"/>
                </a:lnTo>
                <a:lnTo>
                  <a:pt x="124" y="542"/>
                </a:lnTo>
                <a:lnTo>
                  <a:pt x="120" y="521"/>
                </a:lnTo>
                <a:lnTo>
                  <a:pt x="140" y="519"/>
                </a:lnTo>
                <a:lnTo>
                  <a:pt x="114" y="490"/>
                </a:lnTo>
                <a:lnTo>
                  <a:pt x="134" y="478"/>
                </a:lnTo>
                <a:lnTo>
                  <a:pt x="151" y="441"/>
                </a:lnTo>
                <a:lnTo>
                  <a:pt x="133" y="443"/>
                </a:lnTo>
                <a:lnTo>
                  <a:pt x="134" y="421"/>
                </a:lnTo>
                <a:lnTo>
                  <a:pt x="123" y="421"/>
                </a:lnTo>
                <a:lnTo>
                  <a:pt x="121" y="413"/>
                </a:lnTo>
                <a:lnTo>
                  <a:pt x="137" y="400"/>
                </a:lnTo>
                <a:lnTo>
                  <a:pt x="128" y="388"/>
                </a:lnTo>
                <a:lnTo>
                  <a:pt x="111" y="385"/>
                </a:lnTo>
                <a:lnTo>
                  <a:pt x="112" y="378"/>
                </a:lnTo>
                <a:lnTo>
                  <a:pt x="131" y="372"/>
                </a:lnTo>
                <a:lnTo>
                  <a:pt x="138" y="382"/>
                </a:lnTo>
                <a:lnTo>
                  <a:pt x="147" y="381"/>
                </a:lnTo>
                <a:lnTo>
                  <a:pt x="151" y="371"/>
                </a:lnTo>
                <a:lnTo>
                  <a:pt x="147" y="365"/>
                </a:lnTo>
                <a:lnTo>
                  <a:pt x="159" y="358"/>
                </a:lnTo>
                <a:lnTo>
                  <a:pt x="156" y="341"/>
                </a:lnTo>
                <a:lnTo>
                  <a:pt x="172" y="354"/>
                </a:lnTo>
                <a:lnTo>
                  <a:pt x="182" y="339"/>
                </a:lnTo>
                <a:lnTo>
                  <a:pt x="210" y="332"/>
                </a:lnTo>
                <a:lnTo>
                  <a:pt x="215" y="320"/>
                </a:lnTo>
                <a:lnTo>
                  <a:pt x="223" y="325"/>
                </a:lnTo>
                <a:lnTo>
                  <a:pt x="241" y="318"/>
                </a:lnTo>
                <a:lnTo>
                  <a:pt x="234" y="331"/>
                </a:lnTo>
                <a:lnTo>
                  <a:pt x="281" y="354"/>
                </a:lnTo>
                <a:lnTo>
                  <a:pt x="300" y="351"/>
                </a:lnTo>
                <a:lnTo>
                  <a:pt x="293" y="331"/>
                </a:lnTo>
                <a:lnTo>
                  <a:pt x="308" y="307"/>
                </a:lnTo>
                <a:lnTo>
                  <a:pt x="303" y="241"/>
                </a:lnTo>
                <a:lnTo>
                  <a:pt x="290" y="215"/>
                </a:lnTo>
                <a:lnTo>
                  <a:pt x="297" y="202"/>
                </a:lnTo>
                <a:lnTo>
                  <a:pt x="313" y="202"/>
                </a:lnTo>
                <a:lnTo>
                  <a:pt x="321" y="184"/>
                </a:lnTo>
                <a:lnTo>
                  <a:pt x="332" y="182"/>
                </a:lnTo>
                <a:lnTo>
                  <a:pt x="336" y="196"/>
                </a:lnTo>
                <a:lnTo>
                  <a:pt x="327" y="211"/>
                </a:lnTo>
                <a:lnTo>
                  <a:pt x="310" y="215"/>
                </a:lnTo>
                <a:lnTo>
                  <a:pt x="324" y="234"/>
                </a:lnTo>
                <a:lnTo>
                  <a:pt x="336" y="228"/>
                </a:lnTo>
                <a:lnTo>
                  <a:pt x="342" y="233"/>
                </a:lnTo>
                <a:lnTo>
                  <a:pt x="324" y="256"/>
                </a:lnTo>
                <a:lnTo>
                  <a:pt x="324" y="315"/>
                </a:lnTo>
                <a:lnTo>
                  <a:pt x="337" y="322"/>
                </a:lnTo>
                <a:lnTo>
                  <a:pt x="339" y="336"/>
                </a:lnTo>
                <a:lnTo>
                  <a:pt x="355" y="341"/>
                </a:lnTo>
                <a:lnTo>
                  <a:pt x="357" y="369"/>
                </a:lnTo>
                <a:lnTo>
                  <a:pt x="376" y="369"/>
                </a:lnTo>
                <a:lnTo>
                  <a:pt x="373" y="380"/>
                </a:lnTo>
                <a:lnTo>
                  <a:pt x="350" y="380"/>
                </a:lnTo>
                <a:lnTo>
                  <a:pt x="345" y="387"/>
                </a:lnTo>
                <a:lnTo>
                  <a:pt x="343" y="401"/>
                </a:lnTo>
                <a:lnTo>
                  <a:pt x="326" y="423"/>
                </a:lnTo>
                <a:lnTo>
                  <a:pt x="326" y="441"/>
                </a:lnTo>
                <a:lnTo>
                  <a:pt x="314" y="452"/>
                </a:lnTo>
                <a:lnTo>
                  <a:pt x="313" y="473"/>
                </a:lnTo>
                <a:lnTo>
                  <a:pt x="350" y="482"/>
                </a:lnTo>
                <a:lnTo>
                  <a:pt x="347" y="493"/>
                </a:lnTo>
                <a:lnTo>
                  <a:pt x="313" y="511"/>
                </a:lnTo>
                <a:lnTo>
                  <a:pt x="293" y="511"/>
                </a:lnTo>
                <a:lnTo>
                  <a:pt x="288" y="524"/>
                </a:lnTo>
                <a:lnTo>
                  <a:pt x="301" y="531"/>
                </a:lnTo>
                <a:lnTo>
                  <a:pt x="297" y="555"/>
                </a:lnTo>
                <a:lnTo>
                  <a:pt x="306" y="565"/>
                </a:lnTo>
                <a:lnTo>
                  <a:pt x="316" y="557"/>
                </a:lnTo>
                <a:lnTo>
                  <a:pt x="313" y="547"/>
                </a:lnTo>
                <a:lnTo>
                  <a:pt x="320" y="541"/>
                </a:lnTo>
                <a:lnTo>
                  <a:pt x="324" y="551"/>
                </a:lnTo>
                <a:lnTo>
                  <a:pt x="330" y="547"/>
                </a:lnTo>
                <a:lnTo>
                  <a:pt x="324" y="537"/>
                </a:lnTo>
                <a:lnTo>
                  <a:pt x="330" y="528"/>
                </a:lnTo>
                <a:lnTo>
                  <a:pt x="345" y="537"/>
                </a:lnTo>
                <a:lnTo>
                  <a:pt x="360" y="521"/>
                </a:lnTo>
                <a:lnTo>
                  <a:pt x="369" y="531"/>
                </a:lnTo>
                <a:lnTo>
                  <a:pt x="381" y="531"/>
                </a:lnTo>
                <a:lnTo>
                  <a:pt x="382" y="524"/>
                </a:lnTo>
                <a:lnTo>
                  <a:pt x="365" y="509"/>
                </a:lnTo>
                <a:lnTo>
                  <a:pt x="363" y="496"/>
                </a:lnTo>
                <a:lnTo>
                  <a:pt x="370" y="489"/>
                </a:lnTo>
                <a:lnTo>
                  <a:pt x="352" y="475"/>
                </a:lnTo>
                <a:lnTo>
                  <a:pt x="373" y="427"/>
                </a:lnTo>
                <a:lnTo>
                  <a:pt x="386" y="436"/>
                </a:lnTo>
                <a:lnTo>
                  <a:pt x="402" y="433"/>
                </a:lnTo>
                <a:lnTo>
                  <a:pt x="394" y="463"/>
                </a:lnTo>
                <a:lnTo>
                  <a:pt x="417" y="493"/>
                </a:lnTo>
                <a:lnTo>
                  <a:pt x="431" y="496"/>
                </a:lnTo>
                <a:lnTo>
                  <a:pt x="415" y="462"/>
                </a:lnTo>
                <a:lnTo>
                  <a:pt x="441" y="440"/>
                </a:lnTo>
                <a:lnTo>
                  <a:pt x="441" y="416"/>
                </a:lnTo>
                <a:lnTo>
                  <a:pt x="431" y="400"/>
                </a:lnTo>
                <a:lnTo>
                  <a:pt x="453" y="387"/>
                </a:lnTo>
                <a:lnTo>
                  <a:pt x="487" y="391"/>
                </a:lnTo>
                <a:lnTo>
                  <a:pt x="484" y="364"/>
                </a:lnTo>
                <a:lnTo>
                  <a:pt x="497" y="369"/>
                </a:lnTo>
                <a:lnTo>
                  <a:pt x="499" y="356"/>
                </a:lnTo>
                <a:lnTo>
                  <a:pt x="516" y="362"/>
                </a:lnTo>
                <a:lnTo>
                  <a:pt x="522" y="354"/>
                </a:lnTo>
                <a:lnTo>
                  <a:pt x="542" y="354"/>
                </a:lnTo>
                <a:lnTo>
                  <a:pt x="543" y="346"/>
                </a:lnTo>
                <a:lnTo>
                  <a:pt x="536" y="336"/>
                </a:lnTo>
                <a:lnTo>
                  <a:pt x="506" y="332"/>
                </a:lnTo>
                <a:lnTo>
                  <a:pt x="509" y="318"/>
                </a:lnTo>
                <a:lnTo>
                  <a:pt x="499" y="312"/>
                </a:lnTo>
                <a:lnTo>
                  <a:pt x="497" y="306"/>
                </a:lnTo>
                <a:lnTo>
                  <a:pt x="513" y="309"/>
                </a:lnTo>
                <a:lnTo>
                  <a:pt x="523" y="300"/>
                </a:lnTo>
                <a:lnTo>
                  <a:pt x="522" y="273"/>
                </a:lnTo>
                <a:lnTo>
                  <a:pt x="506" y="266"/>
                </a:lnTo>
                <a:lnTo>
                  <a:pt x="507" y="273"/>
                </a:lnTo>
                <a:lnTo>
                  <a:pt x="489" y="276"/>
                </a:lnTo>
                <a:lnTo>
                  <a:pt x="476" y="290"/>
                </a:lnTo>
                <a:lnTo>
                  <a:pt x="464" y="280"/>
                </a:lnTo>
                <a:lnTo>
                  <a:pt x="460" y="257"/>
                </a:lnTo>
                <a:lnTo>
                  <a:pt x="438" y="251"/>
                </a:lnTo>
                <a:lnTo>
                  <a:pt x="422" y="269"/>
                </a:lnTo>
                <a:lnTo>
                  <a:pt x="417" y="264"/>
                </a:lnTo>
                <a:lnTo>
                  <a:pt x="425" y="244"/>
                </a:lnTo>
                <a:lnTo>
                  <a:pt x="408" y="241"/>
                </a:lnTo>
                <a:lnTo>
                  <a:pt x="405" y="221"/>
                </a:lnTo>
                <a:lnTo>
                  <a:pt x="379" y="224"/>
                </a:lnTo>
                <a:lnTo>
                  <a:pt x="383" y="204"/>
                </a:lnTo>
                <a:lnTo>
                  <a:pt x="428" y="204"/>
                </a:lnTo>
                <a:lnTo>
                  <a:pt x="440" y="224"/>
                </a:lnTo>
                <a:lnTo>
                  <a:pt x="448" y="207"/>
                </a:lnTo>
                <a:lnTo>
                  <a:pt x="468" y="207"/>
                </a:lnTo>
                <a:lnTo>
                  <a:pt x="470" y="199"/>
                </a:lnTo>
                <a:lnTo>
                  <a:pt x="467" y="194"/>
                </a:lnTo>
                <a:lnTo>
                  <a:pt x="453" y="196"/>
                </a:lnTo>
                <a:lnTo>
                  <a:pt x="454" y="184"/>
                </a:lnTo>
                <a:lnTo>
                  <a:pt x="444" y="175"/>
                </a:lnTo>
                <a:lnTo>
                  <a:pt x="430" y="184"/>
                </a:lnTo>
                <a:lnTo>
                  <a:pt x="427" y="175"/>
                </a:lnTo>
                <a:lnTo>
                  <a:pt x="373" y="171"/>
                </a:lnTo>
                <a:lnTo>
                  <a:pt x="368" y="137"/>
                </a:lnTo>
                <a:lnTo>
                  <a:pt x="379" y="145"/>
                </a:lnTo>
                <a:lnTo>
                  <a:pt x="409" y="129"/>
                </a:lnTo>
                <a:lnTo>
                  <a:pt x="415" y="114"/>
                </a:lnTo>
                <a:lnTo>
                  <a:pt x="430" y="123"/>
                </a:lnTo>
                <a:lnTo>
                  <a:pt x="461" y="117"/>
                </a:lnTo>
                <a:lnTo>
                  <a:pt x="467" y="104"/>
                </a:lnTo>
                <a:lnTo>
                  <a:pt x="474" y="113"/>
                </a:lnTo>
                <a:lnTo>
                  <a:pt x="539" y="111"/>
                </a:lnTo>
                <a:lnTo>
                  <a:pt x="587" y="136"/>
                </a:lnTo>
                <a:lnTo>
                  <a:pt x="610" y="124"/>
                </a:lnTo>
                <a:lnTo>
                  <a:pt x="591" y="90"/>
                </a:lnTo>
                <a:lnTo>
                  <a:pt x="600" y="91"/>
                </a:lnTo>
                <a:lnTo>
                  <a:pt x="638" y="47"/>
                </a:lnTo>
                <a:lnTo>
                  <a:pt x="628" y="37"/>
                </a:lnTo>
                <a:lnTo>
                  <a:pt x="641" y="12"/>
                </a:lnTo>
                <a:lnTo>
                  <a:pt x="650" y="12"/>
                </a:lnTo>
                <a:lnTo>
                  <a:pt x="65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4763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7" name="Freeform 17"/>
          <p:cNvSpPr>
            <a:spLocks/>
          </p:cNvSpPr>
          <p:nvPr/>
        </p:nvSpPr>
        <p:spPr bwMode="auto">
          <a:xfrm>
            <a:off x="15907804" y="14335687"/>
            <a:ext cx="6251100" cy="4447185"/>
          </a:xfrm>
          <a:custGeom>
            <a:avLst/>
            <a:gdLst/>
            <a:ahLst/>
            <a:cxnLst>
              <a:cxn ang="0">
                <a:pos x="834" y="36"/>
              </a:cxn>
              <a:cxn ang="0">
                <a:pos x="1128" y="152"/>
              </a:cxn>
              <a:cxn ang="0">
                <a:pos x="1305" y="158"/>
              </a:cxn>
              <a:cxn ang="0">
                <a:pos x="1563" y="136"/>
              </a:cxn>
              <a:cxn ang="0">
                <a:pos x="1733" y="325"/>
              </a:cxn>
              <a:cxn ang="0">
                <a:pos x="1818" y="425"/>
              </a:cxn>
              <a:cxn ang="0">
                <a:pos x="1946" y="318"/>
              </a:cxn>
              <a:cxn ang="0">
                <a:pos x="2091" y="256"/>
              </a:cxn>
              <a:cxn ang="0">
                <a:pos x="2183" y="322"/>
              </a:cxn>
              <a:cxn ang="0">
                <a:pos x="2269" y="341"/>
              </a:cxn>
              <a:cxn ang="0">
                <a:pos x="2360" y="298"/>
              </a:cxn>
              <a:cxn ang="0">
                <a:pos x="2540" y="504"/>
              </a:cxn>
              <a:cxn ang="0">
                <a:pos x="2387" y="688"/>
              </a:cxn>
              <a:cxn ang="0">
                <a:pos x="2292" y="701"/>
              </a:cxn>
              <a:cxn ang="0">
                <a:pos x="2265" y="742"/>
              </a:cxn>
              <a:cxn ang="0">
                <a:pos x="2145" y="990"/>
              </a:cxn>
              <a:cxn ang="0">
                <a:pos x="2065" y="1204"/>
              </a:cxn>
              <a:cxn ang="0">
                <a:pos x="2089" y="1330"/>
              </a:cxn>
              <a:cxn ang="0">
                <a:pos x="2106" y="1482"/>
              </a:cxn>
              <a:cxn ang="0">
                <a:pos x="2140" y="1596"/>
              </a:cxn>
              <a:cxn ang="0">
                <a:pos x="2019" y="1814"/>
              </a:cxn>
              <a:cxn ang="0">
                <a:pos x="1823" y="1696"/>
              </a:cxn>
              <a:cxn ang="0">
                <a:pos x="1670" y="1792"/>
              </a:cxn>
              <a:cxn ang="0">
                <a:pos x="1413" y="1762"/>
              </a:cxn>
              <a:cxn ang="0">
                <a:pos x="1281" y="1789"/>
              </a:cxn>
              <a:cxn ang="0">
                <a:pos x="1150" y="1699"/>
              </a:cxn>
              <a:cxn ang="0">
                <a:pos x="1114" y="1593"/>
              </a:cxn>
              <a:cxn ang="0">
                <a:pos x="1000" y="1537"/>
              </a:cxn>
              <a:cxn ang="0">
                <a:pos x="935" y="1596"/>
              </a:cxn>
              <a:cxn ang="0">
                <a:pos x="716" y="1462"/>
              </a:cxn>
              <a:cxn ang="0">
                <a:pos x="613" y="1506"/>
              </a:cxn>
              <a:cxn ang="0">
                <a:pos x="576" y="1604"/>
              </a:cxn>
              <a:cxn ang="0">
                <a:pos x="471" y="1710"/>
              </a:cxn>
              <a:cxn ang="0">
                <a:pos x="350" y="1743"/>
              </a:cxn>
              <a:cxn ang="0">
                <a:pos x="152" y="1632"/>
              </a:cxn>
              <a:cxn ang="0">
                <a:pos x="33" y="1490"/>
              </a:cxn>
              <a:cxn ang="0">
                <a:pos x="86" y="1331"/>
              </a:cxn>
              <a:cxn ang="0">
                <a:pos x="121" y="1302"/>
              </a:cxn>
              <a:cxn ang="0">
                <a:pos x="282" y="1288"/>
              </a:cxn>
              <a:cxn ang="0">
                <a:pos x="344" y="1197"/>
              </a:cxn>
              <a:cxn ang="0">
                <a:pos x="394" y="1191"/>
              </a:cxn>
              <a:cxn ang="0">
                <a:pos x="366" y="1155"/>
              </a:cxn>
              <a:cxn ang="0">
                <a:pos x="296" y="1163"/>
              </a:cxn>
              <a:cxn ang="0">
                <a:pos x="152" y="1186"/>
              </a:cxn>
              <a:cxn ang="0">
                <a:pos x="57" y="1093"/>
              </a:cxn>
              <a:cxn ang="0">
                <a:pos x="82" y="1052"/>
              </a:cxn>
              <a:cxn ang="0">
                <a:pos x="282" y="909"/>
              </a:cxn>
              <a:cxn ang="0">
                <a:pos x="461" y="730"/>
              </a:cxn>
              <a:cxn ang="0">
                <a:pos x="593" y="791"/>
              </a:cxn>
              <a:cxn ang="0">
                <a:pos x="517" y="588"/>
              </a:cxn>
              <a:cxn ang="0">
                <a:pos x="662" y="524"/>
              </a:cxn>
              <a:cxn ang="0">
                <a:pos x="527" y="534"/>
              </a:cxn>
              <a:cxn ang="0">
                <a:pos x="279" y="417"/>
              </a:cxn>
              <a:cxn ang="0">
                <a:pos x="301" y="351"/>
              </a:cxn>
              <a:cxn ang="0">
                <a:pos x="520" y="338"/>
              </a:cxn>
            </a:cxnLst>
            <a:rect l="0" t="0" r="r" b="b"/>
            <a:pathLst>
              <a:path w="2546" h="1814">
                <a:moveTo>
                  <a:pt x="540" y="275"/>
                </a:moveTo>
                <a:lnTo>
                  <a:pt x="563" y="265"/>
                </a:lnTo>
                <a:lnTo>
                  <a:pt x="590" y="289"/>
                </a:lnTo>
                <a:lnTo>
                  <a:pt x="668" y="262"/>
                </a:lnTo>
                <a:lnTo>
                  <a:pt x="798" y="200"/>
                </a:lnTo>
                <a:lnTo>
                  <a:pt x="798" y="49"/>
                </a:lnTo>
                <a:lnTo>
                  <a:pt x="834" y="36"/>
                </a:lnTo>
                <a:lnTo>
                  <a:pt x="881" y="0"/>
                </a:lnTo>
                <a:lnTo>
                  <a:pt x="948" y="11"/>
                </a:lnTo>
                <a:lnTo>
                  <a:pt x="1016" y="53"/>
                </a:lnTo>
                <a:lnTo>
                  <a:pt x="1039" y="46"/>
                </a:lnTo>
                <a:lnTo>
                  <a:pt x="1077" y="82"/>
                </a:lnTo>
                <a:lnTo>
                  <a:pt x="1083" y="149"/>
                </a:lnTo>
                <a:lnTo>
                  <a:pt x="1128" y="152"/>
                </a:lnTo>
                <a:lnTo>
                  <a:pt x="1128" y="174"/>
                </a:lnTo>
                <a:lnTo>
                  <a:pt x="1137" y="188"/>
                </a:lnTo>
                <a:lnTo>
                  <a:pt x="1183" y="193"/>
                </a:lnTo>
                <a:lnTo>
                  <a:pt x="1209" y="180"/>
                </a:lnTo>
                <a:lnTo>
                  <a:pt x="1250" y="175"/>
                </a:lnTo>
                <a:lnTo>
                  <a:pt x="1285" y="154"/>
                </a:lnTo>
                <a:lnTo>
                  <a:pt x="1305" y="158"/>
                </a:lnTo>
                <a:lnTo>
                  <a:pt x="1335" y="188"/>
                </a:lnTo>
                <a:lnTo>
                  <a:pt x="1431" y="183"/>
                </a:lnTo>
                <a:lnTo>
                  <a:pt x="1420" y="138"/>
                </a:lnTo>
                <a:lnTo>
                  <a:pt x="1498" y="144"/>
                </a:lnTo>
                <a:lnTo>
                  <a:pt x="1498" y="144"/>
                </a:lnTo>
                <a:lnTo>
                  <a:pt x="1542" y="108"/>
                </a:lnTo>
                <a:lnTo>
                  <a:pt x="1563" y="136"/>
                </a:lnTo>
                <a:lnTo>
                  <a:pt x="1563" y="136"/>
                </a:lnTo>
                <a:lnTo>
                  <a:pt x="1615" y="229"/>
                </a:lnTo>
                <a:lnTo>
                  <a:pt x="1622" y="278"/>
                </a:lnTo>
                <a:lnTo>
                  <a:pt x="1655" y="357"/>
                </a:lnTo>
                <a:lnTo>
                  <a:pt x="1678" y="357"/>
                </a:lnTo>
                <a:lnTo>
                  <a:pt x="1678" y="357"/>
                </a:lnTo>
                <a:lnTo>
                  <a:pt x="1733" y="325"/>
                </a:lnTo>
                <a:lnTo>
                  <a:pt x="1733" y="325"/>
                </a:lnTo>
                <a:lnTo>
                  <a:pt x="1745" y="328"/>
                </a:lnTo>
                <a:lnTo>
                  <a:pt x="1745" y="328"/>
                </a:lnTo>
                <a:lnTo>
                  <a:pt x="1745" y="368"/>
                </a:lnTo>
                <a:lnTo>
                  <a:pt x="1745" y="368"/>
                </a:lnTo>
                <a:lnTo>
                  <a:pt x="1756" y="419"/>
                </a:lnTo>
                <a:lnTo>
                  <a:pt x="1818" y="425"/>
                </a:lnTo>
                <a:lnTo>
                  <a:pt x="1874" y="413"/>
                </a:lnTo>
                <a:lnTo>
                  <a:pt x="1892" y="379"/>
                </a:lnTo>
                <a:lnTo>
                  <a:pt x="1892" y="379"/>
                </a:lnTo>
                <a:lnTo>
                  <a:pt x="1895" y="340"/>
                </a:lnTo>
                <a:lnTo>
                  <a:pt x="1912" y="337"/>
                </a:lnTo>
                <a:lnTo>
                  <a:pt x="1912" y="337"/>
                </a:lnTo>
                <a:lnTo>
                  <a:pt x="1946" y="318"/>
                </a:lnTo>
                <a:lnTo>
                  <a:pt x="1993" y="340"/>
                </a:lnTo>
                <a:lnTo>
                  <a:pt x="2020" y="363"/>
                </a:lnTo>
                <a:lnTo>
                  <a:pt x="2070" y="312"/>
                </a:lnTo>
                <a:lnTo>
                  <a:pt x="2070" y="268"/>
                </a:lnTo>
                <a:lnTo>
                  <a:pt x="2070" y="268"/>
                </a:lnTo>
                <a:lnTo>
                  <a:pt x="2076" y="262"/>
                </a:lnTo>
                <a:lnTo>
                  <a:pt x="2091" y="256"/>
                </a:lnTo>
                <a:lnTo>
                  <a:pt x="2109" y="296"/>
                </a:lnTo>
                <a:lnTo>
                  <a:pt x="2109" y="296"/>
                </a:lnTo>
                <a:lnTo>
                  <a:pt x="2121" y="306"/>
                </a:lnTo>
                <a:lnTo>
                  <a:pt x="2121" y="306"/>
                </a:lnTo>
                <a:lnTo>
                  <a:pt x="2163" y="317"/>
                </a:lnTo>
                <a:lnTo>
                  <a:pt x="2163" y="317"/>
                </a:lnTo>
                <a:lnTo>
                  <a:pt x="2183" y="322"/>
                </a:lnTo>
                <a:lnTo>
                  <a:pt x="2183" y="322"/>
                </a:lnTo>
                <a:lnTo>
                  <a:pt x="2213" y="341"/>
                </a:lnTo>
                <a:lnTo>
                  <a:pt x="2213" y="341"/>
                </a:lnTo>
                <a:lnTo>
                  <a:pt x="2216" y="357"/>
                </a:lnTo>
                <a:lnTo>
                  <a:pt x="2264" y="357"/>
                </a:lnTo>
                <a:lnTo>
                  <a:pt x="2264" y="357"/>
                </a:lnTo>
                <a:lnTo>
                  <a:pt x="2269" y="341"/>
                </a:lnTo>
                <a:lnTo>
                  <a:pt x="2269" y="341"/>
                </a:lnTo>
                <a:lnTo>
                  <a:pt x="2285" y="335"/>
                </a:lnTo>
                <a:lnTo>
                  <a:pt x="2285" y="335"/>
                </a:lnTo>
                <a:lnTo>
                  <a:pt x="2334" y="306"/>
                </a:lnTo>
                <a:lnTo>
                  <a:pt x="2334" y="306"/>
                </a:lnTo>
                <a:lnTo>
                  <a:pt x="2360" y="298"/>
                </a:lnTo>
                <a:lnTo>
                  <a:pt x="2360" y="298"/>
                </a:lnTo>
                <a:lnTo>
                  <a:pt x="2376" y="299"/>
                </a:lnTo>
                <a:lnTo>
                  <a:pt x="2412" y="340"/>
                </a:lnTo>
                <a:lnTo>
                  <a:pt x="2461" y="294"/>
                </a:lnTo>
                <a:lnTo>
                  <a:pt x="2461" y="294"/>
                </a:lnTo>
                <a:lnTo>
                  <a:pt x="2523" y="394"/>
                </a:lnTo>
                <a:lnTo>
                  <a:pt x="2546" y="453"/>
                </a:lnTo>
                <a:lnTo>
                  <a:pt x="2540" y="504"/>
                </a:lnTo>
                <a:lnTo>
                  <a:pt x="2523" y="544"/>
                </a:lnTo>
                <a:lnTo>
                  <a:pt x="2523" y="544"/>
                </a:lnTo>
                <a:lnTo>
                  <a:pt x="2481" y="572"/>
                </a:lnTo>
                <a:lnTo>
                  <a:pt x="2454" y="619"/>
                </a:lnTo>
                <a:lnTo>
                  <a:pt x="2444" y="655"/>
                </a:lnTo>
                <a:lnTo>
                  <a:pt x="2421" y="658"/>
                </a:lnTo>
                <a:lnTo>
                  <a:pt x="2387" y="688"/>
                </a:lnTo>
                <a:lnTo>
                  <a:pt x="2362" y="688"/>
                </a:lnTo>
                <a:lnTo>
                  <a:pt x="2362" y="688"/>
                </a:lnTo>
                <a:lnTo>
                  <a:pt x="2328" y="709"/>
                </a:lnTo>
                <a:lnTo>
                  <a:pt x="2328" y="709"/>
                </a:lnTo>
                <a:lnTo>
                  <a:pt x="2305" y="710"/>
                </a:lnTo>
                <a:lnTo>
                  <a:pt x="2305" y="710"/>
                </a:lnTo>
                <a:lnTo>
                  <a:pt x="2292" y="701"/>
                </a:lnTo>
                <a:lnTo>
                  <a:pt x="2292" y="701"/>
                </a:lnTo>
                <a:lnTo>
                  <a:pt x="2285" y="698"/>
                </a:lnTo>
                <a:lnTo>
                  <a:pt x="2281" y="710"/>
                </a:lnTo>
                <a:lnTo>
                  <a:pt x="2281" y="710"/>
                </a:lnTo>
                <a:lnTo>
                  <a:pt x="2278" y="720"/>
                </a:lnTo>
                <a:lnTo>
                  <a:pt x="2278" y="720"/>
                </a:lnTo>
                <a:lnTo>
                  <a:pt x="2265" y="742"/>
                </a:lnTo>
                <a:lnTo>
                  <a:pt x="2265" y="742"/>
                </a:lnTo>
                <a:lnTo>
                  <a:pt x="2251" y="784"/>
                </a:lnTo>
                <a:lnTo>
                  <a:pt x="2193" y="848"/>
                </a:lnTo>
                <a:lnTo>
                  <a:pt x="2163" y="869"/>
                </a:lnTo>
                <a:lnTo>
                  <a:pt x="2148" y="955"/>
                </a:lnTo>
                <a:lnTo>
                  <a:pt x="2148" y="955"/>
                </a:lnTo>
                <a:lnTo>
                  <a:pt x="2145" y="990"/>
                </a:lnTo>
                <a:lnTo>
                  <a:pt x="2130" y="1004"/>
                </a:lnTo>
                <a:lnTo>
                  <a:pt x="2130" y="1004"/>
                </a:lnTo>
                <a:lnTo>
                  <a:pt x="2112" y="1030"/>
                </a:lnTo>
                <a:lnTo>
                  <a:pt x="2078" y="1119"/>
                </a:lnTo>
                <a:lnTo>
                  <a:pt x="2078" y="1119"/>
                </a:lnTo>
                <a:lnTo>
                  <a:pt x="2065" y="1204"/>
                </a:lnTo>
                <a:lnTo>
                  <a:pt x="2065" y="1204"/>
                </a:lnTo>
                <a:lnTo>
                  <a:pt x="2036" y="1263"/>
                </a:lnTo>
                <a:lnTo>
                  <a:pt x="2036" y="1263"/>
                </a:lnTo>
                <a:lnTo>
                  <a:pt x="2039" y="1304"/>
                </a:lnTo>
                <a:lnTo>
                  <a:pt x="2039" y="1304"/>
                </a:lnTo>
                <a:lnTo>
                  <a:pt x="2076" y="1317"/>
                </a:lnTo>
                <a:lnTo>
                  <a:pt x="2089" y="1330"/>
                </a:lnTo>
                <a:lnTo>
                  <a:pt x="2089" y="1330"/>
                </a:lnTo>
                <a:lnTo>
                  <a:pt x="2088" y="1363"/>
                </a:lnTo>
                <a:lnTo>
                  <a:pt x="2096" y="1382"/>
                </a:lnTo>
                <a:lnTo>
                  <a:pt x="2096" y="1382"/>
                </a:lnTo>
                <a:lnTo>
                  <a:pt x="2119" y="1422"/>
                </a:lnTo>
                <a:lnTo>
                  <a:pt x="2119" y="1422"/>
                </a:lnTo>
                <a:lnTo>
                  <a:pt x="2106" y="1482"/>
                </a:lnTo>
                <a:lnTo>
                  <a:pt x="2106" y="1482"/>
                </a:lnTo>
                <a:lnTo>
                  <a:pt x="2119" y="1517"/>
                </a:lnTo>
                <a:lnTo>
                  <a:pt x="2119" y="1517"/>
                </a:lnTo>
                <a:lnTo>
                  <a:pt x="2148" y="1524"/>
                </a:lnTo>
                <a:lnTo>
                  <a:pt x="2148" y="1524"/>
                </a:lnTo>
                <a:lnTo>
                  <a:pt x="2150" y="1534"/>
                </a:lnTo>
                <a:lnTo>
                  <a:pt x="2150" y="1534"/>
                </a:lnTo>
                <a:lnTo>
                  <a:pt x="2140" y="1596"/>
                </a:lnTo>
                <a:lnTo>
                  <a:pt x="2073" y="1661"/>
                </a:lnTo>
                <a:lnTo>
                  <a:pt x="2059" y="1696"/>
                </a:lnTo>
                <a:lnTo>
                  <a:pt x="2053" y="1717"/>
                </a:lnTo>
                <a:lnTo>
                  <a:pt x="2063" y="1769"/>
                </a:lnTo>
                <a:lnTo>
                  <a:pt x="2023" y="1810"/>
                </a:lnTo>
                <a:lnTo>
                  <a:pt x="2023" y="1810"/>
                </a:lnTo>
                <a:lnTo>
                  <a:pt x="2019" y="1814"/>
                </a:lnTo>
                <a:lnTo>
                  <a:pt x="2019" y="1814"/>
                </a:lnTo>
                <a:lnTo>
                  <a:pt x="1964" y="1766"/>
                </a:lnTo>
                <a:lnTo>
                  <a:pt x="1905" y="1733"/>
                </a:lnTo>
                <a:lnTo>
                  <a:pt x="1905" y="1733"/>
                </a:lnTo>
                <a:lnTo>
                  <a:pt x="1886" y="1717"/>
                </a:lnTo>
                <a:lnTo>
                  <a:pt x="1823" y="1696"/>
                </a:lnTo>
                <a:lnTo>
                  <a:pt x="1823" y="1696"/>
                </a:lnTo>
                <a:lnTo>
                  <a:pt x="1787" y="1699"/>
                </a:lnTo>
                <a:lnTo>
                  <a:pt x="1787" y="1699"/>
                </a:lnTo>
                <a:lnTo>
                  <a:pt x="1755" y="1716"/>
                </a:lnTo>
                <a:lnTo>
                  <a:pt x="1702" y="1784"/>
                </a:lnTo>
                <a:lnTo>
                  <a:pt x="1691" y="1792"/>
                </a:lnTo>
                <a:lnTo>
                  <a:pt x="1670" y="1792"/>
                </a:lnTo>
                <a:lnTo>
                  <a:pt x="1670" y="1792"/>
                </a:lnTo>
                <a:lnTo>
                  <a:pt x="1614" y="1787"/>
                </a:lnTo>
                <a:lnTo>
                  <a:pt x="1570" y="1798"/>
                </a:lnTo>
                <a:lnTo>
                  <a:pt x="1570" y="1798"/>
                </a:lnTo>
                <a:lnTo>
                  <a:pt x="1459" y="1800"/>
                </a:lnTo>
                <a:lnTo>
                  <a:pt x="1439" y="1787"/>
                </a:lnTo>
                <a:lnTo>
                  <a:pt x="1439" y="1787"/>
                </a:lnTo>
                <a:lnTo>
                  <a:pt x="1413" y="1762"/>
                </a:lnTo>
                <a:lnTo>
                  <a:pt x="1379" y="1782"/>
                </a:lnTo>
                <a:lnTo>
                  <a:pt x="1379" y="1782"/>
                </a:lnTo>
                <a:lnTo>
                  <a:pt x="1322" y="1758"/>
                </a:lnTo>
                <a:lnTo>
                  <a:pt x="1298" y="1774"/>
                </a:lnTo>
                <a:lnTo>
                  <a:pt x="1298" y="1774"/>
                </a:lnTo>
                <a:lnTo>
                  <a:pt x="1281" y="1789"/>
                </a:lnTo>
                <a:lnTo>
                  <a:pt x="1281" y="1789"/>
                </a:lnTo>
                <a:lnTo>
                  <a:pt x="1256" y="1807"/>
                </a:lnTo>
                <a:lnTo>
                  <a:pt x="1227" y="1810"/>
                </a:lnTo>
                <a:lnTo>
                  <a:pt x="1227" y="1810"/>
                </a:lnTo>
                <a:lnTo>
                  <a:pt x="1188" y="1800"/>
                </a:lnTo>
                <a:lnTo>
                  <a:pt x="1188" y="1800"/>
                </a:lnTo>
                <a:lnTo>
                  <a:pt x="1142" y="1763"/>
                </a:lnTo>
                <a:lnTo>
                  <a:pt x="1150" y="1699"/>
                </a:lnTo>
                <a:lnTo>
                  <a:pt x="1132" y="1647"/>
                </a:lnTo>
                <a:lnTo>
                  <a:pt x="1132" y="1647"/>
                </a:lnTo>
                <a:lnTo>
                  <a:pt x="1103" y="1647"/>
                </a:lnTo>
                <a:lnTo>
                  <a:pt x="1095" y="1635"/>
                </a:lnTo>
                <a:lnTo>
                  <a:pt x="1093" y="1618"/>
                </a:lnTo>
                <a:lnTo>
                  <a:pt x="1114" y="1593"/>
                </a:lnTo>
                <a:lnTo>
                  <a:pt x="1114" y="1593"/>
                </a:lnTo>
                <a:lnTo>
                  <a:pt x="1116" y="1549"/>
                </a:lnTo>
                <a:lnTo>
                  <a:pt x="1105" y="1514"/>
                </a:lnTo>
                <a:lnTo>
                  <a:pt x="1080" y="1495"/>
                </a:lnTo>
                <a:lnTo>
                  <a:pt x="1049" y="1488"/>
                </a:lnTo>
                <a:lnTo>
                  <a:pt x="1036" y="1494"/>
                </a:lnTo>
                <a:lnTo>
                  <a:pt x="1018" y="1526"/>
                </a:lnTo>
                <a:lnTo>
                  <a:pt x="1000" y="1537"/>
                </a:lnTo>
                <a:lnTo>
                  <a:pt x="991" y="1575"/>
                </a:lnTo>
                <a:lnTo>
                  <a:pt x="991" y="1575"/>
                </a:lnTo>
                <a:lnTo>
                  <a:pt x="988" y="1593"/>
                </a:lnTo>
                <a:lnTo>
                  <a:pt x="988" y="1593"/>
                </a:lnTo>
                <a:lnTo>
                  <a:pt x="969" y="1606"/>
                </a:lnTo>
                <a:lnTo>
                  <a:pt x="935" y="1596"/>
                </a:lnTo>
                <a:lnTo>
                  <a:pt x="935" y="1596"/>
                </a:lnTo>
                <a:lnTo>
                  <a:pt x="916" y="1580"/>
                </a:lnTo>
                <a:lnTo>
                  <a:pt x="916" y="1580"/>
                </a:lnTo>
                <a:lnTo>
                  <a:pt x="870" y="1494"/>
                </a:lnTo>
                <a:lnTo>
                  <a:pt x="851" y="1474"/>
                </a:lnTo>
                <a:lnTo>
                  <a:pt x="798" y="1441"/>
                </a:lnTo>
                <a:lnTo>
                  <a:pt x="743" y="1429"/>
                </a:lnTo>
                <a:lnTo>
                  <a:pt x="716" y="1462"/>
                </a:lnTo>
                <a:lnTo>
                  <a:pt x="696" y="1459"/>
                </a:lnTo>
                <a:lnTo>
                  <a:pt x="696" y="1459"/>
                </a:lnTo>
                <a:lnTo>
                  <a:pt x="668" y="1452"/>
                </a:lnTo>
                <a:lnTo>
                  <a:pt x="668" y="1452"/>
                </a:lnTo>
                <a:lnTo>
                  <a:pt x="628" y="1471"/>
                </a:lnTo>
                <a:lnTo>
                  <a:pt x="616" y="1485"/>
                </a:lnTo>
                <a:lnTo>
                  <a:pt x="613" y="1506"/>
                </a:lnTo>
                <a:lnTo>
                  <a:pt x="613" y="1506"/>
                </a:lnTo>
                <a:lnTo>
                  <a:pt x="616" y="1562"/>
                </a:lnTo>
                <a:lnTo>
                  <a:pt x="605" y="1573"/>
                </a:lnTo>
                <a:lnTo>
                  <a:pt x="605" y="1573"/>
                </a:lnTo>
                <a:lnTo>
                  <a:pt x="579" y="1591"/>
                </a:lnTo>
                <a:lnTo>
                  <a:pt x="576" y="1604"/>
                </a:lnTo>
                <a:lnTo>
                  <a:pt x="576" y="1604"/>
                </a:lnTo>
                <a:lnTo>
                  <a:pt x="582" y="1616"/>
                </a:lnTo>
                <a:lnTo>
                  <a:pt x="582" y="1616"/>
                </a:lnTo>
                <a:lnTo>
                  <a:pt x="583" y="1634"/>
                </a:lnTo>
                <a:lnTo>
                  <a:pt x="570" y="1670"/>
                </a:lnTo>
                <a:lnTo>
                  <a:pt x="527" y="1693"/>
                </a:lnTo>
                <a:lnTo>
                  <a:pt x="527" y="1693"/>
                </a:lnTo>
                <a:lnTo>
                  <a:pt x="471" y="1710"/>
                </a:lnTo>
                <a:lnTo>
                  <a:pt x="442" y="1736"/>
                </a:lnTo>
                <a:lnTo>
                  <a:pt x="442" y="1736"/>
                </a:lnTo>
                <a:lnTo>
                  <a:pt x="406" y="1749"/>
                </a:lnTo>
                <a:lnTo>
                  <a:pt x="389" y="1742"/>
                </a:lnTo>
                <a:lnTo>
                  <a:pt x="389" y="1742"/>
                </a:lnTo>
                <a:lnTo>
                  <a:pt x="368" y="1738"/>
                </a:lnTo>
                <a:lnTo>
                  <a:pt x="350" y="1743"/>
                </a:lnTo>
                <a:lnTo>
                  <a:pt x="324" y="1771"/>
                </a:lnTo>
                <a:lnTo>
                  <a:pt x="246" y="1775"/>
                </a:lnTo>
                <a:lnTo>
                  <a:pt x="246" y="1775"/>
                </a:lnTo>
                <a:lnTo>
                  <a:pt x="239" y="1745"/>
                </a:lnTo>
                <a:lnTo>
                  <a:pt x="208" y="1745"/>
                </a:lnTo>
                <a:lnTo>
                  <a:pt x="185" y="1673"/>
                </a:lnTo>
                <a:lnTo>
                  <a:pt x="152" y="1632"/>
                </a:lnTo>
                <a:lnTo>
                  <a:pt x="149" y="1579"/>
                </a:lnTo>
                <a:lnTo>
                  <a:pt x="135" y="1531"/>
                </a:lnTo>
                <a:lnTo>
                  <a:pt x="102" y="1504"/>
                </a:lnTo>
                <a:lnTo>
                  <a:pt x="102" y="1504"/>
                </a:lnTo>
                <a:lnTo>
                  <a:pt x="69" y="1493"/>
                </a:lnTo>
                <a:lnTo>
                  <a:pt x="69" y="1493"/>
                </a:lnTo>
                <a:lnTo>
                  <a:pt x="33" y="1490"/>
                </a:lnTo>
                <a:lnTo>
                  <a:pt x="34" y="1482"/>
                </a:lnTo>
                <a:lnTo>
                  <a:pt x="25" y="1480"/>
                </a:lnTo>
                <a:lnTo>
                  <a:pt x="12" y="1487"/>
                </a:lnTo>
                <a:lnTo>
                  <a:pt x="0" y="1484"/>
                </a:lnTo>
                <a:lnTo>
                  <a:pt x="59" y="1383"/>
                </a:lnTo>
                <a:lnTo>
                  <a:pt x="74" y="1337"/>
                </a:lnTo>
                <a:lnTo>
                  <a:pt x="86" y="1331"/>
                </a:lnTo>
                <a:lnTo>
                  <a:pt x="92" y="1307"/>
                </a:lnTo>
                <a:lnTo>
                  <a:pt x="97" y="1305"/>
                </a:lnTo>
                <a:lnTo>
                  <a:pt x="103" y="1325"/>
                </a:lnTo>
                <a:lnTo>
                  <a:pt x="116" y="1330"/>
                </a:lnTo>
                <a:lnTo>
                  <a:pt x="125" y="1322"/>
                </a:lnTo>
                <a:lnTo>
                  <a:pt x="115" y="1320"/>
                </a:lnTo>
                <a:lnTo>
                  <a:pt x="121" y="1302"/>
                </a:lnTo>
                <a:lnTo>
                  <a:pt x="152" y="1281"/>
                </a:lnTo>
                <a:lnTo>
                  <a:pt x="170" y="1279"/>
                </a:lnTo>
                <a:lnTo>
                  <a:pt x="191" y="1298"/>
                </a:lnTo>
                <a:lnTo>
                  <a:pt x="206" y="1276"/>
                </a:lnTo>
                <a:lnTo>
                  <a:pt x="232" y="1261"/>
                </a:lnTo>
                <a:lnTo>
                  <a:pt x="278" y="1266"/>
                </a:lnTo>
                <a:lnTo>
                  <a:pt x="282" y="1288"/>
                </a:lnTo>
                <a:lnTo>
                  <a:pt x="286" y="1271"/>
                </a:lnTo>
                <a:lnTo>
                  <a:pt x="301" y="1255"/>
                </a:lnTo>
                <a:lnTo>
                  <a:pt x="309" y="1224"/>
                </a:lnTo>
                <a:lnTo>
                  <a:pt x="319" y="1227"/>
                </a:lnTo>
                <a:lnTo>
                  <a:pt x="318" y="1206"/>
                </a:lnTo>
                <a:lnTo>
                  <a:pt x="327" y="1212"/>
                </a:lnTo>
                <a:lnTo>
                  <a:pt x="344" y="1197"/>
                </a:lnTo>
                <a:lnTo>
                  <a:pt x="373" y="1207"/>
                </a:lnTo>
                <a:lnTo>
                  <a:pt x="409" y="1242"/>
                </a:lnTo>
                <a:lnTo>
                  <a:pt x="417" y="1262"/>
                </a:lnTo>
                <a:lnTo>
                  <a:pt x="419" y="1249"/>
                </a:lnTo>
                <a:lnTo>
                  <a:pt x="406" y="1219"/>
                </a:lnTo>
                <a:lnTo>
                  <a:pt x="412" y="1203"/>
                </a:lnTo>
                <a:lnTo>
                  <a:pt x="394" y="1191"/>
                </a:lnTo>
                <a:lnTo>
                  <a:pt x="397" y="1180"/>
                </a:lnTo>
                <a:lnTo>
                  <a:pt x="406" y="1187"/>
                </a:lnTo>
                <a:lnTo>
                  <a:pt x="415" y="1173"/>
                </a:lnTo>
                <a:lnTo>
                  <a:pt x="390" y="1174"/>
                </a:lnTo>
                <a:lnTo>
                  <a:pt x="390" y="1164"/>
                </a:lnTo>
                <a:lnTo>
                  <a:pt x="379" y="1154"/>
                </a:lnTo>
                <a:lnTo>
                  <a:pt x="366" y="1155"/>
                </a:lnTo>
                <a:lnTo>
                  <a:pt x="353" y="1142"/>
                </a:lnTo>
                <a:lnTo>
                  <a:pt x="348" y="1158"/>
                </a:lnTo>
                <a:lnTo>
                  <a:pt x="335" y="1163"/>
                </a:lnTo>
                <a:lnTo>
                  <a:pt x="322" y="1154"/>
                </a:lnTo>
                <a:lnTo>
                  <a:pt x="308" y="1171"/>
                </a:lnTo>
                <a:lnTo>
                  <a:pt x="295" y="1171"/>
                </a:lnTo>
                <a:lnTo>
                  <a:pt x="296" y="1163"/>
                </a:lnTo>
                <a:lnTo>
                  <a:pt x="285" y="1154"/>
                </a:lnTo>
                <a:lnTo>
                  <a:pt x="278" y="1168"/>
                </a:lnTo>
                <a:lnTo>
                  <a:pt x="246" y="1163"/>
                </a:lnTo>
                <a:lnTo>
                  <a:pt x="204" y="1173"/>
                </a:lnTo>
                <a:lnTo>
                  <a:pt x="190" y="1167"/>
                </a:lnTo>
                <a:lnTo>
                  <a:pt x="168" y="1187"/>
                </a:lnTo>
                <a:lnTo>
                  <a:pt x="152" y="1186"/>
                </a:lnTo>
                <a:lnTo>
                  <a:pt x="146" y="1168"/>
                </a:lnTo>
                <a:lnTo>
                  <a:pt x="136" y="1187"/>
                </a:lnTo>
                <a:lnTo>
                  <a:pt x="105" y="1174"/>
                </a:lnTo>
                <a:lnTo>
                  <a:pt x="85" y="1137"/>
                </a:lnTo>
                <a:lnTo>
                  <a:pt x="63" y="1148"/>
                </a:lnTo>
                <a:lnTo>
                  <a:pt x="50" y="1118"/>
                </a:lnTo>
                <a:lnTo>
                  <a:pt x="57" y="1093"/>
                </a:lnTo>
                <a:lnTo>
                  <a:pt x="69" y="1083"/>
                </a:lnTo>
                <a:lnTo>
                  <a:pt x="67" y="1075"/>
                </a:lnTo>
                <a:lnTo>
                  <a:pt x="54" y="1075"/>
                </a:lnTo>
                <a:lnTo>
                  <a:pt x="46" y="1066"/>
                </a:lnTo>
                <a:lnTo>
                  <a:pt x="61" y="1060"/>
                </a:lnTo>
                <a:lnTo>
                  <a:pt x="61" y="1050"/>
                </a:lnTo>
                <a:lnTo>
                  <a:pt x="82" y="1052"/>
                </a:lnTo>
                <a:lnTo>
                  <a:pt x="97" y="1031"/>
                </a:lnTo>
                <a:lnTo>
                  <a:pt x="123" y="1021"/>
                </a:lnTo>
                <a:lnTo>
                  <a:pt x="184" y="958"/>
                </a:lnTo>
                <a:lnTo>
                  <a:pt x="217" y="936"/>
                </a:lnTo>
                <a:lnTo>
                  <a:pt x="237" y="946"/>
                </a:lnTo>
                <a:lnTo>
                  <a:pt x="265" y="918"/>
                </a:lnTo>
                <a:lnTo>
                  <a:pt x="282" y="909"/>
                </a:lnTo>
                <a:lnTo>
                  <a:pt x="314" y="857"/>
                </a:lnTo>
                <a:lnTo>
                  <a:pt x="337" y="832"/>
                </a:lnTo>
                <a:lnTo>
                  <a:pt x="335" y="768"/>
                </a:lnTo>
                <a:lnTo>
                  <a:pt x="324" y="755"/>
                </a:lnTo>
                <a:lnTo>
                  <a:pt x="344" y="726"/>
                </a:lnTo>
                <a:lnTo>
                  <a:pt x="377" y="743"/>
                </a:lnTo>
                <a:lnTo>
                  <a:pt x="461" y="730"/>
                </a:lnTo>
                <a:lnTo>
                  <a:pt x="541" y="752"/>
                </a:lnTo>
                <a:lnTo>
                  <a:pt x="579" y="782"/>
                </a:lnTo>
                <a:lnTo>
                  <a:pt x="587" y="822"/>
                </a:lnTo>
                <a:lnTo>
                  <a:pt x="602" y="837"/>
                </a:lnTo>
                <a:lnTo>
                  <a:pt x="615" y="825"/>
                </a:lnTo>
                <a:lnTo>
                  <a:pt x="593" y="820"/>
                </a:lnTo>
                <a:lnTo>
                  <a:pt x="593" y="791"/>
                </a:lnTo>
                <a:lnTo>
                  <a:pt x="603" y="778"/>
                </a:lnTo>
                <a:lnTo>
                  <a:pt x="592" y="726"/>
                </a:lnTo>
                <a:lnTo>
                  <a:pt x="518" y="687"/>
                </a:lnTo>
                <a:lnTo>
                  <a:pt x="461" y="641"/>
                </a:lnTo>
                <a:lnTo>
                  <a:pt x="433" y="637"/>
                </a:lnTo>
                <a:lnTo>
                  <a:pt x="459" y="609"/>
                </a:lnTo>
                <a:lnTo>
                  <a:pt x="517" y="588"/>
                </a:lnTo>
                <a:lnTo>
                  <a:pt x="582" y="599"/>
                </a:lnTo>
                <a:lnTo>
                  <a:pt x="592" y="592"/>
                </a:lnTo>
                <a:lnTo>
                  <a:pt x="612" y="592"/>
                </a:lnTo>
                <a:lnTo>
                  <a:pt x="629" y="572"/>
                </a:lnTo>
                <a:lnTo>
                  <a:pt x="624" y="553"/>
                </a:lnTo>
                <a:lnTo>
                  <a:pt x="631" y="533"/>
                </a:lnTo>
                <a:lnTo>
                  <a:pt x="662" y="524"/>
                </a:lnTo>
                <a:lnTo>
                  <a:pt x="683" y="508"/>
                </a:lnTo>
                <a:lnTo>
                  <a:pt x="678" y="500"/>
                </a:lnTo>
                <a:lnTo>
                  <a:pt x="654" y="508"/>
                </a:lnTo>
                <a:lnTo>
                  <a:pt x="635" y="504"/>
                </a:lnTo>
                <a:lnTo>
                  <a:pt x="608" y="510"/>
                </a:lnTo>
                <a:lnTo>
                  <a:pt x="577" y="540"/>
                </a:lnTo>
                <a:lnTo>
                  <a:pt x="527" y="534"/>
                </a:lnTo>
                <a:lnTo>
                  <a:pt x="488" y="549"/>
                </a:lnTo>
                <a:lnTo>
                  <a:pt x="430" y="530"/>
                </a:lnTo>
                <a:lnTo>
                  <a:pt x="406" y="553"/>
                </a:lnTo>
                <a:lnTo>
                  <a:pt x="312" y="547"/>
                </a:lnTo>
                <a:lnTo>
                  <a:pt x="306" y="479"/>
                </a:lnTo>
                <a:lnTo>
                  <a:pt x="317" y="429"/>
                </a:lnTo>
                <a:lnTo>
                  <a:pt x="279" y="417"/>
                </a:lnTo>
                <a:lnTo>
                  <a:pt x="234" y="420"/>
                </a:lnTo>
                <a:lnTo>
                  <a:pt x="234" y="402"/>
                </a:lnTo>
                <a:lnTo>
                  <a:pt x="200" y="374"/>
                </a:lnTo>
                <a:lnTo>
                  <a:pt x="213" y="358"/>
                </a:lnTo>
                <a:lnTo>
                  <a:pt x="263" y="355"/>
                </a:lnTo>
                <a:lnTo>
                  <a:pt x="275" y="363"/>
                </a:lnTo>
                <a:lnTo>
                  <a:pt x="301" y="351"/>
                </a:lnTo>
                <a:lnTo>
                  <a:pt x="318" y="354"/>
                </a:lnTo>
                <a:lnTo>
                  <a:pt x="322" y="370"/>
                </a:lnTo>
                <a:lnTo>
                  <a:pt x="335" y="354"/>
                </a:lnTo>
                <a:lnTo>
                  <a:pt x="345" y="360"/>
                </a:lnTo>
                <a:lnTo>
                  <a:pt x="438" y="340"/>
                </a:lnTo>
                <a:lnTo>
                  <a:pt x="468" y="318"/>
                </a:lnTo>
                <a:lnTo>
                  <a:pt x="520" y="338"/>
                </a:lnTo>
                <a:lnTo>
                  <a:pt x="540" y="327"/>
                </a:lnTo>
                <a:lnTo>
                  <a:pt x="550" y="305"/>
                </a:lnTo>
                <a:lnTo>
                  <a:pt x="556" y="281"/>
                </a:lnTo>
                <a:lnTo>
                  <a:pt x="540" y="27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8" name="Freeform 18"/>
          <p:cNvSpPr>
            <a:spLocks noEditPoints="1"/>
          </p:cNvSpPr>
          <p:nvPr/>
        </p:nvSpPr>
        <p:spPr bwMode="auto">
          <a:xfrm>
            <a:off x="11548971" y="17840419"/>
            <a:ext cx="10138709" cy="6832763"/>
          </a:xfrm>
          <a:custGeom>
            <a:avLst/>
            <a:gdLst/>
            <a:ahLst/>
            <a:cxnLst>
              <a:cxn ang="0">
                <a:pos x="1695" y="1982"/>
              </a:cxn>
              <a:cxn ang="0">
                <a:pos x="1368" y="1957"/>
              </a:cxn>
              <a:cxn ang="0">
                <a:pos x="1495" y="2198"/>
              </a:cxn>
              <a:cxn ang="0">
                <a:pos x="946" y="1448"/>
              </a:cxn>
              <a:cxn ang="0">
                <a:pos x="862" y="1519"/>
              </a:cxn>
              <a:cxn ang="0">
                <a:pos x="2295" y="2387"/>
              </a:cxn>
              <a:cxn ang="0">
                <a:pos x="1011" y="1653"/>
              </a:cxn>
              <a:cxn ang="0">
                <a:pos x="2182" y="2679"/>
              </a:cxn>
              <a:cxn ang="0">
                <a:pos x="2103" y="2601"/>
              </a:cxn>
              <a:cxn ang="0">
                <a:pos x="1077" y="1802"/>
              </a:cxn>
              <a:cxn ang="0">
                <a:pos x="1077" y="1802"/>
              </a:cxn>
              <a:cxn ang="0">
                <a:pos x="1579" y="1229"/>
              </a:cxn>
              <a:cxn ang="0">
                <a:pos x="1345" y="1541"/>
              </a:cxn>
              <a:cxn ang="0">
                <a:pos x="1310" y="1634"/>
              </a:cxn>
              <a:cxn ang="0">
                <a:pos x="1470" y="911"/>
              </a:cxn>
              <a:cxn ang="0">
                <a:pos x="1269" y="1247"/>
              </a:cxn>
              <a:cxn ang="0">
                <a:pos x="1006" y="1238"/>
              </a:cxn>
              <a:cxn ang="0">
                <a:pos x="1068" y="1139"/>
              </a:cxn>
              <a:cxn ang="0">
                <a:pos x="1244" y="716"/>
              </a:cxn>
              <a:cxn ang="0">
                <a:pos x="45" y="1731"/>
              </a:cxn>
              <a:cxn ang="0">
                <a:pos x="2488" y="2678"/>
              </a:cxn>
              <a:cxn ang="0">
                <a:pos x="4115" y="1803"/>
              </a:cxn>
              <a:cxn ang="0">
                <a:pos x="4024" y="1614"/>
              </a:cxn>
              <a:cxn ang="0">
                <a:pos x="3802" y="1620"/>
              </a:cxn>
              <a:cxn ang="0">
                <a:pos x="3677" y="1554"/>
              </a:cxn>
              <a:cxn ang="0">
                <a:pos x="3538" y="1278"/>
              </a:cxn>
              <a:cxn ang="0">
                <a:pos x="3487" y="1620"/>
              </a:cxn>
              <a:cxn ang="0">
                <a:pos x="3451" y="1804"/>
              </a:cxn>
              <a:cxn ang="0">
                <a:pos x="3379" y="2028"/>
              </a:cxn>
              <a:cxn ang="0">
                <a:pos x="3121" y="1918"/>
              </a:cxn>
              <a:cxn ang="0">
                <a:pos x="3220" y="1577"/>
              </a:cxn>
              <a:cxn ang="0">
                <a:pos x="2809" y="1706"/>
              </a:cxn>
              <a:cxn ang="0">
                <a:pos x="2620" y="2094"/>
              </a:cxn>
              <a:cxn ang="0">
                <a:pos x="2335" y="1941"/>
              </a:cxn>
              <a:cxn ang="0">
                <a:pos x="1945" y="2395"/>
              </a:cxn>
              <a:cxn ang="0">
                <a:pos x="1854" y="2136"/>
              </a:cxn>
              <a:cxn ang="0">
                <a:pos x="1577" y="1810"/>
              </a:cxn>
              <a:cxn ang="0">
                <a:pos x="1674" y="1773"/>
              </a:cxn>
              <a:cxn ang="0">
                <a:pos x="1713" y="1558"/>
              </a:cxn>
              <a:cxn ang="0">
                <a:pos x="1891" y="1502"/>
              </a:cxn>
              <a:cxn ang="0">
                <a:pos x="1717" y="1229"/>
              </a:cxn>
              <a:cxn ang="0">
                <a:pos x="1571" y="1065"/>
              </a:cxn>
              <a:cxn ang="0">
                <a:pos x="1492" y="848"/>
              </a:cxn>
              <a:cxn ang="0">
                <a:pos x="1632" y="796"/>
              </a:cxn>
              <a:cxn ang="0">
                <a:pos x="1681" y="542"/>
              </a:cxn>
              <a:cxn ang="0">
                <a:pos x="1736" y="94"/>
              </a:cxn>
              <a:cxn ang="0">
                <a:pos x="2391" y="56"/>
              </a:cxn>
              <a:cxn ang="0">
                <a:pos x="3002" y="381"/>
              </a:cxn>
              <a:cxn ang="0">
                <a:pos x="3965" y="813"/>
              </a:cxn>
              <a:cxn ang="0">
                <a:pos x="3775" y="1113"/>
              </a:cxn>
              <a:cxn ang="0">
                <a:pos x="3926" y="1238"/>
              </a:cxn>
              <a:cxn ang="0">
                <a:pos x="2486" y="520"/>
              </a:cxn>
              <a:cxn ang="0">
                <a:pos x="3515" y="2038"/>
              </a:cxn>
              <a:cxn ang="0">
                <a:pos x="3928" y="1907"/>
              </a:cxn>
              <a:cxn ang="0">
                <a:pos x="2374" y="2270"/>
              </a:cxn>
              <a:cxn ang="0">
                <a:pos x="3585" y="2021"/>
              </a:cxn>
              <a:cxn ang="0">
                <a:pos x="4113" y="2173"/>
              </a:cxn>
              <a:cxn ang="0">
                <a:pos x="2486" y="2306"/>
              </a:cxn>
              <a:cxn ang="0">
                <a:pos x="2762" y="2247"/>
              </a:cxn>
              <a:cxn ang="0">
                <a:pos x="2566" y="2183"/>
              </a:cxn>
              <a:cxn ang="0">
                <a:pos x="3184" y="2578"/>
              </a:cxn>
              <a:cxn ang="0">
                <a:pos x="2987" y="2136"/>
              </a:cxn>
            </a:cxnLst>
            <a:rect l="0" t="0" r="r" b="b"/>
            <a:pathLst>
              <a:path w="4131" h="2784">
                <a:moveTo>
                  <a:pt x="1198" y="2427"/>
                </a:moveTo>
                <a:lnTo>
                  <a:pt x="1205" y="2449"/>
                </a:lnTo>
                <a:lnTo>
                  <a:pt x="1194" y="2436"/>
                </a:lnTo>
                <a:lnTo>
                  <a:pt x="1172" y="2428"/>
                </a:lnTo>
                <a:lnTo>
                  <a:pt x="1159" y="2450"/>
                </a:lnTo>
                <a:lnTo>
                  <a:pt x="1152" y="2443"/>
                </a:lnTo>
                <a:lnTo>
                  <a:pt x="1155" y="2421"/>
                </a:lnTo>
                <a:lnTo>
                  <a:pt x="1148" y="2427"/>
                </a:lnTo>
                <a:lnTo>
                  <a:pt x="1138" y="2423"/>
                </a:lnTo>
                <a:lnTo>
                  <a:pt x="1146" y="2441"/>
                </a:lnTo>
                <a:lnTo>
                  <a:pt x="1138" y="2450"/>
                </a:lnTo>
                <a:lnTo>
                  <a:pt x="1129" y="2430"/>
                </a:lnTo>
                <a:lnTo>
                  <a:pt x="1120" y="2434"/>
                </a:lnTo>
                <a:lnTo>
                  <a:pt x="1110" y="2426"/>
                </a:lnTo>
                <a:lnTo>
                  <a:pt x="1103" y="2433"/>
                </a:lnTo>
                <a:lnTo>
                  <a:pt x="1084" y="2427"/>
                </a:lnTo>
                <a:lnTo>
                  <a:pt x="1093" y="2417"/>
                </a:lnTo>
                <a:lnTo>
                  <a:pt x="1089" y="2407"/>
                </a:lnTo>
                <a:lnTo>
                  <a:pt x="1071" y="2411"/>
                </a:lnTo>
                <a:lnTo>
                  <a:pt x="1077" y="2395"/>
                </a:lnTo>
                <a:lnTo>
                  <a:pt x="1083" y="2391"/>
                </a:lnTo>
                <a:lnTo>
                  <a:pt x="1090" y="2397"/>
                </a:lnTo>
                <a:lnTo>
                  <a:pt x="1101" y="2382"/>
                </a:lnTo>
                <a:lnTo>
                  <a:pt x="1083" y="2377"/>
                </a:lnTo>
                <a:lnTo>
                  <a:pt x="1086" y="2371"/>
                </a:lnTo>
                <a:lnTo>
                  <a:pt x="1097" y="2377"/>
                </a:lnTo>
                <a:lnTo>
                  <a:pt x="1104" y="2371"/>
                </a:lnTo>
                <a:lnTo>
                  <a:pt x="1097" y="2364"/>
                </a:lnTo>
                <a:lnTo>
                  <a:pt x="1113" y="2358"/>
                </a:lnTo>
                <a:lnTo>
                  <a:pt x="1136" y="2388"/>
                </a:lnTo>
                <a:lnTo>
                  <a:pt x="1182" y="2381"/>
                </a:lnTo>
                <a:lnTo>
                  <a:pt x="1195" y="2372"/>
                </a:lnTo>
                <a:lnTo>
                  <a:pt x="1192" y="2401"/>
                </a:lnTo>
                <a:lnTo>
                  <a:pt x="1205" y="2420"/>
                </a:lnTo>
                <a:lnTo>
                  <a:pt x="1198" y="2427"/>
                </a:lnTo>
                <a:close/>
                <a:moveTo>
                  <a:pt x="1692" y="2002"/>
                </a:moveTo>
                <a:lnTo>
                  <a:pt x="1679" y="1993"/>
                </a:lnTo>
                <a:lnTo>
                  <a:pt x="1681" y="1986"/>
                </a:lnTo>
                <a:lnTo>
                  <a:pt x="1695" y="1982"/>
                </a:lnTo>
                <a:lnTo>
                  <a:pt x="1687" y="1962"/>
                </a:lnTo>
                <a:lnTo>
                  <a:pt x="1671" y="1956"/>
                </a:lnTo>
                <a:lnTo>
                  <a:pt x="1658" y="1933"/>
                </a:lnTo>
                <a:lnTo>
                  <a:pt x="1643" y="1930"/>
                </a:lnTo>
                <a:lnTo>
                  <a:pt x="1646" y="1921"/>
                </a:lnTo>
                <a:lnTo>
                  <a:pt x="1633" y="1910"/>
                </a:lnTo>
                <a:lnTo>
                  <a:pt x="1632" y="1898"/>
                </a:lnTo>
                <a:lnTo>
                  <a:pt x="1615" y="1904"/>
                </a:lnTo>
                <a:lnTo>
                  <a:pt x="1626" y="1884"/>
                </a:lnTo>
                <a:lnTo>
                  <a:pt x="1600" y="1891"/>
                </a:lnTo>
                <a:lnTo>
                  <a:pt x="1597" y="1902"/>
                </a:lnTo>
                <a:lnTo>
                  <a:pt x="1583" y="1898"/>
                </a:lnTo>
                <a:lnTo>
                  <a:pt x="1558" y="1871"/>
                </a:lnTo>
                <a:lnTo>
                  <a:pt x="1571" y="1859"/>
                </a:lnTo>
                <a:lnTo>
                  <a:pt x="1558" y="1839"/>
                </a:lnTo>
                <a:lnTo>
                  <a:pt x="1541" y="1838"/>
                </a:lnTo>
                <a:lnTo>
                  <a:pt x="1541" y="1829"/>
                </a:lnTo>
                <a:lnTo>
                  <a:pt x="1483" y="1807"/>
                </a:lnTo>
                <a:lnTo>
                  <a:pt x="1455" y="1807"/>
                </a:lnTo>
                <a:lnTo>
                  <a:pt x="1449" y="1816"/>
                </a:lnTo>
                <a:lnTo>
                  <a:pt x="1459" y="1822"/>
                </a:lnTo>
                <a:lnTo>
                  <a:pt x="1452" y="1852"/>
                </a:lnTo>
                <a:lnTo>
                  <a:pt x="1470" y="1856"/>
                </a:lnTo>
                <a:lnTo>
                  <a:pt x="1470" y="1862"/>
                </a:lnTo>
                <a:lnTo>
                  <a:pt x="1443" y="1914"/>
                </a:lnTo>
                <a:lnTo>
                  <a:pt x="1433" y="1914"/>
                </a:lnTo>
                <a:lnTo>
                  <a:pt x="1429" y="1902"/>
                </a:lnTo>
                <a:lnTo>
                  <a:pt x="1427" y="1924"/>
                </a:lnTo>
                <a:lnTo>
                  <a:pt x="1416" y="1920"/>
                </a:lnTo>
                <a:lnTo>
                  <a:pt x="1404" y="1931"/>
                </a:lnTo>
                <a:lnTo>
                  <a:pt x="1424" y="1953"/>
                </a:lnTo>
                <a:lnTo>
                  <a:pt x="1391" y="1956"/>
                </a:lnTo>
                <a:lnTo>
                  <a:pt x="1384" y="1975"/>
                </a:lnTo>
                <a:lnTo>
                  <a:pt x="1397" y="1989"/>
                </a:lnTo>
                <a:lnTo>
                  <a:pt x="1377" y="1999"/>
                </a:lnTo>
                <a:lnTo>
                  <a:pt x="1368" y="1990"/>
                </a:lnTo>
                <a:lnTo>
                  <a:pt x="1367" y="1977"/>
                </a:lnTo>
                <a:lnTo>
                  <a:pt x="1375" y="1962"/>
                </a:lnTo>
                <a:lnTo>
                  <a:pt x="1368" y="1957"/>
                </a:lnTo>
                <a:lnTo>
                  <a:pt x="1339" y="1998"/>
                </a:lnTo>
                <a:lnTo>
                  <a:pt x="1344" y="2005"/>
                </a:lnTo>
                <a:lnTo>
                  <a:pt x="1336" y="2018"/>
                </a:lnTo>
                <a:lnTo>
                  <a:pt x="1296" y="2032"/>
                </a:lnTo>
                <a:lnTo>
                  <a:pt x="1287" y="2047"/>
                </a:lnTo>
                <a:lnTo>
                  <a:pt x="1243" y="2070"/>
                </a:lnTo>
                <a:lnTo>
                  <a:pt x="1246" y="2083"/>
                </a:lnTo>
                <a:lnTo>
                  <a:pt x="1259" y="2085"/>
                </a:lnTo>
                <a:lnTo>
                  <a:pt x="1259" y="2101"/>
                </a:lnTo>
                <a:lnTo>
                  <a:pt x="1247" y="2091"/>
                </a:lnTo>
                <a:lnTo>
                  <a:pt x="1227" y="2098"/>
                </a:lnTo>
                <a:lnTo>
                  <a:pt x="1208" y="2117"/>
                </a:lnTo>
                <a:lnTo>
                  <a:pt x="1210" y="2129"/>
                </a:lnTo>
                <a:lnTo>
                  <a:pt x="1197" y="2155"/>
                </a:lnTo>
                <a:lnTo>
                  <a:pt x="1244" y="2237"/>
                </a:lnTo>
                <a:lnTo>
                  <a:pt x="1260" y="2237"/>
                </a:lnTo>
                <a:lnTo>
                  <a:pt x="1267" y="2222"/>
                </a:lnTo>
                <a:lnTo>
                  <a:pt x="1286" y="2222"/>
                </a:lnTo>
                <a:lnTo>
                  <a:pt x="1292" y="2237"/>
                </a:lnTo>
                <a:lnTo>
                  <a:pt x="1273" y="2244"/>
                </a:lnTo>
                <a:lnTo>
                  <a:pt x="1280" y="2256"/>
                </a:lnTo>
                <a:lnTo>
                  <a:pt x="1263" y="2277"/>
                </a:lnTo>
                <a:lnTo>
                  <a:pt x="1293" y="2277"/>
                </a:lnTo>
                <a:lnTo>
                  <a:pt x="1290" y="2264"/>
                </a:lnTo>
                <a:lnTo>
                  <a:pt x="1305" y="2260"/>
                </a:lnTo>
                <a:lnTo>
                  <a:pt x="1321" y="2290"/>
                </a:lnTo>
                <a:lnTo>
                  <a:pt x="1345" y="2286"/>
                </a:lnTo>
                <a:lnTo>
                  <a:pt x="1362" y="2290"/>
                </a:lnTo>
                <a:lnTo>
                  <a:pt x="1364" y="2281"/>
                </a:lnTo>
                <a:lnTo>
                  <a:pt x="1410" y="2273"/>
                </a:lnTo>
                <a:lnTo>
                  <a:pt x="1397" y="2250"/>
                </a:lnTo>
                <a:lnTo>
                  <a:pt x="1420" y="2260"/>
                </a:lnTo>
                <a:lnTo>
                  <a:pt x="1436" y="2244"/>
                </a:lnTo>
                <a:lnTo>
                  <a:pt x="1447" y="2256"/>
                </a:lnTo>
                <a:lnTo>
                  <a:pt x="1463" y="2234"/>
                </a:lnTo>
                <a:lnTo>
                  <a:pt x="1492" y="2237"/>
                </a:lnTo>
                <a:lnTo>
                  <a:pt x="1501" y="2225"/>
                </a:lnTo>
                <a:lnTo>
                  <a:pt x="1486" y="2220"/>
                </a:lnTo>
                <a:lnTo>
                  <a:pt x="1495" y="2198"/>
                </a:lnTo>
                <a:lnTo>
                  <a:pt x="1515" y="2199"/>
                </a:lnTo>
                <a:lnTo>
                  <a:pt x="1515" y="2212"/>
                </a:lnTo>
                <a:lnTo>
                  <a:pt x="1522" y="2212"/>
                </a:lnTo>
                <a:lnTo>
                  <a:pt x="1550" y="2198"/>
                </a:lnTo>
                <a:lnTo>
                  <a:pt x="1535" y="2181"/>
                </a:lnTo>
                <a:lnTo>
                  <a:pt x="1551" y="2173"/>
                </a:lnTo>
                <a:lnTo>
                  <a:pt x="1554" y="2183"/>
                </a:lnTo>
                <a:lnTo>
                  <a:pt x="1566" y="2186"/>
                </a:lnTo>
                <a:lnTo>
                  <a:pt x="1560" y="2165"/>
                </a:lnTo>
                <a:lnTo>
                  <a:pt x="1580" y="2179"/>
                </a:lnTo>
                <a:lnTo>
                  <a:pt x="1576" y="2147"/>
                </a:lnTo>
                <a:lnTo>
                  <a:pt x="1602" y="2178"/>
                </a:lnTo>
                <a:lnTo>
                  <a:pt x="1590" y="2181"/>
                </a:lnTo>
                <a:lnTo>
                  <a:pt x="1594" y="2192"/>
                </a:lnTo>
                <a:lnTo>
                  <a:pt x="1602" y="2198"/>
                </a:lnTo>
                <a:lnTo>
                  <a:pt x="1616" y="2192"/>
                </a:lnTo>
                <a:lnTo>
                  <a:pt x="1616" y="2162"/>
                </a:lnTo>
                <a:lnTo>
                  <a:pt x="1638" y="2146"/>
                </a:lnTo>
                <a:lnTo>
                  <a:pt x="1646" y="2122"/>
                </a:lnTo>
                <a:lnTo>
                  <a:pt x="1666" y="2104"/>
                </a:lnTo>
                <a:lnTo>
                  <a:pt x="1653" y="2075"/>
                </a:lnTo>
                <a:lnTo>
                  <a:pt x="1664" y="2061"/>
                </a:lnTo>
                <a:lnTo>
                  <a:pt x="1675" y="2060"/>
                </a:lnTo>
                <a:lnTo>
                  <a:pt x="1678" y="2045"/>
                </a:lnTo>
                <a:lnTo>
                  <a:pt x="1656" y="2039"/>
                </a:lnTo>
                <a:lnTo>
                  <a:pt x="1656" y="2024"/>
                </a:lnTo>
                <a:lnTo>
                  <a:pt x="1684" y="2016"/>
                </a:lnTo>
                <a:lnTo>
                  <a:pt x="1694" y="2031"/>
                </a:lnTo>
                <a:lnTo>
                  <a:pt x="1700" y="2024"/>
                </a:lnTo>
                <a:lnTo>
                  <a:pt x="1689" y="2006"/>
                </a:lnTo>
                <a:lnTo>
                  <a:pt x="1692" y="2002"/>
                </a:lnTo>
                <a:close/>
                <a:moveTo>
                  <a:pt x="943" y="1532"/>
                </a:moveTo>
                <a:lnTo>
                  <a:pt x="947" y="1523"/>
                </a:lnTo>
                <a:lnTo>
                  <a:pt x="929" y="1510"/>
                </a:lnTo>
                <a:lnTo>
                  <a:pt x="931" y="1503"/>
                </a:lnTo>
                <a:lnTo>
                  <a:pt x="947" y="1508"/>
                </a:lnTo>
                <a:lnTo>
                  <a:pt x="926" y="1473"/>
                </a:lnTo>
                <a:lnTo>
                  <a:pt x="926" y="1447"/>
                </a:lnTo>
                <a:lnTo>
                  <a:pt x="946" y="1448"/>
                </a:lnTo>
                <a:lnTo>
                  <a:pt x="950" y="1440"/>
                </a:lnTo>
                <a:lnTo>
                  <a:pt x="1002" y="1443"/>
                </a:lnTo>
                <a:lnTo>
                  <a:pt x="1005" y="1431"/>
                </a:lnTo>
                <a:lnTo>
                  <a:pt x="1016" y="1434"/>
                </a:lnTo>
                <a:lnTo>
                  <a:pt x="1022" y="1411"/>
                </a:lnTo>
                <a:lnTo>
                  <a:pt x="1044" y="1408"/>
                </a:lnTo>
                <a:lnTo>
                  <a:pt x="1047" y="1382"/>
                </a:lnTo>
                <a:lnTo>
                  <a:pt x="1040" y="1356"/>
                </a:lnTo>
                <a:lnTo>
                  <a:pt x="1032" y="1355"/>
                </a:lnTo>
                <a:lnTo>
                  <a:pt x="1029" y="1363"/>
                </a:lnTo>
                <a:lnTo>
                  <a:pt x="1018" y="1359"/>
                </a:lnTo>
                <a:lnTo>
                  <a:pt x="1016" y="1368"/>
                </a:lnTo>
                <a:lnTo>
                  <a:pt x="1002" y="1362"/>
                </a:lnTo>
                <a:lnTo>
                  <a:pt x="995" y="1371"/>
                </a:lnTo>
                <a:lnTo>
                  <a:pt x="995" y="1382"/>
                </a:lnTo>
                <a:lnTo>
                  <a:pt x="983" y="1388"/>
                </a:lnTo>
                <a:lnTo>
                  <a:pt x="985" y="1397"/>
                </a:lnTo>
                <a:lnTo>
                  <a:pt x="963" y="1392"/>
                </a:lnTo>
                <a:lnTo>
                  <a:pt x="966" y="1404"/>
                </a:lnTo>
                <a:lnTo>
                  <a:pt x="944" y="1417"/>
                </a:lnTo>
                <a:lnTo>
                  <a:pt x="923" y="1421"/>
                </a:lnTo>
                <a:lnTo>
                  <a:pt x="905" y="1418"/>
                </a:lnTo>
                <a:lnTo>
                  <a:pt x="904" y="1408"/>
                </a:lnTo>
                <a:lnTo>
                  <a:pt x="887" y="1407"/>
                </a:lnTo>
                <a:lnTo>
                  <a:pt x="878" y="1412"/>
                </a:lnTo>
                <a:lnTo>
                  <a:pt x="874" y="1407"/>
                </a:lnTo>
                <a:lnTo>
                  <a:pt x="871" y="1424"/>
                </a:lnTo>
                <a:lnTo>
                  <a:pt x="881" y="1428"/>
                </a:lnTo>
                <a:lnTo>
                  <a:pt x="867" y="1434"/>
                </a:lnTo>
                <a:lnTo>
                  <a:pt x="864" y="1425"/>
                </a:lnTo>
                <a:lnTo>
                  <a:pt x="856" y="1438"/>
                </a:lnTo>
                <a:lnTo>
                  <a:pt x="867" y="1451"/>
                </a:lnTo>
                <a:lnTo>
                  <a:pt x="859" y="1454"/>
                </a:lnTo>
                <a:lnTo>
                  <a:pt x="859" y="1473"/>
                </a:lnTo>
                <a:lnTo>
                  <a:pt x="867" y="1470"/>
                </a:lnTo>
                <a:lnTo>
                  <a:pt x="854" y="1489"/>
                </a:lnTo>
                <a:lnTo>
                  <a:pt x="854" y="1510"/>
                </a:lnTo>
                <a:lnTo>
                  <a:pt x="865" y="1508"/>
                </a:lnTo>
                <a:lnTo>
                  <a:pt x="862" y="1519"/>
                </a:lnTo>
                <a:lnTo>
                  <a:pt x="875" y="1522"/>
                </a:lnTo>
                <a:lnTo>
                  <a:pt x="881" y="1535"/>
                </a:lnTo>
                <a:lnTo>
                  <a:pt x="905" y="1542"/>
                </a:lnTo>
                <a:lnTo>
                  <a:pt x="918" y="1539"/>
                </a:lnTo>
                <a:lnTo>
                  <a:pt x="943" y="1532"/>
                </a:lnTo>
                <a:close/>
                <a:moveTo>
                  <a:pt x="2341" y="2390"/>
                </a:moveTo>
                <a:lnTo>
                  <a:pt x="2350" y="2388"/>
                </a:lnTo>
                <a:lnTo>
                  <a:pt x="2358" y="2371"/>
                </a:lnTo>
                <a:lnTo>
                  <a:pt x="2347" y="2358"/>
                </a:lnTo>
                <a:lnTo>
                  <a:pt x="2321" y="2358"/>
                </a:lnTo>
                <a:lnTo>
                  <a:pt x="2319" y="2341"/>
                </a:lnTo>
                <a:lnTo>
                  <a:pt x="2299" y="2313"/>
                </a:lnTo>
                <a:lnTo>
                  <a:pt x="2301" y="2297"/>
                </a:lnTo>
                <a:lnTo>
                  <a:pt x="2288" y="2290"/>
                </a:lnTo>
                <a:lnTo>
                  <a:pt x="2289" y="2240"/>
                </a:lnTo>
                <a:lnTo>
                  <a:pt x="2270" y="2218"/>
                </a:lnTo>
                <a:lnTo>
                  <a:pt x="2259" y="2217"/>
                </a:lnTo>
                <a:lnTo>
                  <a:pt x="2240" y="2195"/>
                </a:lnTo>
                <a:lnTo>
                  <a:pt x="2217" y="2194"/>
                </a:lnTo>
                <a:lnTo>
                  <a:pt x="2208" y="2185"/>
                </a:lnTo>
                <a:lnTo>
                  <a:pt x="2154" y="2205"/>
                </a:lnTo>
                <a:lnTo>
                  <a:pt x="2136" y="2221"/>
                </a:lnTo>
                <a:lnTo>
                  <a:pt x="2130" y="2237"/>
                </a:lnTo>
                <a:lnTo>
                  <a:pt x="2142" y="2257"/>
                </a:lnTo>
                <a:lnTo>
                  <a:pt x="2135" y="2266"/>
                </a:lnTo>
                <a:lnTo>
                  <a:pt x="2142" y="2302"/>
                </a:lnTo>
                <a:lnTo>
                  <a:pt x="2135" y="2313"/>
                </a:lnTo>
                <a:lnTo>
                  <a:pt x="2148" y="2325"/>
                </a:lnTo>
                <a:lnTo>
                  <a:pt x="2139" y="2341"/>
                </a:lnTo>
                <a:lnTo>
                  <a:pt x="2174" y="2348"/>
                </a:lnTo>
                <a:lnTo>
                  <a:pt x="2184" y="2365"/>
                </a:lnTo>
                <a:lnTo>
                  <a:pt x="2195" y="2367"/>
                </a:lnTo>
                <a:lnTo>
                  <a:pt x="2204" y="2381"/>
                </a:lnTo>
                <a:lnTo>
                  <a:pt x="2197" y="2387"/>
                </a:lnTo>
                <a:lnTo>
                  <a:pt x="2226" y="2413"/>
                </a:lnTo>
                <a:lnTo>
                  <a:pt x="2253" y="2403"/>
                </a:lnTo>
                <a:lnTo>
                  <a:pt x="2298" y="2424"/>
                </a:lnTo>
                <a:lnTo>
                  <a:pt x="2289" y="2392"/>
                </a:lnTo>
                <a:lnTo>
                  <a:pt x="2295" y="2387"/>
                </a:lnTo>
                <a:lnTo>
                  <a:pt x="2315" y="2414"/>
                </a:lnTo>
                <a:lnTo>
                  <a:pt x="2338" y="2413"/>
                </a:lnTo>
                <a:lnTo>
                  <a:pt x="2351" y="2424"/>
                </a:lnTo>
                <a:lnTo>
                  <a:pt x="2365" y="2423"/>
                </a:lnTo>
                <a:lnTo>
                  <a:pt x="2357" y="2407"/>
                </a:lnTo>
                <a:lnTo>
                  <a:pt x="2344" y="2400"/>
                </a:lnTo>
                <a:lnTo>
                  <a:pt x="2341" y="2390"/>
                </a:lnTo>
                <a:close/>
                <a:moveTo>
                  <a:pt x="1068" y="1581"/>
                </a:moveTo>
                <a:lnTo>
                  <a:pt x="1063" y="1570"/>
                </a:lnTo>
                <a:lnTo>
                  <a:pt x="1047" y="1572"/>
                </a:lnTo>
                <a:lnTo>
                  <a:pt x="1021" y="1546"/>
                </a:lnTo>
                <a:lnTo>
                  <a:pt x="998" y="1541"/>
                </a:lnTo>
                <a:lnTo>
                  <a:pt x="989" y="1528"/>
                </a:lnTo>
                <a:lnTo>
                  <a:pt x="989" y="1503"/>
                </a:lnTo>
                <a:lnTo>
                  <a:pt x="980" y="1499"/>
                </a:lnTo>
                <a:lnTo>
                  <a:pt x="978" y="1531"/>
                </a:lnTo>
                <a:lnTo>
                  <a:pt x="956" y="1529"/>
                </a:lnTo>
                <a:lnTo>
                  <a:pt x="960" y="1555"/>
                </a:lnTo>
                <a:lnTo>
                  <a:pt x="953" y="1565"/>
                </a:lnTo>
                <a:lnTo>
                  <a:pt x="936" y="1555"/>
                </a:lnTo>
                <a:lnTo>
                  <a:pt x="940" y="1545"/>
                </a:lnTo>
                <a:lnTo>
                  <a:pt x="903" y="1552"/>
                </a:lnTo>
                <a:lnTo>
                  <a:pt x="900" y="1606"/>
                </a:lnTo>
                <a:lnTo>
                  <a:pt x="910" y="1636"/>
                </a:lnTo>
                <a:lnTo>
                  <a:pt x="923" y="1630"/>
                </a:lnTo>
                <a:lnTo>
                  <a:pt x="921" y="1620"/>
                </a:lnTo>
                <a:lnTo>
                  <a:pt x="930" y="1621"/>
                </a:lnTo>
                <a:lnTo>
                  <a:pt x="936" y="1633"/>
                </a:lnTo>
                <a:lnTo>
                  <a:pt x="930" y="1642"/>
                </a:lnTo>
                <a:lnTo>
                  <a:pt x="944" y="1650"/>
                </a:lnTo>
                <a:lnTo>
                  <a:pt x="944" y="1642"/>
                </a:lnTo>
                <a:lnTo>
                  <a:pt x="957" y="1643"/>
                </a:lnTo>
                <a:lnTo>
                  <a:pt x="959" y="1632"/>
                </a:lnTo>
                <a:lnTo>
                  <a:pt x="967" y="1632"/>
                </a:lnTo>
                <a:lnTo>
                  <a:pt x="973" y="1640"/>
                </a:lnTo>
                <a:lnTo>
                  <a:pt x="963" y="1650"/>
                </a:lnTo>
                <a:lnTo>
                  <a:pt x="966" y="1660"/>
                </a:lnTo>
                <a:lnTo>
                  <a:pt x="983" y="1666"/>
                </a:lnTo>
                <a:lnTo>
                  <a:pt x="1011" y="1653"/>
                </a:lnTo>
                <a:lnTo>
                  <a:pt x="1011" y="1634"/>
                </a:lnTo>
                <a:lnTo>
                  <a:pt x="1038" y="1616"/>
                </a:lnTo>
                <a:lnTo>
                  <a:pt x="1041" y="1597"/>
                </a:lnTo>
                <a:lnTo>
                  <a:pt x="1060" y="1603"/>
                </a:lnTo>
                <a:lnTo>
                  <a:pt x="1063" y="1581"/>
                </a:lnTo>
                <a:lnTo>
                  <a:pt x="1068" y="1581"/>
                </a:lnTo>
                <a:close/>
                <a:moveTo>
                  <a:pt x="2200" y="2653"/>
                </a:moveTo>
                <a:lnTo>
                  <a:pt x="2208" y="2640"/>
                </a:lnTo>
                <a:lnTo>
                  <a:pt x="2179" y="2612"/>
                </a:lnTo>
                <a:lnTo>
                  <a:pt x="2149" y="2601"/>
                </a:lnTo>
                <a:lnTo>
                  <a:pt x="2136" y="2629"/>
                </a:lnTo>
                <a:lnTo>
                  <a:pt x="2120" y="2627"/>
                </a:lnTo>
                <a:lnTo>
                  <a:pt x="2135" y="2633"/>
                </a:lnTo>
                <a:lnTo>
                  <a:pt x="2125" y="2640"/>
                </a:lnTo>
                <a:lnTo>
                  <a:pt x="2135" y="2648"/>
                </a:lnTo>
                <a:lnTo>
                  <a:pt x="2143" y="2640"/>
                </a:lnTo>
                <a:lnTo>
                  <a:pt x="2154" y="2663"/>
                </a:lnTo>
                <a:lnTo>
                  <a:pt x="2133" y="2681"/>
                </a:lnTo>
                <a:lnTo>
                  <a:pt x="2125" y="2704"/>
                </a:lnTo>
                <a:lnTo>
                  <a:pt x="2116" y="2702"/>
                </a:lnTo>
                <a:lnTo>
                  <a:pt x="2112" y="2711"/>
                </a:lnTo>
                <a:lnTo>
                  <a:pt x="2122" y="2720"/>
                </a:lnTo>
                <a:lnTo>
                  <a:pt x="2115" y="2731"/>
                </a:lnTo>
                <a:lnTo>
                  <a:pt x="2126" y="2740"/>
                </a:lnTo>
                <a:lnTo>
                  <a:pt x="2128" y="2760"/>
                </a:lnTo>
                <a:lnTo>
                  <a:pt x="2146" y="2743"/>
                </a:lnTo>
                <a:lnTo>
                  <a:pt x="2152" y="2747"/>
                </a:lnTo>
                <a:lnTo>
                  <a:pt x="2151" y="2776"/>
                </a:lnTo>
                <a:lnTo>
                  <a:pt x="2168" y="2784"/>
                </a:lnTo>
                <a:lnTo>
                  <a:pt x="2184" y="2766"/>
                </a:lnTo>
                <a:lnTo>
                  <a:pt x="2178" y="2753"/>
                </a:lnTo>
                <a:lnTo>
                  <a:pt x="2188" y="2743"/>
                </a:lnTo>
                <a:lnTo>
                  <a:pt x="2182" y="2718"/>
                </a:lnTo>
                <a:lnTo>
                  <a:pt x="2187" y="2714"/>
                </a:lnTo>
                <a:lnTo>
                  <a:pt x="2201" y="2725"/>
                </a:lnTo>
                <a:lnTo>
                  <a:pt x="2207" y="2705"/>
                </a:lnTo>
                <a:lnTo>
                  <a:pt x="2198" y="2701"/>
                </a:lnTo>
                <a:lnTo>
                  <a:pt x="2182" y="2705"/>
                </a:lnTo>
                <a:lnTo>
                  <a:pt x="2182" y="2679"/>
                </a:lnTo>
                <a:lnTo>
                  <a:pt x="2161" y="2672"/>
                </a:lnTo>
                <a:lnTo>
                  <a:pt x="2164" y="2658"/>
                </a:lnTo>
                <a:lnTo>
                  <a:pt x="2200" y="2653"/>
                </a:lnTo>
                <a:close/>
                <a:moveTo>
                  <a:pt x="2092" y="2570"/>
                </a:moveTo>
                <a:lnTo>
                  <a:pt x="2077" y="2563"/>
                </a:lnTo>
                <a:lnTo>
                  <a:pt x="2079" y="2552"/>
                </a:lnTo>
                <a:lnTo>
                  <a:pt x="2054" y="2545"/>
                </a:lnTo>
                <a:lnTo>
                  <a:pt x="2040" y="2552"/>
                </a:lnTo>
                <a:lnTo>
                  <a:pt x="2028" y="2542"/>
                </a:lnTo>
                <a:lnTo>
                  <a:pt x="2019" y="2555"/>
                </a:lnTo>
                <a:lnTo>
                  <a:pt x="2011" y="2531"/>
                </a:lnTo>
                <a:lnTo>
                  <a:pt x="1985" y="2532"/>
                </a:lnTo>
                <a:lnTo>
                  <a:pt x="1998" y="2541"/>
                </a:lnTo>
                <a:lnTo>
                  <a:pt x="1999" y="2550"/>
                </a:lnTo>
                <a:lnTo>
                  <a:pt x="2008" y="2551"/>
                </a:lnTo>
                <a:lnTo>
                  <a:pt x="2008" y="2563"/>
                </a:lnTo>
                <a:lnTo>
                  <a:pt x="1992" y="2564"/>
                </a:lnTo>
                <a:lnTo>
                  <a:pt x="1986" y="2577"/>
                </a:lnTo>
                <a:lnTo>
                  <a:pt x="1992" y="2581"/>
                </a:lnTo>
                <a:lnTo>
                  <a:pt x="1998" y="2571"/>
                </a:lnTo>
                <a:lnTo>
                  <a:pt x="2004" y="2577"/>
                </a:lnTo>
                <a:lnTo>
                  <a:pt x="1995" y="2588"/>
                </a:lnTo>
                <a:lnTo>
                  <a:pt x="1983" y="2588"/>
                </a:lnTo>
                <a:lnTo>
                  <a:pt x="1994" y="2594"/>
                </a:lnTo>
                <a:lnTo>
                  <a:pt x="1983" y="2606"/>
                </a:lnTo>
                <a:lnTo>
                  <a:pt x="1991" y="2612"/>
                </a:lnTo>
                <a:lnTo>
                  <a:pt x="1975" y="2619"/>
                </a:lnTo>
                <a:lnTo>
                  <a:pt x="2004" y="2626"/>
                </a:lnTo>
                <a:lnTo>
                  <a:pt x="2002" y="2648"/>
                </a:lnTo>
                <a:lnTo>
                  <a:pt x="2048" y="2658"/>
                </a:lnTo>
                <a:lnTo>
                  <a:pt x="2024" y="2629"/>
                </a:lnTo>
                <a:lnTo>
                  <a:pt x="2030" y="2623"/>
                </a:lnTo>
                <a:lnTo>
                  <a:pt x="2060" y="2620"/>
                </a:lnTo>
                <a:lnTo>
                  <a:pt x="2058" y="2637"/>
                </a:lnTo>
                <a:lnTo>
                  <a:pt x="2087" y="2640"/>
                </a:lnTo>
                <a:lnTo>
                  <a:pt x="2093" y="2636"/>
                </a:lnTo>
                <a:lnTo>
                  <a:pt x="2089" y="2623"/>
                </a:lnTo>
                <a:lnTo>
                  <a:pt x="2070" y="2601"/>
                </a:lnTo>
                <a:lnTo>
                  <a:pt x="2103" y="2601"/>
                </a:lnTo>
                <a:lnTo>
                  <a:pt x="2107" y="2590"/>
                </a:lnTo>
                <a:lnTo>
                  <a:pt x="2097" y="2586"/>
                </a:lnTo>
                <a:lnTo>
                  <a:pt x="2092" y="2570"/>
                </a:lnTo>
                <a:close/>
                <a:moveTo>
                  <a:pt x="2081" y="2681"/>
                </a:moveTo>
                <a:lnTo>
                  <a:pt x="2076" y="2671"/>
                </a:lnTo>
                <a:lnTo>
                  <a:pt x="2034" y="2663"/>
                </a:lnTo>
                <a:lnTo>
                  <a:pt x="2022" y="2671"/>
                </a:lnTo>
                <a:lnTo>
                  <a:pt x="2022" y="2681"/>
                </a:lnTo>
                <a:lnTo>
                  <a:pt x="2017" y="2676"/>
                </a:lnTo>
                <a:lnTo>
                  <a:pt x="2014" y="2661"/>
                </a:lnTo>
                <a:lnTo>
                  <a:pt x="1989" y="2666"/>
                </a:lnTo>
                <a:lnTo>
                  <a:pt x="1989" y="2653"/>
                </a:lnTo>
                <a:lnTo>
                  <a:pt x="1962" y="2637"/>
                </a:lnTo>
                <a:lnTo>
                  <a:pt x="1933" y="2661"/>
                </a:lnTo>
                <a:lnTo>
                  <a:pt x="1921" y="2661"/>
                </a:lnTo>
                <a:lnTo>
                  <a:pt x="1921" y="2672"/>
                </a:lnTo>
                <a:lnTo>
                  <a:pt x="1903" y="2682"/>
                </a:lnTo>
                <a:lnTo>
                  <a:pt x="1910" y="2698"/>
                </a:lnTo>
                <a:lnTo>
                  <a:pt x="1901" y="2711"/>
                </a:lnTo>
                <a:lnTo>
                  <a:pt x="1910" y="2715"/>
                </a:lnTo>
                <a:lnTo>
                  <a:pt x="1901" y="2727"/>
                </a:lnTo>
                <a:lnTo>
                  <a:pt x="1916" y="2761"/>
                </a:lnTo>
                <a:lnTo>
                  <a:pt x="1927" y="2754"/>
                </a:lnTo>
                <a:lnTo>
                  <a:pt x="1940" y="2763"/>
                </a:lnTo>
                <a:lnTo>
                  <a:pt x="2001" y="2734"/>
                </a:lnTo>
                <a:lnTo>
                  <a:pt x="2008" y="2715"/>
                </a:lnTo>
                <a:lnTo>
                  <a:pt x="2025" y="2715"/>
                </a:lnTo>
                <a:lnTo>
                  <a:pt x="2021" y="2705"/>
                </a:lnTo>
                <a:lnTo>
                  <a:pt x="2032" y="2698"/>
                </a:lnTo>
                <a:lnTo>
                  <a:pt x="2030" y="2686"/>
                </a:lnTo>
                <a:lnTo>
                  <a:pt x="2043" y="2689"/>
                </a:lnTo>
                <a:lnTo>
                  <a:pt x="2050" y="2676"/>
                </a:lnTo>
                <a:lnTo>
                  <a:pt x="2070" y="2712"/>
                </a:lnTo>
                <a:lnTo>
                  <a:pt x="2071" y="2682"/>
                </a:lnTo>
                <a:lnTo>
                  <a:pt x="2093" y="2707"/>
                </a:lnTo>
                <a:lnTo>
                  <a:pt x="2106" y="2691"/>
                </a:lnTo>
                <a:lnTo>
                  <a:pt x="2102" y="2673"/>
                </a:lnTo>
                <a:lnTo>
                  <a:pt x="2081" y="2681"/>
                </a:lnTo>
                <a:close/>
                <a:moveTo>
                  <a:pt x="1077" y="1802"/>
                </a:moveTo>
                <a:lnTo>
                  <a:pt x="1070" y="1812"/>
                </a:lnTo>
                <a:lnTo>
                  <a:pt x="1071" y="1825"/>
                </a:lnTo>
                <a:lnTo>
                  <a:pt x="1083" y="1835"/>
                </a:lnTo>
                <a:lnTo>
                  <a:pt x="1077" y="1855"/>
                </a:lnTo>
                <a:lnTo>
                  <a:pt x="1096" y="1853"/>
                </a:lnTo>
                <a:lnTo>
                  <a:pt x="1091" y="1838"/>
                </a:lnTo>
                <a:lnTo>
                  <a:pt x="1101" y="1839"/>
                </a:lnTo>
                <a:lnTo>
                  <a:pt x="1104" y="1829"/>
                </a:lnTo>
                <a:lnTo>
                  <a:pt x="1116" y="1848"/>
                </a:lnTo>
                <a:lnTo>
                  <a:pt x="1129" y="1838"/>
                </a:lnTo>
                <a:lnTo>
                  <a:pt x="1140" y="1846"/>
                </a:lnTo>
                <a:lnTo>
                  <a:pt x="1139" y="1840"/>
                </a:lnTo>
                <a:lnTo>
                  <a:pt x="1149" y="1838"/>
                </a:lnTo>
                <a:lnTo>
                  <a:pt x="1145" y="1829"/>
                </a:lnTo>
                <a:lnTo>
                  <a:pt x="1155" y="1817"/>
                </a:lnTo>
                <a:lnTo>
                  <a:pt x="1148" y="1797"/>
                </a:lnTo>
                <a:lnTo>
                  <a:pt x="1135" y="1809"/>
                </a:lnTo>
                <a:lnTo>
                  <a:pt x="1139" y="1773"/>
                </a:lnTo>
                <a:lnTo>
                  <a:pt x="1113" y="1780"/>
                </a:lnTo>
                <a:lnTo>
                  <a:pt x="1107" y="1774"/>
                </a:lnTo>
                <a:lnTo>
                  <a:pt x="1112" y="1763"/>
                </a:lnTo>
                <a:lnTo>
                  <a:pt x="1103" y="1768"/>
                </a:lnTo>
                <a:lnTo>
                  <a:pt x="1099" y="1757"/>
                </a:lnTo>
                <a:lnTo>
                  <a:pt x="1099" y="1741"/>
                </a:lnTo>
                <a:lnTo>
                  <a:pt x="1110" y="1735"/>
                </a:lnTo>
                <a:lnTo>
                  <a:pt x="1112" y="1719"/>
                </a:lnTo>
                <a:lnTo>
                  <a:pt x="1093" y="1724"/>
                </a:lnTo>
                <a:lnTo>
                  <a:pt x="1096" y="1709"/>
                </a:lnTo>
                <a:lnTo>
                  <a:pt x="1087" y="1717"/>
                </a:lnTo>
                <a:lnTo>
                  <a:pt x="1071" y="1709"/>
                </a:lnTo>
                <a:lnTo>
                  <a:pt x="1063" y="1718"/>
                </a:lnTo>
                <a:lnTo>
                  <a:pt x="1073" y="1744"/>
                </a:lnTo>
                <a:lnTo>
                  <a:pt x="1064" y="1767"/>
                </a:lnTo>
                <a:lnTo>
                  <a:pt x="1070" y="1777"/>
                </a:lnTo>
                <a:lnTo>
                  <a:pt x="1064" y="1789"/>
                </a:lnTo>
                <a:lnTo>
                  <a:pt x="1078" y="1781"/>
                </a:lnTo>
                <a:lnTo>
                  <a:pt x="1090" y="1791"/>
                </a:lnTo>
                <a:lnTo>
                  <a:pt x="1084" y="1804"/>
                </a:lnTo>
                <a:lnTo>
                  <a:pt x="1077" y="1802"/>
                </a:lnTo>
                <a:close/>
                <a:moveTo>
                  <a:pt x="1511" y="1238"/>
                </a:moveTo>
                <a:lnTo>
                  <a:pt x="1505" y="1221"/>
                </a:lnTo>
                <a:lnTo>
                  <a:pt x="1501" y="1244"/>
                </a:lnTo>
                <a:lnTo>
                  <a:pt x="1491" y="1252"/>
                </a:lnTo>
                <a:lnTo>
                  <a:pt x="1453" y="1245"/>
                </a:lnTo>
                <a:lnTo>
                  <a:pt x="1440" y="1237"/>
                </a:lnTo>
                <a:lnTo>
                  <a:pt x="1432" y="1270"/>
                </a:lnTo>
                <a:lnTo>
                  <a:pt x="1455" y="1271"/>
                </a:lnTo>
                <a:lnTo>
                  <a:pt x="1476" y="1286"/>
                </a:lnTo>
                <a:lnTo>
                  <a:pt x="1492" y="1287"/>
                </a:lnTo>
                <a:lnTo>
                  <a:pt x="1519" y="1254"/>
                </a:lnTo>
                <a:lnTo>
                  <a:pt x="1544" y="1255"/>
                </a:lnTo>
                <a:lnTo>
                  <a:pt x="1550" y="1263"/>
                </a:lnTo>
                <a:lnTo>
                  <a:pt x="1577" y="1260"/>
                </a:lnTo>
                <a:lnTo>
                  <a:pt x="1583" y="1276"/>
                </a:lnTo>
                <a:lnTo>
                  <a:pt x="1591" y="1265"/>
                </a:lnTo>
                <a:lnTo>
                  <a:pt x="1606" y="1265"/>
                </a:lnTo>
                <a:lnTo>
                  <a:pt x="1617" y="1278"/>
                </a:lnTo>
                <a:lnTo>
                  <a:pt x="1616" y="1289"/>
                </a:lnTo>
                <a:lnTo>
                  <a:pt x="1629" y="1283"/>
                </a:lnTo>
                <a:lnTo>
                  <a:pt x="1632" y="1300"/>
                </a:lnTo>
                <a:lnTo>
                  <a:pt x="1623" y="1301"/>
                </a:lnTo>
                <a:lnTo>
                  <a:pt x="1619" y="1314"/>
                </a:lnTo>
                <a:lnTo>
                  <a:pt x="1600" y="1319"/>
                </a:lnTo>
                <a:lnTo>
                  <a:pt x="1609" y="1332"/>
                </a:lnTo>
                <a:lnTo>
                  <a:pt x="1640" y="1340"/>
                </a:lnTo>
                <a:lnTo>
                  <a:pt x="1643" y="1323"/>
                </a:lnTo>
                <a:lnTo>
                  <a:pt x="1649" y="1332"/>
                </a:lnTo>
                <a:lnTo>
                  <a:pt x="1671" y="1320"/>
                </a:lnTo>
                <a:lnTo>
                  <a:pt x="1662" y="1284"/>
                </a:lnTo>
                <a:lnTo>
                  <a:pt x="1677" y="1281"/>
                </a:lnTo>
                <a:lnTo>
                  <a:pt x="1671" y="1254"/>
                </a:lnTo>
                <a:lnTo>
                  <a:pt x="1652" y="1261"/>
                </a:lnTo>
                <a:lnTo>
                  <a:pt x="1645" y="1248"/>
                </a:lnTo>
                <a:lnTo>
                  <a:pt x="1655" y="1244"/>
                </a:lnTo>
                <a:lnTo>
                  <a:pt x="1652" y="1238"/>
                </a:lnTo>
                <a:lnTo>
                  <a:pt x="1617" y="1237"/>
                </a:lnTo>
                <a:lnTo>
                  <a:pt x="1596" y="1244"/>
                </a:lnTo>
                <a:lnTo>
                  <a:pt x="1579" y="1229"/>
                </a:lnTo>
                <a:lnTo>
                  <a:pt x="1597" y="1221"/>
                </a:lnTo>
                <a:lnTo>
                  <a:pt x="1579" y="1208"/>
                </a:lnTo>
                <a:lnTo>
                  <a:pt x="1584" y="1199"/>
                </a:lnTo>
                <a:lnTo>
                  <a:pt x="1599" y="1203"/>
                </a:lnTo>
                <a:lnTo>
                  <a:pt x="1600" y="1182"/>
                </a:lnTo>
                <a:lnTo>
                  <a:pt x="1612" y="1192"/>
                </a:lnTo>
                <a:lnTo>
                  <a:pt x="1619" y="1179"/>
                </a:lnTo>
                <a:lnTo>
                  <a:pt x="1629" y="1176"/>
                </a:lnTo>
                <a:lnTo>
                  <a:pt x="1639" y="1191"/>
                </a:lnTo>
                <a:lnTo>
                  <a:pt x="1643" y="1185"/>
                </a:lnTo>
                <a:lnTo>
                  <a:pt x="1642" y="1167"/>
                </a:lnTo>
                <a:lnTo>
                  <a:pt x="1623" y="1160"/>
                </a:lnTo>
                <a:lnTo>
                  <a:pt x="1616" y="1144"/>
                </a:lnTo>
                <a:lnTo>
                  <a:pt x="1594" y="1139"/>
                </a:lnTo>
                <a:lnTo>
                  <a:pt x="1589" y="1149"/>
                </a:lnTo>
                <a:lnTo>
                  <a:pt x="1576" y="1147"/>
                </a:lnTo>
                <a:lnTo>
                  <a:pt x="1564" y="1123"/>
                </a:lnTo>
                <a:lnTo>
                  <a:pt x="1553" y="1118"/>
                </a:lnTo>
                <a:lnTo>
                  <a:pt x="1524" y="1137"/>
                </a:lnTo>
                <a:lnTo>
                  <a:pt x="1522" y="1143"/>
                </a:lnTo>
                <a:lnTo>
                  <a:pt x="1545" y="1160"/>
                </a:lnTo>
                <a:lnTo>
                  <a:pt x="1561" y="1191"/>
                </a:lnTo>
                <a:lnTo>
                  <a:pt x="1542" y="1202"/>
                </a:lnTo>
                <a:lnTo>
                  <a:pt x="1531" y="1189"/>
                </a:lnTo>
                <a:lnTo>
                  <a:pt x="1522" y="1191"/>
                </a:lnTo>
                <a:lnTo>
                  <a:pt x="1518" y="1219"/>
                </a:lnTo>
                <a:lnTo>
                  <a:pt x="1531" y="1231"/>
                </a:lnTo>
                <a:lnTo>
                  <a:pt x="1525" y="1242"/>
                </a:lnTo>
                <a:lnTo>
                  <a:pt x="1511" y="1238"/>
                </a:lnTo>
                <a:close/>
                <a:moveTo>
                  <a:pt x="1246" y="1545"/>
                </a:moveTo>
                <a:lnTo>
                  <a:pt x="1261" y="1521"/>
                </a:lnTo>
                <a:lnTo>
                  <a:pt x="1287" y="1519"/>
                </a:lnTo>
                <a:lnTo>
                  <a:pt x="1282" y="1532"/>
                </a:lnTo>
                <a:lnTo>
                  <a:pt x="1296" y="1539"/>
                </a:lnTo>
                <a:lnTo>
                  <a:pt x="1297" y="1572"/>
                </a:lnTo>
                <a:lnTo>
                  <a:pt x="1312" y="1565"/>
                </a:lnTo>
                <a:lnTo>
                  <a:pt x="1332" y="1575"/>
                </a:lnTo>
                <a:lnTo>
                  <a:pt x="1348" y="1562"/>
                </a:lnTo>
                <a:lnTo>
                  <a:pt x="1345" y="1541"/>
                </a:lnTo>
                <a:lnTo>
                  <a:pt x="1354" y="1531"/>
                </a:lnTo>
                <a:lnTo>
                  <a:pt x="1342" y="1487"/>
                </a:lnTo>
                <a:lnTo>
                  <a:pt x="1319" y="1473"/>
                </a:lnTo>
                <a:lnTo>
                  <a:pt x="1321" y="1457"/>
                </a:lnTo>
                <a:lnTo>
                  <a:pt x="1289" y="1470"/>
                </a:lnTo>
                <a:lnTo>
                  <a:pt x="1270" y="1456"/>
                </a:lnTo>
                <a:lnTo>
                  <a:pt x="1259" y="1430"/>
                </a:lnTo>
                <a:lnTo>
                  <a:pt x="1227" y="1440"/>
                </a:lnTo>
                <a:lnTo>
                  <a:pt x="1194" y="1423"/>
                </a:lnTo>
                <a:lnTo>
                  <a:pt x="1195" y="1438"/>
                </a:lnTo>
                <a:lnTo>
                  <a:pt x="1188" y="1444"/>
                </a:lnTo>
                <a:lnTo>
                  <a:pt x="1179" y="1444"/>
                </a:lnTo>
                <a:lnTo>
                  <a:pt x="1179" y="1434"/>
                </a:lnTo>
                <a:lnTo>
                  <a:pt x="1165" y="1440"/>
                </a:lnTo>
                <a:lnTo>
                  <a:pt x="1153" y="1434"/>
                </a:lnTo>
                <a:lnTo>
                  <a:pt x="1158" y="1443"/>
                </a:lnTo>
                <a:lnTo>
                  <a:pt x="1176" y="1446"/>
                </a:lnTo>
                <a:lnTo>
                  <a:pt x="1184" y="1470"/>
                </a:lnTo>
                <a:lnTo>
                  <a:pt x="1172" y="1480"/>
                </a:lnTo>
                <a:lnTo>
                  <a:pt x="1165" y="1503"/>
                </a:lnTo>
                <a:lnTo>
                  <a:pt x="1169" y="1509"/>
                </a:lnTo>
                <a:lnTo>
                  <a:pt x="1188" y="1490"/>
                </a:lnTo>
                <a:lnTo>
                  <a:pt x="1205" y="1487"/>
                </a:lnTo>
                <a:lnTo>
                  <a:pt x="1207" y="1506"/>
                </a:lnTo>
                <a:lnTo>
                  <a:pt x="1220" y="1500"/>
                </a:lnTo>
                <a:lnTo>
                  <a:pt x="1212" y="1535"/>
                </a:lnTo>
                <a:lnTo>
                  <a:pt x="1234" y="1532"/>
                </a:lnTo>
                <a:lnTo>
                  <a:pt x="1231" y="1539"/>
                </a:lnTo>
                <a:lnTo>
                  <a:pt x="1246" y="1545"/>
                </a:lnTo>
                <a:close/>
                <a:moveTo>
                  <a:pt x="1387" y="1693"/>
                </a:moveTo>
                <a:lnTo>
                  <a:pt x="1359" y="1704"/>
                </a:lnTo>
                <a:lnTo>
                  <a:pt x="1355" y="1691"/>
                </a:lnTo>
                <a:lnTo>
                  <a:pt x="1365" y="1676"/>
                </a:lnTo>
                <a:lnTo>
                  <a:pt x="1354" y="1663"/>
                </a:lnTo>
                <a:lnTo>
                  <a:pt x="1342" y="1665"/>
                </a:lnTo>
                <a:lnTo>
                  <a:pt x="1342" y="1650"/>
                </a:lnTo>
                <a:lnTo>
                  <a:pt x="1325" y="1650"/>
                </a:lnTo>
                <a:lnTo>
                  <a:pt x="1321" y="1637"/>
                </a:lnTo>
                <a:lnTo>
                  <a:pt x="1310" y="1634"/>
                </a:lnTo>
                <a:lnTo>
                  <a:pt x="1292" y="1639"/>
                </a:lnTo>
                <a:lnTo>
                  <a:pt x="1282" y="1668"/>
                </a:lnTo>
                <a:lnTo>
                  <a:pt x="1267" y="1657"/>
                </a:lnTo>
                <a:lnTo>
                  <a:pt x="1261" y="1675"/>
                </a:lnTo>
                <a:lnTo>
                  <a:pt x="1240" y="1676"/>
                </a:lnTo>
                <a:lnTo>
                  <a:pt x="1244" y="1695"/>
                </a:lnTo>
                <a:lnTo>
                  <a:pt x="1263" y="1683"/>
                </a:lnTo>
                <a:lnTo>
                  <a:pt x="1273" y="1696"/>
                </a:lnTo>
                <a:lnTo>
                  <a:pt x="1264" y="1718"/>
                </a:lnTo>
                <a:lnTo>
                  <a:pt x="1254" y="1725"/>
                </a:lnTo>
                <a:lnTo>
                  <a:pt x="1261" y="1735"/>
                </a:lnTo>
                <a:lnTo>
                  <a:pt x="1256" y="1750"/>
                </a:lnTo>
                <a:lnTo>
                  <a:pt x="1267" y="1754"/>
                </a:lnTo>
                <a:lnTo>
                  <a:pt x="1282" y="1742"/>
                </a:lnTo>
                <a:lnTo>
                  <a:pt x="1303" y="1744"/>
                </a:lnTo>
                <a:lnTo>
                  <a:pt x="1303" y="1732"/>
                </a:lnTo>
                <a:lnTo>
                  <a:pt x="1312" y="1727"/>
                </a:lnTo>
                <a:lnTo>
                  <a:pt x="1329" y="1727"/>
                </a:lnTo>
                <a:lnTo>
                  <a:pt x="1334" y="1738"/>
                </a:lnTo>
                <a:lnTo>
                  <a:pt x="1342" y="1737"/>
                </a:lnTo>
                <a:lnTo>
                  <a:pt x="1354" y="1718"/>
                </a:lnTo>
                <a:lnTo>
                  <a:pt x="1381" y="1715"/>
                </a:lnTo>
                <a:lnTo>
                  <a:pt x="1388" y="1708"/>
                </a:lnTo>
                <a:lnTo>
                  <a:pt x="1387" y="1693"/>
                </a:lnTo>
                <a:close/>
                <a:moveTo>
                  <a:pt x="1328" y="786"/>
                </a:moveTo>
                <a:lnTo>
                  <a:pt x="1319" y="820"/>
                </a:lnTo>
                <a:lnTo>
                  <a:pt x="1329" y="806"/>
                </a:lnTo>
                <a:lnTo>
                  <a:pt x="1332" y="819"/>
                </a:lnTo>
                <a:lnTo>
                  <a:pt x="1349" y="813"/>
                </a:lnTo>
                <a:lnTo>
                  <a:pt x="1339" y="827"/>
                </a:lnTo>
                <a:lnTo>
                  <a:pt x="1372" y="833"/>
                </a:lnTo>
                <a:lnTo>
                  <a:pt x="1372" y="824"/>
                </a:lnTo>
                <a:lnTo>
                  <a:pt x="1381" y="823"/>
                </a:lnTo>
                <a:lnTo>
                  <a:pt x="1395" y="842"/>
                </a:lnTo>
                <a:lnTo>
                  <a:pt x="1427" y="839"/>
                </a:lnTo>
                <a:lnTo>
                  <a:pt x="1446" y="850"/>
                </a:lnTo>
                <a:lnTo>
                  <a:pt x="1437" y="879"/>
                </a:lnTo>
                <a:lnTo>
                  <a:pt x="1455" y="884"/>
                </a:lnTo>
                <a:lnTo>
                  <a:pt x="1470" y="911"/>
                </a:lnTo>
                <a:lnTo>
                  <a:pt x="1485" y="918"/>
                </a:lnTo>
                <a:lnTo>
                  <a:pt x="1495" y="914"/>
                </a:lnTo>
                <a:lnTo>
                  <a:pt x="1512" y="879"/>
                </a:lnTo>
                <a:lnTo>
                  <a:pt x="1492" y="866"/>
                </a:lnTo>
                <a:lnTo>
                  <a:pt x="1485" y="823"/>
                </a:lnTo>
                <a:lnTo>
                  <a:pt x="1459" y="804"/>
                </a:lnTo>
                <a:lnTo>
                  <a:pt x="1459" y="783"/>
                </a:lnTo>
                <a:lnTo>
                  <a:pt x="1469" y="755"/>
                </a:lnTo>
                <a:lnTo>
                  <a:pt x="1459" y="744"/>
                </a:lnTo>
                <a:lnTo>
                  <a:pt x="1434" y="760"/>
                </a:lnTo>
                <a:lnTo>
                  <a:pt x="1427" y="741"/>
                </a:lnTo>
                <a:lnTo>
                  <a:pt x="1414" y="737"/>
                </a:lnTo>
                <a:lnTo>
                  <a:pt x="1391" y="748"/>
                </a:lnTo>
                <a:lnTo>
                  <a:pt x="1394" y="735"/>
                </a:lnTo>
                <a:lnTo>
                  <a:pt x="1374" y="725"/>
                </a:lnTo>
                <a:lnTo>
                  <a:pt x="1367" y="731"/>
                </a:lnTo>
                <a:lnTo>
                  <a:pt x="1355" y="729"/>
                </a:lnTo>
                <a:lnTo>
                  <a:pt x="1349" y="742"/>
                </a:lnTo>
                <a:lnTo>
                  <a:pt x="1334" y="739"/>
                </a:lnTo>
                <a:lnTo>
                  <a:pt x="1313" y="754"/>
                </a:lnTo>
                <a:lnTo>
                  <a:pt x="1312" y="774"/>
                </a:lnTo>
                <a:lnTo>
                  <a:pt x="1328" y="786"/>
                </a:lnTo>
                <a:close/>
                <a:moveTo>
                  <a:pt x="1184" y="1248"/>
                </a:moveTo>
                <a:lnTo>
                  <a:pt x="1172" y="1265"/>
                </a:lnTo>
                <a:lnTo>
                  <a:pt x="1145" y="1270"/>
                </a:lnTo>
                <a:lnTo>
                  <a:pt x="1175" y="1316"/>
                </a:lnTo>
                <a:lnTo>
                  <a:pt x="1199" y="1339"/>
                </a:lnTo>
                <a:lnTo>
                  <a:pt x="1208" y="1358"/>
                </a:lnTo>
                <a:lnTo>
                  <a:pt x="1205" y="1376"/>
                </a:lnTo>
                <a:lnTo>
                  <a:pt x="1246" y="1371"/>
                </a:lnTo>
                <a:lnTo>
                  <a:pt x="1254" y="1345"/>
                </a:lnTo>
                <a:lnTo>
                  <a:pt x="1237" y="1314"/>
                </a:lnTo>
                <a:lnTo>
                  <a:pt x="1250" y="1306"/>
                </a:lnTo>
                <a:lnTo>
                  <a:pt x="1251" y="1294"/>
                </a:lnTo>
                <a:lnTo>
                  <a:pt x="1272" y="1304"/>
                </a:lnTo>
                <a:lnTo>
                  <a:pt x="1300" y="1281"/>
                </a:lnTo>
                <a:lnTo>
                  <a:pt x="1283" y="1263"/>
                </a:lnTo>
                <a:lnTo>
                  <a:pt x="1270" y="1261"/>
                </a:lnTo>
                <a:lnTo>
                  <a:pt x="1269" y="1247"/>
                </a:lnTo>
                <a:lnTo>
                  <a:pt x="1279" y="1241"/>
                </a:lnTo>
                <a:lnTo>
                  <a:pt x="1302" y="1248"/>
                </a:lnTo>
                <a:lnTo>
                  <a:pt x="1313" y="1234"/>
                </a:lnTo>
                <a:lnTo>
                  <a:pt x="1306" y="1225"/>
                </a:lnTo>
                <a:lnTo>
                  <a:pt x="1297" y="1229"/>
                </a:lnTo>
                <a:lnTo>
                  <a:pt x="1287" y="1201"/>
                </a:lnTo>
                <a:lnTo>
                  <a:pt x="1280" y="1215"/>
                </a:lnTo>
                <a:lnTo>
                  <a:pt x="1267" y="1203"/>
                </a:lnTo>
                <a:lnTo>
                  <a:pt x="1254" y="1206"/>
                </a:lnTo>
                <a:lnTo>
                  <a:pt x="1240" y="1199"/>
                </a:lnTo>
                <a:lnTo>
                  <a:pt x="1230" y="1206"/>
                </a:lnTo>
                <a:lnTo>
                  <a:pt x="1240" y="1221"/>
                </a:lnTo>
                <a:lnTo>
                  <a:pt x="1230" y="1228"/>
                </a:lnTo>
                <a:lnTo>
                  <a:pt x="1233" y="1238"/>
                </a:lnTo>
                <a:lnTo>
                  <a:pt x="1248" y="1251"/>
                </a:lnTo>
                <a:lnTo>
                  <a:pt x="1240" y="1268"/>
                </a:lnTo>
                <a:lnTo>
                  <a:pt x="1201" y="1257"/>
                </a:lnTo>
                <a:lnTo>
                  <a:pt x="1195" y="1245"/>
                </a:lnTo>
                <a:lnTo>
                  <a:pt x="1184" y="1248"/>
                </a:lnTo>
                <a:close/>
                <a:moveTo>
                  <a:pt x="1211" y="956"/>
                </a:moveTo>
                <a:lnTo>
                  <a:pt x="1224" y="964"/>
                </a:lnTo>
                <a:lnTo>
                  <a:pt x="1250" y="964"/>
                </a:lnTo>
                <a:lnTo>
                  <a:pt x="1254" y="956"/>
                </a:lnTo>
                <a:lnTo>
                  <a:pt x="1272" y="953"/>
                </a:lnTo>
                <a:lnTo>
                  <a:pt x="1285" y="961"/>
                </a:lnTo>
                <a:lnTo>
                  <a:pt x="1318" y="960"/>
                </a:lnTo>
                <a:lnTo>
                  <a:pt x="1331" y="940"/>
                </a:lnTo>
                <a:lnTo>
                  <a:pt x="1321" y="937"/>
                </a:lnTo>
                <a:lnTo>
                  <a:pt x="1329" y="927"/>
                </a:lnTo>
                <a:lnTo>
                  <a:pt x="1322" y="920"/>
                </a:lnTo>
                <a:lnTo>
                  <a:pt x="1272" y="901"/>
                </a:lnTo>
                <a:lnTo>
                  <a:pt x="1261" y="902"/>
                </a:lnTo>
                <a:lnTo>
                  <a:pt x="1257" y="920"/>
                </a:lnTo>
                <a:lnTo>
                  <a:pt x="1241" y="918"/>
                </a:lnTo>
                <a:lnTo>
                  <a:pt x="1230" y="946"/>
                </a:lnTo>
                <a:lnTo>
                  <a:pt x="1220" y="940"/>
                </a:lnTo>
                <a:lnTo>
                  <a:pt x="1211" y="956"/>
                </a:lnTo>
                <a:close/>
                <a:moveTo>
                  <a:pt x="1016" y="1231"/>
                </a:moveTo>
                <a:lnTo>
                  <a:pt x="1006" y="1238"/>
                </a:lnTo>
                <a:lnTo>
                  <a:pt x="1016" y="1241"/>
                </a:lnTo>
                <a:lnTo>
                  <a:pt x="1025" y="1235"/>
                </a:lnTo>
                <a:lnTo>
                  <a:pt x="1035" y="1242"/>
                </a:lnTo>
                <a:lnTo>
                  <a:pt x="1042" y="1234"/>
                </a:lnTo>
                <a:lnTo>
                  <a:pt x="1060" y="1248"/>
                </a:lnTo>
                <a:lnTo>
                  <a:pt x="1068" y="1237"/>
                </a:lnTo>
                <a:lnTo>
                  <a:pt x="1100" y="1248"/>
                </a:lnTo>
                <a:lnTo>
                  <a:pt x="1119" y="1281"/>
                </a:lnTo>
                <a:lnTo>
                  <a:pt x="1125" y="1274"/>
                </a:lnTo>
                <a:lnTo>
                  <a:pt x="1116" y="1248"/>
                </a:lnTo>
                <a:lnTo>
                  <a:pt x="1129" y="1245"/>
                </a:lnTo>
                <a:lnTo>
                  <a:pt x="1133" y="1258"/>
                </a:lnTo>
                <a:lnTo>
                  <a:pt x="1159" y="1251"/>
                </a:lnTo>
                <a:lnTo>
                  <a:pt x="1149" y="1240"/>
                </a:lnTo>
                <a:lnTo>
                  <a:pt x="1152" y="1237"/>
                </a:lnTo>
                <a:lnTo>
                  <a:pt x="1188" y="1238"/>
                </a:lnTo>
                <a:lnTo>
                  <a:pt x="1176" y="1212"/>
                </a:lnTo>
                <a:lnTo>
                  <a:pt x="1211" y="1195"/>
                </a:lnTo>
                <a:lnTo>
                  <a:pt x="1212" y="1185"/>
                </a:lnTo>
                <a:lnTo>
                  <a:pt x="1194" y="1183"/>
                </a:lnTo>
                <a:lnTo>
                  <a:pt x="1185" y="1169"/>
                </a:lnTo>
                <a:lnTo>
                  <a:pt x="1212" y="1143"/>
                </a:lnTo>
                <a:lnTo>
                  <a:pt x="1188" y="1139"/>
                </a:lnTo>
                <a:lnTo>
                  <a:pt x="1187" y="1131"/>
                </a:lnTo>
                <a:lnTo>
                  <a:pt x="1198" y="1127"/>
                </a:lnTo>
                <a:lnTo>
                  <a:pt x="1201" y="1117"/>
                </a:lnTo>
                <a:lnTo>
                  <a:pt x="1178" y="1123"/>
                </a:lnTo>
                <a:lnTo>
                  <a:pt x="1172" y="1114"/>
                </a:lnTo>
                <a:lnTo>
                  <a:pt x="1179" y="1100"/>
                </a:lnTo>
                <a:lnTo>
                  <a:pt x="1142" y="1084"/>
                </a:lnTo>
                <a:lnTo>
                  <a:pt x="1149" y="1123"/>
                </a:lnTo>
                <a:lnTo>
                  <a:pt x="1139" y="1140"/>
                </a:lnTo>
                <a:lnTo>
                  <a:pt x="1120" y="1143"/>
                </a:lnTo>
                <a:lnTo>
                  <a:pt x="1113" y="1123"/>
                </a:lnTo>
                <a:lnTo>
                  <a:pt x="1103" y="1124"/>
                </a:lnTo>
                <a:lnTo>
                  <a:pt x="1109" y="1133"/>
                </a:lnTo>
                <a:lnTo>
                  <a:pt x="1101" y="1144"/>
                </a:lnTo>
                <a:lnTo>
                  <a:pt x="1081" y="1147"/>
                </a:lnTo>
                <a:lnTo>
                  <a:pt x="1068" y="1139"/>
                </a:lnTo>
                <a:lnTo>
                  <a:pt x="1068" y="1156"/>
                </a:lnTo>
                <a:lnTo>
                  <a:pt x="1051" y="1185"/>
                </a:lnTo>
                <a:lnTo>
                  <a:pt x="1042" y="1192"/>
                </a:lnTo>
                <a:lnTo>
                  <a:pt x="1034" y="1188"/>
                </a:lnTo>
                <a:lnTo>
                  <a:pt x="1038" y="1201"/>
                </a:lnTo>
                <a:lnTo>
                  <a:pt x="1029" y="1214"/>
                </a:lnTo>
                <a:lnTo>
                  <a:pt x="1011" y="1209"/>
                </a:lnTo>
                <a:lnTo>
                  <a:pt x="991" y="1215"/>
                </a:lnTo>
                <a:lnTo>
                  <a:pt x="991" y="1224"/>
                </a:lnTo>
                <a:lnTo>
                  <a:pt x="1011" y="1218"/>
                </a:lnTo>
                <a:lnTo>
                  <a:pt x="1016" y="1231"/>
                </a:lnTo>
                <a:close/>
                <a:moveTo>
                  <a:pt x="1127" y="832"/>
                </a:moveTo>
                <a:lnTo>
                  <a:pt x="1143" y="824"/>
                </a:lnTo>
                <a:lnTo>
                  <a:pt x="1143" y="840"/>
                </a:lnTo>
                <a:lnTo>
                  <a:pt x="1155" y="843"/>
                </a:lnTo>
                <a:lnTo>
                  <a:pt x="1148" y="819"/>
                </a:lnTo>
                <a:lnTo>
                  <a:pt x="1175" y="813"/>
                </a:lnTo>
                <a:lnTo>
                  <a:pt x="1171" y="835"/>
                </a:lnTo>
                <a:lnTo>
                  <a:pt x="1175" y="842"/>
                </a:lnTo>
                <a:lnTo>
                  <a:pt x="1189" y="843"/>
                </a:lnTo>
                <a:lnTo>
                  <a:pt x="1192" y="850"/>
                </a:lnTo>
                <a:lnTo>
                  <a:pt x="1207" y="848"/>
                </a:lnTo>
                <a:lnTo>
                  <a:pt x="1208" y="858"/>
                </a:lnTo>
                <a:lnTo>
                  <a:pt x="1218" y="859"/>
                </a:lnTo>
                <a:lnTo>
                  <a:pt x="1217" y="850"/>
                </a:lnTo>
                <a:lnTo>
                  <a:pt x="1225" y="850"/>
                </a:lnTo>
                <a:lnTo>
                  <a:pt x="1218" y="832"/>
                </a:lnTo>
                <a:lnTo>
                  <a:pt x="1246" y="833"/>
                </a:lnTo>
                <a:lnTo>
                  <a:pt x="1234" y="820"/>
                </a:lnTo>
                <a:lnTo>
                  <a:pt x="1231" y="806"/>
                </a:lnTo>
                <a:lnTo>
                  <a:pt x="1241" y="812"/>
                </a:lnTo>
                <a:lnTo>
                  <a:pt x="1253" y="801"/>
                </a:lnTo>
                <a:lnTo>
                  <a:pt x="1250" y="793"/>
                </a:lnTo>
                <a:lnTo>
                  <a:pt x="1227" y="784"/>
                </a:lnTo>
                <a:lnTo>
                  <a:pt x="1221" y="770"/>
                </a:lnTo>
                <a:lnTo>
                  <a:pt x="1227" y="742"/>
                </a:lnTo>
                <a:lnTo>
                  <a:pt x="1237" y="737"/>
                </a:lnTo>
                <a:lnTo>
                  <a:pt x="1248" y="742"/>
                </a:lnTo>
                <a:lnTo>
                  <a:pt x="1244" y="716"/>
                </a:lnTo>
                <a:lnTo>
                  <a:pt x="1254" y="686"/>
                </a:lnTo>
                <a:lnTo>
                  <a:pt x="1260" y="677"/>
                </a:lnTo>
                <a:lnTo>
                  <a:pt x="1292" y="673"/>
                </a:lnTo>
                <a:lnTo>
                  <a:pt x="1296" y="662"/>
                </a:lnTo>
                <a:lnTo>
                  <a:pt x="1322" y="657"/>
                </a:lnTo>
                <a:lnTo>
                  <a:pt x="1299" y="653"/>
                </a:lnTo>
                <a:lnTo>
                  <a:pt x="1250" y="666"/>
                </a:lnTo>
                <a:lnTo>
                  <a:pt x="1238" y="660"/>
                </a:lnTo>
                <a:lnTo>
                  <a:pt x="1243" y="670"/>
                </a:lnTo>
                <a:lnTo>
                  <a:pt x="1237" y="680"/>
                </a:lnTo>
                <a:lnTo>
                  <a:pt x="1187" y="734"/>
                </a:lnTo>
                <a:lnTo>
                  <a:pt x="1162" y="745"/>
                </a:lnTo>
                <a:lnTo>
                  <a:pt x="1129" y="744"/>
                </a:lnTo>
                <a:lnTo>
                  <a:pt x="1132" y="764"/>
                </a:lnTo>
                <a:lnTo>
                  <a:pt x="1117" y="784"/>
                </a:lnTo>
                <a:lnTo>
                  <a:pt x="1145" y="801"/>
                </a:lnTo>
                <a:lnTo>
                  <a:pt x="1139" y="817"/>
                </a:lnTo>
                <a:lnTo>
                  <a:pt x="1109" y="813"/>
                </a:lnTo>
                <a:lnTo>
                  <a:pt x="1109" y="822"/>
                </a:lnTo>
                <a:lnTo>
                  <a:pt x="1119" y="819"/>
                </a:lnTo>
                <a:lnTo>
                  <a:pt x="1127" y="832"/>
                </a:lnTo>
                <a:close/>
                <a:moveTo>
                  <a:pt x="117" y="1584"/>
                </a:moveTo>
                <a:lnTo>
                  <a:pt x="101" y="1591"/>
                </a:lnTo>
                <a:lnTo>
                  <a:pt x="96" y="1608"/>
                </a:lnTo>
                <a:lnTo>
                  <a:pt x="84" y="1608"/>
                </a:lnTo>
                <a:lnTo>
                  <a:pt x="72" y="1595"/>
                </a:lnTo>
                <a:lnTo>
                  <a:pt x="96" y="1577"/>
                </a:lnTo>
                <a:lnTo>
                  <a:pt x="51" y="1580"/>
                </a:lnTo>
                <a:lnTo>
                  <a:pt x="39" y="1587"/>
                </a:lnTo>
                <a:lnTo>
                  <a:pt x="41" y="1610"/>
                </a:lnTo>
                <a:lnTo>
                  <a:pt x="21" y="1629"/>
                </a:lnTo>
                <a:lnTo>
                  <a:pt x="21" y="1650"/>
                </a:lnTo>
                <a:lnTo>
                  <a:pt x="3" y="1662"/>
                </a:lnTo>
                <a:lnTo>
                  <a:pt x="8" y="1675"/>
                </a:lnTo>
                <a:lnTo>
                  <a:pt x="22" y="1681"/>
                </a:lnTo>
                <a:lnTo>
                  <a:pt x="22" y="1686"/>
                </a:lnTo>
                <a:lnTo>
                  <a:pt x="0" y="1691"/>
                </a:lnTo>
                <a:lnTo>
                  <a:pt x="18" y="1721"/>
                </a:lnTo>
                <a:lnTo>
                  <a:pt x="45" y="1731"/>
                </a:lnTo>
                <a:lnTo>
                  <a:pt x="44" y="1701"/>
                </a:lnTo>
                <a:lnTo>
                  <a:pt x="55" y="1698"/>
                </a:lnTo>
                <a:lnTo>
                  <a:pt x="55" y="1691"/>
                </a:lnTo>
                <a:lnTo>
                  <a:pt x="74" y="1689"/>
                </a:lnTo>
                <a:lnTo>
                  <a:pt x="64" y="1660"/>
                </a:lnTo>
                <a:lnTo>
                  <a:pt x="85" y="1660"/>
                </a:lnTo>
                <a:lnTo>
                  <a:pt x="91" y="1655"/>
                </a:lnTo>
                <a:lnTo>
                  <a:pt x="97" y="1652"/>
                </a:lnTo>
                <a:lnTo>
                  <a:pt x="101" y="1614"/>
                </a:lnTo>
                <a:lnTo>
                  <a:pt x="120" y="1606"/>
                </a:lnTo>
                <a:lnTo>
                  <a:pt x="126" y="1616"/>
                </a:lnTo>
                <a:lnTo>
                  <a:pt x="136" y="1603"/>
                </a:lnTo>
                <a:lnTo>
                  <a:pt x="132" y="1590"/>
                </a:lnTo>
                <a:lnTo>
                  <a:pt x="121" y="1590"/>
                </a:lnTo>
                <a:lnTo>
                  <a:pt x="117" y="1584"/>
                </a:lnTo>
                <a:close/>
                <a:moveTo>
                  <a:pt x="2609" y="2627"/>
                </a:moveTo>
                <a:lnTo>
                  <a:pt x="2593" y="2637"/>
                </a:lnTo>
                <a:lnTo>
                  <a:pt x="2586" y="2635"/>
                </a:lnTo>
                <a:lnTo>
                  <a:pt x="2595" y="2627"/>
                </a:lnTo>
                <a:lnTo>
                  <a:pt x="2596" y="2613"/>
                </a:lnTo>
                <a:lnTo>
                  <a:pt x="2582" y="2597"/>
                </a:lnTo>
                <a:lnTo>
                  <a:pt x="2596" y="2588"/>
                </a:lnTo>
                <a:lnTo>
                  <a:pt x="2595" y="2575"/>
                </a:lnTo>
                <a:lnTo>
                  <a:pt x="2566" y="2575"/>
                </a:lnTo>
                <a:lnTo>
                  <a:pt x="2560" y="2565"/>
                </a:lnTo>
                <a:lnTo>
                  <a:pt x="2548" y="2567"/>
                </a:lnTo>
                <a:lnTo>
                  <a:pt x="2543" y="2577"/>
                </a:lnTo>
                <a:lnTo>
                  <a:pt x="2527" y="2581"/>
                </a:lnTo>
                <a:lnTo>
                  <a:pt x="2524" y="2596"/>
                </a:lnTo>
                <a:lnTo>
                  <a:pt x="2502" y="2601"/>
                </a:lnTo>
                <a:lnTo>
                  <a:pt x="2511" y="2609"/>
                </a:lnTo>
                <a:lnTo>
                  <a:pt x="2494" y="2629"/>
                </a:lnTo>
                <a:lnTo>
                  <a:pt x="2502" y="2646"/>
                </a:lnTo>
                <a:lnTo>
                  <a:pt x="2488" y="2643"/>
                </a:lnTo>
                <a:lnTo>
                  <a:pt x="2485" y="2653"/>
                </a:lnTo>
                <a:lnTo>
                  <a:pt x="2491" y="2665"/>
                </a:lnTo>
                <a:lnTo>
                  <a:pt x="2499" y="2656"/>
                </a:lnTo>
                <a:lnTo>
                  <a:pt x="2505" y="2662"/>
                </a:lnTo>
                <a:lnTo>
                  <a:pt x="2488" y="2678"/>
                </a:lnTo>
                <a:lnTo>
                  <a:pt x="2498" y="2682"/>
                </a:lnTo>
                <a:lnTo>
                  <a:pt x="2494" y="2691"/>
                </a:lnTo>
                <a:lnTo>
                  <a:pt x="2501" y="2704"/>
                </a:lnTo>
                <a:lnTo>
                  <a:pt x="2505" y="2679"/>
                </a:lnTo>
                <a:lnTo>
                  <a:pt x="2521" y="2672"/>
                </a:lnTo>
                <a:lnTo>
                  <a:pt x="2543" y="2694"/>
                </a:lnTo>
                <a:lnTo>
                  <a:pt x="2541" y="2705"/>
                </a:lnTo>
                <a:lnTo>
                  <a:pt x="2573" y="2692"/>
                </a:lnTo>
                <a:lnTo>
                  <a:pt x="2587" y="2704"/>
                </a:lnTo>
                <a:lnTo>
                  <a:pt x="2606" y="2686"/>
                </a:lnTo>
                <a:lnTo>
                  <a:pt x="2616" y="2642"/>
                </a:lnTo>
                <a:lnTo>
                  <a:pt x="2609" y="2627"/>
                </a:lnTo>
                <a:close/>
                <a:moveTo>
                  <a:pt x="4049" y="1182"/>
                </a:moveTo>
                <a:lnTo>
                  <a:pt x="4063" y="1192"/>
                </a:lnTo>
                <a:lnTo>
                  <a:pt x="4079" y="1192"/>
                </a:lnTo>
                <a:lnTo>
                  <a:pt x="4076" y="1130"/>
                </a:lnTo>
                <a:lnTo>
                  <a:pt x="4046" y="1100"/>
                </a:lnTo>
                <a:lnTo>
                  <a:pt x="3997" y="1098"/>
                </a:lnTo>
                <a:lnTo>
                  <a:pt x="4001" y="1068"/>
                </a:lnTo>
                <a:lnTo>
                  <a:pt x="3988" y="1057"/>
                </a:lnTo>
                <a:lnTo>
                  <a:pt x="3962" y="1084"/>
                </a:lnTo>
                <a:lnTo>
                  <a:pt x="3959" y="1095"/>
                </a:lnTo>
                <a:lnTo>
                  <a:pt x="3941" y="1103"/>
                </a:lnTo>
                <a:lnTo>
                  <a:pt x="3942" y="1139"/>
                </a:lnTo>
                <a:lnTo>
                  <a:pt x="4039" y="1160"/>
                </a:lnTo>
                <a:lnTo>
                  <a:pt x="4047" y="1173"/>
                </a:lnTo>
                <a:lnTo>
                  <a:pt x="4050" y="1139"/>
                </a:lnTo>
                <a:lnTo>
                  <a:pt x="4043" y="1134"/>
                </a:lnTo>
                <a:lnTo>
                  <a:pt x="4043" y="1124"/>
                </a:lnTo>
                <a:lnTo>
                  <a:pt x="4059" y="1118"/>
                </a:lnTo>
                <a:lnTo>
                  <a:pt x="4073" y="1146"/>
                </a:lnTo>
                <a:lnTo>
                  <a:pt x="4076" y="1189"/>
                </a:lnTo>
                <a:lnTo>
                  <a:pt x="4053" y="1183"/>
                </a:lnTo>
                <a:lnTo>
                  <a:pt x="4049" y="1182"/>
                </a:lnTo>
                <a:close/>
                <a:moveTo>
                  <a:pt x="4044" y="1796"/>
                </a:moveTo>
                <a:lnTo>
                  <a:pt x="4053" y="1807"/>
                </a:lnTo>
                <a:lnTo>
                  <a:pt x="4070" y="1804"/>
                </a:lnTo>
                <a:lnTo>
                  <a:pt x="4086" y="1813"/>
                </a:lnTo>
                <a:lnTo>
                  <a:pt x="4115" y="1803"/>
                </a:lnTo>
                <a:lnTo>
                  <a:pt x="4118" y="1787"/>
                </a:lnTo>
                <a:lnTo>
                  <a:pt x="4083" y="1766"/>
                </a:lnTo>
                <a:lnTo>
                  <a:pt x="4090" y="1757"/>
                </a:lnTo>
                <a:lnTo>
                  <a:pt x="4089" y="1727"/>
                </a:lnTo>
                <a:lnTo>
                  <a:pt x="4105" y="1719"/>
                </a:lnTo>
                <a:lnTo>
                  <a:pt x="4102" y="1668"/>
                </a:lnTo>
                <a:lnTo>
                  <a:pt x="4115" y="1663"/>
                </a:lnTo>
                <a:lnTo>
                  <a:pt x="4115" y="1655"/>
                </a:lnTo>
                <a:lnTo>
                  <a:pt x="4096" y="1657"/>
                </a:lnTo>
                <a:lnTo>
                  <a:pt x="4093" y="1647"/>
                </a:lnTo>
                <a:lnTo>
                  <a:pt x="4106" y="1644"/>
                </a:lnTo>
                <a:lnTo>
                  <a:pt x="4096" y="1643"/>
                </a:lnTo>
                <a:lnTo>
                  <a:pt x="4092" y="1632"/>
                </a:lnTo>
                <a:lnTo>
                  <a:pt x="4079" y="1637"/>
                </a:lnTo>
                <a:lnTo>
                  <a:pt x="4064" y="1614"/>
                </a:lnTo>
                <a:lnTo>
                  <a:pt x="4072" y="1603"/>
                </a:lnTo>
                <a:lnTo>
                  <a:pt x="4069" y="1581"/>
                </a:lnTo>
                <a:lnTo>
                  <a:pt x="4062" y="1578"/>
                </a:lnTo>
                <a:lnTo>
                  <a:pt x="4046" y="1587"/>
                </a:lnTo>
                <a:lnTo>
                  <a:pt x="4034" y="1568"/>
                </a:lnTo>
                <a:lnTo>
                  <a:pt x="4044" y="1554"/>
                </a:lnTo>
                <a:lnTo>
                  <a:pt x="4060" y="1567"/>
                </a:lnTo>
                <a:lnTo>
                  <a:pt x="4067" y="1552"/>
                </a:lnTo>
                <a:lnTo>
                  <a:pt x="4072" y="1559"/>
                </a:lnTo>
                <a:lnTo>
                  <a:pt x="4063" y="1571"/>
                </a:lnTo>
                <a:lnTo>
                  <a:pt x="4077" y="1570"/>
                </a:lnTo>
                <a:lnTo>
                  <a:pt x="4079" y="1577"/>
                </a:lnTo>
                <a:lnTo>
                  <a:pt x="4086" y="1577"/>
                </a:lnTo>
                <a:lnTo>
                  <a:pt x="4082" y="1541"/>
                </a:lnTo>
                <a:lnTo>
                  <a:pt x="4010" y="1506"/>
                </a:lnTo>
                <a:lnTo>
                  <a:pt x="4001" y="1506"/>
                </a:lnTo>
                <a:lnTo>
                  <a:pt x="3995" y="1518"/>
                </a:lnTo>
                <a:lnTo>
                  <a:pt x="4004" y="1521"/>
                </a:lnTo>
                <a:lnTo>
                  <a:pt x="4013" y="1546"/>
                </a:lnTo>
                <a:lnTo>
                  <a:pt x="4033" y="1549"/>
                </a:lnTo>
                <a:lnTo>
                  <a:pt x="4026" y="1581"/>
                </a:lnTo>
                <a:lnTo>
                  <a:pt x="4030" y="1595"/>
                </a:lnTo>
                <a:lnTo>
                  <a:pt x="4056" y="1608"/>
                </a:lnTo>
                <a:lnTo>
                  <a:pt x="4024" y="1614"/>
                </a:lnTo>
                <a:lnTo>
                  <a:pt x="4014" y="1627"/>
                </a:lnTo>
                <a:lnTo>
                  <a:pt x="4015" y="1640"/>
                </a:lnTo>
                <a:lnTo>
                  <a:pt x="3984" y="1666"/>
                </a:lnTo>
                <a:lnTo>
                  <a:pt x="3974" y="1666"/>
                </a:lnTo>
                <a:lnTo>
                  <a:pt x="3964" y="1692"/>
                </a:lnTo>
                <a:lnTo>
                  <a:pt x="3975" y="1709"/>
                </a:lnTo>
                <a:lnTo>
                  <a:pt x="3951" y="1737"/>
                </a:lnTo>
                <a:lnTo>
                  <a:pt x="3968" y="1754"/>
                </a:lnTo>
                <a:lnTo>
                  <a:pt x="3997" y="1758"/>
                </a:lnTo>
                <a:lnTo>
                  <a:pt x="3997" y="1771"/>
                </a:lnTo>
                <a:lnTo>
                  <a:pt x="4018" y="1797"/>
                </a:lnTo>
                <a:lnTo>
                  <a:pt x="4044" y="1796"/>
                </a:lnTo>
                <a:close/>
                <a:moveTo>
                  <a:pt x="3935" y="1528"/>
                </a:moveTo>
                <a:lnTo>
                  <a:pt x="3912" y="1508"/>
                </a:lnTo>
                <a:lnTo>
                  <a:pt x="3897" y="1505"/>
                </a:lnTo>
                <a:lnTo>
                  <a:pt x="3903" y="1493"/>
                </a:lnTo>
                <a:lnTo>
                  <a:pt x="3886" y="1476"/>
                </a:lnTo>
                <a:lnTo>
                  <a:pt x="3871" y="1473"/>
                </a:lnTo>
                <a:lnTo>
                  <a:pt x="3873" y="1460"/>
                </a:lnTo>
                <a:lnTo>
                  <a:pt x="3861" y="1463"/>
                </a:lnTo>
                <a:lnTo>
                  <a:pt x="3864" y="1482"/>
                </a:lnTo>
                <a:lnTo>
                  <a:pt x="3851" y="1487"/>
                </a:lnTo>
                <a:lnTo>
                  <a:pt x="3832" y="1536"/>
                </a:lnTo>
                <a:lnTo>
                  <a:pt x="3824" y="1536"/>
                </a:lnTo>
                <a:lnTo>
                  <a:pt x="3837" y="1562"/>
                </a:lnTo>
                <a:lnTo>
                  <a:pt x="3809" y="1552"/>
                </a:lnTo>
                <a:lnTo>
                  <a:pt x="3809" y="1536"/>
                </a:lnTo>
                <a:lnTo>
                  <a:pt x="3804" y="1541"/>
                </a:lnTo>
                <a:lnTo>
                  <a:pt x="3802" y="1561"/>
                </a:lnTo>
                <a:lnTo>
                  <a:pt x="3796" y="1557"/>
                </a:lnTo>
                <a:lnTo>
                  <a:pt x="3788" y="1561"/>
                </a:lnTo>
                <a:lnTo>
                  <a:pt x="3789" y="1570"/>
                </a:lnTo>
                <a:lnTo>
                  <a:pt x="3812" y="1584"/>
                </a:lnTo>
                <a:lnTo>
                  <a:pt x="3805" y="1601"/>
                </a:lnTo>
                <a:lnTo>
                  <a:pt x="3817" y="1610"/>
                </a:lnTo>
                <a:lnTo>
                  <a:pt x="3830" y="1608"/>
                </a:lnTo>
                <a:lnTo>
                  <a:pt x="3817" y="1617"/>
                </a:lnTo>
                <a:lnTo>
                  <a:pt x="3802" y="1614"/>
                </a:lnTo>
                <a:lnTo>
                  <a:pt x="3802" y="1620"/>
                </a:lnTo>
                <a:lnTo>
                  <a:pt x="3814" y="1626"/>
                </a:lnTo>
                <a:lnTo>
                  <a:pt x="3825" y="1660"/>
                </a:lnTo>
                <a:lnTo>
                  <a:pt x="3814" y="1669"/>
                </a:lnTo>
                <a:lnTo>
                  <a:pt x="3825" y="1681"/>
                </a:lnTo>
                <a:lnTo>
                  <a:pt x="3831" y="1675"/>
                </a:lnTo>
                <a:lnTo>
                  <a:pt x="3837" y="1678"/>
                </a:lnTo>
                <a:lnTo>
                  <a:pt x="3832" y="1692"/>
                </a:lnTo>
                <a:lnTo>
                  <a:pt x="3815" y="1705"/>
                </a:lnTo>
                <a:lnTo>
                  <a:pt x="3834" y="1705"/>
                </a:lnTo>
                <a:lnTo>
                  <a:pt x="3841" y="1725"/>
                </a:lnTo>
                <a:lnTo>
                  <a:pt x="3827" y="1728"/>
                </a:lnTo>
                <a:lnTo>
                  <a:pt x="3822" y="1715"/>
                </a:lnTo>
                <a:lnTo>
                  <a:pt x="3805" y="1721"/>
                </a:lnTo>
                <a:lnTo>
                  <a:pt x="3808" y="1714"/>
                </a:lnTo>
                <a:lnTo>
                  <a:pt x="3788" y="1692"/>
                </a:lnTo>
                <a:lnTo>
                  <a:pt x="3745" y="1673"/>
                </a:lnTo>
                <a:lnTo>
                  <a:pt x="3723" y="1681"/>
                </a:lnTo>
                <a:lnTo>
                  <a:pt x="3736" y="1719"/>
                </a:lnTo>
                <a:lnTo>
                  <a:pt x="3730" y="1719"/>
                </a:lnTo>
                <a:lnTo>
                  <a:pt x="3704" y="1670"/>
                </a:lnTo>
                <a:lnTo>
                  <a:pt x="3694" y="1660"/>
                </a:lnTo>
                <a:lnTo>
                  <a:pt x="3684" y="1662"/>
                </a:lnTo>
                <a:lnTo>
                  <a:pt x="3681" y="1646"/>
                </a:lnTo>
                <a:lnTo>
                  <a:pt x="3687" y="1636"/>
                </a:lnTo>
                <a:lnTo>
                  <a:pt x="3698" y="1636"/>
                </a:lnTo>
                <a:lnTo>
                  <a:pt x="3701" y="1624"/>
                </a:lnTo>
                <a:lnTo>
                  <a:pt x="3683" y="1619"/>
                </a:lnTo>
                <a:lnTo>
                  <a:pt x="3683" y="1590"/>
                </a:lnTo>
                <a:lnTo>
                  <a:pt x="3694" y="1588"/>
                </a:lnTo>
                <a:lnTo>
                  <a:pt x="3690" y="1584"/>
                </a:lnTo>
                <a:lnTo>
                  <a:pt x="3698" y="1575"/>
                </a:lnTo>
                <a:lnTo>
                  <a:pt x="3723" y="1580"/>
                </a:lnTo>
                <a:lnTo>
                  <a:pt x="3726" y="1574"/>
                </a:lnTo>
                <a:lnTo>
                  <a:pt x="3717" y="1568"/>
                </a:lnTo>
                <a:lnTo>
                  <a:pt x="3703" y="1572"/>
                </a:lnTo>
                <a:lnTo>
                  <a:pt x="3703" y="1558"/>
                </a:lnTo>
                <a:lnTo>
                  <a:pt x="3684" y="1575"/>
                </a:lnTo>
                <a:lnTo>
                  <a:pt x="3691" y="1548"/>
                </a:lnTo>
                <a:lnTo>
                  <a:pt x="3677" y="1554"/>
                </a:lnTo>
                <a:lnTo>
                  <a:pt x="3675" y="1549"/>
                </a:lnTo>
                <a:lnTo>
                  <a:pt x="3680" y="1536"/>
                </a:lnTo>
                <a:lnTo>
                  <a:pt x="3703" y="1526"/>
                </a:lnTo>
                <a:lnTo>
                  <a:pt x="3698" y="1509"/>
                </a:lnTo>
                <a:lnTo>
                  <a:pt x="3710" y="1518"/>
                </a:lnTo>
                <a:lnTo>
                  <a:pt x="3729" y="1508"/>
                </a:lnTo>
                <a:lnTo>
                  <a:pt x="3727" y="1496"/>
                </a:lnTo>
                <a:lnTo>
                  <a:pt x="3737" y="1495"/>
                </a:lnTo>
                <a:lnTo>
                  <a:pt x="3734" y="1482"/>
                </a:lnTo>
                <a:lnTo>
                  <a:pt x="3769" y="1483"/>
                </a:lnTo>
                <a:lnTo>
                  <a:pt x="3749" y="1472"/>
                </a:lnTo>
                <a:lnTo>
                  <a:pt x="3736" y="1473"/>
                </a:lnTo>
                <a:lnTo>
                  <a:pt x="3747" y="1457"/>
                </a:lnTo>
                <a:lnTo>
                  <a:pt x="3736" y="1434"/>
                </a:lnTo>
                <a:lnTo>
                  <a:pt x="3729" y="1450"/>
                </a:lnTo>
                <a:lnTo>
                  <a:pt x="3717" y="1453"/>
                </a:lnTo>
                <a:lnTo>
                  <a:pt x="3717" y="1424"/>
                </a:lnTo>
                <a:lnTo>
                  <a:pt x="3694" y="1418"/>
                </a:lnTo>
                <a:lnTo>
                  <a:pt x="3716" y="1412"/>
                </a:lnTo>
                <a:lnTo>
                  <a:pt x="3719" y="1404"/>
                </a:lnTo>
                <a:lnTo>
                  <a:pt x="3711" y="1405"/>
                </a:lnTo>
                <a:lnTo>
                  <a:pt x="3707" y="1388"/>
                </a:lnTo>
                <a:lnTo>
                  <a:pt x="3694" y="1379"/>
                </a:lnTo>
                <a:lnTo>
                  <a:pt x="3691" y="1355"/>
                </a:lnTo>
                <a:lnTo>
                  <a:pt x="3671" y="1349"/>
                </a:lnTo>
                <a:lnTo>
                  <a:pt x="3668" y="1359"/>
                </a:lnTo>
                <a:lnTo>
                  <a:pt x="3657" y="1358"/>
                </a:lnTo>
                <a:lnTo>
                  <a:pt x="3635" y="1352"/>
                </a:lnTo>
                <a:lnTo>
                  <a:pt x="3639" y="1322"/>
                </a:lnTo>
                <a:lnTo>
                  <a:pt x="3660" y="1304"/>
                </a:lnTo>
                <a:lnTo>
                  <a:pt x="3668" y="1283"/>
                </a:lnTo>
                <a:lnTo>
                  <a:pt x="3649" y="1286"/>
                </a:lnTo>
                <a:lnTo>
                  <a:pt x="3638" y="1278"/>
                </a:lnTo>
                <a:lnTo>
                  <a:pt x="3623" y="1206"/>
                </a:lnTo>
                <a:lnTo>
                  <a:pt x="3602" y="1218"/>
                </a:lnTo>
                <a:lnTo>
                  <a:pt x="3577" y="1219"/>
                </a:lnTo>
                <a:lnTo>
                  <a:pt x="3582" y="1274"/>
                </a:lnTo>
                <a:lnTo>
                  <a:pt x="3570" y="1287"/>
                </a:lnTo>
                <a:lnTo>
                  <a:pt x="3538" y="1278"/>
                </a:lnTo>
                <a:lnTo>
                  <a:pt x="3528" y="1287"/>
                </a:lnTo>
                <a:lnTo>
                  <a:pt x="3511" y="1289"/>
                </a:lnTo>
                <a:lnTo>
                  <a:pt x="3508" y="1297"/>
                </a:lnTo>
                <a:lnTo>
                  <a:pt x="3497" y="1294"/>
                </a:lnTo>
                <a:lnTo>
                  <a:pt x="3495" y="1270"/>
                </a:lnTo>
                <a:lnTo>
                  <a:pt x="3488" y="1270"/>
                </a:lnTo>
                <a:lnTo>
                  <a:pt x="3479" y="1294"/>
                </a:lnTo>
                <a:lnTo>
                  <a:pt x="3420" y="1319"/>
                </a:lnTo>
                <a:lnTo>
                  <a:pt x="3397" y="1294"/>
                </a:lnTo>
                <a:lnTo>
                  <a:pt x="3354" y="1293"/>
                </a:lnTo>
                <a:lnTo>
                  <a:pt x="3354" y="1299"/>
                </a:lnTo>
                <a:lnTo>
                  <a:pt x="3367" y="1307"/>
                </a:lnTo>
                <a:lnTo>
                  <a:pt x="3394" y="1314"/>
                </a:lnTo>
                <a:lnTo>
                  <a:pt x="3412" y="1340"/>
                </a:lnTo>
                <a:lnTo>
                  <a:pt x="3420" y="1335"/>
                </a:lnTo>
                <a:lnTo>
                  <a:pt x="3451" y="1345"/>
                </a:lnTo>
                <a:lnTo>
                  <a:pt x="3466" y="1338"/>
                </a:lnTo>
                <a:lnTo>
                  <a:pt x="3472" y="1340"/>
                </a:lnTo>
                <a:lnTo>
                  <a:pt x="3445" y="1365"/>
                </a:lnTo>
                <a:lnTo>
                  <a:pt x="3416" y="1376"/>
                </a:lnTo>
                <a:lnTo>
                  <a:pt x="3403" y="1397"/>
                </a:lnTo>
                <a:lnTo>
                  <a:pt x="3402" y="1412"/>
                </a:lnTo>
                <a:lnTo>
                  <a:pt x="3367" y="1411"/>
                </a:lnTo>
                <a:lnTo>
                  <a:pt x="3373" y="1417"/>
                </a:lnTo>
                <a:lnTo>
                  <a:pt x="3413" y="1420"/>
                </a:lnTo>
                <a:lnTo>
                  <a:pt x="3429" y="1434"/>
                </a:lnTo>
                <a:lnTo>
                  <a:pt x="3422" y="1456"/>
                </a:lnTo>
                <a:lnTo>
                  <a:pt x="3391" y="1470"/>
                </a:lnTo>
                <a:lnTo>
                  <a:pt x="3379" y="1490"/>
                </a:lnTo>
                <a:lnTo>
                  <a:pt x="3406" y="1551"/>
                </a:lnTo>
                <a:lnTo>
                  <a:pt x="3420" y="1562"/>
                </a:lnTo>
                <a:lnTo>
                  <a:pt x="3428" y="1559"/>
                </a:lnTo>
                <a:lnTo>
                  <a:pt x="3438" y="1567"/>
                </a:lnTo>
                <a:lnTo>
                  <a:pt x="3438" y="1577"/>
                </a:lnTo>
                <a:lnTo>
                  <a:pt x="3465" y="1593"/>
                </a:lnTo>
                <a:lnTo>
                  <a:pt x="3469" y="1610"/>
                </a:lnTo>
                <a:lnTo>
                  <a:pt x="3479" y="1616"/>
                </a:lnTo>
                <a:lnTo>
                  <a:pt x="3472" y="1629"/>
                </a:lnTo>
                <a:lnTo>
                  <a:pt x="3487" y="1620"/>
                </a:lnTo>
                <a:lnTo>
                  <a:pt x="3505" y="1629"/>
                </a:lnTo>
                <a:lnTo>
                  <a:pt x="3501" y="1653"/>
                </a:lnTo>
                <a:lnTo>
                  <a:pt x="3523" y="1639"/>
                </a:lnTo>
                <a:lnTo>
                  <a:pt x="3521" y="1653"/>
                </a:lnTo>
                <a:lnTo>
                  <a:pt x="3538" y="1656"/>
                </a:lnTo>
                <a:lnTo>
                  <a:pt x="3530" y="1636"/>
                </a:lnTo>
                <a:lnTo>
                  <a:pt x="3557" y="1634"/>
                </a:lnTo>
                <a:lnTo>
                  <a:pt x="3556" y="1649"/>
                </a:lnTo>
                <a:lnTo>
                  <a:pt x="3549" y="1650"/>
                </a:lnTo>
                <a:lnTo>
                  <a:pt x="3550" y="1670"/>
                </a:lnTo>
                <a:lnTo>
                  <a:pt x="3577" y="1679"/>
                </a:lnTo>
                <a:lnTo>
                  <a:pt x="3577" y="1695"/>
                </a:lnTo>
                <a:lnTo>
                  <a:pt x="3556" y="1683"/>
                </a:lnTo>
                <a:lnTo>
                  <a:pt x="3550" y="1698"/>
                </a:lnTo>
                <a:lnTo>
                  <a:pt x="3540" y="1695"/>
                </a:lnTo>
                <a:lnTo>
                  <a:pt x="3533" y="1681"/>
                </a:lnTo>
                <a:lnTo>
                  <a:pt x="3524" y="1689"/>
                </a:lnTo>
                <a:lnTo>
                  <a:pt x="3540" y="1705"/>
                </a:lnTo>
                <a:lnTo>
                  <a:pt x="3589" y="1717"/>
                </a:lnTo>
                <a:lnTo>
                  <a:pt x="3585" y="1728"/>
                </a:lnTo>
                <a:lnTo>
                  <a:pt x="3592" y="1741"/>
                </a:lnTo>
                <a:lnTo>
                  <a:pt x="3589" y="1750"/>
                </a:lnTo>
                <a:lnTo>
                  <a:pt x="3605" y="1770"/>
                </a:lnTo>
                <a:lnTo>
                  <a:pt x="3605" y="1793"/>
                </a:lnTo>
                <a:lnTo>
                  <a:pt x="3573" y="1819"/>
                </a:lnTo>
                <a:lnTo>
                  <a:pt x="3573" y="1836"/>
                </a:lnTo>
                <a:lnTo>
                  <a:pt x="3563" y="1826"/>
                </a:lnTo>
                <a:lnTo>
                  <a:pt x="3554" y="1825"/>
                </a:lnTo>
                <a:lnTo>
                  <a:pt x="3547" y="1835"/>
                </a:lnTo>
                <a:lnTo>
                  <a:pt x="3528" y="1822"/>
                </a:lnTo>
                <a:lnTo>
                  <a:pt x="3528" y="1800"/>
                </a:lnTo>
                <a:lnTo>
                  <a:pt x="3521" y="1799"/>
                </a:lnTo>
                <a:lnTo>
                  <a:pt x="3521" y="1815"/>
                </a:lnTo>
                <a:lnTo>
                  <a:pt x="3500" y="1829"/>
                </a:lnTo>
                <a:lnTo>
                  <a:pt x="3481" y="1819"/>
                </a:lnTo>
                <a:lnTo>
                  <a:pt x="3481" y="1806"/>
                </a:lnTo>
                <a:lnTo>
                  <a:pt x="3455" y="1817"/>
                </a:lnTo>
                <a:lnTo>
                  <a:pt x="3449" y="1813"/>
                </a:lnTo>
                <a:lnTo>
                  <a:pt x="3451" y="1804"/>
                </a:lnTo>
                <a:lnTo>
                  <a:pt x="3439" y="1800"/>
                </a:lnTo>
                <a:lnTo>
                  <a:pt x="3413" y="1810"/>
                </a:lnTo>
                <a:lnTo>
                  <a:pt x="3367" y="1810"/>
                </a:lnTo>
                <a:lnTo>
                  <a:pt x="3368" y="1823"/>
                </a:lnTo>
                <a:lnTo>
                  <a:pt x="3410" y="1819"/>
                </a:lnTo>
                <a:lnTo>
                  <a:pt x="3415" y="1836"/>
                </a:lnTo>
                <a:lnTo>
                  <a:pt x="3439" y="1822"/>
                </a:lnTo>
                <a:lnTo>
                  <a:pt x="3432" y="1846"/>
                </a:lnTo>
                <a:lnTo>
                  <a:pt x="3420" y="1856"/>
                </a:lnTo>
                <a:lnTo>
                  <a:pt x="3391" y="1853"/>
                </a:lnTo>
                <a:lnTo>
                  <a:pt x="3389" y="1872"/>
                </a:lnTo>
                <a:lnTo>
                  <a:pt x="3423" y="1862"/>
                </a:lnTo>
                <a:lnTo>
                  <a:pt x="3443" y="1871"/>
                </a:lnTo>
                <a:lnTo>
                  <a:pt x="3465" y="1869"/>
                </a:lnTo>
                <a:lnTo>
                  <a:pt x="3453" y="1879"/>
                </a:lnTo>
                <a:lnTo>
                  <a:pt x="3478" y="1874"/>
                </a:lnTo>
                <a:lnTo>
                  <a:pt x="3489" y="1884"/>
                </a:lnTo>
                <a:lnTo>
                  <a:pt x="3478" y="1898"/>
                </a:lnTo>
                <a:lnTo>
                  <a:pt x="3485" y="1915"/>
                </a:lnTo>
                <a:lnTo>
                  <a:pt x="3475" y="1910"/>
                </a:lnTo>
                <a:lnTo>
                  <a:pt x="3471" y="1924"/>
                </a:lnTo>
                <a:lnTo>
                  <a:pt x="3464" y="1923"/>
                </a:lnTo>
                <a:lnTo>
                  <a:pt x="3477" y="1944"/>
                </a:lnTo>
                <a:lnTo>
                  <a:pt x="3471" y="1950"/>
                </a:lnTo>
                <a:lnTo>
                  <a:pt x="3475" y="1963"/>
                </a:lnTo>
                <a:lnTo>
                  <a:pt x="3452" y="1947"/>
                </a:lnTo>
                <a:lnTo>
                  <a:pt x="3438" y="1947"/>
                </a:lnTo>
                <a:lnTo>
                  <a:pt x="3429" y="1957"/>
                </a:lnTo>
                <a:lnTo>
                  <a:pt x="3435" y="1960"/>
                </a:lnTo>
                <a:lnTo>
                  <a:pt x="3430" y="1977"/>
                </a:lnTo>
                <a:lnTo>
                  <a:pt x="3412" y="1977"/>
                </a:lnTo>
                <a:lnTo>
                  <a:pt x="3406" y="1966"/>
                </a:lnTo>
                <a:lnTo>
                  <a:pt x="3387" y="1979"/>
                </a:lnTo>
                <a:lnTo>
                  <a:pt x="3407" y="2005"/>
                </a:lnTo>
                <a:lnTo>
                  <a:pt x="3403" y="2021"/>
                </a:lnTo>
                <a:lnTo>
                  <a:pt x="3397" y="2015"/>
                </a:lnTo>
                <a:lnTo>
                  <a:pt x="3389" y="2021"/>
                </a:lnTo>
                <a:lnTo>
                  <a:pt x="3387" y="2012"/>
                </a:lnTo>
                <a:lnTo>
                  <a:pt x="3379" y="2028"/>
                </a:lnTo>
                <a:lnTo>
                  <a:pt x="3371" y="2026"/>
                </a:lnTo>
                <a:lnTo>
                  <a:pt x="3367" y="2013"/>
                </a:lnTo>
                <a:lnTo>
                  <a:pt x="3347" y="2003"/>
                </a:lnTo>
                <a:lnTo>
                  <a:pt x="3340" y="2032"/>
                </a:lnTo>
                <a:lnTo>
                  <a:pt x="3334" y="2031"/>
                </a:lnTo>
                <a:lnTo>
                  <a:pt x="3337" y="2021"/>
                </a:lnTo>
                <a:lnTo>
                  <a:pt x="3328" y="2021"/>
                </a:lnTo>
                <a:lnTo>
                  <a:pt x="3308" y="2036"/>
                </a:lnTo>
                <a:lnTo>
                  <a:pt x="3298" y="2035"/>
                </a:lnTo>
                <a:lnTo>
                  <a:pt x="3318" y="2054"/>
                </a:lnTo>
                <a:lnTo>
                  <a:pt x="3312" y="2061"/>
                </a:lnTo>
                <a:lnTo>
                  <a:pt x="3296" y="2048"/>
                </a:lnTo>
                <a:lnTo>
                  <a:pt x="3288" y="2057"/>
                </a:lnTo>
                <a:lnTo>
                  <a:pt x="3311" y="2071"/>
                </a:lnTo>
                <a:lnTo>
                  <a:pt x="3311" y="2078"/>
                </a:lnTo>
                <a:lnTo>
                  <a:pt x="3318" y="2074"/>
                </a:lnTo>
                <a:lnTo>
                  <a:pt x="3322" y="2093"/>
                </a:lnTo>
                <a:lnTo>
                  <a:pt x="3302" y="2107"/>
                </a:lnTo>
                <a:lnTo>
                  <a:pt x="3285" y="2106"/>
                </a:lnTo>
                <a:lnTo>
                  <a:pt x="3272" y="2090"/>
                </a:lnTo>
                <a:lnTo>
                  <a:pt x="3263" y="2091"/>
                </a:lnTo>
                <a:lnTo>
                  <a:pt x="3263" y="2081"/>
                </a:lnTo>
                <a:lnTo>
                  <a:pt x="3283" y="2081"/>
                </a:lnTo>
                <a:lnTo>
                  <a:pt x="3270" y="2064"/>
                </a:lnTo>
                <a:lnTo>
                  <a:pt x="3263" y="2071"/>
                </a:lnTo>
                <a:lnTo>
                  <a:pt x="3262" y="2060"/>
                </a:lnTo>
                <a:lnTo>
                  <a:pt x="3249" y="2062"/>
                </a:lnTo>
                <a:lnTo>
                  <a:pt x="3256" y="2048"/>
                </a:lnTo>
                <a:lnTo>
                  <a:pt x="3240" y="2047"/>
                </a:lnTo>
                <a:lnTo>
                  <a:pt x="3230" y="2034"/>
                </a:lnTo>
                <a:lnTo>
                  <a:pt x="3201" y="2025"/>
                </a:lnTo>
                <a:lnTo>
                  <a:pt x="3208" y="2002"/>
                </a:lnTo>
                <a:lnTo>
                  <a:pt x="3226" y="1990"/>
                </a:lnTo>
                <a:lnTo>
                  <a:pt x="3177" y="1943"/>
                </a:lnTo>
                <a:lnTo>
                  <a:pt x="3159" y="1944"/>
                </a:lnTo>
                <a:lnTo>
                  <a:pt x="3158" y="1957"/>
                </a:lnTo>
                <a:lnTo>
                  <a:pt x="3138" y="1950"/>
                </a:lnTo>
                <a:lnTo>
                  <a:pt x="3141" y="1936"/>
                </a:lnTo>
                <a:lnTo>
                  <a:pt x="3121" y="1918"/>
                </a:lnTo>
                <a:lnTo>
                  <a:pt x="3109" y="1917"/>
                </a:lnTo>
                <a:lnTo>
                  <a:pt x="3097" y="1898"/>
                </a:lnTo>
                <a:lnTo>
                  <a:pt x="3099" y="1944"/>
                </a:lnTo>
                <a:lnTo>
                  <a:pt x="3083" y="1936"/>
                </a:lnTo>
                <a:lnTo>
                  <a:pt x="3076" y="1921"/>
                </a:lnTo>
                <a:lnTo>
                  <a:pt x="3056" y="1923"/>
                </a:lnTo>
                <a:lnTo>
                  <a:pt x="3054" y="1914"/>
                </a:lnTo>
                <a:lnTo>
                  <a:pt x="3040" y="1930"/>
                </a:lnTo>
                <a:lnTo>
                  <a:pt x="3038" y="1946"/>
                </a:lnTo>
                <a:lnTo>
                  <a:pt x="3030" y="1933"/>
                </a:lnTo>
                <a:lnTo>
                  <a:pt x="2978" y="1940"/>
                </a:lnTo>
                <a:lnTo>
                  <a:pt x="2950" y="1926"/>
                </a:lnTo>
                <a:lnTo>
                  <a:pt x="2952" y="1902"/>
                </a:lnTo>
                <a:lnTo>
                  <a:pt x="2935" y="1892"/>
                </a:lnTo>
                <a:lnTo>
                  <a:pt x="2943" y="1856"/>
                </a:lnTo>
                <a:lnTo>
                  <a:pt x="2963" y="1838"/>
                </a:lnTo>
                <a:lnTo>
                  <a:pt x="2975" y="1838"/>
                </a:lnTo>
                <a:lnTo>
                  <a:pt x="2971" y="1826"/>
                </a:lnTo>
                <a:lnTo>
                  <a:pt x="2991" y="1813"/>
                </a:lnTo>
                <a:lnTo>
                  <a:pt x="2987" y="1802"/>
                </a:lnTo>
                <a:lnTo>
                  <a:pt x="2997" y="1780"/>
                </a:lnTo>
                <a:lnTo>
                  <a:pt x="3001" y="1794"/>
                </a:lnTo>
                <a:lnTo>
                  <a:pt x="3014" y="1799"/>
                </a:lnTo>
                <a:lnTo>
                  <a:pt x="3037" y="1793"/>
                </a:lnTo>
                <a:lnTo>
                  <a:pt x="3030" y="1776"/>
                </a:lnTo>
                <a:lnTo>
                  <a:pt x="3037" y="1771"/>
                </a:lnTo>
                <a:lnTo>
                  <a:pt x="3037" y="1728"/>
                </a:lnTo>
                <a:lnTo>
                  <a:pt x="3083" y="1682"/>
                </a:lnTo>
                <a:lnTo>
                  <a:pt x="3131" y="1670"/>
                </a:lnTo>
                <a:lnTo>
                  <a:pt x="3139" y="1626"/>
                </a:lnTo>
                <a:lnTo>
                  <a:pt x="3158" y="1606"/>
                </a:lnTo>
                <a:lnTo>
                  <a:pt x="3146" y="1591"/>
                </a:lnTo>
                <a:lnTo>
                  <a:pt x="3151" y="1577"/>
                </a:lnTo>
                <a:lnTo>
                  <a:pt x="3172" y="1567"/>
                </a:lnTo>
                <a:lnTo>
                  <a:pt x="3191" y="1541"/>
                </a:lnTo>
                <a:lnTo>
                  <a:pt x="3204" y="1551"/>
                </a:lnTo>
                <a:lnTo>
                  <a:pt x="3211" y="1535"/>
                </a:lnTo>
                <a:lnTo>
                  <a:pt x="3221" y="1536"/>
                </a:lnTo>
                <a:lnTo>
                  <a:pt x="3220" y="1577"/>
                </a:lnTo>
                <a:lnTo>
                  <a:pt x="3229" y="1578"/>
                </a:lnTo>
                <a:lnTo>
                  <a:pt x="3230" y="1587"/>
                </a:lnTo>
                <a:lnTo>
                  <a:pt x="3217" y="1630"/>
                </a:lnTo>
                <a:lnTo>
                  <a:pt x="3230" y="1644"/>
                </a:lnTo>
                <a:lnTo>
                  <a:pt x="3279" y="1649"/>
                </a:lnTo>
                <a:lnTo>
                  <a:pt x="3291" y="1629"/>
                </a:lnTo>
                <a:lnTo>
                  <a:pt x="3283" y="1613"/>
                </a:lnTo>
                <a:lnTo>
                  <a:pt x="3301" y="1594"/>
                </a:lnTo>
                <a:lnTo>
                  <a:pt x="3309" y="1559"/>
                </a:lnTo>
                <a:lnTo>
                  <a:pt x="3330" y="1554"/>
                </a:lnTo>
                <a:lnTo>
                  <a:pt x="3328" y="1545"/>
                </a:lnTo>
                <a:lnTo>
                  <a:pt x="3309" y="1544"/>
                </a:lnTo>
                <a:lnTo>
                  <a:pt x="3298" y="1469"/>
                </a:lnTo>
                <a:lnTo>
                  <a:pt x="3275" y="1467"/>
                </a:lnTo>
                <a:lnTo>
                  <a:pt x="3260" y="1473"/>
                </a:lnTo>
                <a:lnTo>
                  <a:pt x="3240" y="1513"/>
                </a:lnTo>
                <a:lnTo>
                  <a:pt x="3233" y="1502"/>
                </a:lnTo>
                <a:lnTo>
                  <a:pt x="3206" y="1490"/>
                </a:lnTo>
                <a:lnTo>
                  <a:pt x="3191" y="1512"/>
                </a:lnTo>
                <a:lnTo>
                  <a:pt x="3177" y="1497"/>
                </a:lnTo>
                <a:lnTo>
                  <a:pt x="3161" y="1451"/>
                </a:lnTo>
                <a:lnTo>
                  <a:pt x="3132" y="1459"/>
                </a:lnTo>
                <a:lnTo>
                  <a:pt x="3102" y="1497"/>
                </a:lnTo>
                <a:lnTo>
                  <a:pt x="3095" y="1538"/>
                </a:lnTo>
                <a:lnTo>
                  <a:pt x="3082" y="1562"/>
                </a:lnTo>
                <a:lnTo>
                  <a:pt x="3069" y="1567"/>
                </a:lnTo>
                <a:lnTo>
                  <a:pt x="3056" y="1588"/>
                </a:lnTo>
                <a:lnTo>
                  <a:pt x="2987" y="1591"/>
                </a:lnTo>
                <a:lnTo>
                  <a:pt x="2975" y="1572"/>
                </a:lnTo>
                <a:lnTo>
                  <a:pt x="2963" y="1570"/>
                </a:lnTo>
                <a:lnTo>
                  <a:pt x="2939" y="1591"/>
                </a:lnTo>
                <a:lnTo>
                  <a:pt x="2930" y="1619"/>
                </a:lnTo>
                <a:lnTo>
                  <a:pt x="2910" y="1634"/>
                </a:lnTo>
                <a:lnTo>
                  <a:pt x="2857" y="1655"/>
                </a:lnTo>
                <a:lnTo>
                  <a:pt x="2850" y="1663"/>
                </a:lnTo>
                <a:lnTo>
                  <a:pt x="2852" y="1675"/>
                </a:lnTo>
                <a:lnTo>
                  <a:pt x="2841" y="1681"/>
                </a:lnTo>
                <a:lnTo>
                  <a:pt x="2825" y="1708"/>
                </a:lnTo>
                <a:lnTo>
                  <a:pt x="2809" y="1706"/>
                </a:lnTo>
                <a:lnTo>
                  <a:pt x="2776" y="1730"/>
                </a:lnTo>
                <a:lnTo>
                  <a:pt x="2716" y="1724"/>
                </a:lnTo>
                <a:lnTo>
                  <a:pt x="2680" y="1730"/>
                </a:lnTo>
                <a:lnTo>
                  <a:pt x="2695" y="1738"/>
                </a:lnTo>
                <a:lnTo>
                  <a:pt x="2707" y="1731"/>
                </a:lnTo>
                <a:lnTo>
                  <a:pt x="2734" y="1734"/>
                </a:lnTo>
                <a:lnTo>
                  <a:pt x="2734" y="1751"/>
                </a:lnTo>
                <a:lnTo>
                  <a:pt x="2759" y="1764"/>
                </a:lnTo>
                <a:lnTo>
                  <a:pt x="2759" y="1771"/>
                </a:lnTo>
                <a:lnTo>
                  <a:pt x="2742" y="1773"/>
                </a:lnTo>
                <a:lnTo>
                  <a:pt x="2743" y="1786"/>
                </a:lnTo>
                <a:lnTo>
                  <a:pt x="2733" y="1794"/>
                </a:lnTo>
                <a:lnTo>
                  <a:pt x="2729" y="1819"/>
                </a:lnTo>
                <a:lnTo>
                  <a:pt x="2710" y="1836"/>
                </a:lnTo>
                <a:lnTo>
                  <a:pt x="2727" y="1848"/>
                </a:lnTo>
                <a:lnTo>
                  <a:pt x="2756" y="1842"/>
                </a:lnTo>
                <a:lnTo>
                  <a:pt x="2753" y="1869"/>
                </a:lnTo>
                <a:lnTo>
                  <a:pt x="2749" y="1875"/>
                </a:lnTo>
                <a:lnTo>
                  <a:pt x="2740" y="1859"/>
                </a:lnTo>
                <a:lnTo>
                  <a:pt x="2724" y="1861"/>
                </a:lnTo>
                <a:lnTo>
                  <a:pt x="2726" y="1905"/>
                </a:lnTo>
                <a:lnTo>
                  <a:pt x="2697" y="1898"/>
                </a:lnTo>
                <a:lnTo>
                  <a:pt x="2677" y="1923"/>
                </a:lnTo>
                <a:lnTo>
                  <a:pt x="2681" y="1936"/>
                </a:lnTo>
                <a:lnTo>
                  <a:pt x="2707" y="1959"/>
                </a:lnTo>
                <a:lnTo>
                  <a:pt x="2705" y="1967"/>
                </a:lnTo>
                <a:lnTo>
                  <a:pt x="2690" y="1967"/>
                </a:lnTo>
                <a:lnTo>
                  <a:pt x="2682" y="1996"/>
                </a:lnTo>
                <a:lnTo>
                  <a:pt x="2704" y="2011"/>
                </a:lnTo>
                <a:lnTo>
                  <a:pt x="2710" y="2034"/>
                </a:lnTo>
                <a:lnTo>
                  <a:pt x="2697" y="2038"/>
                </a:lnTo>
                <a:lnTo>
                  <a:pt x="2690" y="2032"/>
                </a:lnTo>
                <a:lnTo>
                  <a:pt x="2672" y="2048"/>
                </a:lnTo>
                <a:lnTo>
                  <a:pt x="2648" y="2019"/>
                </a:lnTo>
                <a:lnTo>
                  <a:pt x="2638" y="2034"/>
                </a:lnTo>
                <a:lnTo>
                  <a:pt x="2644" y="2062"/>
                </a:lnTo>
                <a:lnTo>
                  <a:pt x="2655" y="2075"/>
                </a:lnTo>
                <a:lnTo>
                  <a:pt x="2639" y="2094"/>
                </a:lnTo>
                <a:lnTo>
                  <a:pt x="2620" y="2094"/>
                </a:lnTo>
                <a:lnTo>
                  <a:pt x="2610" y="2080"/>
                </a:lnTo>
                <a:lnTo>
                  <a:pt x="2525" y="2077"/>
                </a:lnTo>
                <a:lnTo>
                  <a:pt x="2553" y="2122"/>
                </a:lnTo>
                <a:lnTo>
                  <a:pt x="2550" y="2147"/>
                </a:lnTo>
                <a:lnTo>
                  <a:pt x="2528" y="2116"/>
                </a:lnTo>
                <a:lnTo>
                  <a:pt x="2501" y="2106"/>
                </a:lnTo>
                <a:lnTo>
                  <a:pt x="2481" y="2087"/>
                </a:lnTo>
                <a:lnTo>
                  <a:pt x="2471" y="2083"/>
                </a:lnTo>
                <a:lnTo>
                  <a:pt x="2455" y="2094"/>
                </a:lnTo>
                <a:lnTo>
                  <a:pt x="2436" y="2093"/>
                </a:lnTo>
                <a:lnTo>
                  <a:pt x="2413" y="2077"/>
                </a:lnTo>
                <a:lnTo>
                  <a:pt x="2417" y="2051"/>
                </a:lnTo>
                <a:lnTo>
                  <a:pt x="2381" y="2051"/>
                </a:lnTo>
                <a:lnTo>
                  <a:pt x="2383" y="2035"/>
                </a:lnTo>
                <a:lnTo>
                  <a:pt x="2399" y="2028"/>
                </a:lnTo>
                <a:lnTo>
                  <a:pt x="2386" y="1972"/>
                </a:lnTo>
                <a:lnTo>
                  <a:pt x="2391" y="1964"/>
                </a:lnTo>
                <a:lnTo>
                  <a:pt x="2383" y="1959"/>
                </a:lnTo>
                <a:lnTo>
                  <a:pt x="2391" y="1930"/>
                </a:lnTo>
                <a:lnTo>
                  <a:pt x="2388" y="1902"/>
                </a:lnTo>
                <a:lnTo>
                  <a:pt x="2401" y="1888"/>
                </a:lnTo>
                <a:lnTo>
                  <a:pt x="2391" y="1888"/>
                </a:lnTo>
                <a:lnTo>
                  <a:pt x="2390" y="1879"/>
                </a:lnTo>
                <a:lnTo>
                  <a:pt x="2387" y="1864"/>
                </a:lnTo>
                <a:lnTo>
                  <a:pt x="2397" y="1848"/>
                </a:lnTo>
                <a:lnTo>
                  <a:pt x="2381" y="1830"/>
                </a:lnTo>
                <a:lnTo>
                  <a:pt x="2386" y="1809"/>
                </a:lnTo>
                <a:lnTo>
                  <a:pt x="2367" y="1793"/>
                </a:lnTo>
                <a:lnTo>
                  <a:pt x="2374" y="1786"/>
                </a:lnTo>
                <a:lnTo>
                  <a:pt x="2367" y="1742"/>
                </a:lnTo>
                <a:lnTo>
                  <a:pt x="2375" y="1714"/>
                </a:lnTo>
                <a:lnTo>
                  <a:pt x="2388" y="1702"/>
                </a:lnTo>
                <a:lnTo>
                  <a:pt x="2383" y="1699"/>
                </a:lnTo>
                <a:lnTo>
                  <a:pt x="2370" y="1735"/>
                </a:lnTo>
                <a:lnTo>
                  <a:pt x="2354" y="1748"/>
                </a:lnTo>
                <a:lnTo>
                  <a:pt x="2344" y="1918"/>
                </a:lnTo>
                <a:lnTo>
                  <a:pt x="2354" y="1930"/>
                </a:lnTo>
                <a:lnTo>
                  <a:pt x="2337" y="1934"/>
                </a:lnTo>
                <a:lnTo>
                  <a:pt x="2335" y="1941"/>
                </a:lnTo>
                <a:lnTo>
                  <a:pt x="2339" y="1982"/>
                </a:lnTo>
                <a:lnTo>
                  <a:pt x="2347" y="1989"/>
                </a:lnTo>
                <a:lnTo>
                  <a:pt x="2335" y="1995"/>
                </a:lnTo>
                <a:lnTo>
                  <a:pt x="2337" y="2005"/>
                </a:lnTo>
                <a:lnTo>
                  <a:pt x="2325" y="2002"/>
                </a:lnTo>
                <a:lnTo>
                  <a:pt x="2301" y="2016"/>
                </a:lnTo>
                <a:lnTo>
                  <a:pt x="2315" y="2045"/>
                </a:lnTo>
                <a:lnTo>
                  <a:pt x="2276" y="2104"/>
                </a:lnTo>
                <a:lnTo>
                  <a:pt x="2266" y="2097"/>
                </a:lnTo>
                <a:lnTo>
                  <a:pt x="2250" y="2111"/>
                </a:lnTo>
                <a:lnTo>
                  <a:pt x="2233" y="2109"/>
                </a:lnTo>
                <a:lnTo>
                  <a:pt x="2203" y="2137"/>
                </a:lnTo>
                <a:lnTo>
                  <a:pt x="2191" y="2134"/>
                </a:lnTo>
                <a:lnTo>
                  <a:pt x="2198" y="2149"/>
                </a:lnTo>
                <a:lnTo>
                  <a:pt x="2190" y="2152"/>
                </a:lnTo>
                <a:lnTo>
                  <a:pt x="2175" y="2137"/>
                </a:lnTo>
                <a:lnTo>
                  <a:pt x="2164" y="2149"/>
                </a:lnTo>
                <a:lnTo>
                  <a:pt x="2151" y="2146"/>
                </a:lnTo>
                <a:lnTo>
                  <a:pt x="2141" y="2172"/>
                </a:lnTo>
                <a:lnTo>
                  <a:pt x="2123" y="2168"/>
                </a:lnTo>
                <a:lnTo>
                  <a:pt x="2113" y="2186"/>
                </a:lnTo>
                <a:lnTo>
                  <a:pt x="2103" y="2176"/>
                </a:lnTo>
                <a:lnTo>
                  <a:pt x="2093" y="2191"/>
                </a:lnTo>
                <a:lnTo>
                  <a:pt x="2102" y="2201"/>
                </a:lnTo>
                <a:lnTo>
                  <a:pt x="2084" y="2221"/>
                </a:lnTo>
                <a:lnTo>
                  <a:pt x="2090" y="2235"/>
                </a:lnTo>
                <a:lnTo>
                  <a:pt x="2100" y="2235"/>
                </a:lnTo>
                <a:lnTo>
                  <a:pt x="2099" y="2277"/>
                </a:lnTo>
                <a:lnTo>
                  <a:pt x="2068" y="2296"/>
                </a:lnTo>
                <a:lnTo>
                  <a:pt x="2079" y="2306"/>
                </a:lnTo>
                <a:lnTo>
                  <a:pt x="2066" y="2323"/>
                </a:lnTo>
                <a:lnTo>
                  <a:pt x="2070" y="2338"/>
                </a:lnTo>
                <a:lnTo>
                  <a:pt x="2067" y="2356"/>
                </a:lnTo>
                <a:lnTo>
                  <a:pt x="2074" y="2367"/>
                </a:lnTo>
                <a:lnTo>
                  <a:pt x="2060" y="2372"/>
                </a:lnTo>
                <a:lnTo>
                  <a:pt x="2041" y="2356"/>
                </a:lnTo>
                <a:lnTo>
                  <a:pt x="1998" y="2351"/>
                </a:lnTo>
                <a:lnTo>
                  <a:pt x="1970" y="2391"/>
                </a:lnTo>
                <a:lnTo>
                  <a:pt x="1945" y="2395"/>
                </a:lnTo>
                <a:lnTo>
                  <a:pt x="1939" y="2414"/>
                </a:lnTo>
                <a:lnTo>
                  <a:pt x="1923" y="2408"/>
                </a:lnTo>
                <a:lnTo>
                  <a:pt x="1927" y="2368"/>
                </a:lnTo>
                <a:lnTo>
                  <a:pt x="1916" y="2358"/>
                </a:lnTo>
                <a:lnTo>
                  <a:pt x="1940" y="2328"/>
                </a:lnTo>
                <a:lnTo>
                  <a:pt x="1930" y="2307"/>
                </a:lnTo>
                <a:lnTo>
                  <a:pt x="1930" y="2273"/>
                </a:lnTo>
                <a:lnTo>
                  <a:pt x="1904" y="2261"/>
                </a:lnTo>
                <a:lnTo>
                  <a:pt x="1894" y="2274"/>
                </a:lnTo>
                <a:lnTo>
                  <a:pt x="1878" y="2274"/>
                </a:lnTo>
                <a:lnTo>
                  <a:pt x="1858" y="2294"/>
                </a:lnTo>
                <a:lnTo>
                  <a:pt x="1847" y="2297"/>
                </a:lnTo>
                <a:lnTo>
                  <a:pt x="1847" y="2287"/>
                </a:lnTo>
                <a:lnTo>
                  <a:pt x="1836" y="2279"/>
                </a:lnTo>
                <a:lnTo>
                  <a:pt x="1835" y="2269"/>
                </a:lnTo>
                <a:lnTo>
                  <a:pt x="1842" y="2267"/>
                </a:lnTo>
                <a:lnTo>
                  <a:pt x="1858" y="2281"/>
                </a:lnTo>
                <a:lnTo>
                  <a:pt x="1862" y="2276"/>
                </a:lnTo>
                <a:lnTo>
                  <a:pt x="1854" y="2264"/>
                </a:lnTo>
                <a:lnTo>
                  <a:pt x="1872" y="2266"/>
                </a:lnTo>
                <a:lnTo>
                  <a:pt x="1857" y="2254"/>
                </a:lnTo>
                <a:lnTo>
                  <a:pt x="1864" y="2241"/>
                </a:lnTo>
                <a:lnTo>
                  <a:pt x="1849" y="2238"/>
                </a:lnTo>
                <a:lnTo>
                  <a:pt x="1849" y="2225"/>
                </a:lnTo>
                <a:lnTo>
                  <a:pt x="1893" y="2218"/>
                </a:lnTo>
                <a:lnTo>
                  <a:pt x="1872" y="2189"/>
                </a:lnTo>
                <a:lnTo>
                  <a:pt x="1877" y="2181"/>
                </a:lnTo>
                <a:lnTo>
                  <a:pt x="1872" y="2175"/>
                </a:lnTo>
                <a:lnTo>
                  <a:pt x="1900" y="2183"/>
                </a:lnTo>
                <a:lnTo>
                  <a:pt x="1903" y="2191"/>
                </a:lnTo>
                <a:lnTo>
                  <a:pt x="1923" y="2162"/>
                </a:lnTo>
                <a:lnTo>
                  <a:pt x="1909" y="2139"/>
                </a:lnTo>
                <a:lnTo>
                  <a:pt x="1919" y="2123"/>
                </a:lnTo>
                <a:lnTo>
                  <a:pt x="1910" y="2110"/>
                </a:lnTo>
                <a:lnTo>
                  <a:pt x="1890" y="2127"/>
                </a:lnTo>
                <a:lnTo>
                  <a:pt x="1881" y="2120"/>
                </a:lnTo>
                <a:lnTo>
                  <a:pt x="1867" y="2122"/>
                </a:lnTo>
                <a:lnTo>
                  <a:pt x="1867" y="2140"/>
                </a:lnTo>
                <a:lnTo>
                  <a:pt x="1854" y="2136"/>
                </a:lnTo>
                <a:lnTo>
                  <a:pt x="1842" y="2113"/>
                </a:lnTo>
                <a:lnTo>
                  <a:pt x="1819" y="2096"/>
                </a:lnTo>
                <a:lnTo>
                  <a:pt x="1818" y="2088"/>
                </a:lnTo>
                <a:lnTo>
                  <a:pt x="1834" y="2080"/>
                </a:lnTo>
                <a:lnTo>
                  <a:pt x="1845" y="2094"/>
                </a:lnTo>
                <a:lnTo>
                  <a:pt x="1854" y="2088"/>
                </a:lnTo>
                <a:lnTo>
                  <a:pt x="1841" y="2075"/>
                </a:lnTo>
                <a:lnTo>
                  <a:pt x="1839" y="2065"/>
                </a:lnTo>
                <a:lnTo>
                  <a:pt x="1851" y="2058"/>
                </a:lnTo>
                <a:lnTo>
                  <a:pt x="1844" y="2047"/>
                </a:lnTo>
                <a:lnTo>
                  <a:pt x="1832" y="2051"/>
                </a:lnTo>
                <a:lnTo>
                  <a:pt x="1819" y="2034"/>
                </a:lnTo>
                <a:lnTo>
                  <a:pt x="1819" y="2024"/>
                </a:lnTo>
                <a:lnTo>
                  <a:pt x="1836" y="2021"/>
                </a:lnTo>
                <a:lnTo>
                  <a:pt x="1821" y="1983"/>
                </a:lnTo>
                <a:lnTo>
                  <a:pt x="1845" y="1969"/>
                </a:lnTo>
                <a:lnTo>
                  <a:pt x="1831" y="1944"/>
                </a:lnTo>
                <a:lnTo>
                  <a:pt x="1796" y="1941"/>
                </a:lnTo>
                <a:lnTo>
                  <a:pt x="1798" y="1931"/>
                </a:lnTo>
                <a:lnTo>
                  <a:pt x="1816" y="1927"/>
                </a:lnTo>
                <a:lnTo>
                  <a:pt x="1835" y="1911"/>
                </a:lnTo>
                <a:lnTo>
                  <a:pt x="1829" y="1897"/>
                </a:lnTo>
                <a:lnTo>
                  <a:pt x="1812" y="1900"/>
                </a:lnTo>
                <a:lnTo>
                  <a:pt x="1811" y="1908"/>
                </a:lnTo>
                <a:lnTo>
                  <a:pt x="1793" y="1908"/>
                </a:lnTo>
                <a:lnTo>
                  <a:pt x="1793" y="1879"/>
                </a:lnTo>
                <a:lnTo>
                  <a:pt x="1751" y="1865"/>
                </a:lnTo>
                <a:lnTo>
                  <a:pt x="1756" y="1887"/>
                </a:lnTo>
                <a:lnTo>
                  <a:pt x="1728" y="1891"/>
                </a:lnTo>
                <a:lnTo>
                  <a:pt x="1728" y="1908"/>
                </a:lnTo>
                <a:lnTo>
                  <a:pt x="1702" y="1921"/>
                </a:lnTo>
                <a:lnTo>
                  <a:pt x="1688" y="1907"/>
                </a:lnTo>
                <a:lnTo>
                  <a:pt x="1705" y="1887"/>
                </a:lnTo>
                <a:lnTo>
                  <a:pt x="1705" y="1865"/>
                </a:lnTo>
                <a:lnTo>
                  <a:pt x="1665" y="1862"/>
                </a:lnTo>
                <a:lnTo>
                  <a:pt x="1615" y="1838"/>
                </a:lnTo>
                <a:lnTo>
                  <a:pt x="1579" y="1849"/>
                </a:lnTo>
                <a:lnTo>
                  <a:pt x="1561" y="1829"/>
                </a:lnTo>
                <a:lnTo>
                  <a:pt x="1577" y="1810"/>
                </a:lnTo>
                <a:lnTo>
                  <a:pt x="1519" y="1790"/>
                </a:lnTo>
                <a:lnTo>
                  <a:pt x="1530" y="1771"/>
                </a:lnTo>
                <a:lnTo>
                  <a:pt x="1521" y="1761"/>
                </a:lnTo>
                <a:lnTo>
                  <a:pt x="1527" y="1742"/>
                </a:lnTo>
                <a:lnTo>
                  <a:pt x="1521" y="1737"/>
                </a:lnTo>
                <a:lnTo>
                  <a:pt x="1544" y="1718"/>
                </a:lnTo>
                <a:lnTo>
                  <a:pt x="1537" y="1708"/>
                </a:lnTo>
                <a:lnTo>
                  <a:pt x="1528" y="1719"/>
                </a:lnTo>
                <a:lnTo>
                  <a:pt x="1506" y="1714"/>
                </a:lnTo>
                <a:lnTo>
                  <a:pt x="1486" y="1693"/>
                </a:lnTo>
                <a:lnTo>
                  <a:pt x="1479" y="1643"/>
                </a:lnTo>
                <a:lnTo>
                  <a:pt x="1486" y="1632"/>
                </a:lnTo>
                <a:lnTo>
                  <a:pt x="1478" y="1619"/>
                </a:lnTo>
                <a:lnTo>
                  <a:pt x="1492" y="1606"/>
                </a:lnTo>
                <a:lnTo>
                  <a:pt x="1483" y="1587"/>
                </a:lnTo>
                <a:lnTo>
                  <a:pt x="1489" y="1562"/>
                </a:lnTo>
                <a:lnTo>
                  <a:pt x="1499" y="1570"/>
                </a:lnTo>
                <a:lnTo>
                  <a:pt x="1511" y="1549"/>
                </a:lnTo>
                <a:lnTo>
                  <a:pt x="1511" y="1518"/>
                </a:lnTo>
                <a:lnTo>
                  <a:pt x="1531" y="1457"/>
                </a:lnTo>
                <a:lnTo>
                  <a:pt x="1554" y="1447"/>
                </a:lnTo>
                <a:lnTo>
                  <a:pt x="1573" y="1464"/>
                </a:lnTo>
                <a:lnTo>
                  <a:pt x="1567" y="1479"/>
                </a:lnTo>
                <a:lnTo>
                  <a:pt x="1590" y="1476"/>
                </a:lnTo>
                <a:lnTo>
                  <a:pt x="1584" y="1490"/>
                </a:lnTo>
                <a:lnTo>
                  <a:pt x="1602" y="1499"/>
                </a:lnTo>
                <a:lnTo>
                  <a:pt x="1607" y="1535"/>
                </a:lnTo>
                <a:lnTo>
                  <a:pt x="1623" y="1539"/>
                </a:lnTo>
                <a:lnTo>
                  <a:pt x="1639" y="1559"/>
                </a:lnTo>
                <a:lnTo>
                  <a:pt x="1639" y="1571"/>
                </a:lnTo>
                <a:lnTo>
                  <a:pt x="1612" y="1583"/>
                </a:lnTo>
                <a:lnTo>
                  <a:pt x="1607" y="1617"/>
                </a:lnTo>
                <a:lnTo>
                  <a:pt x="1615" y="1633"/>
                </a:lnTo>
                <a:lnTo>
                  <a:pt x="1602" y="1650"/>
                </a:lnTo>
                <a:lnTo>
                  <a:pt x="1606" y="1660"/>
                </a:lnTo>
                <a:lnTo>
                  <a:pt x="1648" y="1676"/>
                </a:lnTo>
                <a:lnTo>
                  <a:pt x="1645" y="1728"/>
                </a:lnTo>
                <a:lnTo>
                  <a:pt x="1669" y="1740"/>
                </a:lnTo>
                <a:lnTo>
                  <a:pt x="1674" y="1773"/>
                </a:lnTo>
                <a:lnTo>
                  <a:pt x="1681" y="1750"/>
                </a:lnTo>
                <a:lnTo>
                  <a:pt x="1692" y="1745"/>
                </a:lnTo>
                <a:lnTo>
                  <a:pt x="1728" y="1770"/>
                </a:lnTo>
                <a:lnTo>
                  <a:pt x="1741" y="1767"/>
                </a:lnTo>
                <a:lnTo>
                  <a:pt x="1738" y="1779"/>
                </a:lnTo>
                <a:lnTo>
                  <a:pt x="1813" y="1819"/>
                </a:lnTo>
                <a:lnTo>
                  <a:pt x="1811" y="1803"/>
                </a:lnTo>
                <a:lnTo>
                  <a:pt x="1862" y="1777"/>
                </a:lnTo>
                <a:lnTo>
                  <a:pt x="1870" y="1755"/>
                </a:lnTo>
                <a:lnTo>
                  <a:pt x="1868" y="1747"/>
                </a:lnTo>
                <a:lnTo>
                  <a:pt x="1855" y="1747"/>
                </a:lnTo>
                <a:lnTo>
                  <a:pt x="1842" y="1758"/>
                </a:lnTo>
                <a:lnTo>
                  <a:pt x="1832" y="1753"/>
                </a:lnTo>
                <a:lnTo>
                  <a:pt x="1818" y="1764"/>
                </a:lnTo>
                <a:lnTo>
                  <a:pt x="1811" y="1712"/>
                </a:lnTo>
                <a:lnTo>
                  <a:pt x="1800" y="1712"/>
                </a:lnTo>
                <a:lnTo>
                  <a:pt x="1789" y="1732"/>
                </a:lnTo>
                <a:lnTo>
                  <a:pt x="1775" y="1689"/>
                </a:lnTo>
                <a:lnTo>
                  <a:pt x="1756" y="1693"/>
                </a:lnTo>
                <a:lnTo>
                  <a:pt x="1764" y="1660"/>
                </a:lnTo>
                <a:lnTo>
                  <a:pt x="1751" y="1659"/>
                </a:lnTo>
                <a:lnTo>
                  <a:pt x="1751" y="1644"/>
                </a:lnTo>
                <a:lnTo>
                  <a:pt x="1737" y="1644"/>
                </a:lnTo>
                <a:lnTo>
                  <a:pt x="1731" y="1668"/>
                </a:lnTo>
                <a:lnTo>
                  <a:pt x="1720" y="1665"/>
                </a:lnTo>
                <a:lnTo>
                  <a:pt x="1705" y="1683"/>
                </a:lnTo>
                <a:lnTo>
                  <a:pt x="1687" y="1668"/>
                </a:lnTo>
                <a:lnTo>
                  <a:pt x="1715" y="1632"/>
                </a:lnTo>
                <a:lnTo>
                  <a:pt x="1713" y="1598"/>
                </a:lnTo>
                <a:lnTo>
                  <a:pt x="1704" y="1588"/>
                </a:lnTo>
                <a:lnTo>
                  <a:pt x="1714" y="1590"/>
                </a:lnTo>
                <a:lnTo>
                  <a:pt x="1724" y="1604"/>
                </a:lnTo>
                <a:lnTo>
                  <a:pt x="1733" y="1597"/>
                </a:lnTo>
                <a:lnTo>
                  <a:pt x="1728" y="1584"/>
                </a:lnTo>
                <a:lnTo>
                  <a:pt x="1718" y="1580"/>
                </a:lnTo>
                <a:lnTo>
                  <a:pt x="1720" y="1565"/>
                </a:lnTo>
                <a:lnTo>
                  <a:pt x="1700" y="1562"/>
                </a:lnTo>
                <a:lnTo>
                  <a:pt x="1701" y="1552"/>
                </a:lnTo>
                <a:lnTo>
                  <a:pt x="1713" y="1558"/>
                </a:lnTo>
                <a:lnTo>
                  <a:pt x="1720" y="1545"/>
                </a:lnTo>
                <a:lnTo>
                  <a:pt x="1747" y="1583"/>
                </a:lnTo>
                <a:lnTo>
                  <a:pt x="1746" y="1598"/>
                </a:lnTo>
                <a:lnTo>
                  <a:pt x="1751" y="1607"/>
                </a:lnTo>
                <a:lnTo>
                  <a:pt x="1769" y="1588"/>
                </a:lnTo>
                <a:lnTo>
                  <a:pt x="1779" y="1587"/>
                </a:lnTo>
                <a:lnTo>
                  <a:pt x="1782" y="1574"/>
                </a:lnTo>
                <a:lnTo>
                  <a:pt x="1790" y="1584"/>
                </a:lnTo>
                <a:lnTo>
                  <a:pt x="1800" y="1567"/>
                </a:lnTo>
                <a:lnTo>
                  <a:pt x="1821" y="1578"/>
                </a:lnTo>
                <a:lnTo>
                  <a:pt x="1818" y="1590"/>
                </a:lnTo>
                <a:lnTo>
                  <a:pt x="1795" y="1606"/>
                </a:lnTo>
                <a:lnTo>
                  <a:pt x="1775" y="1643"/>
                </a:lnTo>
                <a:lnTo>
                  <a:pt x="1795" y="1666"/>
                </a:lnTo>
                <a:lnTo>
                  <a:pt x="1812" y="1659"/>
                </a:lnTo>
                <a:lnTo>
                  <a:pt x="1812" y="1675"/>
                </a:lnTo>
                <a:lnTo>
                  <a:pt x="1828" y="1678"/>
                </a:lnTo>
                <a:lnTo>
                  <a:pt x="1841" y="1698"/>
                </a:lnTo>
                <a:lnTo>
                  <a:pt x="1911" y="1706"/>
                </a:lnTo>
                <a:lnTo>
                  <a:pt x="1940" y="1731"/>
                </a:lnTo>
                <a:lnTo>
                  <a:pt x="1958" y="1706"/>
                </a:lnTo>
                <a:lnTo>
                  <a:pt x="1934" y="1699"/>
                </a:lnTo>
                <a:lnTo>
                  <a:pt x="1930" y="1678"/>
                </a:lnTo>
                <a:lnTo>
                  <a:pt x="1937" y="1675"/>
                </a:lnTo>
                <a:lnTo>
                  <a:pt x="1976" y="1679"/>
                </a:lnTo>
                <a:lnTo>
                  <a:pt x="1982" y="1695"/>
                </a:lnTo>
                <a:lnTo>
                  <a:pt x="2041" y="1719"/>
                </a:lnTo>
                <a:lnTo>
                  <a:pt x="2096" y="1725"/>
                </a:lnTo>
                <a:lnTo>
                  <a:pt x="2105" y="1717"/>
                </a:lnTo>
                <a:lnTo>
                  <a:pt x="2089" y="1704"/>
                </a:lnTo>
                <a:lnTo>
                  <a:pt x="2054" y="1702"/>
                </a:lnTo>
                <a:lnTo>
                  <a:pt x="2028" y="1676"/>
                </a:lnTo>
                <a:lnTo>
                  <a:pt x="1999" y="1662"/>
                </a:lnTo>
                <a:lnTo>
                  <a:pt x="1992" y="1637"/>
                </a:lnTo>
                <a:lnTo>
                  <a:pt x="2004" y="1614"/>
                </a:lnTo>
                <a:lnTo>
                  <a:pt x="1981" y="1607"/>
                </a:lnTo>
                <a:lnTo>
                  <a:pt x="1960" y="1611"/>
                </a:lnTo>
                <a:lnTo>
                  <a:pt x="1939" y="1559"/>
                </a:lnTo>
                <a:lnTo>
                  <a:pt x="1891" y="1502"/>
                </a:lnTo>
                <a:lnTo>
                  <a:pt x="1874" y="1495"/>
                </a:lnTo>
                <a:lnTo>
                  <a:pt x="1847" y="1497"/>
                </a:lnTo>
                <a:lnTo>
                  <a:pt x="1834" y="1500"/>
                </a:lnTo>
                <a:lnTo>
                  <a:pt x="1821" y="1518"/>
                </a:lnTo>
                <a:lnTo>
                  <a:pt x="1812" y="1512"/>
                </a:lnTo>
                <a:lnTo>
                  <a:pt x="1808" y="1487"/>
                </a:lnTo>
                <a:lnTo>
                  <a:pt x="1785" y="1487"/>
                </a:lnTo>
                <a:lnTo>
                  <a:pt x="1777" y="1497"/>
                </a:lnTo>
                <a:lnTo>
                  <a:pt x="1773" y="1485"/>
                </a:lnTo>
                <a:lnTo>
                  <a:pt x="1757" y="1490"/>
                </a:lnTo>
                <a:lnTo>
                  <a:pt x="1749" y="1477"/>
                </a:lnTo>
                <a:lnTo>
                  <a:pt x="1737" y="1485"/>
                </a:lnTo>
                <a:lnTo>
                  <a:pt x="1736" y="1496"/>
                </a:lnTo>
                <a:lnTo>
                  <a:pt x="1717" y="1493"/>
                </a:lnTo>
                <a:lnTo>
                  <a:pt x="1720" y="1505"/>
                </a:lnTo>
                <a:lnTo>
                  <a:pt x="1705" y="1510"/>
                </a:lnTo>
                <a:lnTo>
                  <a:pt x="1664" y="1496"/>
                </a:lnTo>
                <a:lnTo>
                  <a:pt x="1662" y="1487"/>
                </a:lnTo>
                <a:lnTo>
                  <a:pt x="1692" y="1467"/>
                </a:lnTo>
                <a:lnTo>
                  <a:pt x="1688" y="1454"/>
                </a:lnTo>
                <a:lnTo>
                  <a:pt x="1698" y="1446"/>
                </a:lnTo>
                <a:lnTo>
                  <a:pt x="1689" y="1440"/>
                </a:lnTo>
                <a:lnTo>
                  <a:pt x="1710" y="1431"/>
                </a:lnTo>
                <a:lnTo>
                  <a:pt x="1708" y="1407"/>
                </a:lnTo>
                <a:lnTo>
                  <a:pt x="1672" y="1410"/>
                </a:lnTo>
                <a:lnTo>
                  <a:pt x="1659" y="1371"/>
                </a:lnTo>
                <a:lnTo>
                  <a:pt x="1675" y="1352"/>
                </a:lnTo>
                <a:lnTo>
                  <a:pt x="1675" y="1338"/>
                </a:lnTo>
                <a:lnTo>
                  <a:pt x="1684" y="1326"/>
                </a:lnTo>
                <a:lnTo>
                  <a:pt x="1694" y="1329"/>
                </a:lnTo>
                <a:lnTo>
                  <a:pt x="1698" y="1313"/>
                </a:lnTo>
                <a:lnTo>
                  <a:pt x="1704" y="1304"/>
                </a:lnTo>
                <a:lnTo>
                  <a:pt x="1711" y="1307"/>
                </a:lnTo>
                <a:lnTo>
                  <a:pt x="1714" y="1294"/>
                </a:lnTo>
                <a:lnTo>
                  <a:pt x="1727" y="1283"/>
                </a:lnTo>
                <a:lnTo>
                  <a:pt x="1746" y="1281"/>
                </a:lnTo>
                <a:lnTo>
                  <a:pt x="1733" y="1271"/>
                </a:lnTo>
                <a:lnTo>
                  <a:pt x="1731" y="1237"/>
                </a:lnTo>
                <a:lnTo>
                  <a:pt x="1717" y="1229"/>
                </a:lnTo>
                <a:lnTo>
                  <a:pt x="1728" y="1206"/>
                </a:lnTo>
                <a:lnTo>
                  <a:pt x="1715" y="1201"/>
                </a:lnTo>
                <a:lnTo>
                  <a:pt x="1705" y="1199"/>
                </a:lnTo>
                <a:lnTo>
                  <a:pt x="1714" y="1178"/>
                </a:lnTo>
                <a:lnTo>
                  <a:pt x="1711" y="1165"/>
                </a:lnTo>
                <a:lnTo>
                  <a:pt x="1718" y="1169"/>
                </a:lnTo>
                <a:lnTo>
                  <a:pt x="1726" y="1165"/>
                </a:lnTo>
                <a:lnTo>
                  <a:pt x="1734" y="1142"/>
                </a:lnTo>
                <a:lnTo>
                  <a:pt x="1711" y="1120"/>
                </a:lnTo>
                <a:lnTo>
                  <a:pt x="1707" y="1107"/>
                </a:lnTo>
                <a:lnTo>
                  <a:pt x="1718" y="1094"/>
                </a:lnTo>
                <a:lnTo>
                  <a:pt x="1705" y="1072"/>
                </a:lnTo>
                <a:lnTo>
                  <a:pt x="1714" y="1032"/>
                </a:lnTo>
                <a:lnTo>
                  <a:pt x="1694" y="1019"/>
                </a:lnTo>
                <a:lnTo>
                  <a:pt x="1691" y="984"/>
                </a:lnTo>
                <a:lnTo>
                  <a:pt x="1677" y="960"/>
                </a:lnTo>
                <a:lnTo>
                  <a:pt x="1669" y="970"/>
                </a:lnTo>
                <a:lnTo>
                  <a:pt x="1671" y="1010"/>
                </a:lnTo>
                <a:lnTo>
                  <a:pt x="1656" y="1022"/>
                </a:lnTo>
                <a:lnTo>
                  <a:pt x="1658" y="1036"/>
                </a:lnTo>
                <a:lnTo>
                  <a:pt x="1671" y="1033"/>
                </a:lnTo>
                <a:lnTo>
                  <a:pt x="1682" y="1046"/>
                </a:lnTo>
                <a:lnTo>
                  <a:pt x="1666" y="1072"/>
                </a:lnTo>
                <a:lnTo>
                  <a:pt x="1681" y="1082"/>
                </a:lnTo>
                <a:lnTo>
                  <a:pt x="1668" y="1097"/>
                </a:lnTo>
                <a:lnTo>
                  <a:pt x="1675" y="1114"/>
                </a:lnTo>
                <a:lnTo>
                  <a:pt x="1671" y="1121"/>
                </a:lnTo>
                <a:lnTo>
                  <a:pt x="1643" y="1120"/>
                </a:lnTo>
                <a:lnTo>
                  <a:pt x="1640" y="1129"/>
                </a:lnTo>
                <a:lnTo>
                  <a:pt x="1630" y="1133"/>
                </a:lnTo>
                <a:lnTo>
                  <a:pt x="1606" y="1130"/>
                </a:lnTo>
                <a:lnTo>
                  <a:pt x="1602" y="1101"/>
                </a:lnTo>
                <a:lnTo>
                  <a:pt x="1584" y="1097"/>
                </a:lnTo>
                <a:lnTo>
                  <a:pt x="1576" y="1110"/>
                </a:lnTo>
                <a:lnTo>
                  <a:pt x="1567" y="1106"/>
                </a:lnTo>
                <a:lnTo>
                  <a:pt x="1563" y="1093"/>
                </a:lnTo>
                <a:lnTo>
                  <a:pt x="1571" y="1095"/>
                </a:lnTo>
                <a:lnTo>
                  <a:pt x="1590" y="1074"/>
                </a:lnTo>
                <a:lnTo>
                  <a:pt x="1571" y="1065"/>
                </a:lnTo>
                <a:lnTo>
                  <a:pt x="1567" y="1049"/>
                </a:lnTo>
                <a:lnTo>
                  <a:pt x="1547" y="1028"/>
                </a:lnTo>
                <a:lnTo>
                  <a:pt x="1550" y="1008"/>
                </a:lnTo>
                <a:lnTo>
                  <a:pt x="1558" y="1005"/>
                </a:lnTo>
                <a:lnTo>
                  <a:pt x="1563" y="989"/>
                </a:lnTo>
                <a:lnTo>
                  <a:pt x="1576" y="982"/>
                </a:lnTo>
                <a:lnTo>
                  <a:pt x="1570" y="1008"/>
                </a:lnTo>
                <a:lnTo>
                  <a:pt x="1583" y="1008"/>
                </a:lnTo>
                <a:lnTo>
                  <a:pt x="1587" y="996"/>
                </a:lnTo>
                <a:lnTo>
                  <a:pt x="1602" y="1026"/>
                </a:lnTo>
                <a:lnTo>
                  <a:pt x="1636" y="1009"/>
                </a:lnTo>
                <a:lnTo>
                  <a:pt x="1642" y="993"/>
                </a:lnTo>
                <a:lnTo>
                  <a:pt x="1653" y="990"/>
                </a:lnTo>
                <a:lnTo>
                  <a:pt x="1653" y="971"/>
                </a:lnTo>
                <a:lnTo>
                  <a:pt x="1619" y="964"/>
                </a:lnTo>
                <a:lnTo>
                  <a:pt x="1708" y="908"/>
                </a:lnTo>
                <a:lnTo>
                  <a:pt x="1707" y="881"/>
                </a:lnTo>
                <a:lnTo>
                  <a:pt x="1689" y="861"/>
                </a:lnTo>
                <a:lnTo>
                  <a:pt x="1672" y="861"/>
                </a:lnTo>
                <a:lnTo>
                  <a:pt x="1643" y="875"/>
                </a:lnTo>
                <a:lnTo>
                  <a:pt x="1635" y="858"/>
                </a:lnTo>
                <a:lnTo>
                  <a:pt x="1643" y="849"/>
                </a:lnTo>
                <a:lnTo>
                  <a:pt x="1638" y="839"/>
                </a:lnTo>
                <a:lnTo>
                  <a:pt x="1609" y="832"/>
                </a:lnTo>
                <a:lnTo>
                  <a:pt x="1623" y="827"/>
                </a:lnTo>
                <a:lnTo>
                  <a:pt x="1632" y="814"/>
                </a:lnTo>
                <a:lnTo>
                  <a:pt x="1610" y="775"/>
                </a:lnTo>
                <a:lnTo>
                  <a:pt x="1586" y="774"/>
                </a:lnTo>
                <a:lnTo>
                  <a:pt x="1584" y="787"/>
                </a:lnTo>
                <a:lnTo>
                  <a:pt x="1560" y="771"/>
                </a:lnTo>
                <a:lnTo>
                  <a:pt x="1581" y="810"/>
                </a:lnTo>
                <a:lnTo>
                  <a:pt x="1557" y="830"/>
                </a:lnTo>
                <a:lnTo>
                  <a:pt x="1576" y="835"/>
                </a:lnTo>
                <a:lnTo>
                  <a:pt x="1579" y="846"/>
                </a:lnTo>
                <a:lnTo>
                  <a:pt x="1555" y="868"/>
                </a:lnTo>
                <a:lnTo>
                  <a:pt x="1544" y="836"/>
                </a:lnTo>
                <a:lnTo>
                  <a:pt x="1530" y="830"/>
                </a:lnTo>
                <a:lnTo>
                  <a:pt x="1515" y="846"/>
                </a:lnTo>
                <a:lnTo>
                  <a:pt x="1492" y="848"/>
                </a:lnTo>
                <a:lnTo>
                  <a:pt x="1493" y="829"/>
                </a:lnTo>
                <a:lnTo>
                  <a:pt x="1482" y="794"/>
                </a:lnTo>
                <a:lnTo>
                  <a:pt x="1463" y="783"/>
                </a:lnTo>
                <a:lnTo>
                  <a:pt x="1470" y="760"/>
                </a:lnTo>
                <a:lnTo>
                  <a:pt x="1501" y="757"/>
                </a:lnTo>
                <a:lnTo>
                  <a:pt x="1460" y="714"/>
                </a:lnTo>
                <a:lnTo>
                  <a:pt x="1475" y="679"/>
                </a:lnTo>
                <a:lnTo>
                  <a:pt x="1482" y="688"/>
                </a:lnTo>
                <a:lnTo>
                  <a:pt x="1489" y="685"/>
                </a:lnTo>
                <a:lnTo>
                  <a:pt x="1481" y="670"/>
                </a:lnTo>
                <a:lnTo>
                  <a:pt x="1485" y="660"/>
                </a:lnTo>
                <a:lnTo>
                  <a:pt x="1511" y="644"/>
                </a:lnTo>
                <a:lnTo>
                  <a:pt x="1524" y="679"/>
                </a:lnTo>
                <a:lnTo>
                  <a:pt x="1541" y="675"/>
                </a:lnTo>
                <a:lnTo>
                  <a:pt x="1535" y="666"/>
                </a:lnTo>
                <a:lnTo>
                  <a:pt x="1542" y="665"/>
                </a:lnTo>
                <a:lnTo>
                  <a:pt x="1567" y="672"/>
                </a:lnTo>
                <a:lnTo>
                  <a:pt x="1568" y="695"/>
                </a:lnTo>
                <a:lnTo>
                  <a:pt x="1591" y="693"/>
                </a:lnTo>
                <a:lnTo>
                  <a:pt x="1607" y="663"/>
                </a:lnTo>
                <a:lnTo>
                  <a:pt x="1596" y="656"/>
                </a:lnTo>
                <a:lnTo>
                  <a:pt x="1597" y="650"/>
                </a:lnTo>
                <a:lnTo>
                  <a:pt x="1604" y="643"/>
                </a:lnTo>
                <a:lnTo>
                  <a:pt x="1615" y="650"/>
                </a:lnTo>
                <a:lnTo>
                  <a:pt x="1635" y="627"/>
                </a:lnTo>
                <a:lnTo>
                  <a:pt x="1635" y="673"/>
                </a:lnTo>
                <a:lnTo>
                  <a:pt x="1620" y="702"/>
                </a:lnTo>
                <a:lnTo>
                  <a:pt x="1626" y="705"/>
                </a:lnTo>
                <a:lnTo>
                  <a:pt x="1623" y="715"/>
                </a:lnTo>
                <a:lnTo>
                  <a:pt x="1609" y="719"/>
                </a:lnTo>
                <a:lnTo>
                  <a:pt x="1606" y="735"/>
                </a:lnTo>
                <a:lnTo>
                  <a:pt x="1615" y="742"/>
                </a:lnTo>
                <a:lnTo>
                  <a:pt x="1616" y="757"/>
                </a:lnTo>
                <a:lnTo>
                  <a:pt x="1607" y="763"/>
                </a:lnTo>
                <a:lnTo>
                  <a:pt x="1629" y="767"/>
                </a:lnTo>
                <a:lnTo>
                  <a:pt x="1645" y="748"/>
                </a:lnTo>
                <a:lnTo>
                  <a:pt x="1643" y="778"/>
                </a:lnTo>
                <a:lnTo>
                  <a:pt x="1630" y="786"/>
                </a:lnTo>
                <a:lnTo>
                  <a:pt x="1632" y="796"/>
                </a:lnTo>
                <a:lnTo>
                  <a:pt x="1638" y="801"/>
                </a:lnTo>
                <a:lnTo>
                  <a:pt x="1642" y="793"/>
                </a:lnTo>
                <a:lnTo>
                  <a:pt x="1653" y="804"/>
                </a:lnTo>
                <a:lnTo>
                  <a:pt x="1666" y="793"/>
                </a:lnTo>
                <a:lnTo>
                  <a:pt x="1671" y="829"/>
                </a:lnTo>
                <a:lnTo>
                  <a:pt x="1678" y="827"/>
                </a:lnTo>
                <a:lnTo>
                  <a:pt x="1692" y="788"/>
                </a:lnTo>
                <a:lnTo>
                  <a:pt x="1711" y="780"/>
                </a:lnTo>
                <a:lnTo>
                  <a:pt x="1700" y="820"/>
                </a:lnTo>
                <a:lnTo>
                  <a:pt x="1708" y="823"/>
                </a:lnTo>
                <a:lnTo>
                  <a:pt x="1720" y="799"/>
                </a:lnTo>
                <a:lnTo>
                  <a:pt x="1737" y="826"/>
                </a:lnTo>
                <a:lnTo>
                  <a:pt x="1738" y="833"/>
                </a:lnTo>
                <a:lnTo>
                  <a:pt x="1710" y="866"/>
                </a:lnTo>
                <a:lnTo>
                  <a:pt x="1727" y="866"/>
                </a:lnTo>
                <a:lnTo>
                  <a:pt x="1728" y="899"/>
                </a:lnTo>
                <a:lnTo>
                  <a:pt x="1769" y="898"/>
                </a:lnTo>
                <a:lnTo>
                  <a:pt x="1759" y="881"/>
                </a:lnTo>
                <a:lnTo>
                  <a:pt x="1759" y="866"/>
                </a:lnTo>
                <a:lnTo>
                  <a:pt x="1766" y="856"/>
                </a:lnTo>
                <a:lnTo>
                  <a:pt x="1796" y="842"/>
                </a:lnTo>
                <a:lnTo>
                  <a:pt x="1822" y="800"/>
                </a:lnTo>
                <a:lnTo>
                  <a:pt x="1785" y="783"/>
                </a:lnTo>
                <a:lnTo>
                  <a:pt x="1823" y="771"/>
                </a:lnTo>
                <a:lnTo>
                  <a:pt x="1835" y="750"/>
                </a:lnTo>
                <a:lnTo>
                  <a:pt x="1803" y="738"/>
                </a:lnTo>
                <a:lnTo>
                  <a:pt x="1762" y="737"/>
                </a:lnTo>
                <a:lnTo>
                  <a:pt x="1733" y="680"/>
                </a:lnTo>
                <a:lnTo>
                  <a:pt x="1711" y="670"/>
                </a:lnTo>
                <a:lnTo>
                  <a:pt x="1695" y="646"/>
                </a:lnTo>
                <a:lnTo>
                  <a:pt x="1697" y="631"/>
                </a:lnTo>
                <a:lnTo>
                  <a:pt x="1679" y="630"/>
                </a:lnTo>
                <a:lnTo>
                  <a:pt x="1669" y="611"/>
                </a:lnTo>
                <a:lnTo>
                  <a:pt x="1658" y="610"/>
                </a:lnTo>
                <a:lnTo>
                  <a:pt x="1662" y="585"/>
                </a:lnTo>
                <a:lnTo>
                  <a:pt x="1645" y="577"/>
                </a:lnTo>
                <a:lnTo>
                  <a:pt x="1674" y="567"/>
                </a:lnTo>
                <a:lnTo>
                  <a:pt x="1671" y="546"/>
                </a:lnTo>
                <a:lnTo>
                  <a:pt x="1681" y="542"/>
                </a:lnTo>
                <a:lnTo>
                  <a:pt x="1687" y="520"/>
                </a:lnTo>
                <a:lnTo>
                  <a:pt x="1653" y="538"/>
                </a:lnTo>
                <a:lnTo>
                  <a:pt x="1653" y="529"/>
                </a:lnTo>
                <a:lnTo>
                  <a:pt x="1635" y="526"/>
                </a:lnTo>
                <a:lnTo>
                  <a:pt x="1612" y="536"/>
                </a:lnTo>
                <a:lnTo>
                  <a:pt x="1606" y="526"/>
                </a:lnTo>
                <a:lnTo>
                  <a:pt x="1584" y="522"/>
                </a:lnTo>
                <a:lnTo>
                  <a:pt x="1587" y="509"/>
                </a:lnTo>
                <a:lnTo>
                  <a:pt x="1580" y="492"/>
                </a:lnTo>
                <a:lnTo>
                  <a:pt x="1568" y="481"/>
                </a:lnTo>
                <a:lnTo>
                  <a:pt x="1554" y="480"/>
                </a:lnTo>
                <a:lnTo>
                  <a:pt x="1554" y="471"/>
                </a:lnTo>
                <a:lnTo>
                  <a:pt x="1574" y="434"/>
                </a:lnTo>
                <a:lnTo>
                  <a:pt x="1586" y="461"/>
                </a:lnTo>
                <a:lnTo>
                  <a:pt x="1599" y="471"/>
                </a:lnTo>
                <a:lnTo>
                  <a:pt x="1599" y="484"/>
                </a:lnTo>
                <a:lnTo>
                  <a:pt x="1610" y="464"/>
                </a:lnTo>
                <a:lnTo>
                  <a:pt x="1623" y="460"/>
                </a:lnTo>
                <a:lnTo>
                  <a:pt x="1613" y="443"/>
                </a:lnTo>
                <a:lnTo>
                  <a:pt x="1642" y="404"/>
                </a:lnTo>
                <a:lnTo>
                  <a:pt x="1636" y="391"/>
                </a:lnTo>
                <a:lnTo>
                  <a:pt x="1613" y="398"/>
                </a:lnTo>
                <a:lnTo>
                  <a:pt x="1606" y="391"/>
                </a:lnTo>
                <a:lnTo>
                  <a:pt x="1619" y="368"/>
                </a:lnTo>
                <a:lnTo>
                  <a:pt x="1675" y="368"/>
                </a:lnTo>
                <a:lnTo>
                  <a:pt x="1687" y="326"/>
                </a:lnTo>
                <a:lnTo>
                  <a:pt x="1688" y="273"/>
                </a:lnTo>
                <a:lnTo>
                  <a:pt x="1720" y="193"/>
                </a:lnTo>
                <a:lnTo>
                  <a:pt x="1746" y="203"/>
                </a:lnTo>
                <a:lnTo>
                  <a:pt x="1759" y="200"/>
                </a:lnTo>
                <a:lnTo>
                  <a:pt x="1775" y="218"/>
                </a:lnTo>
                <a:lnTo>
                  <a:pt x="1803" y="221"/>
                </a:lnTo>
                <a:lnTo>
                  <a:pt x="1799" y="209"/>
                </a:lnTo>
                <a:lnTo>
                  <a:pt x="1780" y="212"/>
                </a:lnTo>
                <a:lnTo>
                  <a:pt x="1775" y="199"/>
                </a:lnTo>
                <a:lnTo>
                  <a:pt x="1741" y="179"/>
                </a:lnTo>
                <a:lnTo>
                  <a:pt x="1728" y="136"/>
                </a:lnTo>
                <a:lnTo>
                  <a:pt x="1741" y="102"/>
                </a:lnTo>
                <a:lnTo>
                  <a:pt x="1736" y="94"/>
                </a:lnTo>
                <a:lnTo>
                  <a:pt x="1763" y="68"/>
                </a:lnTo>
                <a:lnTo>
                  <a:pt x="1802" y="71"/>
                </a:lnTo>
                <a:lnTo>
                  <a:pt x="1808" y="61"/>
                </a:lnTo>
                <a:lnTo>
                  <a:pt x="1844" y="64"/>
                </a:lnTo>
                <a:lnTo>
                  <a:pt x="1844" y="64"/>
                </a:lnTo>
                <a:lnTo>
                  <a:pt x="1877" y="75"/>
                </a:lnTo>
                <a:lnTo>
                  <a:pt x="1877" y="75"/>
                </a:lnTo>
                <a:lnTo>
                  <a:pt x="1910" y="102"/>
                </a:lnTo>
                <a:lnTo>
                  <a:pt x="1924" y="150"/>
                </a:lnTo>
                <a:lnTo>
                  <a:pt x="1927" y="203"/>
                </a:lnTo>
                <a:lnTo>
                  <a:pt x="1960" y="244"/>
                </a:lnTo>
                <a:lnTo>
                  <a:pt x="1983" y="316"/>
                </a:lnTo>
                <a:lnTo>
                  <a:pt x="2014" y="316"/>
                </a:lnTo>
                <a:lnTo>
                  <a:pt x="2021" y="346"/>
                </a:lnTo>
                <a:lnTo>
                  <a:pt x="2021" y="346"/>
                </a:lnTo>
                <a:lnTo>
                  <a:pt x="2099" y="343"/>
                </a:lnTo>
                <a:lnTo>
                  <a:pt x="2125" y="314"/>
                </a:lnTo>
                <a:lnTo>
                  <a:pt x="2143" y="309"/>
                </a:lnTo>
                <a:lnTo>
                  <a:pt x="2164" y="313"/>
                </a:lnTo>
                <a:lnTo>
                  <a:pt x="2164" y="313"/>
                </a:lnTo>
                <a:lnTo>
                  <a:pt x="2181" y="320"/>
                </a:lnTo>
                <a:lnTo>
                  <a:pt x="2217" y="307"/>
                </a:lnTo>
                <a:lnTo>
                  <a:pt x="2217" y="307"/>
                </a:lnTo>
                <a:lnTo>
                  <a:pt x="2246" y="281"/>
                </a:lnTo>
                <a:lnTo>
                  <a:pt x="2302" y="264"/>
                </a:lnTo>
                <a:lnTo>
                  <a:pt x="2302" y="264"/>
                </a:lnTo>
                <a:lnTo>
                  <a:pt x="2345" y="241"/>
                </a:lnTo>
                <a:lnTo>
                  <a:pt x="2358" y="205"/>
                </a:lnTo>
                <a:lnTo>
                  <a:pt x="2357" y="187"/>
                </a:lnTo>
                <a:lnTo>
                  <a:pt x="2357" y="187"/>
                </a:lnTo>
                <a:lnTo>
                  <a:pt x="2351" y="175"/>
                </a:lnTo>
                <a:lnTo>
                  <a:pt x="2351" y="175"/>
                </a:lnTo>
                <a:lnTo>
                  <a:pt x="2354" y="162"/>
                </a:lnTo>
                <a:lnTo>
                  <a:pt x="2380" y="144"/>
                </a:lnTo>
                <a:lnTo>
                  <a:pt x="2380" y="144"/>
                </a:lnTo>
                <a:lnTo>
                  <a:pt x="2391" y="133"/>
                </a:lnTo>
                <a:lnTo>
                  <a:pt x="2388" y="77"/>
                </a:lnTo>
                <a:lnTo>
                  <a:pt x="2388" y="77"/>
                </a:lnTo>
                <a:lnTo>
                  <a:pt x="2391" y="56"/>
                </a:lnTo>
                <a:lnTo>
                  <a:pt x="2403" y="42"/>
                </a:lnTo>
                <a:lnTo>
                  <a:pt x="2443" y="23"/>
                </a:lnTo>
                <a:lnTo>
                  <a:pt x="2443" y="23"/>
                </a:lnTo>
                <a:lnTo>
                  <a:pt x="2471" y="30"/>
                </a:lnTo>
                <a:lnTo>
                  <a:pt x="2471" y="30"/>
                </a:lnTo>
                <a:lnTo>
                  <a:pt x="2491" y="33"/>
                </a:lnTo>
                <a:lnTo>
                  <a:pt x="2518" y="0"/>
                </a:lnTo>
                <a:lnTo>
                  <a:pt x="2573" y="12"/>
                </a:lnTo>
                <a:lnTo>
                  <a:pt x="2626" y="45"/>
                </a:lnTo>
                <a:lnTo>
                  <a:pt x="2645" y="65"/>
                </a:lnTo>
                <a:lnTo>
                  <a:pt x="2691" y="151"/>
                </a:lnTo>
                <a:lnTo>
                  <a:pt x="2691" y="151"/>
                </a:lnTo>
                <a:lnTo>
                  <a:pt x="2710" y="167"/>
                </a:lnTo>
                <a:lnTo>
                  <a:pt x="2710" y="167"/>
                </a:lnTo>
                <a:lnTo>
                  <a:pt x="2744" y="177"/>
                </a:lnTo>
                <a:lnTo>
                  <a:pt x="2763" y="164"/>
                </a:lnTo>
                <a:lnTo>
                  <a:pt x="2763" y="164"/>
                </a:lnTo>
                <a:lnTo>
                  <a:pt x="2766" y="146"/>
                </a:lnTo>
                <a:lnTo>
                  <a:pt x="2766" y="146"/>
                </a:lnTo>
                <a:lnTo>
                  <a:pt x="2775" y="108"/>
                </a:lnTo>
                <a:lnTo>
                  <a:pt x="2793" y="97"/>
                </a:lnTo>
                <a:lnTo>
                  <a:pt x="2811" y="65"/>
                </a:lnTo>
                <a:lnTo>
                  <a:pt x="2824" y="59"/>
                </a:lnTo>
                <a:lnTo>
                  <a:pt x="2855" y="66"/>
                </a:lnTo>
                <a:lnTo>
                  <a:pt x="2880" y="85"/>
                </a:lnTo>
                <a:lnTo>
                  <a:pt x="2891" y="120"/>
                </a:lnTo>
                <a:lnTo>
                  <a:pt x="2889" y="164"/>
                </a:lnTo>
                <a:lnTo>
                  <a:pt x="2889" y="164"/>
                </a:lnTo>
                <a:lnTo>
                  <a:pt x="2868" y="189"/>
                </a:lnTo>
                <a:lnTo>
                  <a:pt x="2870" y="206"/>
                </a:lnTo>
                <a:lnTo>
                  <a:pt x="2878" y="218"/>
                </a:lnTo>
                <a:lnTo>
                  <a:pt x="2907" y="218"/>
                </a:lnTo>
                <a:lnTo>
                  <a:pt x="2907" y="218"/>
                </a:lnTo>
                <a:lnTo>
                  <a:pt x="2925" y="270"/>
                </a:lnTo>
                <a:lnTo>
                  <a:pt x="2917" y="334"/>
                </a:lnTo>
                <a:lnTo>
                  <a:pt x="2963" y="371"/>
                </a:lnTo>
                <a:lnTo>
                  <a:pt x="2963" y="371"/>
                </a:lnTo>
                <a:lnTo>
                  <a:pt x="3002" y="381"/>
                </a:lnTo>
                <a:lnTo>
                  <a:pt x="3002" y="381"/>
                </a:lnTo>
                <a:lnTo>
                  <a:pt x="3031" y="378"/>
                </a:lnTo>
                <a:lnTo>
                  <a:pt x="3056" y="360"/>
                </a:lnTo>
                <a:lnTo>
                  <a:pt x="3056" y="360"/>
                </a:lnTo>
                <a:lnTo>
                  <a:pt x="3073" y="345"/>
                </a:lnTo>
                <a:lnTo>
                  <a:pt x="3073" y="345"/>
                </a:lnTo>
                <a:lnTo>
                  <a:pt x="3097" y="329"/>
                </a:lnTo>
                <a:lnTo>
                  <a:pt x="3154" y="353"/>
                </a:lnTo>
                <a:lnTo>
                  <a:pt x="3154" y="353"/>
                </a:lnTo>
                <a:lnTo>
                  <a:pt x="3188" y="333"/>
                </a:lnTo>
                <a:lnTo>
                  <a:pt x="3214" y="358"/>
                </a:lnTo>
                <a:lnTo>
                  <a:pt x="3214" y="358"/>
                </a:lnTo>
                <a:lnTo>
                  <a:pt x="3234" y="371"/>
                </a:lnTo>
                <a:lnTo>
                  <a:pt x="3345" y="369"/>
                </a:lnTo>
                <a:lnTo>
                  <a:pt x="3345" y="369"/>
                </a:lnTo>
                <a:lnTo>
                  <a:pt x="3389" y="358"/>
                </a:lnTo>
                <a:lnTo>
                  <a:pt x="3445" y="363"/>
                </a:lnTo>
                <a:lnTo>
                  <a:pt x="3445" y="363"/>
                </a:lnTo>
                <a:lnTo>
                  <a:pt x="3465" y="363"/>
                </a:lnTo>
                <a:lnTo>
                  <a:pt x="3477" y="355"/>
                </a:lnTo>
                <a:lnTo>
                  <a:pt x="3530" y="287"/>
                </a:lnTo>
                <a:lnTo>
                  <a:pt x="3562" y="270"/>
                </a:lnTo>
                <a:lnTo>
                  <a:pt x="3562" y="270"/>
                </a:lnTo>
                <a:lnTo>
                  <a:pt x="3598" y="267"/>
                </a:lnTo>
                <a:lnTo>
                  <a:pt x="3598" y="267"/>
                </a:lnTo>
                <a:lnTo>
                  <a:pt x="3661" y="288"/>
                </a:lnTo>
                <a:lnTo>
                  <a:pt x="3678" y="304"/>
                </a:lnTo>
                <a:lnTo>
                  <a:pt x="3678" y="304"/>
                </a:lnTo>
                <a:lnTo>
                  <a:pt x="3739" y="337"/>
                </a:lnTo>
                <a:lnTo>
                  <a:pt x="3794" y="385"/>
                </a:lnTo>
                <a:lnTo>
                  <a:pt x="3794" y="385"/>
                </a:lnTo>
                <a:lnTo>
                  <a:pt x="3779" y="398"/>
                </a:lnTo>
                <a:lnTo>
                  <a:pt x="3779" y="425"/>
                </a:lnTo>
                <a:lnTo>
                  <a:pt x="3827" y="480"/>
                </a:lnTo>
                <a:lnTo>
                  <a:pt x="3844" y="644"/>
                </a:lnTo>
                <a:lnTo>
                  <a:pt x="3867" y="676"/>
                </a:lnTo>
                <a:lnTo>
                  <a:pt x="3906" y="696"/>
                </a:lnTo>
                <a:lnTo>
                  <a:pt x="3961" y="761"/>
                </a:lnTo>
                <a:lnTo>
                  <a:pt x="3965" y="813"/>
                </a:lnTo>
                <a:lnTo>
                  <a:pt x="3965" y="813"/>
                </a:lnTo>
                <a:lnTo>
                  <a:pt x="3984" y="832"/>
                </a:lnTo>
                <a:lnTo>
                  <a:pt x="3984" y="832"/>
                </a:lnTo>
                <a:lnTo>
                  <a:pt x="3998" y="855"/>
                </a:lnTo>
                <a:lnTo>
                  <a:pt x="4027" y="866"/>
                </a:lnTo>
                <a:lnTo>
                  <a:pt x="4049" y="901"/>
                </a:lnTo>
                <a:lnTo>
                  <a:pt x="4049" y="901"/>
                </a:lnTo>
                <a:lnTo>
                  <a:pt x="4080" y="924"/>
                </a:lnTo>
                <a:lnTo>
                  <a:pt x="4080" y="924"/>
                </a:lnTo>
                <a:lnTo>
                  <a:pt x="4108" y="999"/>
                </a:lnTo>
                <a:lnTo>
                  <a:pt x="4108" y="1051"/>
                </a:lnTo>
                <a:lnTo>
                  <a:pt x="4121" y="1057"/>
                </a:lnTo>
                <a:lnTo>
                  <a:pt x="4121" y="1072"/>
                </a:lnTo>
                <a:lnTo>
                  <a:pt x="4088" y="1078"/>
                </a:lnTo>
                <a:lnTo>
                  <a:pt x="4070" y="1071"/>
                </a:lnTo>
                <a:lnTo>
                  <a:pt x="4046" y="1018"/>
                </a:lnTo>
                <a:lnTo>
                  <a:pt x="4036" y="1016"/>
                </a:lnTo>
                <a:lnTo>
                  <a:pt x="4024" y="1038"/>
                </a:lnTo>
                <a:lnTo>
                  <a:pt x="3992" y="1046"/>
                </a:lnTo>
                <a:lnTo>
                  <a:pt x="3991" y="995"/>
                </a:lnTo>
                <a:lnTo>
                  <a:pt x="3965" y="959"/>
                </a:lnTo>
                <a:lnTo>
                  <a:pt x="3966" y="987"/>
                </a:lnTo>
                <a:lnTo>
                  <a:pt x="3979" y="997"/>
                </a:lnTo>
                <a:lnTo>
                  <a:pt x="3987" y="1052"/>
                </a:lnTo>
                <a:lnTo>
                  <a:pt x="3958" y="1072"/>
                </a:lnTo>
                <a:lnTo>
                  <a:pt x="3954" y="1090"/>
                </a:lnTo>
                <a:lnTo>
                  <a:pt x="3942" y="1087"/>
                </a:lnTo>
                <a:lnTo>
                  <a:pt x="3930" y="1103"/>
                </a:lnTo>
                <a:lnTo>
                  <a:pt x="3917" y="1103"/>
                </a:lnTo>
                <a:lnTo>
                  <a:pt x="3915" y="1111"/>
                </a:lnTo>
                <a:lnTo>
                  <a:pt x="3923" y="1129"/>
                </a:lnTo>
                <a:lnTo>
                  <a:pt x="3893" y="1149"/>
                </a:lnTo>
                <a:lnTo>
                  <a:pt x="3866" y="1156"/>
                </a:lnTo>
                <a:lnTo>
                  <a:pt x="3868" y="1165"/>
                </a:lnTo>
                <a:lnTo>
                  <a:pt x="3848" y="1182"/>
                </a:lnTo>
                <a:lnTo>
                  <a:pt x="3831" y="1159"/>
                </a:lnTo>
                <a:lnTo>
                  <a:pt x="3840" y="1149"/>
                </a:lnTo>
                <a:lnTo>
                  <a:pt x="3802" y="1153"/>
                </a:lnTo>
                <a:lnTo>
                  <a:pt x="3794" y="1130"/>
                </a:lnTo>
                <a:lnTo>
                  <a:pt x="3775" y="1113"/>
                </a:lnTo>
                <a:lnTo>
                  <a:pt x="3778" y="1068"/>
                </a:lnTo>
                <a:lnTo>
                  <a:pt x="3765" y="1057"/>
                </a:lnTo>
                <a:lnTo>
                  <a:pt x="3770" y="1078"/>
                </a:lnTo>
                <a:lnTo>
                  <a:pt x="3762" y="1110"/>
                </a:lnTo>
                <a:lnTo>
                  <a:pt x="3742" y="1114"/>
                </a:lnTo>
                <a:lnTo>
                  <a:pt x="3736" y="1108"/>
                </a:lnTo>
                <a:lnTo>
                  <a:pt x="3727" y="1120"/>
                </a:lnTo>
                <a:lnTo>
                  <a:pt x="3747" y="1126"/>
                </a:lnTo>
                <a:lnTo>
                  <a:pt x="3770" y="1153"/>
                </a:lnTo>
                <a:lnTo>
                  <a:pt x="3762" y="1167"/>
                </a:lnTo>
                <a:lnTo>
                  <a:pt x="3772" y="1186"/>
                </a:lnTo>
                <a:lnTo>
                  <a:pt x="3763" y="1191"/>
                </a:lnTo>
                <a:lnTo>
                  <a:pt x="3755" y="1172"/>
                </a:lnTo>
                <a:lnTo>
                  <a:pt x="3742" y="1185"/>
                </a:lnTo>
                <a:lnTo>
                  <a:pt x="3730" y="1175"/>
                </a:lnTo>
                <a:lnTo>
                  <a:pt x="3720" y="1186"/>
                </a:lnTo>
                <a:lnTo>
                  <a:pt x="3740" y="1188"/>
                </a:lnTo>
                <a:lnTo>
                  <a:pt x="3746" y="1196"/>
                </a:lnTo>
                <a:lnTo>
                  <a:pt x="3747" y="1221"/>
                </a:lnTo>
                <a:lnTo>
                  <a:pt x="3772" y="1245"/>
                </a:lnTo>
                <a:lnTo>
                  <a:pt x="3768" y="1252"/>
                </a:lnTo>
                <a:lnTo>
                  <a:pt x="3775" y="1263"/>
                </a:lnTo>
                <a:lnTo>
                  <a:pt x="3781" y="1267"/>
                </a:lnTo>
                <a:lnTo>
                  <a:pt x="3789" y="1260"/>
                </a:lnTo>
                <a:lnTo>
                  <a:pt x="3801" y="1278"/>
                </a:lnTo>
                <a:lnTo>
                  <a:pt x="3827" y="1276"/>
                </a:lnTo>
                <a:lnTo>
                  <a:pt x="3825" y="1289"/>
                </a:lnTo>
                <a:lnTo>
                  <a:pt x="3811" y="1289"/>
                </a:lnTo>
                <a:lnTo>
                  <a:pt x="3809" y="1299"/>
                </a:lnTo>
                <a:lnTo>
                  <a:pt x="3814" y="1312"/>
                </a:lnTo>
                <a:lnTo>
                  <a:pt x="3830" y="1325"/>
                </a:lnTo>
                <a:lnTo>
                  <a:pt x="3831" y="1304"/>
                </a:lnTo>
                <a:lnTo>
                  <a:pt x="3845" y="1304"/>
                </a:lnTo>
                <a:lnTo>
                  <a:pt x="3873" y="1319"/>
                </a:lnTo>
                <a:lnTo>
                  <a:pt x="3894" y="1296"/>
                </a:lnTo>
                <a:lnTo>
                  <a:pt x="3917" y="1287"/>
                </a:lnTo>
                <a:lnTo>
                  <a:pt x="3935" y="1260"/>
                </a:lnTo>
                <a:lnTo>
                  <a:pt x="3925" y="1251"/>
                </a:lnTo>
                <a:lnTo>
                  <a:pt x="3926" y="1238"/>
                </a:lnTo>
                <a:lnTo>
                  <a:pt x="3936" y="1254"/>
                </a:lnTo>
                <a:lnTo>
                  <a:pt x="3938" y="1247"/>
                </a:lnTo>
                <a:lnTo>
                  <a:pt x="3965" y="1248"/>
                </a:lnTo>
                <a:lnTo>
                  <a:pt x="3994" y="1237"/>
                </a:lnTo>
                <a:lnTo>
                  <a:pt x="3977" y="1252"/>
                </a:lnTo>
                <a:lnTo>
                  <a:pt x="4008" y="1265"/>
                </a:lnTo>
                <a:lnTo>
                  <a:pt x="4005" y="1251"/>
                </a:lnTo>
                <a:lnTo>
                  <a:pt x="4047" y="1237"/>
                </a:lnTo>
                <a:lnTo>
                  <a:pt x="4072" y="1260"/>
                </a:lnTo>
                <a:lnTo>
                  <a:pt x="4056" y="1264"/>
                </a:lnTo>
                <a:lnTo>
                  <a:pt x="4062" y="1278"/>
                </a:lnTo>
                <a:lnTo>
                  <a:pt x="4049" y="1320"/>
                </a:lnTo>
                <a:lnTo>
                  <a:pt x="4062" y="1325"/>
                </a:lnTo>
                <a:lnTo>
                  <a:pt x="4049" y="1330"/>
                </a:lnTo>
                <a:lnTo>
                  <a:pt x="4052" y="1369"/>
                </a:lnTo>
                <a:lnTo>
                  <a:pt x="4036" y="1368"/>
                </a:lnTo>
                <a:lnTo>
                  <a:pt x="4030" y="1397"/>
                </a:lnTo>
                <a:lnTo>
                  <a:pt x="4011" y="1415"/>
                </a:lnTo>
                <a:lnTo>
                  <a:pt x="4024" y="1440"/>
                </a:lnTo>
                <a:lnTo>
                  <a:pt x="4018" y="1461"/>
                </a:lnTo>
                <a:lnTo>
                  <a:pt x="4028" y="1469"/>
                </a:lnTo>
                <a:lnTo>
                  <a:pt x="4017" y="1476"/>
                </a:lnTo>
                <a:lnTo>
                  <a:pt x="4031" y="1486"/>
                </a:lnTo>
                <a:lnTo>
                  <a:pt x="4028" y="1497"/>
                </a:lnTo>
                <a:lnTo>
                  <a:pt x="4021" y="1502"/>
                </a:lnTo>
                <a:lnTo>
                  <a:pt x="3992" y="1497"/>
                </a:lnTo>
                <a:lnTo>
                  <a:pt x="3988" y="1518"/>
                </a:lnTo>
                <a:lnTo>
                  <a:pt x="3942" y="1535"/>
                </a:lnTo>
                <a:lnTo>
                  <a:pt x="3930" y="1534"/>
                </a:lnTo>
                <a:lnTo>
                  <a:pt x="3935" y="1528"/>
                </a:lnTo>
                <a:close/>
                <a:moveTo>
                  <a:pt x="2780" y="592"/>
                </a:moveTo>
                <a:lnTo>
                  <a:pt x="2733" y="587"/>
                </a:lnTo>
                <a:lnTo>
                  <a:pt x="2714" y="506"/>
                </a:lnTo>
                <a:lnTo>
                  <a:pt x="2680" y="464"/>
                </a:lnTo>
                <a:lnTo>
                  <a:pt x="2646" y="448"/>
                </a:lnTo>
                <a:lnTo>
                  <a:pt x="2603" y="447"/>
                </a:lnTo>
                <a:lnTo>
                  <a:pt x="2558" y="464"/>
                </a:lnTo>
                <a:lnTo>
                  <a:pt x="2522" y="483"/>
                </a:lnTo>
                <a:lnTo>
                  <a:pt x="2486" y="520"/>
                </a:lnTo>
                <a:lnTo>
                  <a:pt x="2460" y="522"/>
                </a:lnTo>
                <a:lnTo>
                  <a:pt x="2423" y="509"/>
                </a:lnTo>
                <a:lnTo>
                  <a:pt x="2396" y="484"/>
                </a:lnTo>
                <a:lnTo>
                  <a:pt x="2386" y="444"/>
                </a:lnTo>
                <a:lnTo>
                  <a:pt x="2347" y="443"/>
                </a:lnTo>
                <a:lnTo>
                  <a:pt x="2309" y="539"/>
                </a:lnTo>
                <a:lnTo>
                  <a:pt x="2266" y="538"/>
                </a:lnTo>
                <a:lnTo>
                  <a:pt x="2236" y="575"/>
                </a:lnTo>
                <a:lnTo>
                  <a:pt x="2214" y="660"/>
                </a:lnTo>
                <a:lnTo>
                  <a:pt x="2223" y="734"/>
                </a:lnTo>
                <a:lnTo>
                  <a:pt x="2352" y="752"/>
                </a:lnTo>
                <a:lnTo>
                  <a:pt x="2386" y="794"/>
                </a:lnTo>
                <a:lnTo>
                  <a:pt x="2420" y="863"/>
                </a:lnTo>
                <a:lnTo>
                  <a:pt x="2486" y="863"/>
                </a:lnTo>
                <a:lnTo>
                  <a:pt x="2548" y="827"/>
                </a:lnTo>
                <a:lnTo>
                  <a:pt x="2618" y="827"/>
                </a:lnTo>
                <a:lnTo>
                  <a:pt x="2644" y="809"/>
                </a:lnTo>
                <a:lnTo>
                  <a:pt x="2700" y="819"/>
                </a:lnTo>
                <a:lnTo>
                  <a:pt x="2762" y="777"/>
                </a:lnTo>
                <a:lnTo>
                  <a:pt x="2786" y="744"/>
                </a:lnTo>
                <a:lnTo>
                  <a:pt x="2801" y="714"/>
                </a:lnTo>
                <a:lnTo>
                  <a:pt x="2802" y="667"/>
                </a:lnTo>
                <a:lnTo>
                  <a:pt x="2818" y="634"/>
                </a:lnTo>
                <a:lnTo>
                  <a:pt x="2818" y="610"/>
                </a:lnTo>
                <a:lnTo>
                  <a:pt x="2780" y="592"/>
                </a:lnTo>
                <a:close/>
                <a:moveTo>
                  <a:pt x="3658" y="2093"/>
                </a:moveTo>
                <a:lnTo>
                  <a:pt x="3629" y="2081"/>
                </a:lnTo>
                <a:lnTo>
                  <a:pt x="3631" y="2074"/>
                </a:lnTo>
                <a:lnTo>
                  <a:pt x="3603" y="2041"/>
                </a:lnTo>
                <a:lnTo>
                  <a:pt x="3603" y="2061"/>
                </a:lnTo>
                <a:lnTo>
                  <a:pt x="3595" y="2064"/>
                </a:lnTo>
                <a:lnTo>
                  <a:pt x="3590" y="2054"/>
                </a:lnTo>
                <a:lnTo>
                  <a:pt x="3583" y="2073"/>
                </a:lnTo>
                <a:lnTo>
                  <a:pt x="3566" y="2071"/>
                </a:lnTo>
                <a:lnTo>
                  <a:pt x="3577" y="2057"/>
                </a:lnTo>
                <a:lnTo>
                  <a:pt x="3547" y="2060"/>
                </a:lnTo>
                <a:lnTo>
                  <a:pt x="3538" y="2045"/>
                </a:lnTo>
                <a:lnTo>
                  <a:pt x="3521" y="2035"/>
                </a:lnTo>
                <a:lnTo>
                  <a:pt x="3515" y="2038"/>
                </a:lnTo>
                <a:lnTo>
                  <a:pt x="3515" y="2073"/>
                </a:lnTo>
                <a:lnTo>
                  <a:pt x="3523" y="2084"/>
                </a:lnTo>
                <a:lnTo>
                  <a:pt x="3508" y="2093"/>
                </a:lnTo>
                <a:lnTo>
                  <a:pt x="3511" y="2098"/>
                </a:lnTo>
                <a:lnTo>
                  <a:pt x="3531" y="2084"/>
                </a:lnTo>
                <a:lnTo>
                  <a:pt x="3540" y="2088"/>
                </a:lnTo>
                <a:lnTo>
                  <a:pt x="3549" y="2084"/>
                </a:lnTo>
                <a:lnTo>
                  <a:pt x="3566" y="2094"/>
                </a:lnTo>
                <a:lnTo>
                  <a:pt x="3562" y="2106"/>
                </a:lnTo>
                <a:lnTo>
                  <a:pt x="3536" y="2096"/>
                </a:lnTo>
                <a:lnTo>
                  <a:pt x="3528" y="2103"/>
                </a:lnTo>
                <a:lnTo>
                  <a:pt x="3550" y="2124"/>
                </a:lnTo>
                <a:lnTo>
                  <a:pt x="3566" y="2116"/>
                </a:lnTo>
                <a:lnTo>
                  <a:pt x="3570" y="2124"/>
                </a:lnTo>
                <a:lnTo>
                  <a:pt x="3580" y="2124"/>
                </a:lnTo>
                <a:lnTo>
                  <a:pt x="3585" y="2140"/>
                </a:lnTo>
                <a:lnTo>
                  <a:pt x="3570" y="2156"/>
                </a:lnTo>
                <a:lnTo>
                  <a:pt x="3572" y="2165"/>
                </a:lnTo>
                <a:lnTo>
                  <a:pt x="3580" y="2169"/>
                </a:lnTo>
                <a:lnTo>
                  <a:pt x="3622" y="2147"/>
                </a:lnTo>
                <a:lnTo>
                  <a:pt x="3628" y="2137"/>
                </a:lnTo>
                <a:lnTo>
                  <a:pt x="3647" y="2146"/>
                </a:lnTo>
                <a:lnTo>
                  <a:pt x="3660" y="2130"/>
                </a:lnTo>
                <a:lnTo>
                  <a:pt x="3655" y="2117"/>
                </a:lnTo>
                <a:lnTo>
                  <a:pt x="3658" y="2093"/>
                </a:lnTo>
                <a:close/>
                <a:moveTo>
                  <a:pt x="4102" y="1993"/>
                </a:moveTo>
                <a:lnTo>
                  <a:pt x="4092" y="1993"/>
                </a:lnTo>
                <a:lnTo>
                  <a:pt x="4092" y="1982"/>
                </a:lnTo>
                <a:lnTo>
                  <a:pt x="4049" y="1966"/>
                </a:lnTo>
                <a:lnTo>
                  <a:pt x="4073" y="1964"/>
                </a:lnTo>
                <a:lnTo>
                  <a:pt x="4073" y="1957"/>
                </a:lnTo>
                <a:lnTo>
                  <a:pt x="4070" y="1946"/>
                </a:lnTo>
                <a:lnTo>
                  <a:pt x="4040" y="1917"/>
                </a:lnTo>
                <a:lnTo>
                  <a:pt x="4043" y="1905"/>
                </a:lnTo>
                <a:lnTo>
                  <a:pt x="4030" y="1878"/>
                </a:lnTo>
                <a:lnTo>
                  <a:pt x="4000" y="1878"/>
                </a:lnTo>
                <a:lnTo>
                  <a:pt x="3954" y="1910"/>
                </a:lnTo>
                <a:lnTo>
                  <a:pt x="3942" y="1904"/>
                </a:lnTo>
                <a:lnTo>
                  <a:pt x="3928" y="1907"/>
                </a:lnTo>
                <a:lnTo>
                  <a:pt x="3935" y="1920"/>
                </a:lnTo>
                <a:lnTo>
                  <a:pt x="3955" y="1927"/>
                </a:lnTo>
                <a:lnTo>
                  <a:pt x="3968" y="1938"/>
                </a:lnTo>
                <a:lnTo>
                  <a:pt x="3990" y="1931"/>
                </a:lnTo>
                <a:lnTo>
                  <a:pt x="3977" y="1953"/>
                </a:lnTo>
                <a:lnTo>
                  <a:pt x="3979" y="1960"/>
                </a:lnTo>
                <a:lnTo>
                  <a:pt x="4004" y="1966"/>
                </a:lnTo>
                <a:lnTo>
                  <a:pt x="3991" y="1975"/>
                </a:lnTo>
                <a:lnTo>
                  <a:pt x="3992" y="1982"/>
                </a:lnTo>
                <a:lnTo>
                  <a:pt x="4004" y="1985"/>
                </a:lnTo>
                <a:lnTo>
                  <a:pt x="4026" y="1977"/>
                </a:lnTo>
                <a:lnTo>
                  <a:pt x="4026" y="1989"/>
                </a:lnTo>
                <a:lnTo>
                  <a:pt x="4054" y="1995"/>
                </a:lnTo>
                <a:lnTo>
                  <a:pt x="4052" y="2003"/>
                </a:lnTo>
                <a:lnTo>
                  <a:pt x="4040" y="2005"/>
                </a:lnTo>
                <a:lnTo>
                  <a:pt x="4054" y="2012"/>
                </a:lnTo>
                <a:lnTo>
                  <a:pt x="4088" y="2013"/>
                </a:lnTo>
                <a:lnTo>
                  <a:pt x="4090" y="2005"/>
                </a:lnTo>
                <a:lnTo>
                  <a:pt x="4102" y="1993"/>
                </a:lnTo>
                <a:close/>
                <a:moveTo>
                  <a:pt x="4008" y="1179"/>
                </a:moveTo>
                <a:lnTo>
                  <a:pt x="3981" y="1180"/>
                </a:lnTo>
                <a:lnTo>
                  <a:pt x="3964" y="1166"/>
                </a:lnTo>
                <a:lnTo>
                  <a:pt x="3932" y="1178"/>
                </a:lnTo>
                <a:lnTo>
                  <a:pt x="3920" y="1199"/>
                </a:lnTo>
                <a:lnTo>
                  <a:pt x="3938" y="1212"/>
                </a:lnTo>
                <a:lnTo>
                  <a:pt x="3929" y="1221"/>
                </a:lnTo>
                <a:lnTo>
                  <a:pt x="3961" y="1222"/>
                </a:lnTo>
                <a:lnTo>
                  <a:pt x="3969" y="1231"/>
                </a:lnTo>
                <a:lnTo>
                  <a:pt x="3985" y="1196"/>
                </a:lnTo>
                <a:lnTo>
                  <a:pt x="4014" y="1189"/>
                </a:lnTo>
                <a:lnTo>
                  <a:pt x="4008" y="1179"/>
                </a:lnTo>
                <a:close/>
                <a:moveTo>
                  <a:pt x="2319" y="2235"/>
                </a:moveTo>
                <a:lnTo>
                  <a:pt x="2331" y="2227"/>
                </a:lnTo>
                <a:lnTo>
                  <a:pt x="2370" y="2230"/>
                </a:lnTo>
                <a:lnTo>
                  <a:pt x="2357" y="2244"/>
                </a:lnTo>
                <a:lnTo>
                  <a:pt x="2345" y="2276"/>
                </a:lnTo>
                <a:lnTo>
                  <a:pt x="2371" y="2290"/>
                </a:lnTo>
                <a:lnTo>
                  <a:pt x="2365" y="2281"/>
                </a:lnTo>
                <a:lnTo>
                  <a:pt x="2374" y="2270"/>
                </a:lnTo>
                <a:lnTo>
                  <a:pt x="2371" y="2257"/>
                </a:lnTo>
                <a:lnTo>
                  <a:pt x="2391" y="2230"/>
                </a:lnTo>
                <a:lnTo>
                  <a:pt x="2409" y="2222"/>
                </a:lnTo>
                <a:lnTo>
                  <a:pt x="2436" y="2228"/>
                </a:lnTo>
                <a:lnTo>
                  <a:pt x="2445" y="2220"/>
                </a:lnTo>
                <a:lnTo>
                  <a:pt x="2437" y="2211"/>
                </a:lnTo>
                <a:lnTo>
                  <a:pt x="2446" y="2194"/>
                </a:lnTo>
                <a:lnTo>
                  <a:pt x="2479" y="2202"/>
                </a:lnTo>
                <a:lnTo>
                  <a:pt x="2488" y="2215"/>
                </a:lnTo>
                <a:lnTo>
                  <a:pt x="2497" y="2208"/>
                </a:lnTo>
                <a:lnTo>
                  <a:pt x="2515" y="2214"/>
                </a:lnTo>
                <a:lnTo>
                  <a:pt x="2517" y="2199"/>
                </a:lnTo>
                <a:lnTo>
                  <a:pt x="2505" y="2199"/>
                </a:lnTo>
                <a:lnTo>
                  <a:pt x="2508" y="2192"/>
                </a:lnTo>
                <a:lnTo>
                  <a:pt x="2502" y="2175"/>
                </a:lnTo>
                <a:lnTo>
                  <a:pt x="2486" y="2176"/>
                </a:lnTo>
                <a:lnTo>
                  <a:pt x="2495" y="2166"/>
                </a:lnTo>
                <a:lnTo>
                  <a:pt x="2491" y="2155"/>
                </a:lnTo>
                <a:lnTo>
                  <a:pt x="2471" y="2169"/>
                </a:lnTo>
                <a:lnTo>
                  <a:pt x="2446" y="2152"/>
                </a:lnTo>
                <a:lnTo>
                  <a:pt x="2478" y="2149"/>
                </a:lnTo>
                <a:lnTo>
                  <a:pt x="2482" y="2132"/>
                </a:lnTo>
                <a:lnTo>
                  <a:pt x="2472" y="2122"/>
                </a:lnTo>
                <a:lnTo>
                  <a:pt x="2462" y="2127"/>
                </a:lnTo>
                <a:lnTo>
                  <a:pt x="2460" y="2101"/>
                </a:lnTo>
                <a:lnTo>
                  <a:pt x="2406" y="2127"/>
                </a:lnTo>
                <a:lnTo>
                  <a:pt x="2384" y="2124"/>
                </a:lnTo>
                <a:lnTo>
                  <a:pt x="2344" y="2171"/>
                </a:lnTo>
                <a:lnTo>
                  <a:pt x="2351" y="2195"/>
                </a:lnTo>
                <a:lnTo>
                  <a:pt x="2337" y="2201"/>
                </a:lnTo>
                <a:lnTo>
                  <a:pt x="2321" y="2225"/>
                </a:lnTo>
                <a:lnTo>
                  <a:pt x="2319" y="2235"/>
                </a:lnTo>
                <a:close/>
                <a:moveTo>
                  <a:pt x="3528" y="2031"/>
                </a:moveTo>
                <a:lnTo>
                  <a:pt x="3527" y="2021"/>
                </a:lnTo>
                <a:lnTo>
                  <a:pt x="3541" y="2015"/>
                </a:lnTo>
                <a:lnTo>
                  <a:pt x="3567" y="2021"/>
                </a:lnTo>
                <a:lnTo>
                  <a:pt x="3575" y="2008"/>
                </a:lnTo>
                <a:lnTo>
                  <a:pt x="3577" y="2021"/>
                </a:lnTo>
                <a:lnTo>
                  <a:pt x="3585" y="2021"/>
                </a:lnTo>
                <a:lnTo>
                  <a:pt x="3605" y="2005"/>
                </a:lnTo>
                <a:lnTo>
                  <a:pt x="3580" y="1970"/>
                </a:lnTo>
                <a:lnTo>
                  <a:pt x="3528" y="1966"/>
                </a:lnTo>
                <a:lnTo>
                  <a:pt x="3524" y="1956"/>
                </a:lnTo>
                <a:lnTo>
                  <a:pt x="3531" y="1951"/>
                </a:lnTo>
                <a:lnTo>
                  <a:pt x="3553" y="1959"/>
                </a:lnTo>
                <a:lnTo>
                  <a:pt x="3544" y="1938"/>
                </a:lnTo>
                <a:lnTo>
                  <a:pt x="3524" y="1934"/>
                </a:lnTo>
                <a:lnTo>
                  <a:pt x="3526" y="1927"/>
                </a:lnTo>
                <a:lnTo>
                  <a:pt x="3550" y="1926"/>
                </a:lnTo>
                <a:lnTo>
                  <a:pt x="3559" y="1913"/>
                </a:lnTo>
                <a:lnTo>
                  <a:pt x="3550" y="1895"/>
                </a:lnTo>
                <a:lnTo>
                  <a:pt x="3523" y="1892"/>
                </a:lnTo>
                <a:lnTo>
                  <a:pt x="3514" y="1898"/>
                </a:lnTo>
                <a:lnTo>
                  <a:pt x="3482" y="1944"/>
                </a:lnTo>
                <a:lnTo>
                  <a:pt x="3492" y="1954"/>
                </a:lnTo>
                <a:lnTo>
                  <a:pt x="3508" y="1951"/>
                </a:lnTo>
                <a:lnTo>
                  <a:pt x="3520" y="1963"/>
                </a:lnTo>
                <a:lnTo>
                  <a:pt x="3511" y="1973"/>
                </a:lnTo>
                <a:lnTo>
                  <a:pt x="3524" y="1975"/>
                </a:lnTo>
                <a:lnTo>
                  <a:pt x="3524" y="1982"/>
                </a:lnTo>
                <a:lnTo>
                  <a:pt x="3494" y="2000"/>
                </a:lnTo>
                <a:lnTo>
                  <a:pt x="3508" y="2013"/>
                </a:lnTo>
                <a:lnTo>
                  <a:pt x="3510" y="2028"/>
                </a:lnTo>
                <a:lnTo>
                  <a:pt x="3528" y="2031"/>
                </a:lnTo>
                <a:close/>
                <a:moveTo>
                  <a:pt x="4119" y="2091"/>
                </a:moveTo>
                <a:lnTo>
                  <a:pt x="4108" y="2084"/>
                </a:lnTo>
                <a:lnTo>
                  <a:pt x="4113" y="2065"/>
                </a:lnTo>
                <a:lnTo>
                  <a:pt x="4095" y="2075"/>
                </a:lnTo>
                <a:lnTo>
                  <a:pt x="4099" y="2091"/>
                </a:lnTo>
                <a:lnTo>
                  <a:pt x="4079" y="2132"/>
                </a:lnTo>
                <a:lnTo>
                  <a:pt x="4105" y="2127"/>
                </a:lnTo>
                <a:lnTo>
                  <a:pt x="4106" y="2133"/>
                </a:lnTo>
                <a:lnTo>
                  <a:pt x="4086" y="2137"/>
                </a:lnTo>
                <a:lnTo>
                  <a:pt x="4079" y="2156"/>
                </a:lnTo>
                <a:lnTo>
                  <a:pt x="4083" y="2166"/>
                </a:lnTo>
                <a:lnTo>
                  <a:pt x="4099" y="2158"/>
                </a:lnTo>
                <a:lnTo>
                  <a:pt x="4102" y="2173"/>
                </a:lnTo>
                <a:lnTo>
                  <a:pt x="4113" y="2173"/>
                </a:lnTo>
                <a:lnTo>
                  <a:pt x="4109" y="2162"/>
                </a:lnTo>
                <a:lnTo>
                  <a:pt x="4118" y="2159"/>
                </a:lnTo>
                <a:lnTo>
                  <a:pt x="4115" y="2134"/>
                </a:lnTo>
                <a:lnTo>
                  <a:pt x="4131" y="2083"/>
                </a:lnTo>
                <a:lnTo>
                  <a:pt x="4119" y="2091"/>
                </a:lnTo>
                <a:close/>
                <a:moveTo>
                  <a:pt x="2743" y="2316"/>
                </a:moveTo>
                <a:lnTo>
                  <a:pt x="2731" y="2323"/>
                </a:lnTo>
                <a:lnTo>
                  <a:pt x="2718" y="2313"/>
                </a:lnTo>
                <a:lnTo>
                  <a:pt x="2693" y="2316"/>
                </a:lnTo>
                <a:lnTo>
                  <a:pt x="2671" y="2341"/>
                </a:lnTo>
                <a:lnTo>
                  <a:pt x="2677" y="2379"/>
                </a:lnTo>
                <a:lnTo>
                  <a:pt x="2687" y="2372"/>
                </a:lnTo>
                <a:lnTo>
                  <a:pt x="2691" y="2390"/>
                </a:lnTo>
                <a:lnTo>
                  <a:pt x="2701" y="2395"/>
                </a:lnTo>
                <a:lnTo>
                  <a:pt x="2708" y="2384"/>
                </a:lnTo>
                <a:lnTo>
                  <a:pt x="2750" y="2368"/>
                </a:lnTo>
                <a:lnTo>
                  <a:pt x="2753" y="2352"/>
                </a:lnTo>
                <a:lnTo>
                  <a:pt x="2773" y="2349"/>
                </a:lnTo>
                <a:lnTo>
                  <a:pt x="2770" y="2332"/>
                </a:lnTo>
                <a:lnTo>
                  <a:pt x="2760" y="2333"/>
                </a:lnTo>
                <a:lnTo>
                  <a:pt x="2743" y="2316"/>
                </a:lnTo>
                <a:close/>
                <a:moveTo>
                  <a:pt x="2498" y="2378"/>
                </a:moveTo>
                <a:lnTo>
                  <a:pt x="2518" y="2368"/>
                </a:lnTo>
                <a:lnTo>
                  <a:pt x="2511" y="2355"/>
                </a:lnTo>
                <a:lnTo>
                  <a:pt x="2517" y="2352"/>
                </a:lnTo>
                <a:lnTo>
                  <a:pt x="2531" y="2368"/>
                </a:lnTo>
                <a:lnTo>
                  <a:pt x="2527" y="2378"/>
                </a:lnTo>
                <a:lnTo>
                  <a:pt x="2546" y="2377"/>
                </a:lnTo>
                <a:lnTo>
                  <a:pt x="2551" y="2349"/>
                </a:lnTo>
                <a:lnTo>
                  <a:pt x="2541" y="2343"/>
                </a:lnTo>
                <a:lnTo>
                  <a:pt x="2541" y="2335"/>
                </a:lnTo>
                <a:lnTo>
                  <a:pt x="2554" y="2329"/>
                </a:lnTo>
                <a:lnTo>
                  <a:pt x="2569" y="2332"/>
                </a:lnTo>
                <a:lnTo>
                  <a:pt x="2570" y="2305"/>
                </a:lnTo>
                <a:lnTo>
                  <a:pt x="2540" y="2322"/>
                </a:lnTo>
                <a:lnTo>
                  <a:pt x="2528" y="2294"/>
                </a:lnTo>
                <a:lnTo>
                  <a:pt x="2502" y="2303"/>
                </a:lnTo>
                <a:lnTo>
                  <a:pt x="2499" y="2290"/>
                </a:lnTo>
                <a:lnTo>
                  <a:pt x="2486" y="2306"/>
                </a:lnTo>
                <a:lnTo>
                  <a:pt x="2478" y="2297"/>
                </a:lnTo>
                <a:lnTo>
                  <a:pt x="2478" y="2290"/>
                </a:lnTo>
                <a:lnTo>
                  <a:pt x="2460" y="2277"/>
                </a:lnTo>
                <a:lnTo>
                  <a:pt x="2436" y="2300"/>
                </a:lnTo>
                <a:lnTo>
                  <a:pt x="2437" y="2319"/>
                </a:lnTo>
                <a:lnTo>
                  <a:pt x="2416" y="2328"/>
                </a:lnTo>
                <a:lnTo>
                  <a:pt x="2407" y="2329"/>
                </a:lnTo>
                <a:lnTo>
                  <a:pt x="2387" y="2303"/>
                </a:lnTo>
                <a:lnTo>
                  <a:pt x="2362" y="2325"/>
                </a:lnTo>
                <a:lnTo>
                  <a:pt x="2341" y="2318"/>
                </a:lnTo>
                <a:lnTo>
                  <a:pt x="2322" y="2323"/>
                </a:lnTo>
                <a:lnTo>
                  <a:pt x="2331" y="2332"/>
                </a:lnTo>
                <a:lnTo>
                  <a:pt x="2371" y="2341"/>
                </a:lnTo>
                <a:lnTo>
                  <a:pt x="2394" y="2365"/>
                </a:lnTo>
                <a:lnTo>
                  <a:pt x="2420" y="2341"/>
                </a:lnTo>
                <a:lnTo>
                  <a:pt x="2453" y="2343"/>
                </a:lnTo>
                <a:lnTo>
                  <a:pt x="2462" y="2351"/>
                </a:lnTo>
                <a:lnTo>
                  <a:pt x="2465" y="2367"/>
                </a:lnTo>
                <a:lnTo>
                  <a:pt x="2472" y="2368"/>
                </a:lnTo>
                <a:lnTo>
                  <a:pt x="2466" y="2384"/>
                </a:lnTo>
                <a:lnTo>
                  <a:pt x="2475" y="2400"/>
                </a:lnTo>
                <a:lnTo>
                  <a:pt x="2489" y="2395"/>
                </a:lnTo>
                <a:lnTo>
                  <a:pt x="2498" y="2378"/>
                </a:lnTo>
                <a:close/>
                <a:moveTo>
                  <a:pt x="2884" y="2289"/>
                </a:moveTo>
                <a:lnTo>
                  <a:pt x="2890" y="2279"/>
                </a:lnTo>
                <a:lnTo>
                  <a:pt x="2874" y="2279"/>
                </a:lnTo>
                <a:lnTo>
                  <a:pt x="2874" y="2270"/>
                </a:lnTo>
                <a:lnTo>
                  <a:pt x="2857" y="2273"/>
                </a:lnTo>
                <a:lnTo>
                  <a:pt x="2845" y="2287"/>
                </a:lnTo>
                <a:lnTo>
                  <a:pt x="2822" y="2293"/>
                </a:lnTo>
                <a:lnTo>
                  <a:pt x="2818" y="2279"/>
                </a:lnTo>
                <a:lnTo>
                  <a:pt x="2824" y="2276"/>
                </a:lnTo>
                <a:lnTo>
                  <a:pt x="2816" y="2267"/>
                </a:lnTo>
                <a:lnTo>
                  <a:pt x="2822" y="2257"/>
                </a:lnTo>
                <a:lnTo>
                  <a:pt x="2812" y="2257"/>
                </a:lnTo>
                <a:lnTo>
                  <a:pt x="2795" y="2231"/>
                </a:lnTo>
                <a:lnTo>
                  <a:pt x="2791" y="2247"/>
                </a:lnTo>
                <a:lnTo>
                  <a:pt x="2770" y="2238"/>
                </a:lnTo>
                <a:lnTo>
                  <a:pt x="2762" y="2247"/>
                </a:lnTo>
                <a:lnTo>
                  <a:pt x="2773" y="2258"/>
                </a:lnTo>
                <a:lnTo>
                  <a:pt x="2770" y="2264"/>
                </a:lnTo>
                <a:lnTo>
                  <a:pt x="2763" y="2256"/>
                </a:lnTo>
                <a:lnTo>
                  <a:pt x="2757" y="2260"/>
                </a:lnTo>
                <a:lnTo>
                  <a:pt x="2765" y="2266"/>
                </a:lnTo>
                <a:lnTo>
                  <a:pt x="2757" y="2280"/>
                </a:lnTo>
                <a:lnTo>
                  <a:pt x="2718" y="2274"/>
                </a:lnTo>
                <a:lnTo>
                  <a:pt x="2757" y="2297"/>
                </a:lnTo>
                <a:lnTo>
                  <a:pt x="2770" y="2284"/>
                </a:lnTo>
                <a:lnTo>
                  <a:pt x="2793" y="2299"/>
                </a:lnTo>
                <a:lnTo>
                  <a:pt x="2801" y="2313"/>
                </a:lnTo>
                <a:lnTo>
                  <a:pt x="2775" y="2319"/>
                </a:lnTo>
                <a:lnTo>
                  <a:pt x="2789" y="2322"/>
                </a:lnTo>
                <a:lnTo>
                  <a:pt x="2795" y="2330"/>
                </a:lnTo>
                <a:lnTo>
                  <a:pt x="2803" y="2332"/>
                </a:lnTo>
                <a:lnTo>
                  <a:pt x="2809" y="2315"/>
                </a:lnTo>
                <a:lnTo>
                  <a:pt x="2832" y="2313"/>
                </a:lnTo>
                <a:lnTo>
                  <a:pt x="2834" y="2328"/>
                </a:lnTo>
                <a:lnTo>
                  <a:pt x="2806" y="2346"/>
                </a:lnTo>
                <a:lnTo>
                  <a:pt x="2814" y="2379"/>
                </a:lnTo>
                <a:lnTo>
                  <a:pt x="2831" y="2346"/>
                </a:lnTo>
                <a:lnTo>
                  <a:pt x="2840" y="2349"/>
                </a:lnTo>
                <a:lnTo>
                  <a:pt x="2844" y="2330"/>
                </a:lnTo>
                <a:lnTo>
                  <a:pt x="2880" y="2320"/>
                </a:lnTo>
                <a:lnTo>
                  <a:pt x="2850" y="2316"/>
                </a:lnTo>
                <a:lnTo>
                  <a:pt x="2858" y="2300"/>
                </a:lnTo>
                <a:lnTo>
                  <a:pt x="2870" y="2307"/>
                </a:lnTo>
                <a:lnTo>
                  <a:pt x="2893" y="2310"/>
                </a:lnTo>
                <a:lnTo>
                  <a:pt x="2896" y="2320"/>
                </a:lnTo>
                <a:lnTo>
                  <a:pt x="2910" y="2325"/>
                </a:lnTo>
                <a:lnTo>
                  <a:pt x="2919" y="2320"/>
                </a:lnTo>
                <a:lnTo>
                  <a:pt x="2907" y="2309"/>
                </a:lnTo>
                <a:lnTo>
                  <a:pt x="2884" y="2289"/>
                </a:lnTo>
                <a:close/>
                <a:moveTo>
                  <a:pt x="2629" y="2211"/>
                </a:moveTo>
                <a:lnTo>
                  <a:pt x="2612" y="2202"/>
                </a:lnTo>
                <a:lnTo>
                  <a:pt x="2597" y="2209"/>
                </a:lnTo>
                <a:lnTo>
                  <a:pt x="2586" y="2186"/>
                </a:lnTo>
                <a:lnTo>
                  <a:pt x="2574" y="2196"/>
                </a:lnTo>
                <a:lnTo>
                  <a:pt x="2566" y="2183"/>
                </a:lnTo>
                <a:lnTo>
                  <a:pt x="2569" y="2199"/>
                </a:lnTo>
                <a:lnTo>
                  <a:pt x="2563" y="2201"/>
                </a:lnTo>
                <a:lnTo>
                  <a:pt x="2546" y="2178"/>
                </a:lnTo>
                <a:lnTo>
                  <a:pt x="2544" y="2188"/>
                </a:lnTo>
                <a:lnTo>
                  <a:pt x="2531" y="2192"/>
                </a:lnTo>
                <a:lnTo>
                  <a:pt x="2525" y="2186"/>
                </a:lnTo>
                <a:lnTo>
                  <a:pt x="2531" y="2176"/>
                </a:lnTo>
                <a:lnTo>
                  <a:pt x="2515" y="2169"/>
                </a:lnTo>
                <a:lnTo>
                  <a:pt x="2509" y="2181"/>
                </a:lnTo>
                <a:lnTo>
                  <a:pt x="2522" y="2192"/>
                </a:lnTo>
                <a:lnTo>
                  <a:pt x="2527" y="2205"/>
                </a:lnTo>
                <a:lnTo>
                  <a:pt x="2512" y="2247"/>
                </a:lnTo>
                <a:lnTo>
                  <a:pt x="2524" y="2257"/>
                </a:lnTo>
                <a:lnTo>
                  <a:pt x="2548" y="2247"/>
                </a:lnTo>
                <a:lnTo>
                  <a:pt x="2554" y="2276"/>
                </a:lnTo>
                <a:lnTo>
                  <a:pt x="2571" y="2277"/>
                </a:lnTo>
                <a:lnTo>
                  <a:pt x="2586" y="2289"/>
                </a:lnTo>
                <a:lnTo>
                  <a:pt x="2590" y="2276"/>
                </a:lnTo>
                <a:lnTo>
                  <a:pt x="2605" y="2283"/>
                </a:lnTo>
                <a:lnTo>
                  <a:pt x="2615" y="2274"/>
                </a:lnTo>
                <a:lnTo>
                  <a:pt x="2622" y="2253"/>
                </a:lnTo>
                <a:lnTo>
                  <a:pt x="2638" y="2263"/>
                </a:lnTo>
                <a:lnTo>
                  <a:pt x="2655" y="2260"/>
                </a:lnTo>
                <a:lnTo>
                  <a:pt x="2659" y="2245"/>
                </a:lnTo>
                <a:lnTo>
                  <a:pt x="2644" y="2224"/>
                </a:lnTo>
                <a:lnTo>
                  <a:pt x="2648" y="2202"/>
                </a:lnTo>
                <a:lnTo>
                  <a:pt x="2662" y="2186"/>
                </a:lnTo>
                <a:lnTo>
                  <a:pt x="2652" y="2166"/>
                </a:lnTo>
                <a:lnTo>
                  <a:pt x="2629" y="2211"/>
                </a:lnTo>
                <a:close/>
                <a:moveTo>
                  <a:pt x="3184" y="2496"/>
                </a:moveTo>
                <a:lnTo>
                  <a:pt x="3157" y="2502"/>
                </a:lnTo>
                <a:lnTo>
                  <a:pt x="3157" y="2524"/>
                </a:lnTo>
                <a:lnTo>
                  <a:pt x="3141" y="2525"/>
                </a:lnTo>
                <a:lnTo>
                  <a:pt x="3128" y="2575"/>
                </a:lnTo>
                <a:lnTo>
                  <a:pt x="3134" y="2570"/>
                </a:lnTo>
                <a:lnTo>
                  <a:pt x="3151" y="2570"/>
                </a:lnTo>
                <a:lnTo>
                  <a:pt x="3154" y="2563"/>
                </a:lnTo>
                <a:lnTo>
                  <a:pt x="3161" y="2571"/>
                </a:lnTo>
                <a:lnTo>
                  <a:pt x="3184" y="2578"/>
                </a:lnTo>
                <a:lnTo>
                  <a:pt x="3184" y="2563"/>
                </a:lnTo>
                <a:lnTo>
                  <a:pt x="3170" y="2557"/>
                </a:lnTo>
                <a:lnTo>
                  <a:pt x="3190" y="2551"/>
                </a:lnTo>
                <a:lnTo>
                  <a:pt x="3184" y="2532"/>
                </a:lnTo>
                <a:lnTo>
                  <a:pt x="3184" y="2496"/>
                </a:lnTo>
                <a:close/>
                <a:moveTo>
                  <a:pt x="3144" y="2036"/>
                </a:moveTo>
                <a:lnTo>
                  <a:pt x="3138" y="2016"/>
                </a:lnTo>
                <a:lnTo>
                  <a:pt x="3110" y="1996"/>
                </a:lnTo>
                <a:lnTo>
                  <a:pt x="3086" y="2012"/>
                </a:lnTo>
                <a:lnTo>
                  <a:pt x="3079" y="2011"/>
                </a:lnTo>
                <a:lnTo>
                  <a:pt x="3077" y="2002"/>
                </a:lnTo>
                <a:lnTo>
                  <a:pt x="3048" y="2006"/>
                </a:lnTo>
                <a:lnTo>
                  <a:pt x="3021" y="2029"/>
                </a:lnTo>
                <a:lnTo>
                  <a:pt x="2997" y="2026"/>
                </a:lnTo>
                <a:lnTo>
                  <a:pt x="2987" y="2042"/>
                </a:lnTo>
                <a:lnTo>
                  <a:pt x="2976" y="2042"/>
                </a:lnTo>
                <a:lnTo>
                  <a:pt x="2976" y="2029"/>
                </a:lnTo>
                <a:lnTo>
                  <a:pt x="2962" y="2031"/>
                </a:lnTo>
                <a:lnTo>
                  <a:pt x="2955" y="2006"/>
                </a:lnTo>
                <a:lnTo>
                  <a:pt x="2946" y="2013"/>
                </a:lnTo>
                <a:lnTo>
                  <a:pt x="2940" y="2006"/>
                </a:lnTo>
                <a:lnTo>
                  <a:pt x="2938" y="2036"/>
                </a:lnTo>
                <a:lnTo>
                  <a:pt x="2926" y="2038"/>
                </a:lnTo>
                <a:lnTo>
                  <a:pt x="2917" y="2051"/>
                </a:lnTo>
                <a:lnTo>
                  <a:pt x="2909" y="2041"/>
                </a:lnTo>
                <a:lnTo>
                  <a:pt x="2901" y="2048"/>
                </a:lnTo>
                <a:lnTo>
                  <a:pt x="2925" y="2080"/>
                </a:lnTo>
                <a:lnTo>
                  <a:pt x="2913" y="2088"/>
                </a:lnTo>
                <a:lnTo>
                  <a:pt x="2917" y="2097"/>
                </a:lnTo>
                <a:lnTo>
                  <a:pt x="2913" y="2104"/>
                </a:lnTo>
                <a:lnTo>
                  <a:pt x="2929" y="2106"/>
                </a:lnTo>
                <a:lnTo>
                  <a:pt x="2929" y="2096"/>
                </a:lnTo>
                <a:lnTo>
                  <a:pt x="2942" y="2093"/>
                </a:lnTo>
                <a:lnTo>
                  <a:pt x="2940" y="2113"/>
                </a:lnTo>
                <a:lnTo>
                  <a:pt x="2955" y="2116"/>
                </a:lnTo>
                <a:lnTo>
                  <a:pt x="2956" y="2129"/>
                </a:lnTo>
                <a:lnTo>
                  <a:pt x="2976" y="2133"/>
                </a:lnTo>
                <a:lnTo>
                  <a:pt x="2987" y="2150"/>
                </a:lnTo>
                <a:lnTo>
                  <a:pt x="2987" y="2136"/>
                </a:lnTo>
                <a:lnTo>
                  <a:pt x="2997" y="2129"/>
                </a:lnTo>
                <a:lnTo>
                  <a:pt x="3023" y="2133"/>
                </a:lnTo>
                <a:lnTo>
                  <a:pt x="3020" y="2124"/>
                </a:lnTo>
                <a:lnTo>
                  <a:pt x="3027" y="2120"/>
                </a:lnTo>
                <a:lnTo>
                  <a:pt x="3063" y="2130"/>
                </a:lnTo>
                <a:lnTo>
                  <a:pt x="3099" y="2132"/>
                </a:lnTo>
                <a:lnTo>
                  <a:pt x="3115" y="2116"/>
                </a:lnTo>
                <a:lnTo>
                  <a:pt x="3122" y="2078"/>
                </a:lnTo>
                <a:lnTo>
                  <a:pt x="3144" y="2036"/>
                </a:lnTo>
                <a:close/>
                <a:moveTo>
                  <a:pt x="2821" y="2068"/>
                </a:moveTo>
                <a:lnTo>
                  <a:pt x="2803" y="2078"/>
                </a:lnTo>
                <a:lnTo>
                  <a:pt x="2783" y="2078"/>
                </a:lnTo>
                <a:lnTo>
                  <a:pt x="2786" y="2087"/>
                </a:lnTo>
                <a:lnTo>
                  <a:pt x="2803" y="2090"/>
                </a:lnTo>
                <a:lnTo>
                  <a:pt x="2809" y="2147"/>
                </a:lnTo>
                <a:lnTo>
                  <a:pt x="2824" y="2162"/>
                </a:lnTo>
                <a:lnTo>
                  <a:pt x="2834" y="2156"/>
                </a:lnTo>
                <a:lnTo>
                  <a:pt x="2829" y="2133"/>
                </a:lnTo>
                <a:lnTo>
                  <a:pt x="2838" y="2129"/>
                </a:lnTo>
                <a:lnTo>
                  <a:pt x="2848" y="2137"/>
                </a:lnTo>
                <a:lnTo>
                  <a:pt x="2844" y="2153"/>
                </a:lnTo>
                <a:lnTo>
                  <a:pt x="2851" y="2188"/>
                </a:lnTo>
                <a:lnTo>
                  <a:pt x="2870" y="2158"/>
                </a:lnTo>
                <a:lnTo>
                  <a:pt x="2858" y="2149"/>
                </a:lnTo>
                <a:lnTo>
                  <a:pt x="2873" y="2145"/>
                </a:lnTo>
                <a:lnTo>
                  <a:pt x="2873" y="2132"/>
                </a:lnTo>
                <a:lnTo>
                  <a:pt x="2855" y="2085"/>
                </a:lnTo>
                <a:lnTo>
                  <a:pt x="2838" y="2071"/>
                </a:lnTo>
                <a:lnTo>
                  <a:pt x="2841" y="2080"/>
                </a:lnTo>
                <a:lnTo>
                  <a:pt x="2831" y="2085"/>
                </a:lnTo>
                <a:lnTo>
                  <a:pt x="2821" y="206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4763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9" name="Freeform 20"/>
          <p:cNvSpPr>
            <a:spLocks noEditPoints="1"/>
          </p:cNvSpPr>
          <p:nvPr/>
        </p:nvSpPr>
        <p:spPr bwMode="auto">
          <a:xfrm>
            <a:off x="20826215" y="15668363"/>
            <a:ext cx="6678143" cy="6486708"/>
          </a:xfrm>
          <a:custGeom>
            <a:avLst/>
            <a:gdLst/>
            <a:ahLst/>
            <a:cxnLst>
              <a:cxn ang="0">
                <a:pos x="842" y="180"/>
              </a:cxn>
              <a:cxn ang="0">
                <a:pos x="1013" y="561"/>
              </a:cxn>
              <a:cxn ang="0">
                <a:pos x="1544" y="595"/>
              </a:cxn>
              <a:cxn ang="0">
                <a:pos x="1949" y="745"/>
              </a:cxn>
              <a:cxn ang="0">
                <a:pos x="2348" y="662"/>
              </a:cxn>
              <a:cxn ang="0">
                <a:pos x="2642" y="1039"/>
              </a:cxn>
              <a:cxn ang="0">
                <a:pos x="2183" y="1456"/>
              </a:cxn>
              <a:cxn ang="0">
                <a:pos x="1846" y="1643"/>
              </a:cxn>
              <a:cxn ang="0">
                <a:pos x="1695" y="1560"/>
              </a:cxn>
              <a:cxn ang="0">
                <a:pos x="1682" y="1548"/>
              </a:cxn>
              <a:cxn ang="0">
                <a:pos x="1647" y="1717"/>
              </a:cxn>
              <a:cxn ang="0">
                <a:pos x="1581" y="1620"/>
              </a:cxn>
              <a:cxn ang="0">
                <a:pos x="1392" y="1730"/>
              </a:cxn>
              <a:cxn ang="0">
                <a:pos x="1417" y="1718"/>
              </a:cxn>
              <a:cxn ang="0">
                <a:pos x="1495" y="1820"/>
              </a:cxn>
              <a:cxn ang="0">
                <a:pos x="1388" y="1966"/>
              </a:cxn>
              <a:cxn ang="0">
                <a:pos x="1446" y="2050"/>
              </a:cxn>
              <a:cxn ang="0">
                <a:pos x="1417" y="2248"/>
              </a:cxn>
              <a:cxn ang="0">
                <a:pos x="1300" y="2267"/>
              </a:cxn>
              <a:cxn ang="0">
                <a:pos x="1273" y="2184"/>
              </a:cxn>
              <a:cxn ang="0">
                <a:pos x="1372" y="2116"/>
              </a:cxn>
              <a:cxn ang="0">
                <a:pos x="1191" y="2064"/>
              </a:cxn>
              <a:cxn ang="0">
                <a:pos x="1205" y="1921"/>
              </a:cxn>
              <a:cxn ang="0">
                <a:pos x="1100" y="1973"/>
              </a:cxn>
              <a:cxn ang="0">
                <a:pos x="934" y="2034"/>
              </a:cxn>
              <a:cxn ang="0">
                <a:pos x="729" y="1849"/>
              </a:cxn>
              <a:cxn ang="0">
                <a:pos x="692" y="1748"/>
              </a:cxn>
              <a:cxn ang="0">
                <a:pos x="675" y="1867"/>
              </a:cxn>
              <a:cxn ang="0">
                <a:pos x="562" y="1855"/>
              </a:cxn>
              <a:cxn ang="0">
                <a:pos x="402" y="1926"/>
              </a:cxn>
              <a:cxn ang="0">
                <a:pos x="186" y="1698"/>
              </a:cxn>
              <a:cxn ang="0">
                <a:pos x="147" y="990"/>
              </a:cxn>
              <a:cxn ang="0">
                <a:pos x="61" y="660"/>
              </a:cxn>
              <a:cxn ang="0">
                <a:pos x="281" y="154"/>
              </a:cxn>
              <a:cxn ang="0">
                <a:pos x="2085" y="1730"/>
              </a:cxn>
              <a:cxn ang="0">
                <a:pos x="2044" y="1758"/>
              </a:cxn>
              <a:cxn ang="0">
                <a:pos x="1858" y="1831"/>
              </a:cxn>
              <a:cxn ang="0">
                <a:pos x="1895" y="2021"/>
              </a:cxn>
              <a:cxn ang="0">
                <a:pos x="1917" y="2127"/>
              </a:cxn>
              <a:cxn ang="0">
                <a:pos x="1881" y="2253"/>
              </a:cxn>
              <a:cxn ang="0">
                <a:pos x="1813" y="2403"/>
              </a:cxn>
              <a:cxn ang="0">
                <a:pos x="1665" y="2427"/>
              </a:cxn>
              <a:cxn ang="0">
                <a:pos x="1629" y="2280"/>
              </a:cxn>
              <a:cxn ang="0">
                <a:pos x="1620" y="2166"/>
              </a:cxn>
              <a:cxn ang="0">
                <a:pos x="1477" y="2136"/>
              </a:cxn>
              <a:cxn ang="0">
                <a:pos x="1633" y="2032"/>
              </a:cxn>
              <a:cxn ang="0">
                <a:pos x="1681" y="1913"/>
              </a:cxn>
              <a:cxn ang="0">
                <a:pos x="1804" y="1845"/>
              </a:cxn>
              <a:cxn ang="0">
                <a:pos x="1763" y="1854"/>
              </a:cxn>
              <a:cxn ang="0">
                <a:pos x="484" y="1952"/>
              </a:cxn>
              <a:cxn ang="0">
                <a:pos x="538" y="2192"/>
              </a:cxn>
              <a:cxn ang="0">
                <a:pos x="768" y="2244"/>
              </a:cxn>
              <a:cxn ang="0">
                <a:pos x="711" y="2446"/>
              </a:cxn>
              <a:cxn ang="0">
                <a:pos x="592" y="2414"/>
              </a:cxn>
              <a:cxn ang="0">
                <a:pos x="399" y="2332"/>
              </a:cxn>
              <a:cxn ang="0">
                <a:pos x="396" y="2035"/>
              </a:cxn>
              <a:cxn ang="0">
                <a:pos x="744" y="2055"/>
              </a:cxn>
              <a:cxn ang="0">
                <a:pos x="702" y="2153"/>
              </a:cxn>
              <a:cxn ang="0">
                <a:pos x="1061" y="2162"/>
              </a:cxn>
              <a:cxn ang="0">
                <a:pos x="1045" y="2253"/>
              </a:cxn>
              <a:cxn ang="0">
                <a:pos x="1489" y="2240"/>
              </a:cxn>
              <a:cxn ang="0">
                <a:pos x="1489" y="2260"/>
              </a:cxn>
              <a:cxn ang="0">
                <a:pos x="1157" y="2626"/>
              </a:cxn>
            </a:cxnLst>
            <a:rect l="0" t="0" r="r" b="b"/>
            <a:pathLst>
              <a:path w="2721" h="2643">
                <a:moveTo>
                  <a:pt x="530" y="51"/>
                </a:moveTo>
                <a:lnTo>
                  <a:pt x="552" y="67"/>
                </a:lnTo>
                <a:lnTo>
                  <a:pt x="579" y="67"/>
                </a:lnTo>
                <a:lnTo>
                  <a:pt x="579" y="67"/>
                </a:lnTo>
                <a:lnTo>
                  <a:pt x="592" y="74"/>
                </a:lnTo>
                <a:lnTo>
                  <a:pt x="592" y="74"/>
                </a:lnTo>
                <a:lnTo>
                  <a:pt x="598" y="120"/>
                </a:lnTo>
                <a:lnTo>
                  <a:pt x="614" y="130"/>
                </a:lnTo>
                <a:lnTo>
                  <a:pt x="614" y="130"/>
                </a:lnTo>
                <a:lnTo>
                  <a:pt x="653" y="136"/>
                </a:lnTo>
                <a:lnTo>
                  <a:pt x="653" y="136"/>
                </a:lnTo>
                <a:lnTo>
                  <a:pt x="685" y="140"/>
                </a:lnTo>
                <a:lnTo>
                  <a:pt x="696" y="160"/>
                </a:lnTo>
                <a:lnTo>
                  <a:pt x="716" y="172"/>
                </a:lnTo>
                <a:lnTo>
                  <a:pt x="716" y="172"/>
                </a:lnTo>
                <a:lnTo>
                  <a:pt x="796" y="186"/>
                </a:lnTo>
                <a:lnTo>
                  <a:pt x="796" y="186"/>
                </a:lnTo>
                <a:lnTo>
                  <a:pt x="842" y="180"/>
                </a:lnTo>
                <a:lnTo>
                  <a:pt x="842" y="180"/>
                </a:lnTo>
                <a:lnTo>
                  <a:pt x="869" y="195"/>
                </a:lnTo>
                <a:lnTo>
                  <a:pt x="869" y="195"/>
                </a:lnTo>
                <a:lnTo>
                  <a:pt x="897" y="208"/>
                </a:lnTo>
                <a:lnTo>
                  <a:pt x="905" y="221"/>
                </a:lnTo>
                <a:lnTo>
                  <a:pt x="920" y="273"/>
                </a:lnTo>
                <a:lnTo>
                  <a:pt x="920" y="273"/>
                </a:lnTo>
                <a:lnTo>
                  <a:pt x="931" y="281"/>
                </a:lnTo>
                <a:lnTo>
                  <a:pt x="931" y="281"/>
                </a:lnTo>
                <a:lnTo>
                  <a:pt x="969" y="300"/>
                </a:lnTo>
                <a:lnTo>
                  <a:pt x="980" y="320"/>
                </a:lnTo>
                <a:lnTo>
                  <a:pt x="976" y="332"/>
                </a:lnTo>
                <a:lnTo>
                  <a:pt x="1022" y="358"/>
                </a:lnTo>
                <a:lnTo>
                  <a:pt x="1039" y="391"/>
                </a:lnTo>
                <a:lnTo>
                  <a:pt x="1033" y="430"/>
                </a:lnTo>
                <a:lnTo>
                  <a:pt x="1002" y="502"/>
                </a:lnTo>
                <a:lnTo>
                  <a:pt x="1002" y="502"/>
                </a:lnTo>
                <a:lnTo>
                  <a:pt x="996" y="531"/>
                </a:lnTo>
                <a:lnTo>
                  <a:pt x="1013" y="561"/>
                </a:lnTo>
                <a:lnTo>
                  <a:pt x="1013" y="561"/>
                </a:lnTo>
                <a:lnTo>
                  <a:pt x="1081" y="587"/>
                </a:lnTo>
                <a:lnTo>
                  <a:pt x="1121" y="582"/>
                </a:lnTo>
                <a:lnTo>
                  <a:pt x="1121" y="582"/>
                </a:lnTo>
                <a:lnTo>
                  <a:pt x="1143" y="577"/>
                </a:lnTo>
                <a:lnTo>
                  <a:pt x="1143" y="577"/>
                </a:lnTo>
                <a:lnTo>
                  <a:pt x="1196" y="557"/>
                </a:lnTo>
                <a:lnTo>
                  <a:pt x="1235" y="577"/>
                </a:lnTo>
                <a:lnTo>
                  <a:pt x="1277" y="581"/>
                </a:lnTo>
                <a:lnTo>
                  <a:pt x="1277" y="581"/>
                </a:lnTo>
                <a:lnTo>
                  <a:pt x="1317" y="620"/>
                </a:lnTo>
                <a:lnTo>
                  <a:pt x="1317" y="620"/>
                </a:lnTo>
                <a:lnTo>
                  <a:pt x="1346" y="643"/>
                </a:lnTo>
                <a:lnTo>
                  <a:pt x="1391" y="642"/>
                </a:lnTo>
                <a:lnTo>
                  <a:pt x="1454" y="597"/>
                </a:lnTo>
                <a:lnTo>
                  <a:pt x="1454" y="597"/>
                </a:lnTo>
                <a:lnTo>
                  <a:pt x="1482" y="590"/>
                </a:lnTo>
                <a:lnTo>
                  <a:pt x="1482" y="590"/>
                </a:lnTo>
                <a:lnTo>
                  <a:pt x="1525" y="606"/>
                </a:lnTo>
                <a:lnTo>
                  <a:pt x="1544" y="595"/>
                </a:lnTo>
                <a:lnTo>
                  <a:pt x="1558" y="531"/>
                </a:lnTo>
                <a:lnTo>
                  <a:pt x="1572" y="513"/>
                </a:lnTo>
                <a:lnTo>
                  <a:pt x="1578" y="509"/>
                </a:lnTo>
                <a:lnTo>
                  <a:pt x="1596" y="509"/>
                </a:lnTo>
                <a:lnTo>
                  <a:pt x="1596" y="509"/>
                </a:lnTo>
                <a:lnTo>
                  <a:pt x="1608" y="532"/>
                </a:lnTo>
                <a:lnTo>
                  <a:pt x="1600" y="587"/>
                </a:lnTo>
                <a:lnTo>
                  <a:pt x="1600" y="587"/>
                </a:lnTo>
                <a:lnTo>
                  <a:pt x="1614" y="630"/>
                </a:lnTo>
                <a:lnTo>
                  <a:pt x="1630" y="653"/>
                </a:lnTo>
                <a:lnTo>
                  <a:pt x="1668" y="683"/>
                </a:lnTo>
                <a:lnTo>
                  <a:pt x="1668" y="683"/>
                </a:lnTo>
                <a:lnTo>
                  <a:pt x="1685" y="702"/>
                </a:lnTo>
                <a:lnTo>
                  <a:pt x="1709" y="715"/>
                </a:lnTo>
                <a:lnTo>
                  <a:pt x="1709" y="715"/>
                </a:lnTo>
                <a:lnTo>
                  <a:pt x="1816" y="695"/>
                </a:lnTo>
                <a:lnTo>
                  <a:pt x="1816" y="695"/>
                </a:lnTo>
                <a:lnTo>
                  <a:pt x="1877" y="709"/>
                </a:lnTo>
                <a:lnTo>
                  <a:pt x="1949" y="745"/>
                </a:lnTo>
                <a:lnTo>
                  <a:pt x="1949" y="745"/>
                </a:lnTo>
                <a:lnTo>
                  <a:pt x="1983" y="755"/>
                </a:lnTo>
                <a:lnTo>
                  <a:pt x="2012" y="745"/>
                </a:lnTo>
                <a:lnTo>
                  <a:pt x="2083" y="686"/>
                </a:lnTo>
                <a:lnTo>
                  <a:pt x="2101" y="692"/>
                </a:lnTo>
                <a:lnTo>
                  <a:pt x="2101" y="692"/>
                </a:lnTo>
                <a:lnTo>
                  <a:pt x="2122" y="683"/>
                </a:lnTo>
                <a:lnTo>
                  <a:pt x="2153" y="643"/>
                </a:lnTo>
                <a:lnTo>
                  <a:pt x="2153" y="643"/>
                </a:lnTo>
                <a:lnTo>
                  <a:pt x="2191" y="617"/>
                </a:lnTo>
                <a:lnTo>
                  <a:pt x="2191" y="617"/>
                </a:lnTo>
                <a:lnTo>
                  <a:pt x="2228" y="617"/>
                </a:lnTo>
                <a:lnTo>
                  <a:pt x="2228" y="617"/>
                </a:lnTo>
                <a:lnTo>
                  <a:pt x="2253" y="620"/>
                </a:lnTo>
                <a:lnTo>
                  <a:pt x="2280" y="633"/>
                </a:lnTo>
                <a:lnTo>
                  <a:pt x="2280" y="633"/>
                </a:lnTo>
                <a:lnTo>
                  <a:pt x="2305" y="646"/>
                </a:lnTo>
                <a:lnTo>
                  <a:pt x="2305" y="646"/>
                </a:lnTo>
                <a:lnTo>
                  <a:pt x="2348" y="662"/>
                </a:lnTo>
                <a:lnTo>
                  <a:pt x="2348" y="662"/>
                </a:lnTo>
                <a:lnTo>
                  <a:pt x="2365" y="656"/>
                </a:lnTo>
                <a:lnTo>
                  <a:pt x="2365" y="656"/>
                </a:lnTo>
                <a:lnTo>
                  <a:pt x="2378" y="642"/>
                </a:lnTo>
                <a:lnTo>
                  <a:pt x="2378" y="642"/>
                </a:lnTo>
                <a:lnTo>
                  <a:pt x="2405" y="685"/>
                </a:lnTo>
                <a:lnTo>
                  <a:pt x="2405" y="711"/>
                </a:lnTo>
                <a:lnTo>
                  <a:pt x="2384" y="729"/>
                </a:lnTo>
                <a:lnTo>
                  <a:pt x="2384" y="729"/>
                </a:lnTo>
                <a:lnTo>
                  <a:pt x="2343" y="764"/>
                </a:lnTo>
                <a:lnTo>
                  <a:pt x="2349" y="851"/>
                </a:lnTo>
                <a:lnTo>
                  <a:pt x="2390" y="869"/>
                </a:lnTo>
                <a:lnTo>
                  <a:pt x="2439" y="869"/>
                </a:lnTo>
                <a:lnTo>
                  <a:pt x="2439" y="869"/>
                </a:lnTo>
                <a:lnTo>
                  <a:pt x="2482" y="874"/>
                </a:lnTo>
                <a:lnTo>
                  <a:pt x="2541" y="934"/>
                </a:lnTo>
                <a:lnTo>
                  <a:pt x="2541" y="934"/>
                </a:lnTo>
                <a:lnTo>
                  <a:pt x="2603" y="1005"/>
                </a:lnTo>
                <a:lnTo>
                  <a:pt x="2642" y="1039"/>
                </a:lnTo>
                <a:lnTo>
                  <a:pt x="2642" y="1039"/>
                </a:lnTo>
                <a:lnTo>
                  <a:pt x="2698" y="1042"/>
                </a:lnTo>
                <a:lnTo>
                  <a:pt x="2698" y="1042"/>
                </a:lnTo>
                <a:lnTo>
                  <a:pt x="2721" y="1071"/>
                </a:lnTo>
                <a:lnTo>
                  <a:pt x="2721" y="1071"/>
                </a:lnTo>
                <a:lnTo>
                  <a:pt x="2668" y="1120"/>
                </a:lnTo>
                <a:lnTo>
                  <a:pt x="2658" y="1153"/>
                </a:lnTo>
                <a:lnTo>
                  <a:pt x="2570" y="1163"/>
                </a:lnTo>
                <a:lnTo>
                  <a:pt x="2539" y="1209"/>
                </a:lnTo>
                <a:lnTo>
                  <a:pt x="2524" y="1258"/>
                </a:lnTo>
                <a:lnTo>
                  <a:pt x="2505" y="1283"/>
                </a:lnTo>
                <a:lnTo>
                  <a:pt x="2472" y="1277"/>
                </a:lnTo>
                <a:lnTo>
                  <a:pt x="2401" y="1322"/>
                </a:lnTo>
                <a:lnTo>
                  <a:pt x="2384" y="1342"/>
                </a:lnTo>
                <a:lnTo>
                  <a:pt x="2369" y="1346"/>
                </a:lnTo>
                <a:lnTo>
                  <a:pt x="2354" y="1382"/>
                </a:lnTo>
                <a:lnTo>
                  <a:pt x="2328" y="1410"/>
                </a:lnTo>
                <a:lnTo>
                  <a:pt x="2253" y="1413"/>
                </a:lnTo>
                <a:lnTo>
                  <a:pt x="2183" y="1456"/>
                </a:lnTo>
                <a:lnTo>
                  <a:pt x="2143" y="1462"/>
                </a:lnTo>
                <a:lnTo>
                  <a:pt x="2134" y="1552"/>
                </a:lnTo>
                <a:lnTo>
                  <a:pt x="2058" y="1573"/>
                </a:lnTo>
                <a:lnTo>
                  <a:pt x="2013" y="1590"/>
                </a:lnTo>
                <a:lnTo>
                  <a:pt x="2011" y="1599"/>
                </a:lnTo>
                <a:lnTo>
                  <a:pt x="2011" y="1599"/>
                </a:lnTo>
                <a:lnTo>
                  <a:pt x="1977" y="1639"/>
                </a:lnTo>
                <a:lnTo>
                  <a:pt x="1960" y="1626"/>
                </a:lnTo>
                <a:lnTo>
                  <a:pt x="1963" y="1648"/>
                </a:lnTo>
                <a:lnTo>
                  <a:pt x="1941" y="1650"/>
                </a:lnTo>
                <a:lnTo>
                  <a:pt x="1923" y="1636"/>
                </a:lnTo>
                <a:lnTo>
                  <a:pt x="1911" y="1655"/>
                </a:lnTo>
                <a:lnTo>
                  <a:pt x="1902" y="1655"/>
                </a:lnTo>
                <a:lnTo>
                  <a:pt x="1895" y="1642"/>
                </a:lnTo>
                <a:lnTo>
                  <a:pt x="1879" y="1645"/>
                </a:lnTo>
                <a:lnTo>
                  <a:pt x="1879" y="1629"/>
                </a:lnTo>
                <a:lnTo>
                  <a:pt x="1856" y="1627"/>
                </a:lnTo>
                <a:lnTo>
                  <a:pt x="1859" y="1637"/>
                </a:lnTo>
                <a:lnTo>
                  <a:pt x="1846" y="1643"/>
                </a:lnTo>
                <a:lnTo>
                  <a:pt x="1833" y="1630"/>
                </a:lnTo>
                <a:lnTo>
                  <a:pt x="1829" y="1622"/>
                </a:lnTo>
                <a:lnTo>
                  <a:pt x="1846" y="1613"/>
                </a:lnTo>
                <a:lnTo>
                  <a:pt x="1861" y="1590"/>
                </a:lnTo>
                <a:lnTo>
                  <a:pt x="1849" y="1577"/>
                </a:lnTo>
                <a:lnTo>
                  <a:pt x="1849" y="1557"/>
                </a:lnTo>
                <a:lnTo>
                  <a:pt x="1833" y="1552"/>
                </a:lnTo>
                <a:lnTo>
                  <a:pt x="1838" y="1534"/>
                </a:lnTo>
                <a:lnTo>
                  <a:pt x="1807" y="1548"/>
                </a:lnTo>
                <a:lnTo>
                  <a:pt x="1817" y="1580"/>
                </a:lnTo>
                <a:lnTo>
                  <a:pt x="1796" y="1597"/>
                </a:lnTo>
                <a:lnTo>
                  <a:pt x="1790" y="1570"/>
                </a:lnTo>
                <a:lnTo>
                  <a:pt x="1757" y="1557"/>
                </a:lnTo>
                <a:lnTo>
                  <a:pt x="1754" y="1542"/>
                </a:lnTo>
                <a:lnTo>
                  <a:pt x="1763" y="1532"/>
                </a:lnTo>
                <a:lnTo>
                  <a:pt x="1730" y="1538"/>
                </a:lnTo>
                <a:lnTo>
                  <a:pt x="1722" y="1570"/>
                </a:lnTo>
                <a:lnTo>
                  <a:pt x="1711" y="1554"/>
                </a:lnTo>
                <a:lnTo>
                  <a:pt x="1695" y="1560"/>
                </a:lnTo>
                <a:lnTo>
                  <a:pt x="1709" y="1539"/>
                </a:lnTo>
                <a:lnTo>
                  <a:pt x="1698" y="1521"/>
                </a:lnTo>
                <a:lnTo>
                  <a:pt x="1701" y="1505"/>
                </a:lnTo>
                <a:lnTo>
                  <a:pt x="1691" y="1509"/>
                </a:lnTo>
                <a:lnTo>
                  <a:pt x="1673" y="1486"/>
                </a:lnTo>
                <a:lnTo>
                  <a:pt x="1669" y="1428"/>
                </a:lnTo>
                <a:lnTo>
                  <a:pt x="1699" y="1405"/>
                </a:lnTo>
                <a:lnTo>
                  <a:pt x="1725" y="1403"/>
                </a:lnTo>
                <a:lnTo>
                  <a:pt x="1741" y="1385"/>
                </a:lnTo>
                <a:lnTo>
                  <a:pt x="1718" y="1398"/>
                </a:lnTo>
                <a:lnTo>
                  <a:pt x="1665" y="1410"/>
                </a:lnTo>
                <a:lnTo>
                  <a:pt x="1626" y="1456"/>
                </a:lnTo>
                <a:lnTo>
                  <a:pt x="1634" y="1479"/>
                </a:lnTo>
                <a:lnTo>
                  <a:pt x="1650" y="1485"/>
                </a:lnTo>
                <a:lnTo>
                  <a:pt x="1639" y="1496"/>
                </a:lnTo>
                <a:lnTo>
                  <a:pt x="1644" y="1508"/>
                </a:lnTo>
                <a:lnTo>
                  <a:pt x="1656" y="1502"/>
                </a:lnTo>
                <a:lnTo>
                  <a:pt x="1665" y="1511"/>
                </a:lnTo>
                <a:lnTo>
                  <a:pt x="1682" y="1548"/>
                </a:lnTo>
                <a:lnTo>
                  <a:pt x="1676" y="1558"/>
                </a:lnTo>
                <a:lnTo>
                  <a:pt x="1657" y="1564"/>
                </a:lnTo>
                <a:lnTo>
                  <a:pt x="1643" y="1558"/>
                </a:lnTo>
                <a:lnTo>
                  <a:pt x="1640" y="1571"/>
                </a:lnTo>
                <a:lnTo>
                  <a:pt x="1659" y="1577"/>
                </a:lnTo>
                <a:lnTo>
                  <a:pt x="1673" y="1568"/>
                </a:lnTo>
                <a:lnTo>
                  <a:pt x="1686" y="1570"/>
                </a:lnTo>
                <a:lnTo>
                  <a:pt x="1681" y="1587"/>
                </a:lnTo>
                <a:lnTo>
                  <a:pt x="1688" y="1630"/>
                </a:lnTo>
                <a:lnTo>
                  <a:pt x="1731" y="1666"/>
                </a:lnTo>
                <a:lnTo>
                  <a:pt x="1731" y="1671"/>
                </a:lnTo>
                <a:lnTo>
                  <a:pt x="1691" y="1678"/>
                </a:lnTo>
                <a:lnTo>
                  <a:pt x="1705" y="1695"/>
                </a:lnTo>
                <a:lnTo>
                  <a:pt x="1730" y="1689"/>
                </a:lnTo>
                <a:lnTo>
                  <a:pt x="1744" y="1695"/>
                </a:lnTo>
                <a:lnTo>
                  <a:pt x="1744" y="1701"/>
                </a:lnTo>
                <a:lnTo>
                  <a:pt x="1693" y="1722"/>
                </a:lnTo>
                <a:lnTo>
                  <a:pt x="1637" y="1733"/>
                </a:lnTo>
                <a:lnTo>
                  <a:pt x="1647" y="1717"/>
                </a:lnTo>
                <a:lnTo>
                  <a:pt x="1663" y="1712"/>
                </a:lnTo>
                <a:lnTo>
                  <a:pt x="1669" y="1694"/>
                </a:lnTo>
                <a:lnTo>
                  <a:pt x="1663" y="1692"/>
                </a:lnTo>
                <a:lnTo>
                  <a:pt x="1656" y="1708"/>
                </a:lnTo>
                <a:lnTo>
                  <a:pt x="1650" y="1701"/>
                </a:lnTo>
                <a:lnTo>
                  <a:pt x="1620" y="1705"/>
                </a:lnTo>
                <a:lnTo>
                  <a:pt x="1632" y="1730"/>
                </a:lnTo>
                <a:lnTo>
                  <a:pt x="1623" y="1735"/>
                </a:lnTo>
                <a:lnTo>
                  <a:pt x="1608" y="1733"/>
                </a:lnTo>
                <a:lnTo>
                  <a:pt x="1585" y="1699"/>
                </a:lnTo>
                <a:lnTo>
                  <a:pt x="1626" y="1697"/>
                </a:lnTo>
                <a:lnTo>
                  <a:pt x="1620" y="1675"/>
                </a:lnTo>
                <a:lnTo>
                  <a:pt x="1637" y="1663"/>
                </a:lnTo>
                <a:lnTo>
                  <a:pt x="1655" y="1662"/>
                </a:lnTo>
                <a:lnTo>
                  <a:pt x="1655" y="1655"/>
                </a:lnTo>
                <a:lnTo>
                  <a:pt x="1585" y="1635"/>
                </a:lnTo>
                <a:lnTo>
                  <a:pt x="1597" y="1622"/>
                </a:lnTo>
                <a:lnTo>
                  <a:pt x="1590" y="1614"/>
                </a:lnTo>
                <a:lnTo>
                  <a:pt x="1581" y="1620"/>
                </a:lnTo>
                <a:lnTo>
                  <a:pt x="1580" y="1594"/>
                </a:lnTo>
                <a:lnTo>
                  <a:pt x="1561" y="1627"/>
                </a:lnTo>
                <a:lnTo>
                  <a:pt x="1552" y="1624"/>
                </a:lnTo>
                <a:lnTo>
                  <a:pt x="1534" y="1639"/>
                </a:lnTo>
                <a:lnTo>
                  <a:pt x="1522" y="1639"/>
                </a:lnTo>
                <a:lnTo>
                  <a:pt x="1506" y="1623"/>
                </a:lnTo>
                <a:lnTo>
                  <a:pt x="1489" y="1617"/>
                </a:lnTo>
                <a:lnTo>
                  <a:pt x="1490" y="1633"/>
                </a:lnTo>
                <a:lnTo>
                  <a:pt x="1472" y="1640"/>
                </a:lnTo>
                <a:lnTo>
                  <a:pt x="1446" y="1624"/>
                </a:lnTo>
                <a:lnTo>
                  <a:pt x="1431" y="1624"/>
                </a:lnTo>
                <a:lnTo>
                  <a:pt x="1427" y="1643"/>
                </a:lnTo>
                <a:lnTo>
                  <a:pt x="1480" y="1673"/>
                </a:lnTo>
                <a:lnTo>
                  <a:pt x="1480" y="1681"/>
                </a:lnTo>
                <a:lnTo>
                  <a:pt x="1473" y="1686"/>
                </a:lnTo>
                <a:lnTo>
                  <a:pt x="1461" y="1673"/>
                </a:lnTo>
                <a:lnTo>
                  <a:pt x="1453" y="1691"/>
                </a:lnTo>
                <a:lnTo>
                  <a:pt x="1415" y="1695"/>
                </a:lnTo>
                <a:lnTo>
                  <a:pt x="1392" y="1730"/>
                </a:lnTo>
                <a:lnTo>
                  <a:pt x="1371" y="1730"/>
                </a:lnTo>
                <a:lnTo>
                  <a:pt x="1372" y="1715"/>
                </a:lnTo>
                <a:lnTo>
                  <a:pt x="1365" y="1714"/>
                </a:lnTo>
                <a:lnTo>
                  <a:pt x="1345" y="1731"/>
                </a:lnTo>
                <a:lnTo>
                  <a:pt x="1317" y="1738"/>
                </a:lnTo>
                <a:lnTo>
                  <a:pt x="1316" y="1748"/>
                </a:lnTo>
                <a:lnTo>
                  <a:pt x="1303" y="1741"/>
                </a:lnTo>
                <a:lnTo>
                  <a:pt x="1314" y="1769"/>
                </a:lnTo>
                <a:lnTo>
                  <a:pt x="1300" y="1782"/>
                </a:lnTo>
                <a:lnTo>
                  <a:pt x="1293" y="1777"/>
                </a:lnTo>
                <a:lnTo>
                  <a:pt x="1296" y="1795"/>
                </a:lnTo>
                <a:lnTo>
                  <a:pt x="1276" y="1809"/>
                </a:lnTo>
                <a:lnTo>
                  <a:pt x="1276" y="1822"/>
                </a:lnTo>
                <a:lnTo>
                  <a:pt x="1290" y="1809"/>
                </a:lnTo>
                <a:lnTo>
                  <a:pt x="1325" y="1802"/>
                </a:lnTo>
                <a:lnTo>
                  <a:pt x="1326" y="1770"/>
                </a:lnTo>
                <a:lnTo>
                  <a:pt x="1353" y="1754"/>
                </a:lnTo>
                <a:lnTo>
                  <a:pt x="1427" y="1735"/>
                </a:lnTo>
                <a:lnTo>
                  <a:pt x="1417" y="1718"/>
                </a:lnTo>
                <a:lnTo>
                  <a:pt x="1423" y="1699"/>
                </a:lnTo>
                <a:lnTo>
                  <a:pt x="1437" y="1697"/>
                </a:lnTo>
                <a:lnTo>
                  <a:pt x="1444" y="1711"/>
                </a:lnTo>
                <a:lnTo>
                  <a:pt x="1460" y="1702"/>
                </a:lnTo>
                <a:lnTo>
                  <a:pt x="1461" y="1685"/>
                </a:lnTo>
                <a:lnTo>
                  <a:pt x="1485" y="1709"/>
                </a:lnTo>
                <a:lnTo>
                  <a:pt x="1477" y="1724"/>
                </a:lnTo>
                <a:lnTo>
                  <a:pt x="1483" y="1731"/>
                </a:lnTo>
                <a:lnTo>
                  <a:pt x="1479" y="1747"/>
                </a:lnTo>
                <a:lnTo>
                  <a:pt x="1454" y="1741"/>
                </a:lnTo>
                <a:lnTo>
                  <a:pt x="1447" y="1746"/>
                </a:lnTo>
                <a:lnTo>
                  <a:pt x="1460" y="1754"/>
                </a:lnTo>
                <a:lnTo>
                  <a:pt x="1483" y="1757"/>
                </a:lnTo>
                <a:lnTo>
                  <a:pt x="1490" y="1769"/>
                </a:lnTo>
                <a:lnTo>
                  <a:pt x="1483" y="1783"/>
                </a:lnTo>
                <a:lnTo>
                  <a:pt x="1516" y="1799"/>
                </a:lnTo>
                <a:lnTo>
                  <a:pt x="1518" y="1810"/>
                </a:lnTo>
                <a:lnTo>
                  <a:pt x="1502" y="1832"/>
                </a:lnTo>
                <a:lnTo>
                  <a:pt x="1495" y="1820"/>
                </a:lnTo>
                <a:lnTo>
                  <a:pt x="1486" y="1822"/>
                </a:lnTo>
                <a:lnTo>
                  <a:pt x="1489" y="1844"/>
                </a:lnTo>
                <a:lnTo>
                  <a:pt x="1476" y="1845"/>
                </a:lnTo>
                <a:lnTo>
                  <a:pt x="1476" y="1858"/>
                </a:lnTo>
                <a:lnTo>
                  <a:pt x="1453" y="1848"/>
                </a:lnTo>
                <a:lnTo>
                  <a:pt x="1459" y="1865"/>
                </a:lnTo>
                <a:lnTo>
                  <a:pt x="1451" y="1867"/>
                </a:lnTo>
                <a:lnTo>
                  <a:pt x="1412" y="1854"/>
                </a:lnTo>
                <a:lnTo>
                  <a:pt x="1358" y="1852"/>
                </a:lnTo>
                <a:lnTo>
                  <a:pt x="1359" y="1878"/>
                </a:lnTo>
                <a:lnTo>
                  <a:pt x="1374" y="1869"/>
                </a:lnTo>
                <a:lnTo>
                  <a:pt x="1394" y="1871"/>
                </a:lnTo>
                <a:lnTo>
                  <a:pt x="1415" y="1878"/>
                </a:lnTo>
                <a:lnTo>
                  <a:pt x="1420" y="1897"/>
                </a:lnTo>
                <a:lnTo>
                  <a:pt x="1401" y="1921"/>
                </a:lnTo>
                <a:lnTo>
                  <a:pt x="1385" y="1931"/>
                </a:lnTo>
                <a:lnTo>
                  <a:pt x="1395" y="1936"/>
                </a:lnTo>
                <a:lnTo>
                  <a:pt x="1397" y="1956"/>
                </a:lnTo>
                <a:lnTo>
                  <a:pt x="1388" y="1966"/>
                </a:lnTo>
                <a:lnTo>
                  <a:pt x="1405" y="1982"/>
                </a:lnTo>
                <a:lnTo>
                  <a:pt x="1394" y="1991"/>
                </a:lnTo>
                <a:lnTo>
                  <a:pt x="1395" y="2014"/>
                </a:lnTo>
                <a:lnTo>
                  <a:pt x="1375" y="2028"/>
                </a:lnTo>
                <a:lnTo>
                  <a:pt x="1389" y="2041"/>
                </a:lnTo>
                <a:lnTo>
                  <a:pt x="1378" y="2055"/>
                </a:lnTo>
                <a:lnTo>
                  <a:pt x="1385" y="2083"/>
                </a:lnTo>
                <a:lnTo>
                  <a:pt x="1382" y="2106"/>
                </a:lnTo>
                <a:lnTo>
                  <a:pt x="1398" y="2093"/>
                </a:lnTo>
                <a:lnTo>
                  <a:pt x="1402" y="2084"/>
                </a:lnTo>
                <a:lnTo>
                  <a:pt x="1397" y="2081"/>
                </a:lnTo>
                <a:lnTo>
                  <a:pt x="1398" y="2073"/>
                </a:lnTo>
                <a:lnTo>
                  <a:pt x="1424" y="2047"/>
                </a:lnTo>
                <a:lnTo>
                  <a:pt x="1423" y="2034"/>
                </a:lnTo>
                <a:lnTo>
                  <a:pt x="1411" y="2027"/>
                </a:lnTo>
                <a:lnTo>
                  <a:pt x="1414" y="2021"/>
                </a:lnTo>
                <a:lnTo>
                  <a:pt x="1436" y="2019"/>
                </a:lnTo>
                <a:lnTo>
                  <a:pt x="1447" y="2038"/>
                </a:lnTo>
                <a:lnTo>
                  <a:pt x="1446" y="2050"/>
                </a:lnTo>
                <a:lnTo>
                  <a:pt x="1454" y="2050"/>
                </a:lnTo>
                <a:lnTo>
                  <a:pt x="1456" y="2064"/>
                </a:lnTo>
                <a:lnTo>
                  <a:pt x="1470" y="2063"/>
                </a:lnTo>
                <a:lnTo>
                  <a:pt x="1473" y="2068"/>
                </a:lnTo>
                <a:lnTo>
                  <a:pt x="1459" y="2110"/>
                </a:lnTo>
                <a:lnTo>
                  <a:pt x="1447" y="2106"/>
                </a:lnTo>
                <a:lnTo>
                  <a:pt x="1440" y="2086"/>
                </a:lnTo>
                <a:lnTo>
                  <a:pt x="1434" y="2103"/>
                </a:lnTo>
                <a:lnTo>
                  <a:pt x="1440" y="2120"/>
                </a:lnTo>
                <a:lnTo>
                  <a:pt x="1425" y="2119"/>
                </a:lnTo>
                <a:lnTo>
                  <a:pt x="1436" y="2133"/>
                </a:lnTo>
                <a:lnTo>
                  <a:pt x="1434" y="2159"/>
                </a:lnTo>
                <a:lnTo>
                  <a:pt x="1404" y="2178"/>
                </a:lnTo>
                <a:lnTo>
                  <a:pt x="1389" y="2172"/>
                </a:lnTo>
                <a:lnTo>
                  <a:pt x="1363" y="2184"/>
                </a:lnTo>
                <a:lnTo>
                  <a:pt x="1412" y="2195"/>
                </a:lnTo>
                <a:lnTo>
                  <a:pt x="1417" y="2211"/>
                </a:lnTo>
                <a:lnTo>
                  <a:pt x="1412" y="2223"/>
                </a:lnTo>
                <a:lnTo>
                  <a:pt x="1417" y="2248"/>
                </a:lnTo>
                <a:lnTo>
                  <a:pt x="1400" y="2244"/>
                </a:lnTo>
                <a:lnTo>
                  <a:pt x="1398" y="2251"/>
                </a:lnTo>
                <a:lnTo>
                  <a:pt x="1412" y="2267"/>
                </a:lnTo>
                <a:lnTo>
                  <a:pt x="1402" y="2277"/>
                </a:lnTo>
                <a:lnTo>
                  <a:pt x="1379" y="2273"/>
                </a:lnTo>
                <a:lnTo>
                  <a:pt x="1407" y="2295"/>
                </a:lnTo>
                <a:lnTo>
                  <a:pt x="1388" y="2318"/>
                </a:lnTo>
                <a:lnTo>
                  <a:pt x="1385" y="2333"/>
                </a:lnTo>
                <a:lnTo>
                  <a:pt x="1355" y="2332"/>
                </a:lnTo>
                <a:lnTo>
                  <a:pt x="1351" y="2321"/>
                </a:lnTo>
                <a:lnTo>
                  <a:pt x="1340" y="2328"/>
                </a:lnTo>
                <a:lnTo>
                  <a:pt x="1339" y="2297"/>
                </a:lnTo>
                <a:lnTo>
                  <a:pt x="1336" y="2293"/>
                </a:lnTo>
                <a:lnTo>
                  <a:pt x="1325" y="2303"/>
                </a:lnTo>
                <a:lnTo>
                  <a:pt x="1320" y="2295"/>
                </a:lnTo>
                <a:lnTo>
                  <a:pt x="1330" y="2283"/>
                </a:lnTo>
                <a:lnTo>
                  <a:pt x="1314" y="2261"/>
                </a:lnTo>
                <a:lnTo>
                  <a:pt x="1303" y="2279"/>
                </a:lnTo>
                <a:lnTo>
                  <a:pt x="1300" y="2267"/>
                </a:lnTo>
                <a:lnTo>
                  <a:pt x="1283" y="2264"/>
                </a:lnTo>
                <a:lnTo>
                  <a:pt x="1297" y="2248"/>
                </a:lnTo>
                <a:lnTo>
                  <a:pt x="1310" y="2247"/>
                </a:lnTo>
                <a:lnTo>
                  <a:pt x="1303" y="2237"/>
                </a:lnTo>
                <a:lnTo>
                  <a:pt x="1309" y="2224"/>
                </a:lnTo>
                <a:lnTo>
                  <a:pt x="1255" y="2202"/>
                </a:lnTo>
                <a:lnTo>
                  <a:pt x="1237" y="2220"/>
                </a:lnTo>
                <a:lnTo>
                  <a:pt x="1227" y="2201"/>
                </a:lnTo>
                <a:lnTo>
                  <a:pt x="1227" y="2192"/>
                </a:lnTo>
                <a:lnTo>
                  <a:pt x="1232" y="2199"/>
                </a:lnTo>
                <a:lnTo>
                  <a:pt x="1242" y="2194"/>
                </a:lnTo>
                <a:lnTo>
                  <a:pt x="1238" y="2168"/>
                </a:lnTo>
                <a:lnTo>
                  <a:pt x="1247" y="2169"/>
                </a:lnTo>
                <a:lnTo>
                  <a:pt x="1250" y="2188"/>
                </a:lnTo>
                <a:lnTo>
                  <a:pt x="1260" y="2182"/>
                </a:lnTo>
                <a:lnTo>
                  <a:pt x="1257" y="2169"/>
                </a:lnTo>
                <a:lnTo>
                  <a:pt x="1267" y="2166"/>
                </a:lnTo>
                <a:lnTo>
                  <a:pt x="1276" y="2172"/>
                </a:lnTo>
                <a:lnTo>
                  <a:pt x="1273" y="2184"/>
                </a:lnTo>
                <a:lnTo>
                  <a:pt x="1287" y="2192"/>
                </a:lnTo>
                <a:lnTo>
                  <a:pt x="1297" y="2182"/>
                </a:lnTo>
                <a:lnTo>
                  <a:pt x="1320" y="2228"/>
                </a:lnTo>
                <a:lnTo>
                  <a:pt x="1317" y="2197"/>
                </a:lnTo>
                <a:lnTo>
                  <a:pt x="1335" y="2202"/>
                </a:lnTo>
                <a:lnTo>
                  <a:pt x="1352" y="2188"/>
                </a:lnTo>
                <a:lnTo>
                  <a:pt x="1343" y="2184"/>
                </a:lnTo>
                <a:lnTo>
                  <a:pt x="1332" y="2194"/>
                </a:lnTo>
                <a:lnTo>
                  <a:pt x="1327" y="2182"/>
                </a:lnTo>
                <a:lnTo>
                  <a:pt x="1317" y="2184"/>
                </a:lnTo>
                <a:lnTo>
                  <a:pt x="1325" y="2168"/>
                </a:lnTo>
                <a:lnTo>
                  <a:pt x="1302" y="2169"/>
                </a:lnTo>
                <a:lnTo>
                  <a:pt x="1307" y="2162"/>
                </a:lnTo>
                <a:lnTo>
                  <a:pt x="1294" y="2149"/>
                </a:lnTo>
                <a:lnTo>
                  <a:pt x="1309" y="2148"/>
                </a:lnTo>
                <a:lnTo>
                  <a:pt x="1326" y="2125"/>
                </a:lnTo>
                <a:lnTo>
                  <a:pt x="1366" y="2133"/>
                </a:lnTo>
                <a:lnTo>
                  <a:pt x="1378" y="2127"/>
                </a:lnTo>
                <a:lnTo>
                  <a:pt x="1372" y="2116"/>
                </a:lnTo>
                <a:lnTo>
                  <a:pt x="1322" y="2116"/>
                </a:lnTo>
                <a:lnTo>
                  <a:pt x="1313" y="2104"/>
                </a:lnTo>
                <a:lnTo>
                  <a:pt x="1319" y="2086"/>
                </a:lnTo>
                <a:lnTo>
                  <a:pt x="1312" y="2074"/>
                </a:lnTo>
                <a:lnTo>
                  <a:pt x="1307" y="2086"/>
                </a:lnTo>
                <a:lnTo>
                  <a:pt x="1293" y="2078"/>
                </a:lnTo>
                <a:lnTo>
                  <a:pt x="1304" y="2106"/>
                </a:lnTo>
                <a:lnTo>
                  <a:pt x="1297" y="2113"/>
                </a:lnTo>
                <a:lnTo>
                  <a:pt x="1270" y="2107"/>
                </a:lnTo>
                <a:lnTo>
                  <a:pt x="1261" y="2077"/>
                </a:lnTo>
                <a:lnTo>
                  <a:pt x="1257" y="2104"/>
                </a:lnTo>
                <a:lnTo>
                  <a:pt x="1245" y="2101"/>
                </a:lnTo>
                <a:lnTo>
                  <a:pt x="1245" y="2086"/>
                </a:lnTo>
                <a:lnTo>
                  <a:pt x="1232" y="2084"/>
                </a:lnTo>
                <a:lnTo>
                  <a:pt x="1238" y="2096"/>
                </a:lnTo>
                <a:lnTo>
                  <a:pt x="1222" y="2099"/>
                </a:lnTo>
                <a:lnTo>
                  <a:pt x="1222" y="2077"/>
                </a:lnTo>
                <a:lnTo>
                  <a:pt x="1202" y="2091"/>
                </a:lnTo>
                <a:lnTo>
                  <a:pt x="1191" y="2064"/>
                </a:lnTo>
                <a:lnTo>
                  <a:pt x="1170" y="2050"/>
                </a:lnTo>
                <a:lnTo>
                  <a:pt x="1170" y="2042"/>
                </a:lnTo>
                <a:lnTo>
                  <a:pt x="1195" y="2029"/>
                </a:lnTo>
                <a:lnTo>
                  <a:pt x="1240" y="2029"/>
                </a:lnTo>
                <a:lnTo>
                  <a:pt x="1254" y="2038"/>
                </a:lnTo>
                <a:lnTo>
                  <a:pt x="1268" y="2032"/>
                </a:lnTo>
                <a:lnTo>
                  <a:pt x="1263" y="2022"/>
                </a:lnTo>
                <a:lnTo>
                  <a:pt x="1268" y="2011"/>
                </a:lnTo>
                <a:lnTo>
                  <a:pt x="1255" y="2009"/>
                </a:lnTo>
                <a:lnTo>
                  <a:pt x="1253" y="2005"/>
                </a:lnTo>
                <a:lnTo>
                  <a:pt x="1260" y="2002"/>
                </a:lnTo>
                <a:lnTo>
                  <a:pt x="1248" y="1992"/>
                </a:lnTo>
                <a:lnTo>
                  <a:pt x="1253" y="1976"/>
                </a:lnTo>
                <a:lnTo>
                  <a:pt x="1244" y="1949"/>
                </a:lnTo>
                <a:lnTo>
                  <a:pt x="1235" y="1957"/>
                </a:lnTo>
                <a:lnTo>
                  <a:pt x="1225" y="1952"/>
                </a:lnTo>
                <a:lnTo>
                  <a:pt x="1229" y="1933"/>
                </a:lnTo>
                <a:lnTo>
                  <a:pt x="1222" y="1936"/>
                </a:lnTo>
                <a:lnTo>
                  <a:pt x="1205" y="1921"/>
                </a:lnTo>
                <a:lnTo>
                  <a:pt x="1208" y="1943"/>
                </a:lnTo>
                <a:lnTo>
                  <a:pt x="1202" y="1944"/>
                </a:lnTo>
                <a:lnTo>
                  <a:pt x="1211" y="1957"/>
                </a:lnTo>
                <a:lnTo>
                  <a:pt x="1204" y="1959"/>
                </a:lnTo>
                <a:lnTo>
                  <a:pt x="1199" y="1969"/>
                </a:lnTo>
                <a:lnTo>
                  <a:pt x="1175" y="1973"/>
                </a:lnTo>
                <a:lnTo>
                  <a:pt x="1182" y="2011"/>
                </a:lnTo>
                <a:lnTo>
                  <a:pt x="1157" y="2029"/>
                </a:lnTo>
                <a:lnTo>
                  <a:pt x="1144" y="2016"/>
                </a:lnTo>
                <a:lnTo>
                  <a:pt x="1144" y="2041"/>
                </a:lnTo>
                <a:lnTo>
                  <a:pt x="1134" y="2041"/>
                </a:lnTo>
                <a:lnTo>
                  <a:pt x="1134" y="2028"/>
                </a:lnTo>
                <a:lnTo>
                  <a:pt x="1117" y="2024"/>
                </a:lnTo>
                <a:lnTo>
                  <a:pt x="1121" y="2012"/>
                </a:lnTo>
                <a:lnTo>
                  <a:pt x="1110" y="2003"/>
                </a:lnTo>
                <a:lnTo>
                  <a:pt x="1123" y="1979"/>
                </a:lnTo>
                <a:lnTo>
                  <a:pt x="1117" y="1966"/>
                </a:lnTo>
                <a:lnTo>
                  <a:pt x="1106" y="1965"/>
                </a:lnTo>
                <a:lnTo>
                  <a:pt x="1100" y="1973"/>
                </a:lnTo>
                <a:lnTo>
                  <a:pt x="1088" y="1962"/>
                </a:lnTo>
                <a:lnTo>
                  <a:pt x="1082" y="1975"/>
                </a:lnTo>
                <a:lnTo>
                  <a:pt x="1082" y="1959"/>
                </a:lnTo>
                <a:lnTo>
                  <a:pt x="1072" y="1956"/>
                </a:lnTo>
                <a:lnTo>
                  <a:pt x="1052" y="1965"/>
                </a:lnTo>
                <a:lnTo>
                  <a:pt x="1042" y="1954"/>
                </a:lnTo>
                <a:lnTo>
                  <a:pt x="1035" y="1969"/>
                </a:lnTo>
                <a:lnTo>
                  <a:pt x="1025" y="1962"/>
                </a:lnTo>
                <a:lnTo>
                  <a:pt x="1022" y="1969"/>
                </a:lnTo>
                <a:lnTo>
                  <a:pt x="1016" y="1965"/>
                </a:lnTo>
                <a:lnTo>
                  <a:pt x="999" y="1972"/>
                </a:lnTo>
                <a:lnTo>
                  <a:pt x="1013" y="1995"/>
                </a:lnTo>
                <a:lnTo>
                  <a:pt x="1003" y="2018"/>
                </a:lnTo>
                <a:lnTo>
                  <a:pt x="1009" y="2061"/>
                </a:lnTo>
                <a:lnTo>
                  <a:pt x="976" y="2058"/>
                </a:lnTo>
                <a:lnTo>
                  <a:pt x="964" y="2034"/>
                </a:lnTo>
                <a:lnTo>
                  <a:pt x="960" y="2055"/>
                </a:lnTo>
                <a:lnTo>
                  <a:pt x="947" y="2055"/>
                </a:lnTo>
                <a:lnTo>
                  <a:pt x="934" y="2034"/>
                </a:lnTo>
                <a:lnTo>
                  <a:pt x="905" y="2044"/>
                </a:lnTo>
                <a:lnTo>
                  <a:pt x="889" y="2073"/>
                </a:lnTo>
                <a:lnTo>
                  <a:pt x="872" y="2038"/>
                </a:lnTo>
                <a:lnTo>
                  <a:pt x="853" y="2044"/>
                </a:lnTo>
                <a:lnTo>
                  <a:pt x="840" y="2025"/>
                </a:lnTo>
                <a:lnTo>
                  <a:pt x="850" y="2009"/>
                </a:lnTo>
                <a:lnTo>
                  <a:pt x="862" y="2006"/>
                </a:lnTo>
                <a:lnTo>
                  <a:pt x="866" y="2016"/>
                </a:lnTo>
                <a:lnTo>
                  <a:pt x="871" y="2002"/>
                </a:lnTo>
                <a:lnTo>
                  <a:pt x="796" y="1993"/>
                </a:lnTo>
                <a:lnTo>
                  <a:pt x="794" y="2001"/>
                </a:lnTo>
                <a:lnTo>
                  <a:pt x="757" y="1988"/>
                </a:lnTo>
                <a:lnTo>
                  <a:pt x="732" y="1966"/>
                </a:lnTo>
                <a:lnTo>
                  <a:pt x="731" y="1953"/>
                </a:lnTo>
                <a:lnTo>
                  <a:pt x="715" y="1929"/>
                </a:lnTo>
                <a:lnTo>
                  <a:pt x="748" y="1904"/>
                </a:lnTo>
                <a:lnTo>
                  <a:pt x="754" y="1887"/>
                </a:lnTo>
                <a:lnTo>
                  <a:pt x="741" y="1880"/>
                </a:lnTo>
                <a:lnTo>
                  <a:pt x="729" y="1849"/>
                </a:lnTo>
                <a:lnTo>
                  <a:pt x="748" y="1807"/>
                </a:lnTo>
                <a:lnTo>
                  <a:pt x="741" y="1793"/>
                </a:lnTo>
                <a:lnTo>
                  <a:pt x="728" y="1805"/>
                </a:lnTo>
                <a:lnTo>
                  <a:pt x="725" y="1796"/>
                </a:lnTo>
                <a:lnTo>
                  <a:pt x="735" y="1777"/>
                </a:lnTo>
                <a:lnTo>
                  <a:pt x="731" y="1756"/>
                </a:lnTo>
                <a:lnTo>
                  <a:pt x="748" y="1698"/>
                </a:lnTo>
                <a:lnTo>
                  <a:pt x="768" y="1679"/>
                </a:lnTo>
                <a:lnTo>
                  <a:pt x="757" y="1673"/>
                </a:lnTo>
                <a:lnTo>
                  <a:pt x="721" y="1701"/>
                </a:lnTo>
                <a:lnTo>
                  <a:pt x="725" y="1712"/>
                </a:lnTo>
                <a:lnTo>
                  <a:pt x="708" y="1728"/>
                </a:lnTo>
                <a:lnTo>
                  <a:pt x="715" y="1747"/>
                </a:lnTo>
                <a:lnTo>
                  <a:pt x="709" y="1774"/>
                </a:lnTo>
                <a:lnTo>
                  <a:pt x="699" y="1786"/>
                </a:lnTo>
                <a:lnTo>
                  <a:pt x="680" y="1780"/>
                </a:lnTo>
                <a:lnTo>
                  <a:pt x="675" y="1771"/>
                </a:lnTo>
                <a:lnTo>
                  <a:pt x="696" y="1760"/>
                </a:lnTo>
                <a:lnTo>
                  <a:pt x="692" y="1748"/>
                </a:lnTo>
                <a:lnTo>
                  <a:pt x="690" y="1756"/>
                </a:lnTo>
                <a:lnTo>
                  <a:pt x="677" y="1763"/>
                </a:lnTo>
                <a:lnTo>
                  <a:pt x="672" y="1753"/>
                </a:lnTo>
                <a:lnTo>
                  <a:pt x="641" y="1747"/>
                </a:lnTo>
                <a:lnTo>
                  <a:pt x="633" y="1769"/>
                </a:lnTo>
                <a:lnTo>
                  <a:pt x="626" y="1771"/>
                </a:lnTo>
                <a:lnTo>
                  <a:pt x="624" y="1776"/>
                </a:lnTo>
                <a:lnTo>
                  <a:pt x="640" y="1776"/>
                </a:lnTo>
                <a:lnTo>
                  <a:pt x="644" y="1761"/>
                </a:lnTo>
                <a:lnTo>
                  <a:pt x="660" y="1764"/>
                </a:lnTo>
                <a:lnTo>
                  <a:pt x="657" y="1777"/>
                </a:lnTo>
                <a:lnTo>
                  <a:pt x="680" y="1796"/>
                </a:lnTo>
                <a:lnTo>
                  <a:pt x="677" y="1815"/>
                </a:lnTo>
                <a:lnTo>
                  <a:pt x="698" y="1819"/>
                </a:lnTo>
                <a:lnTo>
                  <a:pt x="690" y="1859"/>
                </a:lnTo>
                <a:lnTo>
                  <a:pt x="677" y="1852"/>
                </a:lnTo>
                <a:lnTo>
                  <a:pt x="679" y="1880"/>
                </a:lnTo>
                <a:lnTo>
                  <a:pt x="672" y="1877"/>
                </a:lnTo>
                <a:lnTo>
                  <a:pt x="675" y="1867"/>
                </a:lnTo>
                <a:lnTo>
                  <a:pt x="662" y="1851"/>
                </a:lnTo>
                <a:lnTo>
                  <a:pt x="653" y="1854"/>
                </a:lnTo>
                <a:lnTo>
                  <a:pt x="656" y="1875"/>
                </a:lnTo>
                <a:lnTo>
                  <a:pt x="649" y="1864"/>
                </a:lnTo>
                <a:lnTo>
                  <a:pt x="641" y="1868"/>
                </a:lnTo>
                <a:lnTo>
                  <a:pt x="650" y="1881"/>
                </a:lnTo>
                <a:lnTo>
                  <a:pt x="636" y="1890"/>
                </a:lnTo>
                <a:lnTo>
                  <a:pt x="616" y="1851"/>
                </a:lnTo>
                <a:lnTo>
                  <a:pt x="601" y="1854"/>
                </a:lnTo>
                <a:lnTo>
                  <a:pt x="592" y="1875"/>
                </a:lnTo>
                <a:lnTo>
                  <a:pt x="584" y="1871"/>
                </a:lnTo>
                <a:lnTo>
                  <a:pt x="575" y="1877"/>
                </a:lnTo>
                <a:lnTo>
                  <a:pt x="585" y="1893"/>
                </a:lnTo>
                <a:lnTo>
                  <a:pt x="558" y="1882"/>
                </a:lnTo>
                <a:lnTo>
                  <a:pt x="564" y="1867"/>
                </a:lnTo>
                <a:lnTo>
                  <a:pt x="554" y="1871"/>
                </a:lnTo>
                <a:lnTo>
                  <a:pt x="549" y="1859"/>
                </a:lnTo>
                <a:lnTo>
                  <a:pt x="555" y="1851"/>
                </a:lnTo>
                <a:lnTo>
                  <a:pt x="562" y="1855"/>
                </a:lnTo>
                <a:lnTo>
                  <a:pt x="564" y="1833"/>
                </a:lnTo>
                <a:lnTo>
                  <a:pt x="551" y="1831"/>
                </a:lnTo>
                <a:lnTo>
                  <a:pt x="536" y="1807"/>
                </a:lnTo>
                <a:lnTo>
                  <a:pt x="528" y="1820"/>
                </a:lnTo>
                <a:lnTo>
                  <a:pt x="533" y="1833"/>
                </a:lnTo>
                <a:lnTo>
                  <a:pt x="522" y="1858"/>
                </a:lnTo>
                <a:lnTo>
                  <a:pt x="525" y="1877"/>
                </a:lnTo>
                <a:lnTo>
                  <a:pt x="509" y="1877"/>
                </a:lnTo>
                <a:lnTo>
                  <a:pt x="516" y="1898"/>
                </a:lnTo>
                <a:lnTo>
                  <a:pt x="497" y="1901"/>
                </a:lnTo>
                <a:lnTo>
                  <a:pt x="489" y="1918"/>
                </a:lnTo>
                <a:lnTo>
                  <a:pt x="492" y="1926"/>
                </a:lnTo>
                <a:lnTo>
                  <a:pt x="479" y="1936"/>
                </a:lnTo>
                <a:lnTo>
                  <a:pt x="466" y="1936"/>
                </a:lnTo>
                <a:lnTo>
                  <a:pt x="458" y="1949"/>
                </a:lnTo>
                <a:lnTo>
                  <a:pt x="432" y="1953"/>
                </a:lnTo>
                <a:lnTo>
                  <a:pt x="425" y="1944"/>
                </a:lnTo>
                <a:lnTo>
                  <a:pt x="407" y="1953"/>
                </a:lnTo>
                <a:lnTo>
                  <a:pt x="402" y="1926"/>
                </a:lnTo>
                <a:lnTo>
                  <a:pt x="395" y="1920"/>
                </a:lnTo>
                <a:lnTo>
                  <a:pt x="392" y="1931"/>
                </a:lnTo>
                <a:lnTo>
                  <a:pt x="382" y="1917"/>
                </a:lnTo>
                <a:lnTo>
                  <a:pt x="373" y="1954"/>
                </a:lnTo>
                <a:lnTo>
                  <a:pt x="365" y="1960"/>
                </a:lnTo>
                <a:lnTo>
                  <a:pt x="356" y="1947"/>
                </a:lnTo>
                <a:lnTo>
                  <a:pt x="343" y="1950"/>
                </a:lnTo>
                <a:lnTo>
                  <a:pt x="342" y="1942"/>
                </a:lnTo>
                <a:lnTo>
                  <a:pt x="329" y="1936"/>
                </a:lnTo>
                <a:lnTo>
                  <a:pt x="330" y="1882"/>
                </a:lnTo>
                <a:lnTo>
                  <a:pt x="301" y="1809"/>
                </a:lnTo>
                <a:lnTo>
                  <a:pt x="301" y="1809"/>
                </a:lnTo>
                <a:lnTo>
                  <a:pt x="270" y="1786"/>
                </a:lnTo>
                <a:lnTo>
                  <a:pt x="270" y="1786"/>
                </a:lnTo>
                <a:lnTo>
                  <a:pt x="248" y="1751"/>
                </a:lnTo>
                <a:lnTo>
                  <a:pt x="219" y="1740"/>
                </a:lnTo>
                <a:lnTo>
                  <a:pt x="206" y="1717"/>
                </a:lnTo>
                <a:lnTo>
                  <a:pt x="206" y="1717"/>
                </a:lnTo>
                <a:lnTo>
                  <a:pt x="186" y="1698"/>
                </a:lnTo>
                <a:lnTo>
                  <a:pt x="186" y="1698"/>
                </a:lnTo>
                <a:lnTo>
                  <a:pt x="183" y="1646"/>
                </a:lnTo>
                <a:lnTo>
                  <a:pt x="128" y="1581"/>
                </a:lnTo>
                <a:lnTo>
                  <a:pt x="88" y="1561"/>
                </a:lnTo>
                <a:lnTo>
                  <a:pt x="65" y="1529"/>
                </a:lnTo>
                <a:lnTo>
                  <a:pt x="49" y="1364"/>
                </a:lnTo>
                <a:lnTo>
                  <a:pt x="0" y="1310"/>
                </a:lnTo>
                <a:lnTo>
                  <a:pt x="2" y="1283"/>
                </a:lnTo>
                <a:lnTo>
                  <a:pt x="15" y="1270"/>
                </a:lnTo>
                <a:lnTo>
                  <a:pt x="15" y="1270"/>
                </a:lnTo>
                <a:lnTo>
                  <a:pt x="19" y="1266"/>
                </a:lnTo>
                <a:lnTo>
                  <a:pt x="19" y="1266"/>
                </a:lnTo>
                <a:lnTo>
                  <a:pt x="59" y="1225"/>
                </a:lnTo>
                <a:lnTo>
                  <a:pt x="49" y="1173"/>
                </a:lnTo>
                <a:lnTo>
                  <a:pt x="55" y="1152"/>
                </a:lnTo>
                <a:lnTo>
                  <a:pt x="69" y="1117"/>
                </a:lnTo>
                <a:lnTo>
                  <a:pt x="137" y="1052"/>
                </a:lnTo>
                <a:lnTo>
                  <a:pt x="147" y="990"/>
                </a:lnTo>
                <a:lnTo>
                  <a:pt x="147" y="990"/>
                </a:lnTo>
                <a:lnTo>
                  <a:pt x="144" y="980"/>
                </a:lnTo>
                <a:lnTo>
                  <a:pt x="144" y="980"/>
                </a:lnTo>
                <a:lnTo>
                  <a:pt x="115" y="973"/>
                </a:lnTo>
                <a:lnTo>
                  <a:pt x="115" y="973"/>
                </a:lnTo>
                <a:lnTo>
                  <a:pt x="102" y="938"/>
                </a:lnTo>
                <a:lnTo>
                  <a:pt x="102" y="938"/>
                </a:lnTo>
                <a:lnTo>
                  <a:pt x="115" y="878"/>
                </a:lnTo>
                <a:lnTo>
                  <a:pt x="115" y="878"/>
                </a:lnTo>
                <a:lnTo>
                  <a:pt x="92" y="838"/>
                </a:lnTo>
                <a:lnTo>
                  <a:pt x="92" y="838"/>
                </a:lnTo>
                <a:lnTo>
                  <a:pt x="84" y="819"/>
                </a:lnTo>
                <a:lnTo>
                  <a:pt x="85" y="786"/>
                </a:lnTo>
                <a:lnTo>
                  <a:pt x="85" y="786"/>
                </a:lnTo>
                <a:lnTo>
                  <a:pt x="72" y="773"/>
                </a:lnTo>
                <a:lnTo>
                  <a:pt x="35" y="760"/>
                </a:lnTo>
                <a:lnTo>
                  <a:pt x="35" y="760"/>
                </a:lnTo>
                <a:lnTo>
                  <a:pt x="32" y="719"/>
                </a:lnTo>
                <a:lnTo>
                  <a:pt x="32" y="719"/>
                </a:lnTo>
                <a:lnTo>
                  <a:pt x="61" y="660"/>
                </a:lnTo>
                <a:lnTo>
                  <a:pt x="61" y="660"/>
                </a:lnTo>
                <a:lnTo>
                  <a:pt x="75" y="575"/>
                </a:lnTo>
                <a:lnTo>
                  <a:pt x="75" y="575"/>
                </a:lnTo>
                <a:lnTo>
                  <a:pt x="108" y="486"/>
                </a:lnTo>
                <a:lnTo>
                  <a:pt x="126" y="460"/>
                </a:lnTo>
                <a:lnTo>
                  <a:pt x="126" y="460"/>
                </a:lnTo>
                <a:lnTo>
                  <a:pt x="141" y="446"/>
                </a:lnTo>
                <a:lnTo>
                  <a:pt x="144" y="411"/>
                </a:lnTo>
                <a:lnTo>
                  <a:pt x="144" y="411"/>
                </a:lnTo>
                <a:lnTo>
                  <a:pt x="159" y="325"/>
                </a:lnTo>
                <a:lnTo>
                  <a:pt x="189" y="303"/>
                </a:lnTo>
                <a:lnTo>
                  <a:pt x="248" y="240"/>
                </a:lnTo>
                <a:lnTo>
                  <a:pt x="262" y="198"/>
                </a:lnTo>
                <a:lnTo>
                  <a:pt x="262" y="198"/>
                </a:lnTo>
                <a:lnTo>
                  <a:pt x="274" y="176"/>
                </a:lnTo>
                <a:lnTo>
                  <a:pt x="274" y="176"/>
                </a:lnTo>
                <a:lnTo>
                  <a:pt x="277" y="166"/>
                </a:lnTo>
                <a:lnTo>
                  <a:pt x="277" y="166"/>
                </a:lnTo>
                <a:lnTo>
                  <a:pt x="281" y="154"/>
                </a:lnTo>
                <a:lnTo>
                  <a:pt x="288" y="157"/>
                </a:lnTo>
                <a:lnTo>
                  <a:pt x="288" y="157"/>
                </a:lnTo>
                <a:lnTo>
                  <a:pt x="301" y="166"/>
                </a:lnTo>
                <a:lnTo>
                  <a:pt x="301" y="166"/>
                </a:lnTo>
                <a:lnTo>
                  <a:pt x="326" y="165"/>
                </a:lnTo>
                <a:lnTo>
                  <a:pt x="326" y="165"/>
                </a:lnTo>
                <a:lnTo>
                  <a:pt x="358" y="144"/>
                </a:lnTo>
                <a:lnTo>
                  <a:pt x="358" y="144"/>
                </a:lnTo>
                <a:lnTo>
                  <a:pt x="385" y="144"/>
                </a:lnTo>
                <a:lnTo>
                  <a:pt x="417" y="114"/>
                </a:lnTo>
                <a:lnTo>
                  <a:pt x="440" y="110"/>
                </a:lnTo>
                <a:lnTo>
                  <a:pt x="450" y="75"/>
                </a:lnTo>
                <a:lnTo>
                  <a:pt x="477" y="28"/>
                </a:lnTo>
                <a:lnTo>
                  <a:pt x="519" y="0"/>
                </a:lnTo>
                <a:lnTo>
                  <a:pt x="520" y="35"/>
                </a:lnTo>
                <a:lnTo>
                  <a:pt x="530" y="51"/>
                </a:lnTo>
                <a:close/>
                <a:moveTo>
                  <a:pt x="2075" y="1704"/>
                </a:moveTo>
                <a:lnTo>
                  <a:pt x="2083" y="1705"/>
                </a:lnTo>
                <a:lnTo>
                  <a:pt x="2085" y="1730"/>
                </a:lnTo>
                <a:lnTo>
                  <a:pt x="2103" y="1724"/>
                </a:lnTo>
                <a:lnTo>
                  <a:pt x="2111" y="1756"/>
                </a:lnTo>
                <a:lnTo>
                  <a:pt x="2083" y="1818"/>
                </a:lnTo>
                <a:lnTo>
                  <a:pt x="2094" y="1832"/>
                </a:lnTo>
                <a:lnTo>
                  <a:pt x="2084" y="1858"/>
                </a:lnTo>
                <a:lnTo>
                  <a:pt x="2071" y="1865"/>
                </a:lnTo>
                <a:lnTo>
                  <a:pt x="2075" y="1854"/>
                </a:lnTo>
                <a:lnTo>
                  <a:pt x="2061" y="1854"/>
                </a:lnTo>
                <a:lnTo>
                  <a:pt x="2061" y="1841"/>
                </a:lnTo>
                <a:lnTo>
                  <a:pt x="2055" y="1836"/>
                </a:lnTo>
                <a:lnTo>
                  <a:pt x="2058" y="1822"/>
                </a:lnTo>
                <a:lnTo>
                  <a:pt x="2070" y="1815"/>
                </a:lnTo>
                <a:lnTo>
                  <a:pt x="2034" y="1799"/>
                </a:lnTo>
                <a:lnTo>
                  <a:pt x="2032" y="1792"/>
                </a:lnTo>
                <a:lnTo>
                  <a:pt x="2044" y="1793"/>
                </a:lnTo>
                <a:lnTo>
                  <a:pt x="2051" y="1784"/>
                </a:lnTo>
                <a:lnTo>
                  <a:pt x="2036" y="1774"/>
                </a:lnTo>
                <a:lnTo>
                  <a:pt x="2045" y="1770"/>
                </a:lnTo>
                <a:lnTo>
                  <a:pt x="2044" y="1758"/>
                </a:lnTo>
                <a:lnTo>
                  <a:pt x="2034" y="1746"/>
                </a:lnTo>
                <a:lnTo>
                  <a:pt x="2021" y="1743"/>
                </a:lnTo>
                <a:lnTo>
                  <a:pt x="2018" y="1731"/>
                </a:lnTo>
                <a:lnTo>
                  <a:pt x="2034" y="1725"/>
                </a:lnTo>
                <a:lnTo>
                  <a:pt x="2034" y="1718"/>
                </a:lnTo>
                <a:lnTo>
                  <a:pt x="2062" y="1717"/>
                </a:lnTo>
                <a:lnTo>
                  <a:pt x="2065" y="1705"/>
                </a:lnTo>
                <a:lnTo>
                  <a:pt x="2075" y="1704"/>
                </a:lnTo>
                <a:close/>
                <a:moveTo>
                  <a:pt x="1819" y="1757"/>
                </a:moveTo>
                <a:lnTo>
                  <a:pt x="1832" y="1763"/>
                </a:lnTo>
                <a:lnTo>
                  <a:pt x="1840" y="1779"/>
                </a:lnTo>
                <a:lnTo>
                  <a:pt x="1853" y="1777"/>
                </a:lnTo>
                <a:lnTo>
                  <a:pt x="1852" y="1767"/>
                </a:lnTo>
                <a:lnTo>
                  <a:pt x="1862" y="1776"/>
                </a:lnTo>
                <a:lnTo>
                  <a:pt x="1877" y="1776"/>
                </a:lnTo>
                <a:lnTo>
                  <a:pt x="1892" y="1803"/>
                </a:lnTo>
                <a:lnTo>
                  <a:pt x="1877" y="1832"/>
                </a:lnTo>
                <a:lnTo>
                  <a:pt x="1866" y="1825"/>
                </a:lnTo>
                <a:lnTo>
                  <a:pt x="1858" y="1831"/>
                </a:lnTo>
                <a:lnTo>
                  <a:pt x="1856" y="1838"/>
                </a:lnTo>
                <a:lnTo>
                  <a:pt x="1865" y="1841"/>
                </a:lnTo>
                <a:lnTo>
                  <a:pt x="1866" y="1849"/>
                </a:lnTo>
                <a:lnTo>
                  <a:pt x="1842" y="1851"/>
                </a:lnTo>
                <a:lnTo>
                  <a:pt x="1845" y="1861"/>
                </a:lnTo>
                <a:lnTo>
                  <a:pt x="1856" y="1859"/>
                </a:lnTo>
                <a:lnTo>
                  <a:pt x="1846" y="1881"/>
                </a:lnTo>
                <a:lnTo>
                  <a:pt x="1849" y="1900"/>
                </a:lnTo>
                <a:lnTo>
                  <a:pt x="1861" y="1900"/>
                </a:lnTo>
                <a:lnTo>
                  <a:pt x="1868" y="1916"/>
                </a:lnTo>
                <a:lnTo>
                  <a:pt x="1884" y="1917"/>
                </a:lnTo>
                <a:lnTo>
                  <a:pt x="1881" y="1931"/>
                </a:lnTo>
                <a:lnTo>
                  <a:pt x="1888" y="1946"/>
                </a:lnTo>
                <a:lnTo>
                  <a:pt x="1900" y="1949"/>
                </a:lnTo>
                <a:lnTo>
                  <a:pt x="1901" y="1969"/>
                </a:lnTo>
                <a:lnTo>
                  <a:pt x="1894" y="1973"/>
                </a:lnTo>
                <a:lnTo>
                  <a:pt x="1887" y="1967"/>
                </a:lnTo>
                <a:lnTo>
                  <a:pt x="1887" y="2006"/>
                </a:lnTo>
                <a:lnTo>
                  <a:pt x="1895" y="2021"/>
                </a:lnTo>
                <a:lnTo>
                  <a:pt x="1889" y="2029"/>
                </a:lnTo>
                <a:lnTo>
                  <a:pt x="1874" y="2024"/>
                </a:lnTo>
                <a:lnTo>
                  <a:pt x="1885" y="2048"/>
                </a:lnTo>
                <a:lnTo>
                  <a:pt x="1868" y="2051"/>
                </a:lnTo>
                <a:lnTo>
                  <a:pt x="1861" y="2064"/>
                </a:lnTo>
                <a:lnTo>
                  <a:pt x="1849" y="2068"/>
                </a:lnTo>
                <a:lnTo>
                  <a:pt x="1848" y="2087"/>
                </a:lnTo>
                <a:lnTo>
                  <a:pt x="1874" y="2093"/>
                </a:lnTo>
                <a:lnTo>
                  <a:pt x="1866" y="2104"/>
                </a:lnTo>
                <a:lnTo>
                  <a:pt x="1872" y="2109"/>
                </a:lnTo>
                <a:lnTo>
                  <a:pt x="1885" y="2083"/>
                </a:lnTo>
                <a:lnTo>
                  <a:pt x="1905" y="2068"/>
                </a:lnTo>
                <a:lnTo>
                  <a:pt x="1923" y="2078"/>
                </a:lnTo>
                <a:lnTo>
                  <a:pt x="1944" y="2060"/>
                </a:lnTo>
                <a:lnTo>
                  <a:pt x="1928" y="2081"/>
                </a:lnTo>
                <a:lnTo>
                  <a:pt x="1931" y="2090"/>
                </a:lnTo>
                <a:lnTo>
                  <a:pt x="1921" y="2091"/>
                </a:lnTo>
                <a:lnTo>
                  <a:pt x="1928" y="2114"/>
                </a:lnTo>
                <a:lnTo>
                  <a:pt x="1917" y="2127"/>
                </a:lnTo>
                <a:lnTo>
                  <a:pt x="1900" y="2117"/>
                </a:lnTo>
                <a:lnTo>
                  <a:pt x="1895" y="2122"/>
                </a:lnTo>
                <a:lnTo>
                  <a:pt x="1917" y="2165"/>
                </a:lnTo>
                <a:lnTo>
                  <a:pt x="1897" y="2169"/>
                </a:lnTo>
                <a:lnTo>
                  <a:pt x="1885" y="2152"/>
                </a:lnTo>
                <a:lnTo>
                  <a:pt x="1856" y="2171"/>
                </a:lnTo>
                <a:lnTo>
                  <a:pt x="1858" y="2186"/>
                </a:lnTo>
                <a:lnTo>
                  <a:pt x="1869" y="2197"/>
                </a:lnTo>
                <a:lnTo>
                  <a:pt x="1884" y="2178"/>
                </a:lnTo>
                <a:lnTo>
                  <a:pt x="1897" y="2188"/>
                </a:lnTo>
                <a:lnTo>
                  <a:pt x="1900" y="2198"/>
                </a:lnTo>
                <a:lnTo>
                  <a:pt x="1887" y="2208"/>
                </a:lnTo>
                <a:lnTo>
                  <a:pt x="1923" y="2269"/>
                </a:lnTo>
                <a:lnTo>
                  <a:pt x="1923" y="2282"/>
                </a:lnTo>
                <a:lnTo>
                  <a:pt x="1914" y="2283"/>
                </a:lnTo>
                <a:lnTo>
                  <a:pt x="1905" y="2270"/>
                </a:lnTo>
                <a:lnTo>
                  <a:pt x="1871" y="2267"/>
                </a:lnTo>
                <a:lnTo>
                  <a:pt x="1871" y="2259"/>
                </a:lnTo>
                <a:lnTo>
                  <a:pt x="1881" y="2253"/>
                </a:lnTo>
                <a:lnTo>
                  <a:pt x="1868" y="2228"/>
                </a:lnTo>
                <a:lnTo>
                  <a:pt x="1849" y="2240"/>
                </a:lnTo>
                <a:lnTo>
                  <a:pt x="1852" y="2261"/>
                </a:lnTo>
                <a:lnTo>
                  <a:pt x="1846" y="2261"/>
                </a:lnTo>
                <a:lnTo>
                  <a:pt x="1835" y="2259"/>
                </a:lnTo>
                <a:lnTo>
                  <a:pt x="1840" y="2250"/>
                </a:lnTo>
                <a:lnTo>
                  <a:pt x="1838" y="2237"/>
                </a:lnTo>
                <a:lnTo>
                  <a:pt x="1800" y="2228"/>
                </a:lnTo>
                <a:lnTo>
                  <a:pt x="1796" y="2270"/>
                </a:lnTo>
                <a:lnTo>
                  <a:pt x="1809" y="2284"/>
                </a:lnTo>
                <a:lnTo>
                  <a:pt x="1783" y="2308"/>
                </a:lnTo>
                <a:lnTo>
                  <a:pt x="1761" y="2300"/>
                </a:lnTo>
                <a:lnTo>
                  <a:pt x="1748" y="2332"/>
                </a:lnTo>
                <a:lnTo>
                  <a:pt x="1774" y="2375"/>
                </a:lnTo>
                <a:lnTo>
                  <a:pt x="1809" y="2370"/>
                </a:lnTo>
                <a:lnTo>
                  <a:pt x="1822" y="2378"/>
                </a:lnTo>
                <a:lnTo>
                  <a:pt x="1825" y="2385"/>
                </a:lnTo>
                <a:lnTo>
                  <a:pt x="1813" y="2388"/>
                </a:lnTo>
                <a:lnTo>
                  <a:pt x="1813" y="2403"/>
                </a:lnTo>
                <a:lnTo>
                  <a:pt x="1804" y="2388"/>
                </a:lnTo>
                <a:lnTo>
                  <a:pt x="1779" y="2380"/>
                </a:lnTo>
                <a:lnTo>
                  <a:pt x="1771" y="2391"/>
                </a:lnTo>
                <a:lnTo>
                  <a:pt x="1751" y="2387"/>
                </a:lnTo>
                <a:lnTo>
                  <a:pt x="1734" y="2397"/>
                </a:lnTo>
                <a:lnTo>
                  <a:pt x="1731" y="2385"/>
                </a:lnTo>
                <a:lnTo>
                  <a:pt x="1722" y="2398"/>
                </a:lnTo>
                <a:lnTo>
                  <a:pt x="1737" y="2420"/>
                </a:lnTo>
                <a:lnTo>
                  <a:pt x="1753" y="2424"/>
                </a:lnTo>
                <a:lnTo>
                  <a:pt x="1757" y="2434"/>
                </a:lnTo>
                <a:lnTo>
                  <a:pt x="1750" y="2442"/>
                </a:lnTo>
                <a:lnTo>
                  <a:pt x="1738" y="2442"/>
                </a:lnTo>
                <a:lnTo>
                  <a:pt x="1728" y="2433"/>
                </a:lnTo>
                <a:lnTo>
                  <a:pt x="1701" y="2459"/>
                </a:lnTo>
                <a:lnTo>
                  <a:pt x="1668" y="2442"/>
                </a:lnTo>
                <a:lnTo>
                  <a:pt x="1644" y="2456"/>
                </a:lnTo>
                <a:lnTo>
                  <a:pt x="1642" y="2446"/>
                </a:lnTo>
                <a:lnTo>
                  <a:pt x="1650" y="2429"/>
                </a:lnTo>
                <a:lnTo>
                  <a:pt x="1665" y="2427"/>
                </a:lnTo>
                <a:lnTo>
                  <a:pt x="1659" y="2414"/>
                </a:lnTo>
                <a:lnTo>
                  <a:pt x="1691" y="2406"/>
                </a:lnTo>
                <a:lnTo>
                  <a:pt x="1696" y="2397"/>
                </a:lnTo>
                <a:lnTo>
                  <a:pt x="1686" y="2384"/>
                </a:lnTo>
                <a:lnTo>
                  <a:pt x="1662" y="2385"/>
                </a:lnTo>
                <a:lnTo>
                  <a:pt x="1646" y="2377"/>
                </a:lnTo>
                <a:lnTo>
                  <a:pt x="1646" y="2354"/>
                </a:lnTo>
                <a:lnTo>
                  <a:pt x="1653" y="2345"/>
                </a:lnTo>
                <a:lnTo>
                  <a:pt x="1649" y="2333"/>
                </a:lnTo>
                <a:lnTo>
                  <a:pt x="1686" y="2331"/>
                </a:lnTo>
                <a:lnTo>
                  <a:pt x="1685" y="2322"/>
                </a:lnTo>
                <a:lnTo>
                  <a:pt x="1670" y="2316"/>
                </a:lnTo>
                <a:lnTo>
                  <a:pt x="1679" y="2300"/>
                </a:lnTo>
                <a:lnTo>
                  <a:pt x="1653" y="2306"/>
                </a:lnTo>
                <a:lnTo>
                  <a:pt x="1642" y="2300"/>
                </a:lnTo>
                <a:lnTo>
                  <a:pt x="1619" y="2325"/>
                </a:lnTo>
                <a:lnTo>
                  <a:pt x="1606" y="2322"/>
                </a:lnTo>
                <a:lnTo>
                  <a:pt x="1604" y="2306"/>
                </a:lnTo>
                <a:lnTo>
                  <a:pt x="1629" y="2280"/>
                </a:lnTo>
                <a:lnTo>
                  <a:pt x="1611" y="2277"/>
                </a:lnTo>
                <a:lnTo>
                  <a:pt x="1587" y="2306"/>
                </a:lnTo>
                <a:lnTo>
                  <a:pt x="1591" y="2286"/>
                </a:lnTo>
                <a:lnTo>
                  <a:pt x="1578" y="2280"/>
                </a:lnTo>
                <a:lnTo>
                  <a:pt x="1596" y="2277"/>
                </a:lnTo>
                <a:lnTo>
                  <a:pt x="1600" y="2267"/>
                </a:lnTo>
                <a:lnTo>
                  <a:pt x="1636" y="2267"/>
                </a:lnTo>
                <a:lnTo>
                  <a:pt x="1657" y="2259"/>
                </a:lnTo>
                <a:lnTo>
                  <a:pt x="1657" y="2217"/>
                </a:lnTo>
                <a:lnTo>
                  <a:pt x="1676" y="2202"/>
                </a:lnTo>
                <a:lnTo>
                  <a:pt x="1675" y="2188"/>
                </a:lnTo>
                <a:lnTo>
                  <a:pt x="1663" y="2192"/>
                </a:lnTo>
                <a:lnTo>
                  <a:pt x="1659" y="2176"/>
                </a:lnTo>
                <a:lnTo>
                  <a:pt x="1647" y="2172"/>
                </a:lnTo>
                <a:lnTo>
                  <a:pt x="1644" y="2163"/>
                </a:lnTo>
                <a:lnTo>
                  <a:pt x="1663" y="2169"/>
                </a:lnTo>
                <a:lnTo>
                  <a:pt x="1665" y="2158"/>
                </a:lnTo>
                <a:lnTo>
                  <a:pt x="1639" y="2142"/>
                </a:lnTo>
                <a:lnTo>
                  <a:pt x="1620" y="2166"/>
                </a:lnTo>
                <a:lnTo>
                  <a:pt x="1623" y="2186"/>
                </a:lnTo>
                <a:lnTo>
                  <a:pt x="1581" y="2182"/>
                </a:lnTo>
                <a:lnTo>
                  <a:pt x="1578" y="2195"/>
                </a:lnTo>
                <a:lnTo>
                  <a:pt x="1564" y="2186"/>
                </a:lnTo>
                <a:lnTo>
                  <a:pt x="1555" y="2198"/>
                </a:lnTo>
                <a:lnTo>
                  <a:pt x="1562" y="2211"/>
                </a:lnTo>
                <a:lnTo>
                  <a:pt x="1548" y="2207"/>
                </a:lnTo>
                <a:lnTo>
                  <a:pt x="1555" y="2223"/>
                </a:lnTo>
                <a:lnTo>
                  <a:pt x="1544" y="2237"/>
                </a:lnTo>
                <a:lnTo>
                  <a:pt x="1532" y="2237"/>
                </a:lnTo>
                <a:lnTo>
                  <a:pt x="1531" y="2218"/>
                </a:lnTo>
                <a:lnTo>
                  <a:pt x="1515" y="2205"/>
                </a:lnTo>
                <a:lnTo>
                  <a:pt x="1528" y="2191"/>
                </a:lnTo>
                <a:lnTo>
                  <a:pt x="1506" y="2188"/>
                </a:lnTo>
                <a:lnTo>
                  <a:pt x="1483" y="2171"/>
                </a:lnTo>
                <a:lnTo>
                  <a:pt x="1477" y="2155"/>
                </a:lnTo>
                <a:lnTo>
                  <a:pt x="1482" y="2149"/>
                </a:lnTo>
                <a:lnTo>
                  <a:pt x="1470" y="2142"/>
                </a:lnTo>
                <a:lnTo>
                  <a:pt x="1477" y="2136"/>
                </a:lnTo>
                <a:lnTo>
                  <a:pt x="1467" y="2104"/>
                </a:lnTo>
                <a:lnTo>
                  <a:pt x="1474" y="2081"/>
                </a:lnTo>
                <a:lnTo>
                  <a:pt x="1489" y="2071"/>
                </a:lnTo>
                <a:lnTo>
                  <a:pt x="1502" y="2047"/>
                </a:lnTo>
                <a:lnTo>
                  <a:pt x="1516" y="2047"/>
                </a:lnTo>
                <a:lnTo>
                  <a:pt x="1509" y="2034"/>
                </a:lnTo>
                <a:lnTo>
                  <a:pt x="1523" y="2040"/>
                </a:lnTo>
                <a:lnTo>
                  <a:pt x="1515" y="2025"/>
                </a:lnTo>
                <a:lnTo>
                  <a:pt x="1526" y="2032"/>
                </a:lnTo>
                <a:lnTo>
                  <a:pt x="1541" y="2029"/>
                </a:lnTo>
                <a:lnTo>
                  <a:pt x="1541" y="2018"/>
                </a:lnTo>
                <a:lnTo>
                  <a:pt x="1558" y="2001"/>
                </a:lnTo>
                <a:lnTo>
                  <a:pt x="1574" y="2005"/>
                </a:lnTo>
                <a:lnTo>
                  <a:pt x="1591" y="2019"/>
                </a:lnTo>
                <a:lnTo>
                  <a:pt x="1591" y="2029"/>
                </a:lnTo>
                <a:lnTo>
                  <a:pt x="1627" y="2051"/>
                </a:lnTo>
                <a:lnTo>
                  <a:pt x="1643" y="2048"/>
                </a:lnTo>
                <a:lnTo>
                  <a:pt x="1644" y="2041"/>
                </a:lnTo>
                <a:lnTo>
                  <a:pt x="1633" y="2032"/>
                </a:lnTo>
                <a:lnTo>
                  <a:pt x="1659" y="2018"/>
                </a:lnTo>
                <a:lnTo>
                  <a:pt x="1669" y="2032"/>
                </a:lnTo>
                <a:lnTo>
                  <a:pt x="1679" y="2028"/>
                </a:lnTo>
                <a:lnTo>
                  <a:pt x="1682" y="2041"/>
                </a:lnTo>
                <a:lnTo>
                  <a:pt x="1696" y="2034"/>
                </a:lnTo>
                <a:lnTo>
                  <a:pt x="1708" y="2060"/>
                </a:lnTo>
                <a:lnTo>
                  <a:pt x="1727" y="2065"/>
                </a:lnTo>
                <a:lnTo>
                  <a:pt x="1728" y="2052"/>
                </a:lnTo>
                <a:lnTo>
                  <a:pt x="1711" y="2025"/>
                </a:lnTo>
                <a:lnTo>
                  <a:pt x="1717" y="2014"/>
                </a:lnTo>
                <a:lnTo>
                  <a:pt x="1698" y="2019"/>
                </a:lnTo>
                <a:lnTo>
                  <a:pt x="1704" y="2001"/>
                </a:lnTo>
                <a:lnTo>
                  <a:pt x="1691" y="1999"/>
                </a:lnTo>
                <a:lnTo>
                  <a:pt x="1676" y="1965"/>
                </a:lnTo>
                <a:lnTo>
                  <a:pt x="1659" y="1960"/>
                </a:lnTo>
                <a:lnTo>
                  <a:pt x="1666" y="1940"/>
                </a:lnTo>
                <a:lnTo>
                  <a:pt x="1673" y="1949"/>
                </a:lnTo>
                <a:lnTo>
                  <a:pt x="1682" y="1937"/>
                </a:lnTo>
                <a:lnTo>
                  <a:pt x="1681" y="1913"/>
                </a:lnTo>
                <a:lnTo>
                  <a:pt x="1693" y="1904"/>
                </a:lnTo>
                <a:lnTo>
                  <a:pt x="1702" y="1910"/>
                </a:lnTo>
                <a:lnTo>
                  <a:pt x="1693" y="1929"/>
                </a:lnTo>
                <a:lnTo>
                  <a:pt x="1714" y="1917"/>
                </a:lnTo>
                <a:lnTo>
                  <a:pt x="1740" y="1923"/>
                </a:lnTo>
                <a:lnTo>
                  <a:pt x="1740" y="1911"/>
                </a:lnTo>
                <a:lnTo>
                  <a:pt x="1755" y="1927"/>
                </a:lnTo>
                <a:lnTo>
                  <a:pt x="1768" y="1930"/>
                </a:lnTo>
                <a:lnTo>
                  <a:pt x="1774" y="1924"/>
                </a:lnTo>
                <a:lnTo>
                  <a:pt x="1764" y="1920"/>
                </a:lnTo>
                <a:lnTo>
                  <a:pt x="1766" y="1900"/>
                </a:lnTo>
                <a:lnTo>
                  <a:pt x="1774" y="1884"/>
                </a:lnTo>
                <a:lnTo>
                  <a:pt x="1784" y="1880"/>
                </a:lnTo>
                <a:lnTo>
                  <a:pt x="1776" y="1878"/>
                </a:lnTo>
                <a:lnTo>
                  <a:pt x="1776" y="1867"/>
                </a:lnTo>
                <a:lnTo>
                  <a:pt x="1794" y="1862"/>
                </a:lnTo>
                <a:lnTo>
                  <a:pt x="1784" y="1848"/>
                </a:lnTo>
                <a:lnTo>
                  <a:pt x="1799" y="1854"/>
                </a:lnTo>
                <a:lnTo>
                  <a:pt x="1804" y="1845"/>
                </a:lnTo>
                <a:lnTo>
                  <a:pt x="1812" y="1864"/>
                </a:lnTo>
                <a:lnTo>
                  <a:pt x="1822" y="1864"/>
                </a:lnTo>
                <a:lnTo>
                  <a:pt x="1809" y="1841"/>
                </a:lnTo>
                <a:lnTo>
                  <a:pt x="1825" y="1838"/>
                </a:lnTo>
                <a:lnTo>
                  <a:pt x="1822" y="1828"/>
                </a:lnTo>
                <a:lnTo>
                  <a:pt x="1815" y="1835"/>
                </a:lnTo>
                <a:lnTo>
                  <a:pt x="1799" y="1829"/>
                </a:lnTo>
                <a:lnTo>
                  <a:pt x="1806" y="1799"/>
                </a:lnTo>
                <a:lnTo>
                  <a:pt x="1813" y="1799"/>
                </a:lnTo>
                <a:lnTo>
                  <a:pt x="1813" y="1776"/>
                </a:lnTo>
                <a:lnTo>
                  <a:pt x="1829" y="1773"/>
                </a:lnTo>
                <a:lnTo>
                  <a:pt x="1813" y="1763"/>
                </a:lnTo>
                <a:lnTo>
                  <a:pt x="1819" y="1757"/>
                </a:lnTo>
                <a:close/>
                <a:moveTo>
                  <a:pt x="1768" y="1797"/>
                </a:moveTo>
                <a:lnTo>
                  <a:pt x="1777" y="1819"/>
                </a:lnTo>
                <a:lnTo>
                  <a:pt x="1764" y="1842"/>
                </a:lnTo>
                <a:lnTo>
                  <a:pt x="1764" y="1849"/>
                </a:lnTo>
                <a:lnTo>
                  <a:pt x="1774" y="1852"/>
                </a:lnTo>
                <a:lnTo>
                  <a:pt x="1763" y="1854"/>
                </a:lnTo>
                <a:lnTo>
                  <a:pt x="1761" y="1884"/>
                </a:lnTo>
                <a:lnTo>
                  <a:pt x="1731" y="1891"/>
                </a:lnTo>
                <a:lnTo>
                  <a:pt x="1735" y="1884"/>
                </a:lnTo>
                <a:lnTo>
                  <a:pt x="1722" y="1878"/>
                </a:lnTo>
                <a:lnTo>
                  <a:pt x="1715" y="1894"/>
                </a:lnTo>
                <a:lnTo>
                  <a:pt x="1701" y="1898"/>
                </a:lnTo>
                <a:lnTo>
                  <a:pt x="1705" y="1872"/>
                </a:lnTo>
                <a:lnTo>
                  <a:pt x="1712" y="1868"/>
                </a:lnTo>
                <a:lnTo>
                  <a:pt x="1717" y="1874"/>
                </a:lnTo>
                <a:lnTo>
                  <a:pt x="1730" y="1858"/>
                </a:lnTo>
                <a:lnTo>
                  <a:pt x="1728" y="1852"/>
                </a:lnTo>
                <a:lnTo>
                  <a:pt x="1711" y="1854"/>
                </a:lnTo>
                <a:lnTo>
                  <a:pt x="1714" y="1844"/>
                </a:lnTo>
                <a:lnTo>
                  <a:pt x="1741" y="1844"/>
                </a:lnTo>
                <a:lnTo>
                  <a:pt x="1737" y="1823"/>
                </a:lnTo>
                <a:lnTo>
                  <a:pt x="1748" y="1809"/>
                </a:lnTo>
                <a:lnTo>
                  <a:pt x="1758" y="1816"/>
                </a:lnTo>
                <a:lnTo>
                  <a:pt x="1768" y="1797"/>
                </a:lnTo>
                <a:close/>
                <a:moveTo>
                  <a:pt x="484" y="1952"/>
                </a:moveTo>
                <a:lnTo>
                  <a:pt x="493" y="1962"/>
                </a:lnTo>
                <a:lnTo>
                  <a:pt x="510" y="1962"/>
                </a:lnTo>
                <a:lnTo>
                  <a:pt x="512" y="1969"/>
                </a:lnTo>
                <a:lnTo>
                  <a:pt x="519" y="1963"/>
                </a:lnTo>
                <a:lnTo>
                  <a:pt x="523" y="1975"/>
                </a:lnTo>
                <a:lnTo>
                  <a:pt x="526" y="1960"/>
                </a:lnTo>
                <a:lnTo>
                  <a:pt x="538" y="1966"/>
                </a:lnTo>
                <a:lnTo>
                  <a:pt x="530" y="1978"/>
                </a:lnTo>
                <a:lnTo>
                  <a:pt x="543" y="2016"/>
                </a:lnTo>
                <a:lnTo>
                  <a:pt x="535" y="2044"/>
                </a:lnTo>
                <a:lnTo>
                  <a:pt x="538" y="2067"/>
                </a:lnTo>
                <a:lnTo>
                  <a:pt x="528" y="2065"/>
                </a:lnTo>
                <a:lnTo>
                  <a:pt x="510" y="2083"/>
                </a:lnTo>
                <a:lnTo>
                  <a:pt x="497" y="2081"/>
                </a:lnTo>
                <a:lnTo>
                  <a:pt x="492" y="2109"/>
                </a:lnTo>
                <a:lnTo>
                  <a:pt x="510" y="2148"/>
                </a:lnTo>
                <a:lnTo>
                  <a:pt x="520" y="2156"/>
                </a:lnTo>
                <a:lnTo>
                  <a:pt x="510" y="2172"/>
                </a:lnTo>
                <a:lnTo>
                  <a:pt x="538" y="2192"/>
                </a:lnTo>
                <a:lnTo>
                  <a:pt x="549" y="2186"/>
                </a:lnTo>
                <a:lnTo>
                  <a:pt x="568" y="2198"/>
                </a:lnTo>
                <a:lnTo>
                  <a:pt x="571" y="2237"/>
                </a:lnTo>
                <a:lnTo>
                  <a:pt x="587" y="2244"/>
                </a:lnTo>
                <a:lnTo>
                  <a:pt x="601" y="2241"/>
                </a:lnTo>
                <a:lnTo>
                  <a:pt x="607" y="2235"/>
                </a:lnTo>
                <a:lnTo>
                  <a:pt x="595" y="2225"/>
                </a:lnTo>
                <a:lnTo>
                  <a:pt x="627" y="2214"/>
                </a:lnTo>
                <a:lnTo>
                  <a:pt x="626" y="2201"/>
                </a:lnTo>
                <a:lnTo>
                  <a:pt x="649" y="2189"/>
                </a:lnTo>
                <a:lnTo>
                  <a:pt x="696" y="2192"/>
                </a:lnTo>
                <a:lnTo>
                  <a:pt x="698" y="2186"/>
                </a:lnTo>
                <a:lnTo>
                  <a:pt x="715" y="2184"/>
                </a:lnTo>
                <a:lnTo>
                  <a:pt x="722" y="2198"/>
                </a:lnTo>
                <a:lnTo>
                  <a:pt x="741" y="2208"/>
                </a:lnTo>
                <a:lnTo>
                  <a:pt x="745" y="2202"/>
                </a:lnTo>
                <a:lnTo>
                  <a:pt x="767" y="2211"/>
                </a:lnTo>
                <a:lnTo>
                  <a:pt x="777" y="2228"/>
                </a:lnTo>
                <a:lnTo>
                  <a:pt x="768" y="2244"/>
                </a:lnTo>
                <a:lnTo>
                  <a:pt x="775" y="2253"/>
                </a:lnTo>
                <a:lnTo>
                  <a:pt x="767" y="2259"/>
                </a:lnTo>
                <a:lnTo>
                  <a:pt x="754" y="2253"/>
                </a:lnTo>
                <a:lnTo>
                  <a:pt x="752" y="2264"/>
                </a:lnTo>
                <a:lnTo>
                  <a:pt x="763" y="2270"/>
                </a:lnTo>
                <a:lnTo>
                  <a:pt x="750" y="2292"/>
                </a:lnTo>
                <a:lnTo>
                  <a:pt x="764" y="2355"/>
                </a:lnTo>
                <a:lnTo>
                  <a:pt x="760" y="2368"/>
                </a:lnTo>
                <a:lnTo>
                  <a:pt x="748" y="2372"/>
                </a:lnTo>
                <a:lnTo>
                  <a:pt x="726" y="2395"/>
                </a:lnTo>
                <a:lnTo>
                  <a:pt x="722" y="2410"/>
                </a:lnTo>
                <a:lnTo>
                  <a:pt x="767" y="2442"/>
                </a:lnTo>
                <a:lnTo>
                  <a:pt x="755" y="2436"/>
                </a:lnTo>
                <a:lnTo>
                  <a:pt x="755" y="2444"/>
                </a:lnTo>
                <a:lnTo>
                  <a:pt x="744" y="2446"/>
                </a:lnTo>
                <a:lnTo>
                  <a:pt x="737" y="2457"/>
                </a:lnTo>
                <a:lnTo>
                  <a:pt x="724" y="2455"/>
                </a:lnTo>
                <a:lnTo>
                  <a:pt x="726" y="2446"/>
                </a:lnTo>
                <a:lnTo>
                  <a:pt x="711" y="2446"/>
                </a:lnTo>
                <a:lnTo>
                  <a:pt x="706" y="2460"/>
                </a:lnTo>
                <a:lnTo>
                  <a:pt x="698" y="2457"/>
                </a:lnTo>
                <a:lnTo>
                  <a:pt x="709" y="2421"/>
                </a:lnTo>
                <a:lnTo>
                  <a:pt x="692" y="2411"/>
                </a:lnTo>
                <a:lnTo>
                  <a:pt x="677" y="2416"/>
                </a:lnTo>
                <a:lnTo>
                  <a:pt x="683" y="2429"/>
                </a:lnTo>
                <a:lnTo>
                  <a:pt x="679" y="2436"/>
                </a:lnTo>
                <a:lnTo>
                  <a:pt x="672" y="2436"/>
                </a:lnTo>
                <a:lnTo>
                  <a:pt x="666" y="2427"/>
                </a:lnTo>
                <a:lnTo>
                  <a:pt x="652" y="2433"/>
                </a:lnTo>
                <a:lnTo>
                  <a:pt x="646" y="2417"/>
                </a:lnTo>
                <a:lnTo>
                  <a:pt x="637" y="2423"/>
                </a:lnTo>
                <a:lnTo>
                  <a:pt x="644" y="2436"/>
                </a:lnTo>
                <a:lnTo>
                  <a:pt x="637" y="2443"/>
                </a:lnTo>
                <a:lnTo>
                  <a:pt x="618" y="2437"/>
                </a:lnTo>
                <a:lnTo>
                  <a:pt x="591" y="2442"/>
                </a:lnTo>
                <a:lnTo>
                  <a:pt x="584" y="2427"/>
                </a:lnTo>
                <a:lnTo>
                  <a:pt x="592" y="2423"/>
                </a:lnTo>
                <a:lnTo>
                  <a:pt x="592" y="2414"/>
                </a:lnTo>
                <a:lnTo>
                  <a:pt x="579" y="2411"/>
                </a:lnTo>
                <a:lnTo>
                  <a:pt x="569" y="2365"/>
                </a:lnTo>
                <a:lnTo>
                  <a:pt x="577" y="2328"/>
                </a:lnTo>
                <a:lnTo>
                  <a:pt x="588" y="2310"/>
                </a:lnTo>
                <a:lnTo>
                  <a:pt x="581" y="2302"/>
                </a:lnTo>
                <a:lnTo>
                  <a:pt x="542" y="2305"/>
                </a:lnTo>
                <a:lnTo>
                  <a:pt x="502" y="2325"/>
                </a:lnTo>
                <a:lnTo>
                  <a:pt x="515" y="2391"/>
                </a:lnTo>
                <a:lnTo>
                  <a:pt x="506" y="2406"/>
                </a:lnTo>
                <a:lnTo>
                  <a:pt x="477" y="2416"/>
                </a:lnTo>
                <a:lnTo>
                  <a:pt x="422" y="2404"/>
                </a:lnTo>
                <a:lnTo>
                  <a:pt x="430" y="2391"/>
                </a:lnTo>
                <a:lnTo>
                  <a:pt x="411" y="2384"/>
                </a:lnTo>
                <a:lnTo>
                  <a:pt x="421" y="2374"/>
                </a:lnTo>
                <a:lnTo>
                  <a:pt x="414" y="2362"/>
                </a:lnTo>
                <a:lnTo>
                  <a:pt x="388" y="2361"/>
                </a:lnTo>
                <a:lnTo>
                  <a:pt x="385" y="2345"/>
                </a:lnTo>
                <a:lnTo>
                  <a:pt x="395" y="2342"/>
                </a:lnTo>
                <a:lnTo>
                  <a:pt x="399" y="2332"/>
                </a:lnTo>
                <a:lnTo>
                  <a:pt x="394" y="2322"/>
                </a:lnTo>
                <a:lnTo>
                  <a:pt x="414" y="2318"/>
                </a:lnTo>
                <a:lnTo>
                  <a:pt x="402" y="2282"/>
                </a:lnTo>
                <a:lnTo>
                  <a:pt x="389" y="2277"/>
                </a:lnTo>
                <a:lnTo>
                  <a:pt x="382" y="2264"/>
                </a:lnTo>
                <a:lnTo>
                  <a:pt x="386" y="2238"/>
                </a:lnTo>
                <a:lnTo>
                  <a:pt x="372" y="2233"/>
                </a:lnTo>
                <a:lnTo>
                  <a:pt x="373" y="2220"/>
                </a:lnTo>
                <a:lnTo>
                  <a:pt x="347" y="2186"/>
                </a:lnTo>
                <a:lnTo>
                  <a:pt x="337" y="2136"/>
                </a:lnTo>
                <a:lnTo>
                  <a:pt x="355" y="2119"/>
                </a:lnTo>
                <a:lnTo>
                  <a:pt x="350" y="2106"/>
                </a:lnTo>
                <a:lnTo>
                  <a:pt x="356" y="2100"/>
                </a:lnTo>
                <a:lnTo>
                  <a:pt x="373" y="2099"/>
                </a:lnTo>
                <a:lnTo>
                  <a:pt x="371" y="2083"/>
                </a:lnTo>
                <a:lnTo>
                  <a:pt x="381" y="2065"/>
                </a:lnTo>
                <a:lnTo>
                  <a:pt x="375" y="2061"/>
                </a:lnTo>
                <a:lnTo>
                  <a:pt x="394" y="2051"/>
                </a:lnTo>
                <a:lnTo>
                  <a:pt x="396" y="2035"/>
                </a:lnTo>
                <a:lnTo>
                  <a:pt x="404" y="2047"/>
                </a:lnTo>
                <a:lnTo>
                  <a:pt x="432" y="2042"/>
                </a:lnTo>
                <a:lnTo>
                  <a:pt x="415" y="2019"/>
                </a:lnTo>
                <a:lnTo>
                  <a:pt x="415" y="2003"/>
                </a:lnTo>
                <a:lnTo>
                  <a:pt x="425" y="2003"/>
                </a:lnTo>
                <a:lnTo>
                  <a:pt x="418" y="1991"/>
                </a:lnTo>
                <a:lnTo>
                  <a:pt x="437" y="1985"/>
                </a:lnTo>
                <a:lnTo>
                  <a:pt x="435" y="1973"/>
                </a:lnTo>
                <a:lnTo>
                  <a:pt x="444" y="1962"/>
                </a:lnTo>
                <a:lnTo>
                  <a:pt x="484" y="1952"/>
                </a:lnTo>
                <a:close/>
                <a:moveTo>
                  <a:pt x="716" y="2002"/>
                </a:moveTo>
                <a:lnTo>
                  <a:pt x="721" y="2015"/>
                </a:lnTo>
                <a:lnTo>
                  <a:pt x="708" y="2045"/>
                </a:lnTo>
                <a:lnTo>
                  <a:pt x="692" y="2060"/>
                </a:lnTo>
                <a:lnTo>
                  <a:pt x="682" y="2116"/>
                </a:lnTo>
                <a:lnTo>
                  <a:pt x="705" y="2122"/>
                </a:lnTo>
                <a:lnTo>
                  <a:pt x="703" y="2084"/>
                </a:lnTo>
                <a:lnTo>
                  <a:pt x="726" y="2052"/>
                </a:lnTo>
                <a:lnTo>
                  <a:pt x="744" y="2055"/>
                </a:lnTo>
                <a:lnTo>
                  <a:pt x="748" y="2084"/>
                </a:lnTo>
                <a:lnTo>
                  <a:pt x="760" y="2080"/>
                </a:lnTo>
                <a:lnTo>
                  <a:pt x="778" y="2103"/>
                </a:lnTo>
                <a:lnTo>
                  <a:pt x="775" y="2127"/>
                </a:lnTo>
                <a:lnTo>
                  <a:pt x="763" y="2133"/>
                </a:lnTo>
                <a:lnTo>
                  <a:pt x="757" y="2148"/>
                </a:lnTo>
                <a:lnTo>
                  <a:pt x="770" y="2142"/>
                </a:lnTo>
                <a:lnTo>
                  <a:pt x="774" y="2155"/>
                </a:lnTo>
                <a:lnTo>
                  <a:pt x="767" y="2162"/>
                </a:lnTo>
                <a:lnTo>
                  <a:pt x="793" y="2162"/>
                </a:lnTo>
                <a:lnTo>
                  <a:pt x="794" y="2175"/>
                </a:lnTo>
                <a:lnTo>
                  <a:pt x="810" y="2179"/>
                </a:lnTo>
                <a:lnTo>
                  <a:pt x="813" y="2197"/>
                </a:lnTo>
                <a:lnTo>
                  <a:pt x="797" y="2197"/>
                </a:lnTo>
                <a:lnTo>
                  <a:pt x="788" y="2182"/>
                </a:lnTo>
                <a:lnTo>
                  <a:pt x="775" y="2192"/>
                </a:lnTo>
                <a:lnTo>
                  <a:pt x="758" y="2175"/>
                </a:lnTo>
                <a:lnTo>
                  <a:pt x="744" y="2181"/>
                </a:lnTo>
                <a:lnTo>
                  <a:pt x="702" y="2153"/>
                </a:lnTo>
                <a:lnTo>
                  <a:pt x="696" y="2175"/>
                </a:lnTo>
                <a:lnTo>
                  <a:pt x="672" y="2181"/>
                </a:lnTo>
                <a:lnTo>
                  <a:pt x="643" y="2181"/>
                </a:lnTo>
                <a:lnTo>
                  <a:pt x="613" y="2165"/>
                </a:lnTo>
                <a:lnTo>
                  <a:pt x="617" y="2159"/>
                </a:lnTo>
                <a:lnTo>
                  <a:pt x="604" y="2146"/>
                </a:lnTo>
                <a:lnTo>
                  <a:pt x="600" y="2125"/>
                </a:lnTo>
                <a:lnTo>
                  <a:pt x="603" y="2107"/>
                </a:lnTo>
                <a:lnTo>
                  <a:pt x="626" y="2093"/>
                </a:lnTo>
                <a:lnTo>
                  <a:pt x="628" y="2077"/>
                </a:lnTo>
                <a:lnTo>
                  <a:pt x="649" y="2061"/>
                </a:lnTo>
                <a:lnTo>
                  <a:pt x="650" y="2042"/>
                </a:lnTo>
                <a:lnTo>
                  <a:pt x="662" y="2025"/>
                </a:lnTo>
                <a:lnTo>
                  <a:pt x="693" y="2006"/>
                </a:lnTo>
                <a:lnTo>
                  <a:pt x="705" y="2009"/>
                </a:lnTo>
                <a:lnTo>
                  <a:pt x="716" y="2002"/>
                </a:lnTo>
                <a:close/>
                <a:moveTo>
                  <a:pt x="1005" y="2130"/>
                </a:moveTo>
                <a:lnTo>
                  <a:pt x="1046" y="2148"/>
                </a:lnTo>
                <a:lnTo>
                  <a:pt x="1061" y="2162"/>
                </a:lnTo>
                <a:lnTo>
                  <a:pt x="1057" y="2168"/>
                </a:lnTo>
                <a:lnTo>
                  <a:pt x="1016" y="2166"/>
                </a:lnTo>
                <a:lnTo>
                  <a:pt x="1005" y="2174"/>
                </a:lnTo>
                <a:lnTo>
                  <a:pt x="997" y="2197"/>
                </a:lnTo>
                <a:lnTo>
                  <a:pt x="979" y="2202"/>
                </a:lnTo>
                <a:lnTo>
                  <a:pt x="970" y="2189"/>
                </a:lnTo>
                <a:lnTo>
                  <a:pt x="977" y="2179"/>
                </a:lnTo>
                <a:lnTo>
                  <a:pt x="954" y="2174"/>
                </a:lnTo>
                <a:lnTo>
                  <a:pt x="948" y="2150"/>
                </a:lnTo>
                <a:lnTo>
                  <a:pt x="1005" y="2130"/>
                </a:lnTo>
                <a:close/>
                <a:moveTo>
                  <a:pt x="1068" y="2169"/>
                </a:moveTo>
                <a:lnTo>
                  <a:pt x="1090" y="2205"/>
                </a:lnTo>
                <a:lnTo>
                  <a:pt x="1117" y="2221"/>
                </a:lnTo>
                <a:lnTo>
                  <a:pt x="1107" y="2235"/>
                </a:lnTo>
                <a:lnTo>
                  <a:pt x="1071" y="2233"/>
                </a:lnTo>
                <a:lnTo>
                  <a:pt x="1081" y="2253"/>
                </a:lnTo>
                <a:lnTo>
                  <a:pt x="1075" y="2266"/>
                </a:lnTo>
                <a:lnTo>
                  <a:pt x="1067" y="2253"/>
                </a:lnTo>
                <a:lnTo>
                  <a:pt x="1045" y="2253"/>
                </a:lnTo>
                <a:lnTo>
                  <a:pt x="1044" y="2238"/>
                </a:lnTo>
                <a:lnTo>
                  <a:pt x="1022" y="2240"/>
                </a:lnTo>
                <a:lnTo>
                  <a:pt x="1019" y="2233"/>
                </a:lnTo>
                <a:lnTo>
                  <a:pt x="1032" y="2230"/>
                </a:lnTo>
                <a:lnTo>
                  <a:pt x="1028" y="2224"/>
                </a:lnTo>
                <a:lnTo>
                  <a:pt x="1003" y="2217"/>
                </a:lnTo>
                <a:lnTo>
                  <a:pt x="1006" y="2202"/>
                </a:lnTo>
                <a:lnTo>
                  <a:pt x="1013" y="2211"/>
                </a:lnTo>
                <a:lnTo>
                  <a:pt x="1028" y="2210"/>
                </a:lnTo>
                <a:lnTo>
                  <a:pt x="1016" y="2199"/>
                </a:lnTo>
                <a:lnTo>
                  <a:pt x="1032" y="2176"/>
                </a:lnTo>
                <a:lnTo>
                  <a:pt x="1068" y="2169"/>
                </a:lnTo>
                <a:close/>
                <a:moveTo>
                  <a:pt x="1489" y="2218"/>
                </a:moveTo>
                <a:lnTo>
                  <a:pt x="1490" y="2224"/>
                </a:lnTo>
                <a:lnTo>
                  <a:pt x="1477" y="2231"/>
                </a:lnTo>
                <a:lnTo>
                  <a:pt x="1485" y="2238"/>
                </a:lnTo>
                <a:lnTo>
                  <a:pt x="1486" y="2230"/>
                </a:lnTo>
                <a:lnTo>
                  <a:pt x="1493" y="2231"/>
                </a:lnTo>
                <a:lnTo>
                  <a:pt x="1489" y="2240"/>
                </a:lnTo>
                <a:lnTo>
                  <a:pt x="1502" y="2254"/>
                </a:lnTo>
                <a:lnTo>
                  <a:pt x="1503" y="2292"/>
                </a:lnTo>
                <a:lnTo>
                  <a:pt x="1525" y="2287"/>
                </a:lnTo>
                <a:lnTo>
                  <a:pt x="1535" y="2303"/>
                </a:lnTo>
                <a:lnTo>
                  <a:pt x="1529" y="2323"/>
                </a:lnTo>
                <a:lnTo>
                  <a:pt x="1495" y="2344"/>
                </a:lnTo>
                <a:lnTo>
                  <a:pt x="1483" y="2335"/>
                </a:lnTo>
                <a:lnTo>
                  <a:pt x="1460" y="2336"/>
                </a:lnTo>
                <a:lnTo>
                  <a:pt x="1466" y="2331"/>
                </a:lnTo>
                <a:lnTo>
                  <a:pt x="1460" y="2319"/>
                </a:lnTo>
                <a:lnTo>
                  <a:pt x="1470" y="2315"/>
                </a:lnTo>
                <a:lnTo>
                  <a:pt x="1446" y="2283"/>
                </a:lnTo>
                <a:lnTo>
                  <a:pt x="1451" y="2273"/>
                </a:lnTo>
                <a:lnTo>
                  <a:pt x="1450" y="2241"/>
                </a:lnTo>
                <a:lnTo>
                  <a:pt x="1460" y="2253"/>
                </a:lnTo>
                <a:lnTo>
                  <a:pt x="1459" y="2274"/>
                </a:lnTo>
                <a:lnTo>
                  <a:pt x="1472" y="2267"/>
                </a:lnTo>
                <a:lnTo>
                  <a:pt x="1469" y="2248"/>
                </a:lnTo>
                <a:lnTo>
                  <a:pt x="1489" y="2260"/>
                </a:lnTo>
                <a:lnTo>
                  <a:pt x="1477" y="2241"/>
                </a:lnTo>
                <a:lnTo>
                  <a:pt x="1461" y="2246"/>
                </a:lnTo>
                <a:lnTo>
                  <a:pt x="1457" y="2233"/>
                </a:lnTo>
                <a:lnTo>
                  <a:pt x="1461" y="2218"/>
                </a:lnTo>
                <a:lnTo>
                  <a:pt x="1489" y="2218"/>
                </a:lnTo>
                <a:close/>
                <a:moveTo>
                  <a:pt x="1082" y="2557"/>
                </a:moveTo>
                <a:lnTo>
                  <a:pt x="1104" y="2574"/>
                </a:lnTo>
                <a:lnTo>
                  <a:pt x="1116" y="2571"/>
                </a:lnTo>
                <a:lnTo>
                  <a:pt x="1133" y="2586"/>
                </a:lnTo>
                <a:lnTo>
                  <a:pt x="1129" y="2596"/>
                </a:lnTo>
                <a:lnTo>
                  <a:pt x="1116" y="2599"/>
                </a:lnTo>
                <a:lnTo>
                  <a:pt x="1127" y="2604"/>
                </a:lnTo>
                <a:lnTo>
                  <a:pt x="1133" y="2615"/>
                </a:lnTo>
                <a:lnTo>
                  <a:pt x="1149" y="2586"/>
                </a:lnTo>
                <a:lnTo>
                  <a:pt x="1173" y="2584"/>
                </a:lnTo>
                <a:lnTo>
                  <a:pt x="1163" y="2594"/>
                </a:lnTo>
                <a:lnTo>
                  <a:pt x="1169" y="2602"/>
                </a:lnTo>
                <a:lnTo>
                  <a:pt x="1155" y="2610"/>
                </a:lnTo>
                <a:lnTo>
                  <a:pt x="1157" y="2626"/>
                </a:lnTo>
                <a:lnTo>
                  <a:pt x="1127" y="2625"/>
                </a:lnTo>
                <a:lnTo>
                  <a:pt x="1126" y="2616"/>
                </a:lnTo>
                <a:lnTo>
                  <a:pt x="1111" y="2610"/>
                </a:lnTo>
                <a:lnTo>
                  <a:pt x="1100" y="2626"/>
                </a:lnTo>
                <a:lnTo>
                  <a:pt x="1081" y="2627"/>
                </a:lnTo>
                <a:lnTo>
                  <a:pt x="1078" y="2643"/>
                </a:lnTo>
                <a:lnTo>
                  <a:pt x="1061" y="2640"/>
                </a:lnTo>
                <a:lnTo>
                  <a:pt x="1057" y="2630"/>
                </a:lnTo>
                <a:lnTo>
                  <a:pt x="1077" y="2627"/>
                </a:lnTo>
                <a:lnTo>
                  <a:pt x="1077" y="2617"/>
                </a:lnTo>
                <a:lnTo>
                  <a:pt x="1062" y="2607"/>
                </a:lnTo>
                <a:lnTo>
                  <a:pt x="1068" y="2594"/>
                </a:lnTo>
                <a:lnTo>
                  <a:pt x="1052" y="2603"/>
                </a:lnTo>
                <a:lnTo>
                  <a:pt x="1044" y="2590"/>
                </a:lnTo>
                <a:lnTo>
                  <a:pt x="1064" y="2583"/>
                </a:lnTo>
                <a:lnTo>
                  <a:pt x="1052" y="2566"/>
                </a:lnTo>
                <a:lnTo>
                  <a:pt x="1061" y="2558"/>
                </a:lnTo>
                <a:lnTo>
                  <a:pt x="1082" y="255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4763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10" name="Freeform 21"/>
          <p:cNvSpPr>
            <a:spLocks noEditPoints="1"/>
          </p:cNvSpPr>
          <p:nvPr/>
        </p:nvSpPr>
        <p:spPr bwMode="auto">
          <a:xfrm>
            <a:off x="14566976" y="27397452"/>
            <a:ext cx="3830268" cy="1840725"/>
          </a:xfrm>
          <a:custGeom>
            <a:avLst/>
            <a:gdLst/>
            <a:ahLst/>
            <a:cxnLst>
              <a:cxn ang="0">
                <a:pos x="1355" y="105"/>
              </a:cxn>
              <a:cxn ang="0">
                <a:pos x="1371" y="113"/>
              </a:cxn>
              <a:cxn ang="0">
                <a:pos x="1330" y="147"/>
              </a:cxn>
              <a:cxn ang="0">
                <a:pos x="1350" y="81"/>
              </a:cxn>
              <a:cxn ang="0">
                <a:pos x="1211" y="394"/>
              </a:cxn>
              <a:cxn ang="0">
                <a:pos x="1160" y="500"/>
              </a:cxn>
              <a:cxn ang="0">
                <a:pos x="1046" y="525"/>
              </a:cxn>
              <a:cxn ang="0">
                <a:pos x="878" y="605"/>
              </a:cxn>
              <a:cxn ang="0">
                <a:pos x="780" y="643"/>
              </a:cxn>
              <a:cxn ang="0">
                <a:pos x="729" y="662"/>
              </a:cxn>
              <a:cxn ang="0">
                <a:pos x="688" y="675"/>
              </a:cxn>
              <a:cxn ang="0">
                <a:pos x="594" y="676"/>
              </a:cxn>
              <a:cxn ang="0">
                <a:pos x="494" y="659"/>
              </a:cxn>
              <a:cxn ang="0">
                <a:pos x="418" y="652"/>
              </a:cxn>
              <a:cxn ang="0">
                <a:pos x="228" y="695"/>
              </a:cxn>
              <a:cxn ang="0">
                <a:pos x="212" y="739"/>
              </a:cxn>
              <a:cxn ang="0">
                <a:pos x="170" y="739"/>
              </a:cxn>
              <a:cxn ang="0">
                <a:pos x="121" y="667"/>
              </a:cxn>
              <a:cxn ang="0">
                <a:pos x="0" y="562"/>
              </a:cxn>
              <a:cxn ang="0">
                <a:pos x="7" y="457"/>
              </a:cxn>
              <a:cxn ang="0">
                <a:pos x="82" y="386"/>
              </a:cxn>
              <a:cxn ang="0">
                <a:pos x="164" y="313"/>
              </a:cxn>
              <a:cxn ang="0">
                <a:pos x="249" y="200"/>
              </a:cxn>
              <a:cxn ang="0">
                <a:pos x="324" y="186"/>
              </a:cxn>
              <a:cxn ang="0">
                <a:pos x="382" y="153"/>
              </a:cxn>
              <a:cxn ang="0">
                <a:pos x="424" y="150"/>
              </a:cxn>
              <a:cxn ang="0">
                <a:pos x="545" y="111"/>
              </a:cxn>
              <a:cxn ang="0">
                <a:pos x="601" y="100"/>
              </a:cxn>
              <a:cxn ang="0">
                <a:pos x="662" y="91"/>
              </a:cxn>
              <a:cxn ang="0">
                <a:pos x="737" y="61"/>
              </a:cxn>
              <a:cxn ang="0">
                <a:pos x="823" y="19"/>
              </a:cxn>
              <a:cxn ang="0">
                <a:pos x="876" y="26"/>
              </a:cxn>
              <a:cxn ang="0">
                <a:pos x="1018" y="16"/>
              </a:cxn>
              <a:cxn ang="0">
                <a:pos x="1081" y="20"/>
              </a:cxn>
              <a:cxn ang="0">
                <a:pos x="1133" y="36"/>
              </a:cxn>
              <a:cxn ang="0">
                <a:pos x="1186" y="82"/>
              </a:cxn>
              <a:cxn ang="0">
                <a:pos x="1263" y="89"/>
              </a:cxn>
              <a:cxn ang="0">
                <a:pos x="1280" y="130"/>
              </a:cxn>
              <a:cxn ang="0">
                <a:pos x="1258" y="169"/>
              </a:cxn>
              <a:cxn ang="0">
                <a:pos x="1317" y="202"/>
              </a:cxn>
              <a:cxn ang="0">
                <a:pos x="1309" y="215"/>
              </a:cxn>
              <a:cxn ang="0">
                <a:pos x="1319" y="274"/>
              </a:cxn>
              <a:cxn ang="0">
                <a:pos x="1299" y="273"/>
              </a:cxn>
            </a:cxnLst>
            <a:rect l="0" t="0" r="r" b="b"/>
            <a:pathLst>
              <a:path w="1381" h="751">
                <a:moveTo>
                  <a:pt x="1350" y="81"/>
                </a:moveTo>
                <a:lnTo>
                  <a:pt x="1362" y="94"/>
                </a:lnTo>
                <a:lnTo>
                  <a:pt x="1355" y="105"/>
                </a:lnTo>
                <a:lnTo>
                  <a:pt x="1369" y="100"/>
                </a:lnTo>
                <a:lnTo>
                  <a:pt x="1381" y="104"/>
                </a:lnTo>
                <a:lnTo>
                  <a:pt x="1371" y="113"/>
                </a:lnTo>
                <a:lnTo>
                  <a:pt x="1378" y="134"/>
                </a:lnTo>
                <a:lnTo>
                  <a:pt x="1368" y="156"/>
                </a:lnTo>
                <a:lnTo>
                  <a:pt x="1330" y="147"/>
                </a:lnTo>
                <a:lnTo>
                  <a:pt x="1323" y="121"/>
                </a:lnTo>
                <a:lnTo>
                  <a:pt x="1337" y="85"/>
                </a:lnTo>
                <a:lnTo>
                  <a:pt x="1350" y="81"/>
                </a:lnTo>
                <a:close/>
                <a:moveTo>
                  <a:pt x="1267" y="352"/>
                </a:moveTo>
                <a:lnTo>
                  <a:pt x="1241" y="362"/>
                </a:lnTo>
                <a:lnTo>
                  <a:pt x="1211" y="394"/>
                </a:lnTo>
                <a:lnTo>
                  <a:pt x="1202" y="430"/>
                </a:lnTo>
                <a:lnTo>
                  <a:pt x="1157" y="474"/>
                </a:lnTo>
                <a:lnTo>
                  <a:pt x="1160" y="500"/>
                </a:lnTo>
                <a:lnTo>
                  <a:pt x="1137" y="526"/>
                </a:lnTo>
                <a:lnTo>
                  <a:pt x="1098" y="535"/>
                </a:lnTo>
                <a:lnTo>
                  <a:pt x="1046" y="525"/>
                </a:lnTo>
                <a:lnTo>
                  <a:pt x="990" y="584"/>
                </a:lnTo>
                <a:lnTo>
                  <a:pt x="945" y="587"/>
                </a:lnTo>
                <a:lnTo>
                  <a:pt x="878" y="605"/>
                </a:lnTo>
                <a:lnTo>
                  <a:pt x="863" y="598"/>
                </a:lnTo>
                <a:lnTo>
                  <a:pt x="827" y="604"/>
                </a:lnTo>
                <a:lnTo>
                  <a:pt x="780" y="643"/>
                </a:lnTo>
                <a:lnTo>
                  <a:pt x="778" y="656"/>
                </a:lnTo>
                <a:lnTo>
                  <a:pt x="745" y="669"/>
                </a:lnTo>
                <a:lnTo>
                  <a:pt x="729" y="662"/>
                </a:lnTo>
                <a:lnTo>
                  <a:pt x="728" y="653"/>
                </a:lnTo>
                <a:lnTo>
                  <a:pt x="696" y="652"/>
                </a:lnTo>
                <a:lnTo>
                  <a:pt x="688" y="675"/>
                </a:lnTo>
                <a:lnTo>
                  <a:pt x="662" y="659"/>
                </a:lnTo>
                <a:lnTo>
                  <a:pt x="623" y="662"/>
                </a:lnTo>
                <a:lnTo>
                  <a:pt x="594" y="676"/>
                </a:lnTo>
                <a:lnTo>
                  <a:pt x="528" y="692"/>
                </a:lnTo>
                <a:lnTo>
                  <a:pt x="507" y="662"/>
                </a:lnTo>
                <a:lnTo>
                  <a:pt x="494" y="659"/>
                </a:lnTo>
                <a:lnTo>
                  <a:pt x="453" y="670"/>
                </a:lnTo>
                <a:lnTo>
                  <a:pt x="428" y="650"/>
                </a:lnTo>
                <a:lnTo>
                  <a:pt x="418" y="652"/>
                </a:lnTo>
                <a:lnTo>
                  <a:pt x="359" y="679"/>
                </a:lnTo>
                <a:lnTo>
                  <a:pt x="283" y="659"/>
                </a:lnTo>
                <a:lnTo>
                  <a:pt x="228" y="695"/>
                </a:lnTo>
                <a:lnTo>
                  <a:pt x="228" y="748"/>
                </a:lnTo>
                <a:lnTo>
                  <a:pt x="218" y="751"/>
                </a:lnTo>
                <a:lnTo>
                  <a:pt x="212" y="739"/>
                </a:lnTo>
                <a:lnTo>
                  <a:pt x="203" y="739"/>
                </a:lnTo>
                <a:lnTo>
                  <a:pt x="186" y="751"/>
                </a:lnTo>
                <a:lnTo>
                  <a:pt x="170" y="739"/>
                </a:lnTo>
                <a:lnTo>
                  <a:pt x="174" y="719"/>
                </a:lnTo>
                <a:lnTo>
                  <a:pt x="159" y="719"/>
                </a:lnTo>
                <a:lnTo>
                  <a:pt x="121" y="667"/>
                </a:lnTo>
                <a:lnTo>
                  <a:pt x="66" y="644"/>
                </a:lnTo>
                <a:lnTo>
                  <a:pt x="33" y="617"/>
                </a:lnTo>
                <a:lnTo>
                  <a:pt x="0" y="562"/>
                </a:lnTo>
                <a:lnTo>
                  <a:pt x="10" y="503"/>
                </a:lnTo>
                <a:lnTo>
                  <a:pt x="0" y="470"/>
                </a:lnTo>
                <a:lnTo>
                  <a:pt x="7" y="457"/>
                </a:lnTo>
                <a:lnTo>
                  <a:pt x="32" y="444"/>
                </a:lnTo>
                <a:lnTo>
                  <a:pt x="32" y="418"/>
                </a:lnTo>
                <a:lnTo>
                  <a:pt x="82" y="386"/>
                </a:lnTo>
                <a:lnTo>
                  <a:pt x="104" y="353"/>
                </a:lnTo>
                <a:lnTo>
                  <a:pt x="125" y="358"/>
                </a:lnTo>
                <a:lnTo>
                  <a:pt x="164" y="313"/>
                </a:lnTo>
                <a:lnTo>
                  <a:pt x="172" y="261"/>
                </a:lnTo>
                <a:lnTo>
                  <a:pt x="248" y="231"/>
                </a:lnTo>
                <a:lnTo>
                  <a:pt x="249" y="200"/>
                </a:lnTo>
                <a:lnTo>
                  <a:pt x="255" y="196"/>
                </a:lnTo>
                <a:lnTo>
                  <a:pt x="291" y="195"/>
                </a:lnTo>
                <a:lnTo>
                  <a:pt x="324" y="186"/>
                </a:lnTo>
                <a:lnTo>
                  <a:pt x="329" y="176"/>
                </a:lnTo>
                <a:lnTo>
                  <a:pt x="352" y="177"/>
                </a:lnTo>
                <a:lnTo>
                  <a:pt x="382" y="153"/>
                </a:lnTo>
                <a:lnTo>
                  <a:pt x="391" y="153"/>
                </a:lnTo>
                <a:lnTo>
                  <a:pt x="404" y="166"/>
                </a:lnTo>
                <a:lnTo>
                  <a:pt x="424" y="150"/>
                </a:lnTo>
                <a:lnTo>
                  <a:pt x="499" y="131"/>
                </a:lnTo>
                <a:lnTo>
                  <a:pt x="522" y="113"/>
                </a:lnTo>
                <a:lnTo>
                  <a:pt x="545" y="111"/>
                </a:lnTo>
                <a:lnTo>
                  <a:pt x="552" y="97"/>
                </a:lnTo>
                <a:lnTo>
                  <a:pt x="565" y="89"/>
                </a:lnTo>
                <a:lnTo>
                  <a:pt x="601" y="100"/>
                </a:lnTo>
                <a:lnTo>
                  <a:pt x="624" y="97"/>
                </a:lnTo>
                <a:lnTo>
                  <a:pt x="644" y="82"/>
                </a:lnTo>
                <a:lnTo>
                  <a:pt x="662" y="91"/>
                </a:lnTo>
                <a:lnTo>
                  <a:pt x="685" y="78"/>
                </a:lnTo>
                <a:lnTo>
                  <a:pt x="722" y="81"/>
                </a:lnTo>
                <a:lnTo>
                  <a:pt x="737" y="61"/>
                </a:lnTo>
                <a:lnTo>
                  <a:pt x="803" y="55"/>
                </a:lnTo>
                <a:lnTo>
                  <a:pt x="804" y="40"/>
                </a:lnTo>
                <a:lnTo>
                  <a:pt x="823" y="19"/>
                </a:lnTo>
                <a:lnTo>
                  <a:pt x="856" y="46"/>
                </a:lnTo>
                <a:lnTo>
                  <a:pt x="872" y="42"/>
                </a:lnTo>
                <a:lnTo>
                  <a:pt x="876" y="26"/>
                </a:lnTo>
                <a:lnTo>
                  <a:pt x="892" y="32"/>
                </a:lnTo>
                <a:lnTo>
                  <a:pt x="960" y="10"/>
                </a:lnTo>
                <a:lnTo>
                  <a:pt x="1018" y="16"/>
                </a:lnTo>
                <a:lnTo>
                  <a:pt x="1022" y="0"/>
                </a:lnTo>
                <a:lnTo>
                  <a:pt x="1075" y="10"/>
                </a:lnTo>
                <a:lnTo>
                  <a:pt x="1081" y="20"/>
                </a:lnTo>
                <a:lnTo>
                  <a:pt x="1114" y="9"/>
                </a:lnTo>
                <a:lnTo>
                  <a:pt x="1131" y="10"/>
                </a:lnTo>
                <a:lnTo>
                  <a:pt x="1133" y="36"/>
                </a:lnTo>
                <a:lnTo>
                  <a:pt x="1154" y="65"/>
                </a:lnTo>
                <a:lnTo>
                  <a:pt x="1173" y="66"/>
                </a:lnTo>
                <a:lnTo>
                  <a:pt x="1186" y="82"/>
                </a:lnTo>
                <a:lnTo>
                  <a:pt x="1203" y="71"/>
                </a:lnTo>
                <a:lnTo>
                  <a:pt x="1244" y="75"/>
                </a:lnTo>
                <a:lnTo>
                  <a:pt x="1263" y="89"/>
                </a:lnTo>
                <a:lnTo>
                  <a:pt x="1255" y="113"/>
                </a:lnTo>
                <a:lnTo>
                  <a:pt x="1273" y="113"/>
                </a:lnTo>
                <a:lnTo>
                  <a:pt x="1280" y="130"/>
                </a:lnTo>
                <a:lnTo>
                  <a:pt x="1277" y="153"/>
                </a:lnTo>
                <a:lnTo>
                  <a:pt x="1263" y="156"/>
                </a:lnTo>
                <a:lnTo>
                  <a:pt x="1258" y="169"/>
                </a:lnTo>
                <a:lnTo>
                  <a:pt x="1291" y="195"/>
                </a:lnTo>
                <a:lnTo>
                  <a:pt x="1316" y="186"/>
                </a:lnTo>
                <a:lnTo>
                  <a:pt x="1317" y="202"/>
                </a:lnTo>
                <a:lnTo>
                  <a:pt x="1335" y="216"/>
                </a:lnTo>
                <a:lnTo>
                  <a:pt x="1326" y="226"/>
                </a:lnTo>
                <a:lnTo>
                  <a:pt x="1309" y="215"/>
                </a:lnTo>
                <a:lnTo>
                  <a:pt x="1294" y="236"/>
                </a:lnTo>
                <a:lnTo>
                  <a:pt x="1291" y="255"/>
                </a:lnTo>
                <a:lnTo>
                  <a:pt x="1319" y="274"/>
                </a:lnTo>
                <a:lnTo>
                  <a:pt x="1306" y="290"/>
                </a:lnTo>
                <a:lnTo>
                  <a:pt x="1294" y="281"/>
                </a:lnTo>
                <a:lnTo>
                  <a:pt x="1299" y="273"/>
                </a:lnTo>
                <a:lnTo>
                  <a:pt x="1283" y="267"/>
                </a:lnTo>
                <a:lnTo>
                  <a:pt x="1267" y="3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763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>
            <a:off x="18889777" y="11486240"/>
            <a:ext cx="942453" cy="2127876"/>
          </a:xfrm>
          <a:custGeom>
            <a:avLst/>
            <a:gdLst/>
            <a:ahLst/>
            <a:cxnLst>
              <a:cxn ang="0">
                <a:pos x="268" y="85"/>
              </a:cxn>
              <a:cxn ang="0">
                <a:pos x="296" y="125"/>
              </a:cxn>
              <a:cxn ang="0">
                <a:pos x="290" y="176"/>
              </a:cxn>
              <a:cxn ang="0">
                <a:pos x="251" y="186"/>
              </a:cxn>
              <a:cxn ang="0">
                <a:pos x="302" y="248"/>
              </a:cxn>
              <a:cxn ang="0">
                <a:pos x="302" y="298"/>
              </a:cxn>
              <a:cxn ang="0">
                <a:pos x="309" y="323"/>
              </a:cxn>
              <a:cxn ang="0">
                <a:pos x="369" y="327"/>
              </a:cxn>
              <a:cxn ang="0">
                <a:pos x="368" y="353"/>
              </a:cxn>
              <a:cxn ang="0">
                <a:pos x="353" y="385"/>
              </a:cxn>
              <a:cxn ang="0">
                <a:pos x="372" y="406"/>
              </a:cxn>
              <a:cxn ang="0">
                <a:pos x="339" y="516"/>
              </a:cxn>
              <a:cxn ang="0">
                <a:pos x="349" y="501"/>
              </a:cxn>
              <a:cxn ang="0">
                <a:pos x="356" y="496"/>
              </a:cxn>
              <a:cxn ang="0">
                <a:pos x="369" y="498"/>
              </a:cxn>
              <a:cxn ang="0">
                <a:pos x="381" y="514"/>
              </a:cxn>
              <a:cxn ang="0">
                <a:pos x="385" y="514"/>
              </a:cxn>
              <a:cxn ang="0">
                <a:pos x="379" y="573"/>
              </a:cxn>
              <a:cxn ang="0">
                <a:pos x="364" y="624"/>
              </a:cxn>
              <a:cxn ang="0">
                <a:pos x="302" y="651"/>
              </a:cxn>
              <a:cxn ang="0">
                <a:pos x="284" y="653"/>
              </a:cxn>
              <a:cxn ang="0">
                <a:pos x="240" y="663"/>
              </a:cxn>
              <a:cxn ang="0">
                <a:pos x="245" y="820"/>
              </a:cxn>
              <a:cxn ang="0">
                <a:pos x="206" y="865"/>
              </a:cxn>
              <a:cxn ang="0">
                <a:pos x="175" y="828"/>
              </a:cxn>
              <a:cxn ang="0">
                <a:pos x="145" y="804"/>
              </a:cxn>
              <a:cxn ang="0">
                <a:pos x="121" y="748"/>
              </a:cxn>
              <a:cxn ang="0">
                <a:pos x="124" y="676"/>
              </a:cxn>
              <a:cxn ang="0">
                <a:pos x="120" y="624"/>
              </a:cxn>
              <a:cxn ang="0">
                <a:pos x="96" y="555"/>
              </a:cxn>
              <a:cxn ang="0">
                <a:pos x="47" y="527"/>
              </a:cxn>
              <a:cxn ang="0">
                <a:pos x="13" y="481"/>
              </a:cxn>
              <a:cxn ang="0">
                <a:pos x="10" y="445"/>
              </a:cxn>
              <a:cxn ang="0">
                <a:pos x="31" y="402"/>
              </a:cxn>
              <a:cxn ang="0">
                <a:pos x="31" y="346"/>
              </a:cxn>
              <a:cxn ang="0">
                <a:pos x="28" y="282"/>
              </a:cxn>
              <a:cxn ang="0">
                <a:pos x="22" y="222"/>
              </a:cxn>
              <a:cxn ang="0">
                <a:pos x="35" y="179"/>
              </a:cxn>
              <a:cxn ang="0">
                <a:pos x="31" y="122"/>
              </a:cxn>
              <a:cxn ang="0">
                <a:pos x="21" y="86"/>
              </a:cxn>
              <a:cxn ang="0">
                <a:pos x="0" y="50"/>
              </a:cxn>
              <a:cxn ang="0">
                <a:pos x="8" y="19"/>
              </a:cxn>
              <a:cxn ang="0">
                <a:pos x="57" y="0"/>
              </a:cxn>
              <a:cxn ang="0">
                <a:pos x="103" y="14"/>
              </a:cxn>
              <a:cxn ang="0">
                <a:pos x="129" y="43"/>
              </a:cxn>
              <a:cxn ang="0">
                <a:pos x="178" y="72"/>
              </a:cxn>
              <a:cxn ang="0">
                <a:pos x="224" y="89"/>
              </a:cxn>
              <a:cxn ang="0">
                <a:pos x="268" y="85"/>
              </a:cxn>
            </a:cxnLst>
            <a:rect l="0" t="0" r="r" b="b"/>
            <a:pathLst>
              <a:path w="385" h="865">
                <a:moveTo>
                  <a:pt x="268" y="85"/>
                </a:moveTo>
                <a:lnTo>
                  <a:pt x="296" y="125"/>
                </a:lnTo>
                <a:lnTo>
                  <a:pt x="290" y="176"/>
                </a:lnTo>
                <a:lnTo>
                  <a:pt x="251" y="186"/>
                </a:lnTo>
                <a:lnTo>
                  <a:pt x="302" y="248"/>
                </a:lnTo>
                <a:lnTo>
                  <a:pt x="302" y="298"/>
                </a:lnTo>
                <a:lnTo>
                  <a:pt x="309" y="323"/>
                </a:lnTo>
                <a:lnTo>
                  <a:pt x="369" y="327"/>
                </a:lnTo>
                <a:lnTo>
                  <a:pt x="368" y="353"/>
                </a:lnTo>
                <a:lnTo>
                  <a:pt x="353" y="385"/>
                </a:lnTo>
                <a:lnTo>
                  <a:pt x="372" y="406"/>
                </a:lnTo>
                <a:lnTo>
                  <a:pt x="339" y="516"/>
                </a:lnTo>
                <a:lnTo>
                  <a:pt x="349" y="501"/>
                </a:lnTo>
                <a:lnTo>
                  <a:pt x="356" y="496"/>
                </a:lnTo>
                <a:lnTo>
                  <a:pt x="369" y="498"/>
                </a:lnTo>
                <a:lnTo>
                  <a:pt x="381" y="514"/>
                </a:lnTo>
                <a:lnTo>
                  <a:pt x="385" y="514"/>
                </a:lnTo>
                <a:lnTo>
                  <a:pt x="379" y="573"/>
                </a:lnTo>
                <a:lnTo>
                  <a:pt x="364" y="624"/>
                </a:lnTo>
                <a:lnTo>
                  <a:pt x="302" y="651"/>
                </a:lnTo>
                <a:lnTo>
                  <a:pt x="284" y="653"/>
                </a:lnTo>
                <a:lnTo>
                  <a:pt x="240" y="663"/>
                </a:lnTo>
                <a:lnTo>
                  <a:pt x="245" y="820"/>
                </a:lnTo>
                <a:lnTo>
                  <a:pt x="206" y="865"/>
                </a:lnTo>
                <a:lnTo>
                  <a:pt x="175" y="828"/>
                </a:lnTo>
                <a:lnTo>
                  <a:pt x="145" y="804"/>
                </a:lnTo>
                <a:lnTo>
                  <a:pt x="121" y="748"/>
                </a:lnTo>
                <a:lnTo>
                  <a:pt x="124" y="676"/>
                </a:lnTo>
                <a:lnTo>
                  <a:pt x="120" y="624"/>
                </a:lnTo>
                <a:lnTo>
                  <a:pt x="96" y="555"/>
                </a:lnTo>
                <a:lnTo>
                  <a:pt x="47" y="527"/>
                </a:lnTo>
                <a:lnTo>
                  <a:pt x="13" y="481"/>
                </a:lnTo>
                <a:lnTo>
                  <a:pt x="10" y="445"/>
                </a:lnTo>
                <a:lnTo>
                  <a:pt x="31" y="402"/>
                </a:lnTo>
                <a:lnTo>
                  <a:pt x="31" y="346"/>
                </a:lnTo>
                <a:lnTo>
                  <a:pt x="28" y="282"/>
                </a:lnTo>
                <a:lnTo>
                  <a:pt x="22" y="222"/>
                </a:lnTo>
                <a:lnTo>
                  <a:pt x="35" y="179"/>
                </a:lnTo>
                <a:lnTo>
                  <a:pt x="31" y="122"/>
                </a:lnTo>
                <a:lnTo>
                  <a:pt x="21" y="86"/>
                </a:lnTo>
                <a:lnTo>
                  <a:pt x="0" y="50"/>
                </a:lnTo>
                <a:lnTo>
                  <a:pt x="8" y="19"/>
                </a:lnTo>
                <a:lnTo>
                  <a:pt x="57" y="0"/>
                </a:lnTo>
                <a:lnTo>
                  <a:pt x="103" y="14"/>
                </a:lnTo>
                <a:lnTo>
                  <a:pt x="129" y="43"/>
                </a:lnTo>
                <a:lnTo>
                  <a:pt x="178" y="72"/>
                </a:lnTo>
                <a:lnTo>
                  <a:pt x="224" y="89"/>
                </a:lnTo>
                <a:lnTo>
                  <a:pt x="268" y="8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4763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9390453" y="12715852"/>
            <a:ext cx="1229608" cy="1583018"/>
          </a:xfrm>
          <a:custGeom>
            <a:avLst/>
            <a:gdLst/>
            <a:ahLst/>
            <a:cxnLst>
              <a:cxn ang="0">
                <a:pos x="264" y="95"/>
              </a:cxn>
              <a:cxn ang="0">
                <a:pos x="269" y="99"/>
              </a:cxn>
              <a:cxn ang="0">
                <a:pos x="269" y="99"/>
              </a:cxn>
              <a:cxn ang="0">
                <a:pos x="279" y="96"/>
              </a:cxn>
              <a:cxn ang="0">
                <a:pos x="296" y="56"/>
              </a:cxn>
              <a:cxn ang="0">
                <a:pos x="296" y="56"/>
              </a:cxn>
              <a:cxn ang="0">
                <a:pos x="306" y="45"/>
              </a:cxn>
              <a:cxn ang="0">
                <a:pos x="306" y="45"/>
              </a:cxn>
              <a:cxn ang="0">
                <a:pos x="332" y="47"/>
              </a:cxn>
              <a:cxn ang="0">
                <a:pos x="326" y="72"/>
              </a:cxn>
              <a:cxn ang="0">
                <a:pos x="326" y="72"/>
              </a:cxn>
              <a:cxn ang="0">
                <a:pos x="325" y="83"/>
              </a:cxn>
              <a:cxn ang="0">
                <a:pos x="325" y="83"/>
              </a:cxn>
              <a:cxn ang="0">
                <a:pos x="325" y="88"/>
              </a:cxn>
              <a:cxn ang="0">
                <a:pos x="375" y="40"/>
              </a:cxn>
              <a:cxn ang="0">
                <a:pos x="375" y="40"/>
              </a:cxn>
              <a:cxn ang="0">
                <a:pos x="421" y="85"/>
              </a:cxn>
              <a:cxn ang="0">
                <a:pos x="421" y="85"/>
              </a:cxn>
              <a:cxn ang="0">
                <a:pos x="426" y="131"/>
              </a:cxn>
              <a:cxn ang="0">
                <a:pos x="437" y="145"/>
              </a:cxn>
              <a:cxn ang="0">
                <a:pos x="469" y="153"/>
              </a:cxn>
              <a:cxn ang="0">
                <a:pos x="463" y="181"/>
              </a:cxn>
              <a:cxn ang="0">
                <a:pos x="477" y="186"/>
              </a:cxn>
              <a:cxn ang="0">
                <a:pos x="499" y="225"/>
              </a:cxn>
              <a:cxn ang="0">
                <a:pos x="477" y="230"/>
              </a:cxn>
              <a:cxn ang="0">
                <a:pos x="449" y="258"/>
              </a:cxn>
              <a:cxn ang="0">
                <a:pos x="449" y="258"/>
              </a:cxn>
              <a:cxn ang="0">
                <a:pos x="431" y="359"/>
              </a:cxn>
              <a:cxn ang="0">
                <a:pos x="431" y="359"/>
              </a:cxn>
              <a:cxn ang="0">
                <a:pos x="410" y="471"/>
              </a:cxn>
              <a:cxn ang="0">
                <a:pos x="430" y="539"/>
              </a:cxn>
              <a:cxn ang="0">
                <a:pos x="430" y="539"/>
              </a:cxn>
              <a:cxn ang="0">
                <a:pos x="371" y="578"/>
              </a:cxn>
              <a:cxn ang="0">
                <a:pos x="331" y="628"/>
              </a:cxn>
              <a:cxn ang="0">
                <a:pos x="264" y="589"/>
              </a:cxn>
              <a:cxn ang="0">
                <a:pos x="224" y="522"/>
              </a:cxn>
              <a:cxn ang="0">
                <a:pos x="224" y="488"/>
              </a:cxn>
              <a:cxn ang="0">
                <a:pos x="214" y="461"/>
              </a:cxn>
              <a:cxn ang="0">
                <a:pos x="185" y="461"/>
              </a:cxn>
              <a:cxn ang="0">
                <a:pos x="191" y="516"/>
              </a:cxn>
              <a:cxn ang="0">
                <a:pos x="179" y="607"/>
              </a:cxn>
              <a:cxn ang="0">
                <a:pos x="163" y="646"/>
              </a:cxn>
              <a:cxn ang="0">
                <a:pos x="140" y="646"/>
              </a:cxn>
              <a:cxn ang="0">
                <a:pos x="123" y="589"/>
              </a:cxn>
              <a:cxn ang="0">
                <a:pos x="78" y="572"/>
              </a:cxn>
              <a:cxn ang="0">
                <a:pos x="51" y="533"/>
              </a:cxn>
              <a:cxn ang="0">
                <a:pos x="45" y="471"/>
              </a:cxn>
              <a:cxn ang="0">
                <a:pos x="6" y="438"/>
              </a:cxn>
              <a:cxn ang="0">
                <a:pos x="0" y="365"/>
              </a:cxn>
              <a:cxn ang="0">
                <a:pos x="39" y="320"/>
              </a:cxn>
              <a:cxn ang="0">
                <a:pos x="34" y="163"/>
              </a:cxn>
              <a:cxn ang="0">
                <a:pos x="34" y="163"/>
              </a:cxn>
              <a:cxn ang="0">
                <a:pos x="78" y="153"/>
              </a:cxn>
              <a:cxn ang="0">
                <a:pos x="78" y="153"/>
              </a:cxn>
              <a:cxn ang="0">
                <a:pos x="96" y="151"/>
              </a:cxn>
              <a:cxn ang="0">
                <a:pos x="158" y="124"/>
              </a:cxn>
              <a:cxn ang="0">
                <a:pos x="173" y="73"/>
              </a:cxn>
              <a:cxn ang="0">
                <a:pos x="179" y="14"/>
              </a:cxn>
              <a:cxn ang="0">
                <a:pos x="175" y="14"/>
              </a:cxn>
              <a:cxn ang="0">
                <a:pos x="175" y="14"/>
              </a:cxn>
              <a:cxn ang="0">
                <a:pos x="171" y="9"/>
              </a:cxn>
              <a:cxn ang="0">
                <a:pos x="241" y="0"/>
              </a:cxn>
              <a:cxn ang="0">
                <a:pos x="264" y="95"/>
              </a:cxn>
            </a:cxnLst>
            <a:rect l="0" t="0" r="r" b="b"/>
            <a:pathLst>
              <a:path w="499" h="646">
                <a:moveTo>
                  <a:pt x="264" y="95"/>
                </a:moveTo>
                <a:lnTo>
                  <a:pt x="269" y="99"/>
                </a:lnTo>
                <a:lnTo>
                  <a:pt x="269" y="99"/>
                </a:lnTo>
                <a:lnTo>
                  <a:pt x="279" y="96"/>
                </a:lnTo>
                <a:lnTo>
                  <a:pt x="296" y="56"/>
                </a:lnTo>
                <a:lnTo>
                  <a:pt x="296" y="56"/>
                </a:lnTo>
                <a:lnTo>
                  <a:pt x="306" y="45"/>
                </a:lnTo>
                <a:lnTo>
                  <a:pt x="306" y="45"/>
                </a:lnTo>
                <a:lnTo>
                  <a:pt x="332" y="47"/>
                </a:lnTo>
                <a:lnTo>
                  <a:pt x="326" y="72"/>
                </a:lnTo>
                <a:lnTo>
                  <a:pt x="326" y="72"/>
                </a:lnTo>
                <a:lnTo>
                  <a:pt x="325" y="83"/>
                </a:lnTo>
                <a:lnTo>
                  <a:pt x="325" y="83"/>
                </a:lnTo>
                <a:lnTo>
                  <a:pt x="325" y="88"/>
                </a:lnTo>
                <a:lnTo>
                  <a:pt x="375" y="40"/>
                </a:lnTo>
                <a:lnTo>
                  <a:pt x="375" y="40"/>
                </a:lnTo>
                <a:lnTo>
                  <a:pt x="421" y="85"/>
                </a:lnTo>
                <a:lnTo>
                  <a:pt x="421" y="85"/>
                </a:lnTo>
                <a:lnTo>
                  <a:pt x="426" y="131"/>
                </a:lnTo>
                <a:lnTo>
                  <a:pt x="437" y="145"/>
                </a:lnTo>
                <a:lnTo>
                  <a:pt x="469" y="153"/>
                </a:lnTo>
                <a:lnTo>
                  <a:pt x="463" y="181"/>
                </a:lnTo>
                <a:lnTo>
                  <a:pt x="477" y="186"/>
                </a:lnTo>
                <a:lnTo>
                  <a:pt x="499" y="225"/>
                </a:lnTo>
                <a:lnTo>
                  <a:pt x="477" y="230"/>
                </a:lnTo>
                <a:lnTo>
                  <a:pt x="449" y="258"/>
                </a:lnTo>
                <a:lnTo>
                  <a:pt x="449" y="258"/>
                </a:lnTo>
                <a:lnTo>
                  <a:pt x="431" y="359"/>
                </a:lnTo>
                <a:lnTo>
                  <a:pt x="431" y="359"/>
                </a:lnTo>
                <a:lnTo>
                  <a:pt x="410" y="471"/>
                </a:lnTo>
                <a:lnTo>
                  <a:pt x="430" y="539"/>
                </a:lnTo>
                <a:lnTo>
                  <a:pt x="430" y="539"/>
                </a:lnTo>
                <a:lnTo>
                  <a:pt x="371" y="578"/>
                </a:lnTo>
                <a:lnTo>
                  <a:pt x="331" y="628"/>
                </a:lnTo>
                <a:lnTo>
                  <a:pt x="264" y="589"/>
                </a:lnTo>
                <a:lnTo>
                  <a:pt x="224" y="522"/>
                </a:lnTo>
                <a:lnTo>
                  <a:pt x="224" y="488"/>
                </a:lnTo>
                <a:lnTo>
                  <a:pt x="214" y="461"/>
                </a:lnTo>
                <a:lnTo>
                  <a:pt x="185" y="461"/>
                </a:lnTo>
                <a:lnTo>
                  <a:pt x="191" y="516"/>
                </a:lnTo>
                <a:lnTo>
                  <a:pt x="179" y="607"/>
                </a:lnTo>
                <a:lnTo>
                  <a:pt x="163" y="646"/>
                </a:lnTo>
                <a:lnTo>
                  <a:pt x="140" y="646"/>
                </a:lnTo>
                <a:lnTo>
                  <a:pt x="123" y="589"/>
                </a:lnTo>
                <a:lnTo>
                  <a:pt x="78" y="572"/>
                </a:lnTo>
                <a:lnTo>
                  <a:pt x="51" y="533"/>
                </a:lnTo>
                <a:lnTo>
                  <a:pt x="45" y="471"/>
                </a:lnTo>
                <a:lnTo>
                  <a:pt x="6" y="438"/>
                </a:lnTo>
                <a:lnTo>
                  <a:pt x="0" y="365"/>
                </a:lnTo>
                <a:lnTo>
                  <a:pt x="39" y="320"/>
                </a:lnTo>
                <a:lnTo>
                  <a:pt x="34" y="163"/>
                </a:lnTo>
                <a:lnTo>
                  <a:pt x="34" y="163"/>
                </a:lnTo>
                <a:lnTo>
                  <a:pt x="78" y="153"/>
                </a:lnTo>
                <a:lnTo>
                  <a:pt x="78" y="153"/>
                </a:lnTo>
                <a:lnTo>
                  <a:pt x="96" y="151"/>
                </a:lnTo>
                <a:lnTo>
                  <a:pt x="158" y="124"/>
                </a:lnTo>
                <a:lnTo>
                  <a:pt x="173" y="73"/>
                </a:lnTo>
                <a:lnTo>
                  <a:pt x="179" y="14"/>
                </a:lnTo>
                <a:lnTo>
                  <a:pt x="175" y="14"/>
                </a:lnTo>
                <a:lnTo>
                  <a:pt x="175" y="14"/>
                </a:lnTo>
                <a:lnTo>
                  <a:pt x="171" y="9"/>
                </a:lnTo>
                <a:lnTo>
                  <a:pt x="241" y="0"/>
                </a:lnTo>
                <a:lnTo>
                  <a:pt x="264" y="9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4763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23918632" y="15248679"/>
            <a:ext cx="1737640" cy="1995347"/>
          </a:xfrm>
          <a:custGeom>
            <a:avLst/>
            <a:gdLst/>
            <a:ahLst/>
            <a:cxnLst>
              <a:cxn ang="0">
                <a:pos x="311" y="683"/>
              </a:cxn>
              <a:cxn ang="0">
                <a:pos x="297" y="701"/>
              </a:cxn>
              <a:cxn ang="0">
                <a:pos x="283" y="765"/>
              </a:cxn>
              <a:cxn ang="0">
                <a:pos x="264" y="776"/>
              </a:cxn>
              <a:cxn ang="0">
                <a:pos x="221" y="760"/>
              </a:cxn>
              <a:cxn ang="0">
                <a:pos x="221" y="760"/>
              </a:cxn>
              <a:cxn ang="0">
                <a:pos x="193" y="767"/>
              </a:cxn>
              <a:cxn ang="0">
                <a:pos x="193" y="767"/>
              </a:cxn>
              <a:cxn ang="0">
                <a:pos x="130" y="812"/>
              </a:cxn>
              <a:cxn ang="0">
                <a:pos x="87" y="813"/>
              </a:cxn>
              <a:cxn ang="0">
                <a:pos x="87" y="813"/>
              </a:cxn>
              <a:cxn ang="0">
                <a:pos x="74" y="751"/>
              </a:cxn>
              <a:cxn ang="0">
                <a:pos x="0" y="662"/>
              </a:cxn>
              <a:cxn ang="0">
                <a:pos x="6" y="611"/>
              </a:cxn>
              <a:cxn ang="0">
                <a:pos x="39" y="623"/>
              </a:cxn>
              <a:cxn ang="0">
                <a:pos x="68" y="644"/>
              </a:cxn>
              <a:cxn ang="0">
                <a:pos x="107" y="644"/>
              </a:cxn>
              <a:cxn ang="0">
                <a:pos x="118" y="600"/>
              </a:cxn>
              <a:cxn ang="0">
                <a:pos x="62" y="538"/>
              </a:cxn>
              <a:cxn ang="0">
                <a:pos x="85" y="482"/>
              </a:cxn>
              <a:cxn ang="0">
                <a:pos x="107" y="431"/>
              </a:cxn>
              <a:cxn ang="0">
                <a:pos x="202" y="415"/>
              </a:cxn>
              <a:cxn ang="0">
                <a:pos x="196" y="381"/>
              </a:cxn>
              <a:cxn ang="0">
                <a:pos x="146" y="342"/>
              </a:cxn>
              <a:cxn ang="0">
                <a:pos x="62" y="336"/>
              </a:cxn>
              <a:cxn ang="0">
                <a:pos x="68" y="280"/>
              </a:cxn>
              <a:cxn ang="0">
                <a:pos x="90" y="229"/>
              </a:cxn>
              <a:cxn ang="0">
                <a:pos x="130" y="173"/>
              </a:cxn>
              <a:cxn ang="0">
                <a:pos x="169" y="162"/>
              </a:cxn>
              <a:cxn ang="0">
                <a:pos x="202" y="140"/>
              </a:cxn>
              <a:cxn ang="0">
                <a:pos x="213" y="241"/>
              </a:cxn>
              <a:cxn ang="0">
                <a:pos x="258" y="241"/>
              </a:cxn>
              <a:cxn ang="0">
                <a:pos x="275" y="185"/>
              </a:cxn>
              <a:cxn ang="0">
                <a:pos x="320" y="95"/>
              </a:cxn>
              <a:cxn ang="0">
                <a:pos x="427" y="72"/>
              </a:cxn>
              <a:cxn ang="0">
                <a:pos x="477" y="16"/>
              </a:cxn>
              <a:cxn ang="0">
                <a:pos x="539" y="0"/>
              </a:cxn>
              <a:cxn ang="0">
                <a:pos x="595" y="5"/>
              </a:cxn>
              <a:cxn ang="0">
                <a:pos x="663" y="61"/>
              </a:cxn>
              <a:cxn ang="0">
                <a:pos x="663" y="140"/>
              </a:cxn>
              <a:cxn ang="0">
                <a:pos x="673" y="196"/>
              </a:cxn>
              <a:cxn ang="0">
                <a:pos x="708" y="268"/>
              </a:cxn>
              <a:cxn ang="0">
                <a:pos x="690" y="309"/>
              </a:cxn>
              <a:cxn ang="0">
                <a:pos x="628" y="330"/>
              </a:cxn>
              <a:cxn ang="0">
                <a:pos x="601" y="392"/>
              </a:cxn>
              <a:cxn ang="0">
                <a:pos x="601" y="448"/>
              </a:cxn>
              <a:cxn ang="0">
                <a:pos x="556" y="454"/>
              </a:cxn>
              <a:cxn ang="0">
                <a:pos x="556" y="487"/>
              </a:cxn>
              <a:cxn ang="0">
                <a:pos x="578" y="516"/>
              </a:cxn>
              <a:cxn ang="0">
                <a:pos x="578" y="588"/>
              </a:cxn>
              <a:cxn ang="0">
                <a:pos x="516" y="611"/>
              </a:cxn>
              <a:cxn ang="0">
                <a:pos x="489" y="644"/>
              </a:cxn>
              <a:cxn ang="0">
                <a:pos x="438" y="639"/>
              </a:cxn>
              <a:cxn ang="0">
                <a:pos x="427" y="588"/>
              </a:cxn>
              <a:cxn ang="0">
                <a:pos x="371" y="588"/>
              </a:cxn>
              <a:cxn ang="0">
                <a:pos x="332" y="611"/>
              </a:cxn>
              <a:cxn ang="0">
                <a:pos x="303" y="656"/>
              </a:cxn>
              <a:cxn ang="0">
                <a:pos x="311" y="683"/>
              </a:cxn>
            </a:cxnLst>
            <a:rect l="0" t="0" r="r" b="b"/>
            <a:pathLst>
              <a:path w="708" h="813">
                <a:moveTo>
                  <a:pt x="311" y="683"/>
                </a:moveTo>
                <a:lnTo>
                  <a:pt x="297" y="701"/>
                </a:lnTo>
                <a:lnTo>
                  <a:pt x="283" y="765"/>
                </a:lnTo>
                <a:lnTo>
                  <a:pt x="264" y="776"/>
                </a:lnTo>
                <a:lnTo>
                  <a:pt x="221" y="760"/>
                </a:lnTo>
                <a:lnTo>
                  <a:pt x="221" y="760"/>
                </a:lnTo>
                <a:lnTo>
                  <a:pt x="193" y="767"/>
                </a:lnTo>
                <a:lnTo>
                  <a:pt x="193" y="767"/>
                </a:lnTo>
                <a:lnTo>
                  <a:pt x="130" y="812"/>
                </a:lnTo>
                <a:lnTo>
                  <a:pt x="87" y="813"/>
                </a:lnTo>
                <a:lnTo>
                  <a:pt x="87" y="813"/>
                </a:lnTo>
                <a:lnTo>
                  <a:pt x="74" y="751"/>
                </a:lnTo>
                <a:lnTo>
                  <a:pt x="0" y="662"/>
                </a:lnTo>
                <a:lnTo>
                  <a:pt x="6" y="611"/>
                </a:lnTo>
                <a:lnTo>
                  <a:pt x="39" y="623"/>
                </a:lnTo>
                <a:lnTo>
                  <a:pt x="68" y="644"/>
                </a:lnTo>
                <a:lnTo>
                  <a:pt x="107" y="644"/>
                </a:lnTo>
                <a:lnTo>
                  <a:pt x="118" y="600"/>
                </a:lnTo>
                <a:lnTo>
                  <a:pt x="62" y="538"/>
                </a:lnTo>
                <a:lnTo>
                  <a:pt x="85" y="482"/>
                </a:lnTo>
                <a:lnTo>
                  <a:pt x="107" y="431"/>
                </a:lnTo>
                <a:lnTo>
                  <a:pt x="202" y="415"/>
                </a:lnTo>
                <a:lnTo>
                  <a:pt x="196" y="381"/>
                </a:lnTo>
                <a:lnTo>
                  <a:pt x="146" y="342"/>
                </a:lnTo>
                <a:lnTo>
                  <a:pt x="62" y="336"/>
                </a:lnTo>
                <a:lnTo>
                  <a:pt x="68" y="280"/>
                </a:lnTo>
                <a:lnTo>
                  <a:pt x="90" y="229"/>
                </a:lnTo>
                <a:lnTo>
                  <a:pt x="130" y="173"/>
                </a:lnTo>
                <a:lnTo>
                  <a:pt x="169" y="162"/>
                </a:lnTo>
                <a:lnTo>
                  <a:pt x="202" y="140"/>
                </a:lnTo>
                <a:lnTo>
                  <a:pt x="213" y="241"/>
                </a:lnTo>
                <a:lnTo>
                  <a:pt x="258" y="241"/>
                </a:lnTo>
                <a:lnTo>
                  <a:pt x="275" y="185"/>
                </a:lnTo>
                <a:lnTo>
                  <a:pt x="320" y="95"/>
                </a:lnTo>
                <a:lnTo>
                  <a:pt x="427" y="72"/>
                </a:lnTo>
                <a:lnTo>
                  <a:pt x="477" y="16"/>
                </a:lnTo>
                <a:lnTo>
                  <a:pt x="539" y="0"/>
                </a:lnTo>
                <a:lnTo>
                  <a:pt x="595" y="5"/>
                </a:lnTo>
                <a:lnTo>
                  <a:pt x="663" y="61"/>
                </a:lnTo>
                <a:lnTo>
                  <a:pt x="663" y="140"/>
                </a:lnTo>
                <a:lnTo>
                  <a:pt x="673" y="196"/>
                </a:lnTo>
                <a:lnTo>
                  <a:pt x="708" y="268"/>
                </a:lnTo>
                <a:lnTo>
                  <a:pt x="690" y="309"/>
                </a:lnTo>
                <a:lnTo>
                  <a:pt x="628" y="330"/>
                </a:lnTo>
                <a:lnTo>
                  <a:pt x="601" y="392"/>
                </a:lnTo>
                <a:lnTo>
                  <a:pt x="601" y="448"/>
                </a:lnTo>
                <a:lnTo>
                  <a:pt x="556" y="454"/>
                </a:lnTo>
                <a:lnTo>
                  <a:pt x="556" y="487"/>
                </a:lnTo>
                <a:lnTo>
                  <a:pt x="578" y="516"/>
                </a:lnTo>
                <a:lnTo>
                  <a:pt x="578" y="588"/>
                </a:lnTo>
                <a:lnTo>
                  <a:pt x="516" y="611"/>
                </a:lnTo>
                <a:lnTo>
                  <a:pt x="489" y="644"/>
                </a:lnTo>
                <a:lnTo>
                  <a:pt x="438" y="639"/>
                </a:lnTo>
                <a:lnTo>
                  <a:pt x="427" y="588"/>
                </a:lnTo>
                <a:lnTo>
                  <a:pt x="371" y="588"/>
                </a:lnTo>
                <a:lnTo>
                  <a:pt x="332" y="611"/>
                </a:lnTo>
                <a:lnTo>
                  <a:pt x="303" y="656"/>
                </a:lnTo>
                <a:lnTo>
                  <a:pt x="311" y="68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763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16982791" y="18930129"/>
            <a:ext cx="1487306" cy="1030806"/>
          </a:xfrm>
          <a:custGeom>
            <a:avLst/>
            <a:gdLst/>
            <a:ahLst/>
            <a:cxnLst>
              <a:cxn ang="0">
                <a:pos x="500" y="63"/>
              </a:cxn>
              <a:cxn ang="0">
                <a:pos x="466" y="21"/>
              </a:cxn>
              <a:cxn ang="0">
                <a:pos x="432" y="5"/>
              </a:cxn>
              <a:cxn ang="0">
                <a:pos x="389" y="4"/>
              </a:cxn>
              <a:cxn ang="0">
                <a:pos x="344" y="21"/>
              </a:cxn>
              <a:cxn ang="0">
                <a:pos x="308" y="40"/>
              </a:cxn>
              <a:cxn ang="0">
                <a:pos x="272" y="77"/>
              </a:cxn>
              <a:cxn ang="0">
                <a:pos x="246" y="79"/>
              </a:cxn>
              <a:cxn ang="0">
                <a:pos x="209" y="66"/>
              </a:cxn>
              <a:cxn ang="0">
                <a:pos x="182" y="41"/>
              </a:cxn>
              <a:cxn ang="0">
                <a:pos x="172" y="2"/>
              </a:cxn>
              <a:cxn ang="0">
                <a:pos x="133" y="0"/>
              </a:cxn>
              <a:cxn ang="0">
                <a:pos x="95" y="96"/>
              </a:cxn>
              <a:cxn ang="0">
                <a:pos x="52" y="95"/>
              </a:cxn>
              <a:cxn ang="0">
                <a:pos x="22" y="132"/>
              </a:cxn>
              <a:cxn ang="0">
                <a:pos x="0" y="217"/>
              </a:cxn>
              <a:cxn ang="0">
                <a:pos x="9" y="291"/>
              </a:cxn>
              <a:cxn ang="0">
                <a:pos x="138" y="309"/>
              </a:cxn>
              <a:cxn ang="0">
                <a:pos x="172" y="351"/>
              </a:cxn>
              <a:cxn ang="0">
                <a:pos x="206" y="420"/>
              </a:cxn>
              <a:cxn ang="0">
                <a:pos x="272" y="420"/>
              </a:cxn>
              <a:cxn ang="0">
                <a:pos x="334" y="384"/>
              </a:cxn>
              <a:cxn ang="0">
                <a:pos x="404" y="384"/>
              </a:cxn>
              <a:cxn ang="0">
                <a:pos x="430" y="366"/>
              </a:cxn>
              <a:cxn ang="0">
                <a:pos x="486" y="376"/>
              </a:cxn>
              <a:cxn ang="0">
                <a:pos x="548" y="334"/>
              </a:cxn>
              <a:cxn ang="0">
                <a:pos x="572" y="301"/>
              </a:cxn>
              <a:cxn ang="0">
                <a:pos x="587" y="271"/>
              </a:cxn>
              <a:cxn ang="0">
                <a:pos x="588" y="224"/>
              </a:cxn>
              <a:cxn ang="0">
                <a:pos x="604" y="191"/>
              </a:cxn>
              <a:cxn ang="0">
                <a:pos x="604" y="167"/>
              </a:cxn>
              <a:cxn ang="0">
                <a:pos x="566" y="149"/>
              </a:cxn>
              <a:cxn ang="0">
                <a:pos x="519" y="144"/>
              </a:cxn>
              <a:cxn ang="0">
                <a:pos x="500" y="63"/>
              </a:cxn>
            </a:cxnLst>
            <a:rect l="0" t="0" r="r" b="b"/>
            <a:pathLst>
              <a:path w="604" h="420">
                <a:moveTo>
                  <a:pt x="500" y="63"/>
                </a:moveTo>
                <a:lnTo>
                  <a:pt x="466" y="21"/>
                </a:lnTo>
                <a:lnTo>
                  <a:pt x="432" y="5"/>
                </a:lnTo>
                <a:lnTo>
                  <a:pt x="389" y="4"/>
                </a:lnTo>
                <a:lnTo>
                  <a:pt x="344" y="21"/>
                </a:lnTo>
                <a:lnTo>
                  <a:pt x="308" y="40"/>
                </a:lnTo>
                <a:lnTo>
                  <a:pt x="272" y="77"/>
                </a:lnTo>
                <a:lnTo>
                  <a:pt x="246" y="79"/>
                </a:lnTo>
                <a:lnTo>
                  <a:pt x="209" y="66"/>
                </a:lnTo>
                <a:lnTo>
                  <a:pt x="182" y="41"/>
                </a:lnTo>
                <a:lnTo>
                  <a:pt x="172" y="2"/>
                </a:lnTo>
                <a:lnTo>
                  <a:pt x="133" y="0"/>
                </a:lnTo>
                <a:lnTo>
                  <a:pt x="95" y="96"/>
                </a:lnTo>
                <a:lnTo>
                  <a:pt x="52" y="95"/>
                </a:lnTo>
                <a:lnTo>
                  <a:pt x="22" y="132"/>
                </a:lnTo>
                <a:lnTo>
                  <a:pt x="0" y="217"/>
                </a:lnTo>
                <a:lnTo>
                  <a:pt x="9" y="291"/>
                </a:lnTo>
                <a:lnTo>
                  <a:pt x="138" y="309"/>
                </a:lnTo>
                <a:lnTo>
                  <a:pt x="172" y="351"/>
                </a:lnTo>
                <a:lnTo>
                  <a:pt x="206" y="420"/>
                </a:lnTo>
                <a:lnTo>
                  <a:pt x="272" y="420"/>
                </a:lnTo>
                <a:lnTo>
                  <a:pt x="334" y="384"/>
                </a:lnTo>
                <a:lnTo>
                  <a:pt x="404" y="384"/>
                </a:lnTo>
                <a:lnTo>
                  <a:pt x="430" y="366"/>
                </a:lnTo>
                <a:lnTo>
                  <a:pt x="486" y="376"/>
                </a:lnTo>
                <a:lnTo>
                  <a:pt x="548" y="334"/>
                </a:lnTo>
                <a:lnTo>
                  <a:pt x="572" y="301"/>
                </a:lnTo>
                <a:lnTo>
                  <a:pt x="587" y="271"/>
                </a:lnTo>
                <a:lnTo>
                  <a:pt x="588" y="224"/>
                </a:lnTo>
                <a:lnTo>
                  <a:pt x="604" y="191"/>
                </a:lnTo>
                <a:lnTo>
                  <a:pt x="604" y="167"/>
                </a:lnTo>
                <a:lnTo>
                  <a:pt x="566" y="149"/>
                </a:lnTo>
                <a:lnTo>
                  <a:pt x="519" y="144"/>
                </a:lnTo>
                <a:lnTo>
                  <a:pt x="500" y="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4763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08386" y="619955"/>
            <a:ext cx="1481043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 err="1" smtClean="0"/>
              <a:t>당부문</a:t>
            </a:r>
            <a:r>
              <a:rPr lang="ko-KR" altLang="en-US" sz="10000" dirty="0" smtClean="0"/>
              <a:t> 거래처 분포</a:t>
            </a:r>
            <a:r>
              <a:rPr lang="en-US" altLang="ko-KR" sz="4000" dirty="0" smtClean="0"/>
              <a:t>(’22.5</a:t>
            </a:r>
            <a:r>
              <a:rPr lang="ko-KR" altLang="en-US" sz="4000" dirty="0" smtClean="0"/>
              <a:t>월말 기준</a:t>
            </a:r>
            <a:r>
              <a:rPr lang="en-US" altLang="ko-KR" sz="4000" dirty="0" smtClean="0"/>
              <a:t>)</a:t>
            </a:r>
          </a:p>
          <a:p>
            <a:r>
              <a:rPr lang="en-US" altLang="ko-KR" sz="4000" dirty="0" smtClean="0"/>
              <a:t>* </a:t>
            </a:r>
            <a:r>
              <a:rPr lang="ko-KR" altLang="en-US" sz="4000" dirty="0" smtClean="0"/>
              <a:t>지도 배경색은 각 행정구역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서울 외에는 </a:t>
            </a:r>
            <a:r>
              <a:rPr lang="en-US" altLang="ko-KR" sz="4000" dirty="0" smtClean="0"/>
              <a:t>“</a:t>
            </a:r>
            <a:r>
              <a:rPr lang="ko-KR" altLang="en-US" sz="4000" dirty="0" smtClean="0"/>
              <a:t>도</a:t>
            </a:r>
            <a:r>
              <a:rPr lang="en-US" altLang="ko-KR" sz="4000" dirty="0" smtClean="0"/>
              <a:t>“ </a:t>
            </a:r>
            <a:r>
              <a:rPr lang="ko-KR" altLang="en-US" sz="4000" dirty="0" smtClean="0"/>
              <a:t>단위로 구분</a:t>
            </a:r>
            <a:r>
              <a:rPr lang="en-US" altLang="ko-KR" sz="4000" dirty="0" smtClean="0"/>
              <a:t>)</a:t>
            </a:r>
            <a:r>
              <a:rPr lang="ko-KR" altLang="en-US" sz="4000" dirty="0" smtClean="0"/>
              <a:t>의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</a:t>
            </a:r>
            <a:r>
              <a:rPr lang="ko-KR" altLang="en-US" sz="4000" dirty="0" smtClean="0"/>
              <a:t>고객 분포도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본사 주소 기준</a:t>
            </a:r>
            <a:r>
              <a:rPr lang="en-US" altLang="ko-KR" sz="4000" dirty="0" smtClean="0"/>
              <a:t>)</a:t>
            </a:r>
            <a:r>
              <a:rPr lang="ko-KR" altLang="en-US" sz="4000" dirty="0" smtClean="0"/>
              <a:t>를 나타냄</a:t>
            </a:r>
            <a:endParaRPr lang="en-US" altLang="ko-KR" sz="4000" dirty="0" smtClean="0"/>
          </a:p>
          <a:p>
            <a:pPr marL="571500" indent="-571500">
              <a:buFontTx/>
              <a:buChar char="-"/>
            </a:pPr>
            <a:r>
              <a:rPr lang="en-US" altLang="ko-KR" sz="5000" dirty="0" smtClean="0"/>
              <a:t>                  : 0~300</a:t>
            </a:r>
            <a:r>
              <a:rPr lang="ko-KR" altLang="en-US" sz="5000" dirty="0" smtClean="0"/>
              <a:t>개</a:t>
            </a:r>
            <a:endParaRPr lang="en-US" altLang="ko-KR" sz="5000" dirty="0" smtClean="0"/>
          </a:p>
          <a:p>
            <a:pPr marL="571500" indent="-571500">
              <a:buFontTx/>
              <a:buChar char="-"/>
            </a:pPr>
            <a:r>
              <a:rPr lang="en-US" altLang="ko-KR" sz="5000" dirty="0" smtClean="0"/>
              <a:t>                  : 301~600</a:t>
            </a:r>
            <a:r>
              <a:rPr lang="ko-KR" altLang="en-US" sz="5000" dirty="0" smtClean="0"/>
              <a:t>개</a:t>
            </a:r>
            <a:endParaRPr lang="en-US" altLang="ko-KR" sz="5000" dirty="0" smtClean="0"/>
          </a:p>
          <a:p>
            <a:pPr marL="571500" indent="-571500">
              <a:buFontTx/>
              <a:buChar char="-"/>
            </a:pPr>
            <a:r>
              <a:rPr lang="en-US" altLang="ko-KR" sz="5000" dirty="0" smtClean="0"/>
              <a:t>                  : 601~900</a:t>
            </a:r>
            <a:r>
              <a:rPr lang="ko-KR" altLang="en-US" sz="5000" dirty="0" smtClean="0"/>
              <a:t>개</a:t>
            </a:r>
            <a:r>
              <a:rPr lang="en-US" altLang="ko-KR" sz="5000" dirty="0" smtClean="0"/>
              <a:t> </a:t>
            </a:r>
          </a:p>
          <a:p>
            <a:pPr marL="571500" indent="-571500">
              <a:buFontTx/>
              <a:buChar char="-"/>
            </a:pPr>
            <a:r>
              <a:rPr lang="en-US" altLang="ko-KR" sz="5000" dirty="0" smtClean="0"/>
              <a:t>                  : 901~1,200</a:t>
            </a:r>
            <a:r>
              <a:rPr lang="ko-KR" altLang="en-US" sz="5000" dirty="0" smtClean="0"/>
              <a:t>개 </a:t>
            </a:r>
            <a:r>
              <a:rPr lang="en-US" altLang="ko-KR" sz="5000" dirty="0" smtClean="0"/>
              <a:t>  </a:t>
            </a:r>
          </a:p>
          <a:p>
            <a:pPr marL="571500" indent="-571500">
              <a:buFontTx/>
              <a:buChar char="-"/>
            </a:pPr>
            <a:r>
              <a:rPr lang="en-US" altLang="ko-KR" sz="5000" dirty="0"/>
              <a:t> </a:t>
            </a:r>
            <a:r>
              <a:rPr lang="en-US" altLang="ko-KR" sz="5000" dirty="0" smtClean="0"/>
              <a:t>                 : 1,201~1,500</a:t>
            </a:r>
            <a:r>
              <a:rPr lang="ko-KR" altLang="en-US" sz="5000" dirty="0" smtClean="0"/>
              <a:t>개</a:t>
            </a:r>
            <a:endParaRPr lang="en-US" altLang="ko-KR" sz="5000" dirty="0" smtClean="0"/>
          </a:p>
          <a:p>
            <a:pPr marL="571500" indent="-571500">
              <a:buFontTx/>
              <a:buChar char="-"/>
            </a:pPr>
            <a:r>
              <a:rPr lang="en-US" altLang="ko-KR" sz="5000" dirty="0"/>
              <a:t>                  </a:t>
            </a:r>
            <a:r>
              <a:rPr lang="en-US" altLang="ko-KR" sz="5000" dirty="0" smtClean="0"/>
              <a:t>: </a:t>
            </a:r>
            <a:r>
              <a:rPr lang="en-US" altLang="ko-KR" sz="5000" dirty="0"/>
              <a:t>1,500</a:t>
            </a:r>
            <a:r>
              <a:rPr lang="ko-KR" altLang="en-US" sz="5000" dirty="0"/>
              <a:t>개 초과</a:t>
            </a:r>
            <a:r>
              <a:rPr lang="en-US" altLang="ko-KR" sz="5000" dirty="0"/>
              <a:t> </a:t>
            </a:r>
            <a:endParaRPr lang="ko-KR" altLang="en-US" sz="5000" dirty="0"/>
          </a:p>
        </p:txBody>
      </p:sp>
      <p:sp>
        <p:nvSpPr>
          <p:cNvPr id="240" name="직사각형 239"/>
          <p:cNvSpPr/>
          <p:nvPr/>
        </p:nvSpPr>
        <p:spPr>
          <a:xfrm>
            <a:off x="1461291" y="3474070"/>
            <a:ext cx="2520000" cy="61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1446428" y="4279627"/>
            <a:ext cx="2520000" cy="61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1446428" y="5052278"/>
            <a:ext cx="2520000" cy="615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1461291" y="5861505"/>
            <a:ext cx="2520000" cy="61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5" name="표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34078"/>
              </p:ext>
            </p:extLst>
          </p:nvPr>
        </p:nvGraphicFramePr>
        <p:xfrm>
          <a:off x="1001007" y="10777062"/>
          <a:ext cx="10191375" cy="803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1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구분</a:t>
                      </a:r>
                      <a:endParaRPr lang="ko-KR" altLang="en-US" sz="5000" b="1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1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거래처 수</a:t>
                      </a:r>
                      <a:endParaRPr lang="ko-KR" altLang="en-US" sz="5000" b="1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서울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1,499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수도권</a:t>
                      </a:r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(</a:t>
                      </a:r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서울 외</a:t>
                      </a:r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)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1,751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충청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821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전라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573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경상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1,296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강원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103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제주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45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해외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186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0" name="Rectangle 1"/>
          <p:cNvSpPr>
            <a:spLocks noChangeArrowheads="1"/>
          </p:cNvSpPr>
          <p:nvPr/>
        </p:nvSpPr>
        <p:spPr bwMode="auto">
          <a:xfrm>
            <a:off x="1034073" y="19506875"/>
            <a:ext cx="7205569" cy="41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954730" y="9809004"/>
            <a:ext cx="74052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 거래처 수</a:t>
            </a:r>
            <a:endParaRPr lang="ko-KR" altLang="en-US" sz="5000" b="1" dirty="0"/>
          </a:p>
        </p:txBody>
      </p:sp>
      <p:sp>
        <p:nvSpPr>
          <p:cNvPr id="252" name="TextBox 251"/>
          <p:cNvSpPr txBox="1"/>
          <p:nvPr/>
        </p:nvSpPr>
        <p:spPr>
          <a:xfrm>
            <a:off x="921253" y="20214597"/>
            <a:ext cx="74052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 점포 현황</a:t>
            </a:r>
            <a:endParaRPr lang="ko-KR" altLang="en-US" sz="5000" b="1" dirty="0"/>
          </a:p>
        </p:txBody>
      </p:sp>
      <p:graphicFrame>
        <p:nvGraphicFramePr>
          <p:cNvPr id="253" name="표 2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56266"/>
              </p:ext>
            </p:extLst>
          </p:nvPr>
        </p:nvGraphicFramePr>
        <p:xfrm>
          <a:off x="1002229" y="21305790"/>
          <a:ext cx="10191375" cy="71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1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구분</a:t>
                      </a:r>
                      <a:endParaRPr lang="ko-KR" altLang="en-US" sz="5000" b="1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1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점포 수</a:t>
                      </a:r>
                      <a:endParaRPr lang="ko-KR" altLang="en-US" sz="5000" b="1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서울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18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수도권</a:t>
                      </a:r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(</a:t>
                      </a:r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서울 외</a:t>
                      </a:r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)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15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충청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7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전라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5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경상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13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강원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제주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Freeform 6"/>
          <p:cNvSpPr>
            <a:spLocks/>
          </p:cNvSpPr>
          <p:nvPr/>
        </p:nvSpPr>
        <p:spPr bwMode="auto">
          <a:xfrm>
            <a:off x="17409839" y="6354309"/>
            <a:ext cx="1700833" cy="1354773"/>
          </a:xfrm>
          <a:custGeom>
            <a:avLst/>
            <a:gdLst/>
            <a:ahLst/>
            <a:cxnLst>
              <a:cxn ang="0">
                <a:pos x="12" y="295"/>
              </a:cxn>
              <a:cxn ang="0">
                <a:pos x="80" y="364"/>
              </a:cxn>
              <a:cxn ang="0">
                <a:pos x="88" y="406"/>
              </a:cxn>
              <a:cxn ang="0">
                <a:pos x="104" y="471"/>
              </a:cxn>
              <a:cxn ang="0">
                <a:pos x="158" y="446"/>
              </a:cxn>
              <a:cxn ang="0">
                <a:pos x="212" y="552"/>
              </a:cxn>
              <a:cxn ang="0">
                <a:pos x="267" y="547"/>
              </a:cxn>
              <a:cxn ang="0">
                <a:pos x="385" y="504"/>
              </a:cxn>
              <a:cxn ang="0">
                <a:pos x="440" y="529"/>
              </a:cxn>
              <a:cxn ang="0">
                <a:pos x="518" y="514"/>
              </a:cxn>
              <a:cxn ang="0">
                <a:pos x="603" y="481"/>
              </a:cxn>
              <a:cxn ang="0">
                <a:pos x="601" y="459"/>
              </a:cxn>
              <a:cxn ang="0">
                <a:pos x="624" y="455"/>
              </a:cxn>
              <a:cxn ang="0">
                <a:pos x="648" y="413"/>
              </a:cxn>
              <a:cxn ang="0">
                <a:pos x="633" y="359"/>
              </a:cxn>
              <a:cxn ang="0">
                <a:pos x="684" y="330"/>
              </a:cxn>
              <a:cxn ang="0">
                <a:pos x="679" y="278"/>
              </a:cxn>
              <a:cxn ang="0">
                <a:pos x="645" y="272"/>
              </a:cxn>
              <a:cxn ang="0">
                <a:pos x="578" y="295"/>
              </a:cxn>
              <a:cxn ang="0">
                <a:pos x="551" y="288"/>
              </a:cxn>
              <a:cxn ang="0">
                <a:pos x="577" y="191"/>
              </a:cxn>
              <a:cxn ang="0">
                <a:pos x="555" y="128"/>
              </a:cxn>
              <a:cxn ang="0">
                <a:pos x="537" y="26"/>
              </a:cxn>
              <a:cxn ang="0">
                <a:pos x="499" y="3"/>
              </a:cxn>
              <a:cxn ang="0">
                <a:pos x="410" y="0"/>
              </a:cxn>
              <a:cxn ang="0">
                <a:pos x="371" y="27"/>
              </a:cxn>
              <a:cxn ang="0">
                <a:pos x="362" y="57"/>
              </a:cxn>
              <a:cxn ang="0">
                <a:pos x="341" y="131"/>
              </a:cxn>
              <a:cxn ang="0">
                <a:pos x="228" y="151"/>
              </a:cxn>
              <a:cxn ang="0">
                <a:pos x="209" y="226"/>
              </a:cxn>
              <a:cxn ang="0">
                <a:pos x="133" y="262"/>
              </a:cxn>
              <a:cxn ang="0">
                <a:pos x="65" y="210"/>
              </a:cxn>
              <a:cxn ang="0">
                <a:pos x="23" y="249"/>
              </a:cxn>
              <a:cxn ang="0">
                <a:pos x="0" y="289"/>
              </a:cxn>
            </a:cxnLst>
            <a:rect l="0" t="0" r="r" b="b"/>
            <a:pathLst>
              <a:path w="691" h="552">
                <a:moveTo>
                  <a:pt x="0" y="289"/>
                </a:moveTo>
                <a:lnTo>
                  <a:pt x="12" y="295"/>
                </a:lnTo>
                <a:lnTo>
                  <a:pt x="12" y="295"/>
                </a:lnTo>
                <a:lnTo>
                  <a:pt x="80" y="364"/>
                </a:lnTo>
                <a:lnTo>
                  <a:pt x="78" y="396"/>
                </a:lnTo>
                <a:lnTo>
                  <a:pt x="88" y="406"/>
                </a:lnTo>
                <a:lnTo>
                  <a:pt x="94" y="461"/>
                </a:lnTo>
                <a:lnTo>
                  <a:pt x="104" y="471"/>
                </a:lnTo>
                <a:lnTo>
                  <a:pt x="114" y="470"/>
                </a:lnTo>
                <a:lnTo>
                  <a:pt x="158" y="446"/>
                </a:lnTo>
                <a:lnTo>
                  <a:pt x="204" y="549"/>
                </a:lnTo>
                <a:lnTo>
                  <a:pt x="212" y="552"/>
                </a:lnTo>
                <a:lnTo>
                  <a:pt x="245" y="539"/>
                </a:lnTo>
                <a:lnTo>
                  <a:pt x="267" y="547"/>
                </a:lnTo>
                <a:lnTo>
                  <a:pt x="310" y="544"/>
                </a:lnTo>
                <a:lnTo>
                  <a:pt x="385" y="504"/>
                </a:lnTo>
                <a:lnTo>
                  <a:pt x="440" y="498"/>
                </a:lnTo>
                <a:lnTo>
                  <a:pt x="440" y="529"/>
                </a:lnTo>
                <a:lnTo>
                  <a:pt x="453" y="552"/>
                </a:lnTo>
                <a:lnTo>
                  <a:pt x="518" y="514"/>
                </a:lnTo>
                <a:lnTo>
                  <a:pt x="573" y="508"/>
                </a:lnTo>
                <a:lnTo>
                  <a:pt x="603" y="481"/>
                </a:lnTo>
                <a:lnTo>
                  <a:pt x="594" y="471"/>
                </a:lnTo>
                <a:lnTo>
                  <a:pt x="601" y="459"/>
                </a:lnTo>
                <a:lnTo>
                  <a:pt x="613" y="462"/>
                </a:lnTo>
                <a:lnTo>
                  <a:pt x="624" y="455"/>
                </a:lnTo>
                <a:lnTo>
                  <a:pt x="648" y="423"/>
                </a:lnTo>
                <a:lnTo>
                  <a:pt x="648" y="413"/>
                </a:lnTo>
                <a:lnTo>
                  <a:pt x="626" y="405"/>
                </a:lnTo>
                <a:lnTo>
                  <a:pt x="633" y="359"/>
                </a:lnTo>
                <a:lnTo>
                  <a:pt x="652" y="341"/>
                </a:lnTo>
                <a:lnTo>
                  <a:pt x="684" y="330"/>
                </a:lnTo>
                <a:lnTo>
                  <a:pt x="691" y="321"/>
                </a:lnTo>
                <a:lnTo>
                  <a:pt x="679" y="278"/>
                </a:lnTo>
                <a:lnTo>
                  <a:pt x="665" y="256"/>
                </a:lnTo>
                <a:lnTo>
                  <a:pt x="645" y="272"/>
                </a:lnTo>
                <a:lnTo>
                  <a:pt x="600" y="282"/>
                </a:lnTo>
                <a:lnTo>
                  <a:pt x="578" y="295"/>
                </a:lnTo>
                <a:lnTo>
                  <a:pt x="557" y="299"/>
                </a:lnTo>
                <a:lnTo>
                  <a:pt x="551" y="288"/>
                </a:lnTo>
                <a:lnTo>
                  <a:pt x="551" y="266"/>
                </a:lnTo>
                <a:lnTo>
                  <a:pt x="577" y="191"/>
                </a:lnTo>
                <a:lnTo>
                  <a:pt x="557" y="161"/>
                </a:lnTo>
                <a:lnTo>
                  <a:pt x="555" y="128"/>
                </a:lnTo>
                <a:lnTo>
                  <a:pt x="539" y="108"/>
                </a:lnTo>
                <a:lnTo>
                  <a:pt x="537" y="26"/>
                </a:lnTo>
                <a:lnTo>
                  <a:pt x="521" y="7"/>
                </a:lnTo>
                <a:lnTo>
                  <a:pt x="499" y="3"/>
                </a:lnTo>
                <a:lnTo>
                  <a:pt x="452" y="8"/>
                </a:lnTo>
                <a:lnTo>
                  <a:pt x="410" y="0"/>
                </a:lnTo>
                <a:lnTo>
                  <a:pt x="394" y="17"/>
                </a:lnTo>
                <a:lnTo>
                  <a:pt x="371" y="27"/>
                </a:lnTo>
                <a:lnTo>
                  <a:pt x="361" y="36"/>
                </a:lnTo>
                <a:lnTo>
                  <a:pt x="362" y="57"/>
                </a:lnTo>
                <a:lnTo>
                  <a:pt x="342" y="76"/>
                </a:lnTo>
                <a:lnTo>
                  <a:pt x="341" y="131"/>
                </a:lnTo>
                <a:lnTo>
                  <a:pt x="320" y="145"/>
                </a:lnTo>
                <a:lnTo>
                  <a:pt x="228" y="151"/>
                </a:lnTo>
                <a:lnTo>
                  <a:pt x="212" y="171"/>
                </a:lnTo>
                <a:lnTo>
                  <a:pt x="209" y="226"/>
                </a:lnTo>
                <a:lnTo>
                  <a:pt x="199" y="233"/>
                </a:lnTo>
                <a:lnTo>
                  <a:pt x="133" y="262"/>
                </a:lnTo>
                <a:lnTo>
                  <a:pt x="90" y="242"/>
                </a:lnTo>
                <a:lnTo>
                  <a:pt x="65" y="210"/>
                </a:lnTo>
                <a:lnTo>
                  <a:pt x="42" y="204"/>
                </a:lnTo>
                <a:lnTo>
                  <a:pt x="23" y="249"/>
                </a:lnTo>
                <a:lnTo>
                  <a:pt x="3" y="266"/>
                </a:lnTo>
                <a:lnTo>
                  <a:pt x="0" y="28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4763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289458" y="4381918"/>
            <a:ext cx="17029767" cy="24760410"/>
            <a:chOff x="9133728" y="4521255"/>
            <a:chExt cx="17029767" cy="24760410"/>
          </a:xfrm>
        </p:grpSpPr>
        <p:cxnSp>
          <p:nvCxnSpPr>
            <p:cNvPr id="19" name="직선 연결선 18"/>
            <p:cNvCxnSpPr>
              <a:endCxn id="192" idx="3"/>
            </p:cNvCxnSpPr>
            <p:nvPr/>
          </p:nvCxnSpPr>
          <p:spPr>
            <a:xfrm flipH="1" flipV="1">
              <a:off x="10634240" y="5773289"/>
              <a:ext cx="2258775" cy="1788174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26" idx="1"/>
              <a:endCxn id="193" idx="3"/>
            </p:cNvCxnSpPr>
            <p:nvPr/>
          </p:nvCxnSpPr>
          <p:spPr>
            <a:xfrm flipH="1" flipV="1">
              <a:off x="10634240" y="6559777"/>
              <a:ext cx="2150296" cy="1132362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1465667" y="8379094"/>
              <a:ext cx="1441378" cy="18967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14249592" y="6617587"/>
              <a:ext cx="1992519" cy="1596249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endCxn id="196" idx="1"/>
            </p:cNvCxnSpPr>
            <p:nvPr/>
          </p:nvCxnSpPr>
          <p:spPr>
            <a:xfrm flipV="1">
              <a:off x="14983656" y="7369133"/>
              <a:ext cx="2369452" cy="597518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endCxn id="189" idx="1"/>
            </p:cNvCxnSpPr>
            <p:nvPr/>
          </p:nvCxnSpPr>
          <p:spPr>
            <a:xfrm flipV="1">
              <a:off x="15349104" y="8412902"/>
              <a:ext cx="1164231" cy="144274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56" idx="1"/>
            </p:cNvCxnSpPr>
            <p:nvPr/>
          </p:nvCxnSpPr>
          <p:spPr>
            <a:xfrm flipH="1" flipV="1">
              <a:off x="11373128" y="7679119"/>
              <a:ext cx="1794824" cy="617992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1880511" y="19231166"/>
              <a:ext cx="88175" cy="120568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3" idx="0"/>
            </p:cNvCxnSpPr>
            <p:nvPr/>
          </p:nvCxnSpPr>
          <p:spPr>
            <a:xfrm flipV="1">
              <a:off x="22558480" y="18655941"/>
              <a:ext cx="2125724" cy="25321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0" idx="5"/>
            </p:cNvCxnSpPr>
            <p:nvPr/>
          </p:nvCxnSpPr>
          <p:spPr>
            <a:xfrm flipV="1">
              <a:off x="23109852" y="19219945"/>
              <a:ext cx="1533814" cy="1484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2246944" y="19715047"/>
              <a:ext cx="964256" cy="769194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27" idx="1"/>
            </p:cNvCxnSpPr>
            <p:nvPr/>
          </p:nvCxnSpPr>
          <p:spPr>
            <a:xfrm flipV="1">
              <a:off x="15201977" y="5780065"/>
              <a:ext cx="1470821" cy="1472003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하트 32"/>
            <p:cNvSpPr/>
            <p:nvPr/>
          </p:nvSpPr>
          <p:spPr>
            <a:xfrm>
              <a:off x="13133806" y="19103356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3115300" y="19010089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3275680" y="19641593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36" name="하트 35"/>
            <p:cNvSpPr/>
            <p:nvPr/>
          </p:nvSpPr>
          <p:spPr>
            <a:xfrm>
              <a:off x="15617115" y="13341235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5598609" y="13247968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5758989" y="13879472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39" name="하트 38"/>
            <p:cNvSpPr/>
            <p:nvPr/>
          </p:nvSpPr>
          <p:spPr>
            <a:xfrm>
              <a:off x="22548573" y="19077485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22530067" y="18984218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1" name="하트 40"/>
            <p:cNvSpPr/>
            <p:nvPr/>
          </p:nvSpPr>
          <p:spPr>
            <a:xfrm>
              <a:off x="13059139" y="7022955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13201013" y="7561192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3" name="하트 42"/>
            <p:cNvSpPr/>
            <p:nvPr/>
          </p:nvSpPr>
          <p:spPr>
            <a:xfrm>
              <a:off x="23277665" y="17146639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3259159" y="17053372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3419539" y="17684876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6" name="하트 45"/>
            <p:cNvSpPr/>
            <p:nvPr/>
          </p:nvSpPr>
          <p:spPr>
            <a:xfrm>
              <a:off x="14083841" y="7651211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4065335" y="7557944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8" name="하트 47"/>
            <p:cNvSpPr/>
            <p:nvPr/>
          </p:nvSpPr>
          <p:spPr>
            <a:xfrm>
              <a:off x="14944326" y="6773071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14925820" y="6679804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5086200" y="7311308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1" name="하트 50"/>
            <p:cNvSpPr/>
            <p:nvPr/>
          </p:nvSpPr>
          <p:spPr>
            <a:xfrm>
              <a:off x="12694083" y="7845571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12675577" y="7752304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2835957" y="8383808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4" name="하트 53"/>
            <p:cNvSpPr/>
            <p:nvPr/>
          </p:nvSpPr>
          <p:spPr>
            <a:xfrm>
              <a:off x="13002591" y="7745662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12984085" y="7652395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13144465" y="8283899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7" name="하트 56"/>
            <p:cNvSpPr/>
            <p:nvPr/>
          </p:nvSpPr>
          <p:spPr>
            <a:xfrm>
              <a:off x="19382081" y="14049802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19363575" y="13956535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9523955" y="14588039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0" name="하트 59"/>
            <p:cNvSpPr/>
            <p:nvPr/>
          </p:nvSpPr>
          <p:spPr>
            <a:xfrm>
              <a:off x="20220077" y="16042374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20201571" y="15949107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0361951" y="16580611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3" name="하트 62"/>
            <p:cNvSpPr/>
            <p:nvPr/>
          </p:nvSpPr>
          <p:spPr>
            <a:xfrm>
              <a:off x="23784449" y="15011564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3765943" y="14918297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3926323" y="15549801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6" name="하트 65"/>
            <p:cNvSpPr/>
            <p:nvPr/>
          </p:nvSpPr>
          <p:spPr>
            <a:xfrm>
              <a:off x="16332704" y="11667819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16314198" y="11574552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6474578" y="12206056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11742020" y="20727766"/>
              <a:ext cx="481146" cy="721719"/>
              <a:chOff x="11742020" y="20727766"/>
              <a:chExt cx="481146" cy="721719"/>
            </a:xfrm>
          </p:grpSpPr>
          <p:sp>
            <p:nvSpPr>
              <p:cNvPr id="231" name="하트 230"/>
              <p:cNvSpPr/>
              <p:nvPr/>
            </p:nvSpPr>
            <p:spPr>
              <a:xfrm>
                <a:off x="11760526" y="20821033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타원 231"/>
              <p:cNvSpPr/>
              <p:nvPr/>
            </p:nvSpPr>
            <p:spPr>
              <a:xfrm>
                <a:off x="11742020" y="20727766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타원 232"/>
              <p:cNvSpPr/>
              <p:nvPr/>
            </p:nvSpPr>
            <p:spPr>
              <a:xfrm>
                <a:off x="11902400" y="21359270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16796114" y="20946157"/>
              <a:ext cx="481146" cy="721719"/>
              <a:chOff x="16796114" y="20946157"/>
              <a:chExt cx="481146" cy="721719"/>
            </a:xfrm>
          </p:grpSpPr>
          <p:sp>
            <p:nvSpPr>
              <p:cNvPr id="228" name="하트 227"/>
              <p:cNvSpPr/>
              <p:nvPr/>
            </p:nvSpPr>
            <p:spPr>
              <a:xfrm>
                <a:off x="16814620" y="21039424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타원 228"/>
              <p:cNvSpPr/>
              <p:nvPr/>
            </p:nvSpPr>
            <p:spPr>
              <a:xfrm>
                <a:off x="16796114" y="20946157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타원 229"/>
              <p:cNvSpPr/>
              <p:nvPr/>
            </p:nvSpPr>
            <p:spPr>
              <a:xfrm>
                <a:off x="16956494" y="21577661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하트 70"/>
            <p:cNvSpPr/>
            <p:nvPr/>
          </p:nvSpPr>
          <p:spPr>
            <a:xfrm>
              <a:off x="14515269" y="16197748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4496763" y="16104481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4657143" y="16735985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9133728" y="4521255"/>
              <a:ext cx="17029767" cy="24760410"/>
              <a:chOff x="9170304" y="4484679"/>
              <a:chExt cx="17029767" cy="24760410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17786878" y="863752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원주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1065434" y="448467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김포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13675658" y="580896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일산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6549911" y="791890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분당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3257137" y="1558143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포항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9170304" y="452064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부천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170304" y="527928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인천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9170304" y="606577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송도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982206" y="791515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시화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16319886" y="6145768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안양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7389684" y="687513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판교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3697037" y="1708491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울산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11798510" y="10543740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당진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5521525" y="901500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용인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552676" y="8749910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수원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3410973" y="9301598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 err="1">
                    <a:latin typeface="+mj-ea"/>
                    <a:ea typeface="+mj-ea"/>
                  </a:rPr>
                  <a:t>동탄</a:t>
                </a:r>
                <a:endParaRPr lang="ko-KR" altLang="en-US" sz="5000" b="1" dirty="0">
                  <a:latin typeface="+mj-ea"/>
                  <a:ea typeface="+mj-ea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4452978" y="9973450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평택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12901392" y="1114387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아산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14425914" y="1144286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천안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9990361" y="7157211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안산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17982836" y="9996474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충주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18928088" y="1464355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구미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21266752" y="15363988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대구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9540140" y="16598226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성서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0909349" y="1678484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경산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6323155" y="10619806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 err="1">
                    <a:latin typeface="+mj-ea"/>
                    <a:ea typeface="+mj-ea"/>
                  </a:rPr>
                  <a:t>오창</a:t>
                </a:r>
                <a:endParaRPr lang="ko-KR" altLang="en-US" sz="5000" b="1" dirty="0">
                  <a:latin typeface="+mj-ea"/>
                  <a:ea typeface="+mj-ea"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15948266" y="12197334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청주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15150432" y="1392716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대전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12193365" y="1558984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군산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14027237" y="16712781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전주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11510484" y="28330241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제주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6303309" y="2162301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여수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7730083" y="1961351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진주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12085591" y="21252330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목포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12658651" y="1967864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광주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20277381" y="1919603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창원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21214890" y="2043622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김해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24691735" y="1812633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양산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4699559" y="1887847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금정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23451173" y="1966308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부산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23078173" y="20417928"/>
                <a:ext cx="2141713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 err="1">
                    <a:latin typeface="+mj-ea"/>
                    <a:ea typeface="+mj-ea"/>
                  </a:rPr>
                  <a:t>서부산</a:t>
                </a:r>
                <a:endParaRPr lang="ko-KR" altLang="en-US" sz="5000" b="1" dirty="0">
                  <a:latin typeface="+mj-ea"/>
                  <a:ea typeface="+mj-ea"/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6709374" y="528606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하남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11972313" y="27689736"/>
              <a:ext cx="481146" cy="721719"/>
              <a:chOff x="11742020" y="20727766"/>
              <a:chExt cx="481146" cy="721719"/>
            </a:xfrm>
          </p:grpSpPr>
          <p:sp>
            <p:nvSpPr>
              <p:cNvPr id="183" name="하트 182"/>
              <p:cNvSpPr/>
              <p:nvPr/>
            </p:nvSpPr>
            <p:spPr>
              <a:xfrm>
                <a:off x="11760526" y="20821033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11742020" y="20727766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11902400" y="21359270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21126734" y="18490950"/>
              <a:ext cx="481146" cy="721719"/>
              <a:chOff x="21126734" y="18490950"/>
              <a:chExt cx="481146" cy="721719"/>
            </a:xfrm>
          </p:grpSpPr>
          <p:sp>
            <p:nvSpPr>
              <p:cNvPr id="180" name="하트 179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21765769" y="18522659"/>
              <a:ext cx="481146" cy="721719"/>
              <a:chOff x="21126734" y="18490950"/>
              <a:chExt cx="481146" cy="721719"/>
            </a:xfrm>
          </p:grpSpPr>
          <p:sp>
            <p:nvSpPr>
              <p:cNvPr id="177" name="하트 176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2003342" y="19008895"/>
              <a:ext cx="481146" cy="721719"/>
              <a:chOff x="21126734" y="18490950"/>
              <a:chExt cx="481146" cy="721719"/>
            </a:xfrm>
          </p:grpSpPr>
          <p:sp>
            <p:nvSpPr>
              <p:cNvPr id="174" name="하트 173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22317910" y="18277647"/>
              <a:ext cx="481146" cy="721719"/>
              <a:chOff x="21126734" y="18490950"/>
              <a:chExt cx="481146" cy="721719"/>
            </a:xfrm>
          </p:grpSpPr>
          <p:sp>
            <p:nvSpPr>
              <p:cNvPr id="171" name="하트 170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2812579" y="18526278"/>
              <a:ext cx="481146" cy="721719"/>
              <a:chOff x="21126734" y="18490950"/>
              <a:chExt cx="481146" cy="721719"/>
            </a:xfrm>
          </p:grpSpPr>
          <p:sp>
            <p:nvSpPr>
              <p:cNvPr id="168" name="하트 167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20822644" y="15270423"/>
              <a:ext cx="481146" cy="721719"/>
              <a:chOff x="21126734" y="18490950"/>
              <a:chExt cx="481146" cy="721719"/>
            </a:xfrm>
          </p:grpSpPr>
          <p:sp>
            <p:nvSpPr>
              <p:cNvPr id="165" name="하트 164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21362024" y="16130483"/>
              <a:ext cx="481146" cy="721719"/>
              <a:chOff x="21126734" y="18490950"/>
              <a:chExt cx="481146" cy="721719"/>
            </a:xfrm>
          </p:grpSpPr>
          <p:sp>
            <p:nvSpPr>
              <p:cNvPr id="162" name="하트 161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15742028" y="11098146"/>
              <a:ext cx="481146" cy="721719"/>
              <a:chOff x="21126734" y="18490950"/>
              <a:chExt cx="481146" cy="721719"/>
            </a:xfrm>
          </p:grpSpPr>
          <p:sp>
            <p:nvSpPr>
              <p:cNvPr id="159" name="하트 158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15096895" y="10812863"/>
              <a:ext cx="481146" cy="721719"/>
              <a:chOff x="21126734" y="18490950"/>
              <a:chExt cx="481146" cy="721719"/>
            </a:xfrm>
          </p:grpSpPr>
          <p:sp>
            <p:nvSpPr>
              <p:cNvPr id="156" name="하트 155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4142436" y="10812298"/>
              <a:ext cx="481146" cy="721719"/>
              <a:chOff x="21126734" y="18490950"/>
              <a:chExt cx="481146" cy="721719"/>
            </a:xfrm>
          </p:grpSpPr>
          <p:sp>
            <p:nvSpPr>
              <p:cNvPr id="153" name="하트 152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4009024" y="8393329"/>
              <a:ext cx="481146" cy="721719"/>
              <a:chOff x="21126734" y="18490950"/>
              <a:chExt cx="481146" cy="721719"/>
            </a:xfrm>
          </p:grpSpPr>
          <p:sp>
            <p:nvSpPr>
              <p:cNvPr id="150" name="하트 149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14315052" y="8661296"/>
              <a:ext cx="481146" cy="721719"/>
              <a:chOff x="21126734" y="18490950"/>
              <a:chExt cx="481146" cy="721719"/>
            </a:xfrm>
          </p:grpSpPr>
          <p:sp>
            <p:nvSpPr>
              <p:cNvPr id="147" name="하트 146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14867958" y="9384639"/>
              <a:ext cx="481146" cy="721719"/>
              <a:chOff x="21126734" y="18490950"/>
              <a:chExt cx="481146" cy="721719"/>
            </a:xfrm>
          </p:grpSpPr>
          <p:sp>
            <p:nvSpPr>
              <p:cNvPr id="144" name="하트 143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5382966" y="8545038"/>
              <a:ext cx="481146" cy="721719"/>
              <a:chOff x="21126734" y="18490950"/>
              <a:chExt cx="481146" cy="721719"/>
            </a:xfrm>
          </p:grpSpPr>
          <p:sp>
            <p:nvSpPr>
              <p:cNvPr id="141" name="하트 140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4622097" y="7687438"/>
              <a:ext cx="481146" cy="721719"/>
              <a:chOff x="21126734" y="18490950"/>
              <a:chExt cx="481146" cy="721719"/>
            </a:xfrm>
          </p:grpSpPr>
          <p:sp>
            <p:nvSpPr>
              <p:cNvPr id="138" name="하트 137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5099102" y="7935884"/>
              <a:ext cx="481146" cy="721719"/>
              <a:chOff x="21126734" y="18490950"/>
              <a:chExt cx="481146" cy="721719"/>
            </a:xfrm>
          </p:grpSpPr>
          <p:sp>
            <p:nvSpPr>
              <p:cNvPr id="135" name="하트 134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8259988" y="7935884"/>
              <a:ext cx="481146" cy="721719"/>
              <a:chOff x="21126734" y="18490950"/>
              <a:chExt cx="481146" cy="721719"/>
            </a:xfrm>
          </p:grpSpPr>
          <p:sp>
            <p:nvSpPr>
              <p:cNvPr id="132" name="하트 131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직선 연결선 92"/>
            <p:cNvCxnSpPr>
              <a:stCxn id="42" idx="7"/>
              <a:endCxn id="191" idx="3"/>
            </p:cNvCxnSpPr>
            <p:nvPr/>
          </p:nvCxnSpPr>
          <p:spPr>
            <a:xfrm flipH="1" flipV="1">
              <a:off x="10634240" y="5014645"/>
              <a:ext cx="2703666" cy="2559759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/>
            <p:cNvGrpSpPr/>
            <p:nvPr/>
          </p:nvGrpSpPr>
          <p:grpSpPr>
            <a:xfrm>
              <a:off x="13211951" y="5992928"/>
              <a:ext cx="481146" cy="721719"/>
              <a:chOff x="21126734" y="18490950"/>
              <a:chExt cx="481146" cy="721719"/>
            </a:xfrm>
          </p:grpSpPr>
          <p:sp>
            <p:nvSpPr>
              <p:cNvPr id="129" name="하트 128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12543962" y="7060630"/>
              <a:ext cx="481146" cy="721719"/>
              <a:chOff x="21126734" y="18490950"/>
              <a:chExt cx="481146" cy="721719"/>
            </a:xfrm>
          </p:grpSpPr>
          <p:sp>
            <p:nvSpPr>
              <p:cNvPr id="126" name="하트 125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2734536" y="6946669"/>
              <a:ext cx="481146" cy="721719"/>
              <a:chOff x="21126734" y="18490950"/>
              <a:chExt cx="481146" cy="721719"/>
            </a:xfrm>
          </p:grpSpPr>
          <p:sp>
            <p:nvSpPr>
              <p:cNvPr id="123" name="하트 122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12478511" y="9860753"/>
              <a:ext cx="481146" cy="721719"/>
              <a:chOff x="21126734" y="18490950"/>
              <a:chExt cx="481146" cy="721719"/>
            </a:xfrm>
          </p:grpSpPr>
          <p:sp>
            <p:nvSpPr>
              <p:cNvPr id="120" name="하트 119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12696981" y="14888772"/>
              <a:ext cx="481146" cy="721719"/>
              <a:chOff x="11742020" y="20727766"/>
              <a:chExt cx="481146" cy="721719"/>
            </a:xfrm>
          </p:grpSpPr>
          <p:sp>
            <p:nvSpPr>
              <p:cNvPr id="117" name="하트 116"/>
              <p:cNvSpPr/>
              <p:nvPr/>
            </p:nvSpPr>
            <p:spPr>
              <a:xfrm>
                <a:off x="11760526" y="20821033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1742020" y="20727766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1902400" y="21359270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7653611" y="9630179"/>
              <a:ext cx="481146" cy="721719"/>
              <a:chOff x="21126734" y="18490950"/>
              <a:chExt cx="481146" cy="721719"/>
            </a:xfrm>
          </p:grpSpPr>
          <p:sp>
            <p:nvSpPr>
              <p:cNvPr id="114" name="하트 113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타원 99"/>
            <p:cNvSpPr/>
            <p:nvPr/>
          </p:nvSpPr>
          <p:spPr>
            <a:xfrm>
              <a:off x="13040633" y="6929688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8203193" y="18945991"/>
              <a:ext cx="481146" cy="721719"/>
              <a:chOff x="18203193" y="18945991"/>
              <a:chExt cx="481146" cy="721719"/>
            </a:xfrm>
          </p:grpSpPr>
          <p:sp>
            <p:nvSpPr>
              <p:cNvPr id="111" name="하트 110"/>
              <p:cNvSpPr/>
              <p:nvPr/>
            </p:nvSpPr>
            <p:spPr>
              <a:xfrm>
                <a:off x="18221699" y="19039258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8203193" y="18945991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8363573" y="19577495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직선 연결선 101"/>
            <p:cNvCxnSpPr>
              <a:stCxn id="124" idx="0"/>
            </p:cNvCxnSpPr>
            <p:nvPr/>
          </p:nvCxnSpPr>
          <p:spPr>
            <a:xfrm flipH="1" flipV="1">
              <a:off x="11779114" y="5343725"/>
              <a:ext cx="1195995" cy="1602944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/>
            <p:cNvSpPr/>
            <p:nvPr/>
          </p:nvSpPr>
          <p:spPr>
            <a:xfrm>
              <a:off x="14229368" y="8167338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cxnSp>
          <p:nvCxnSpPr>
            <p:cNvPr id="104" name="직선 연결선 103"/>
            <p:cNvCxnSpPr>
              <a:stCxn id="152" idx="2"/>
            </p:cNvCxnSpPr>
            <p:nvPr/>
          </p:nvCxnSpPr>
          <p:spPr>
            <a:xfrm flipH="1">
              <a:off x="12018610" y="9069941"/>
              <a:ext cx="2150794" cy="9009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그룹 104"/>
            <p:cNvGrpSpPr/>
            <p:nvPr/>
          </p:nvGrpSpPr>
          <p:grpSpPr>
            <a:xfrm>
              <a:off x="12715486" y="6222091"/>
              <a:ext cx="481146" cy="721719"/>
              <a:chOff x="21126734" y="18490950"/>
              <a:chExt cx="481146" cy="721719"/>
            </a:xfrm>
          </p:grpSpPr>
          <p:sp>
            <p:nvSpPr>
              <p:cNvPr id="108" name="하트 107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6" name="직선 연결선 105"/>
            <p:cNvCxnSpPr/>
            <p:nvPr/>
          </p:nvCxnSpPr>
          <p:spPr>
            <a:xfrm>
              <a:off x="22776230" y="19659281"/>
              <a:ext cx="731894" cy="53448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>
              <a:off x="22690447" y="19615722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84" name="그룹 383"/>
          <p:cNvGrpSpPr/>
          <p:nvPr/>
        </p:nvGrpSpPr>
        <p:grpSpPr>
          <a:xfrm>
            <a:off x="23886509" y="472044"/>
            <a:ext cx="15130788" cy="12316240"/>
            <a:chOff x="7095744" y="6986016"/>
            <a:chExt cx="26261568" cy="20263104"/>
          </a:xfrm>
        </p:grpSpPr>
        <p:sp>
          <p:nvSpPr>
            <p:cNvPr id="385" name="직사각형 384"/>
            <p:cNvSpPr/>
            <p:nvPr/>
          </p:nvSpPr>
          <p:spPr>
            <a:xfrm>
              <a:off x="7095744" y="6986016"/>
              <a:ext cx="26261568" cy="20263104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6" name="그룹 385"/>
            <p:cNvGrpSpPr/>
            <p:nvPr/>
          </p:nvGrpSpPr>
          <p:grpSpPr>
            <a:xfrm>
              <a:off x="7533861" y="7457951"/>
              <a:ext cx="24775993" cy="19266126"/>
              <a:chOff x="7533861" y="7457951"/>
              <a:chExt cx="24775993" cy="19266126"/>
            </a:xfrm>
          </p:grpSpPr>
          <p:grpSp>
            <p:nvGrpSpPr>
              <p:cNvPr id="387" name="그룹 386"/>
              <p:cNvGrpSpPr/>
              <p:nvPr/>
            </p:nvGrpSpPr>
            <p:grpSpPr>
              <a:xfrm>
                <a:off x="7533861" y="7457951"/>
                <a:ext cx="24775993" cy="19266126"/>
                <a:chOff x="3286328" y="378725"/>
                <a:chExt cx="7416878" cy="5650603"/>
              </a:xfrm>
            </p:grpSpPr>
            <p:sp>
              <p:nvSpPr>
                <p:cNvPr id="491" name="자유형 490"/>
                <p:cNvSpPr/>
                <p:nvPr/>
              </p:nvSpPr>
              <p:spPr>
                <a:xfrm>
                  <a:off x="3286328" y="2412497"/>
                  <a:ext cx="2258153" cy="1649831"/>
                </a:xfrm>
                <a:custGeom>
                  <a:avLst/>
                  <a:gdLst>
                    <a:gd name="connsiteX0" fmla="*/ 21365 w 2406116"/>
                    <a:gd name="connsiteY0" fmla="*/ 1154631 h 1883873"/>
                    <a:gd name="connsiteX1" fmla="*/ 209372 w 2406116"/>
                    <a:gd name="connsiteY1" fmla="*/ 1305607 h 1883873"/>
                    <a:gd name="connsiteX2" fmla="*/ 331862 w 2406116"/>
                    <a:gd name="connsiteY2" fmla="*/ 1356882 h 1883873"/>
                    <a:gd name="connsiteX3" fmla="*/ 368894 w 2406116"/>
                    <a:gd name="connsiteY3" fmla="*/ 1376822 h 1883873"/>
                    <a:gd name="connsiteX4" fmla="*/ 468595 w 2406116"/>
                    <a:gd name="connsiteY4" fmla="*/ 1373973 h 1883873"/>
                    <a:gd name="connsiteX5" fmla="*/ 551204 w 2406116"/>
                    <a:gd name="connsiteY5" fmla="*/ 1470826 h 1883873"/>
                    <a:gd name="connsiteX6" fmla="*/ 613873 w 2406116"/>
                    <a:gd name="connsiteY6" fmla="*/ 1527798 h 1883873"/>
                    <a:gd name="connsiteX7" fmla="*/ 679391 w 2406116"/>
                    <a:gd name="connsiteY7" fmla="*/ 1519252 h 1883873"/>
                    <a:gd name="connsiteX8" fmla="*/ 827518 w 2406116"/>
                    <a:gd name="connsiteY8" fmla="*/ 1456583 h 1883873"/>
                    <a:gd name="connsiteX9" fmla="*/ 893036 w 2406116"/>
                    <a:gd name="connsiteY9" fmla="*/ 1436643 h 1883873"/>
                    <a:gd name="connsiteX10" fmla="*/ 1021223 w 2406116"/>
                    <a:gd name="connsiteY10" fmla="*/ 1453734 h 1883873"/>
                    <a:gd name="connsiteX11" fmla="*/ 1100983 w 2406116"/>
                    <a:gd name="connsiteY11" fmla="*/ 1505009 h 1883873"/>
                    <a:gd name="connsiteX12" fmla="*/ 1140864 w 2406116"/>
                    <a:gd name="connsiteY12" fmla="*/ 1519252 h 1883873"/>
                    <a:gd name="connsiteX13" fmla="*/ 1180744 w 2406116"/>
                    <a:gd name="connsiteY13" fmla="*/ 1453734 h 1883873"/>
                    <a:gd name="connsiteX14" fmla="*/ 1186441 w 2406116"/>
                    <a:gd name="connsiteY14" fmla="*/ 1385368 h 1883873"/>
                    <a:gd name="connsiteX15" fmla="*/ 1214927 w 2406116"/>
                    <a:gd name="connsiteY15" fmla="*/ 1328396 h 1883873"/>
                    <a:gd name="connsiteX16" fmla="*/ 1277596 w 2406116"/>
                    <a:gd name="connsiteY16" fmla="*/ 1328396 h 1883873"/>
                    <a:gd name="connsiteX17" fmla="*/ 1334568 w 2406116"/>
                    <a:gd name="connsiteY17" fmla="*/ 1391065 h 1883873"/>
                    <a:gd name="connsiteX18" fmla="*/ 1348811 w 2406116"/>
                    <a:gd name="connsiteY18" fmla="*/ 1425248 h 1883873"/>
                    <a:gd name="connsiteX19" fmla="*/ 1314628 w 2406116"/>
                    <a:gd name="connsiteY19" fmla="*/ 1510706 h 1883873"/>
                    <a:gd name="connsiteX20" fmla="*/ 1308931 w 2406116"/>
                    <a:gd name="connsiteY20" fmla="*/ 1533495 h 1883873"/>
                    <a:gd name="connsiteX21" fmla="*/ 1323174 w 2406116"/>
                    <a:gd name="connsiteY21" fmla="*/ 1564829 h 1883873"/>
                    <a:gd name="connsiteX22" fmla="*/ 1405783 w 2406116"/>
                    <a:gd name="connsiteY22" fmla="*/ 1653136 h 1883873"/>
                    <a:gd name="connsiteX23" fmla="*/ 1434269 w 2406116"/>
                    <a:gd name="connsiteY23" fmla="*/ 1698714 h 1883873"/>
                    <a:gd name="connsiteX24" fmla="*/ 1471301 w 2406116"/>
                    <a:gd name="connsiteY24" fmla="*/ 1795566 h 1883873"/>
                    <a:gd name="connsiteX25" fmla="*/ 1488393 w 2406116"/>
                    <a:gd name="connsiteY25" fmla="*/ 1829749 h 1883873"/>
                    <a:gd name="connsiteX26" fmla="*/ 1516879 w 2406116"/>
                    <a:gd name="connsiteY26" fmla="*/ 1843992 h 1883873"/>
                    <a:gd name="connsiteX27" fmla="*/ 1639368 w 2406116"/>
                    <a:gd name="connsiteY27" fmla="*/ 1881024 h 1883873"/>
                    <a:gd name="connsiteX28" fmla="*/ 1662157 w 2406116"/>
                    <a:gd name="connsiteY28" fmla="*/ 1861084 h 1883873"/>
                    <a:gd name="connsiteX29" fmla="*/ 1696340 w 2406116"/>
                    <a:gd name="connsiteY29" fmla="*/ 1801263 h 1883873"/>
                    <a:gd name="connsiteX30" fmla="*/ 1798890 w 2406116"/>
                    <a:gd name="connsiteY30" fmla="*/ 1801263 h 1883873"/>
                    <a:gd name="connsiteX31" fmla="*/ 1833073 w 2406116"/>
                    <a:gd name="connsiteY31" fmla="*/ 1801263 h 1883873"/>
                    <a:gd name="connsiteX32" fmla="*/ 1853013 w 2406116"/>
                    <a:gd name="connsiteY32" fmla="*/ 1764231 h 1883873"/>
                    <a:gd name="connsiteX33" fmla="*/ 1858710 w 2406116"/>
                    <a:gd name="connsiteY33" fmla="*/ 1715805 h 1883873"/>
                    <a:gd name="connsiteX34" fmla="*/ 1909985 w 2406116"/>
                    <a:gd name="connsiteY34" fmla="*/ 1655985 h 1883873"/>
                    <a:gd name="connsiteX35" fmla="*/ 1907137 w 2406116"/>
                    <a:gd name="connsiteY35" fmla="*/ 1604710 h 1883873"/>
                    <a:gd name="connsiteX36" fmla="*/ 1847316 w 2406116"/>
                    <a:gd name="connsiteY36" fmla="*/ 1351185 h 1883873"/>
                    <a:gd name="connsiteX37" fmla="*/ 1858710 w 2406116"/>
                    <a:gd name="connsiteY37" fmla="*/ 1285667 h 1883873"/>
                    <a:gd name="connsiteX38" fmla="*/ 1907137 w 2406116"/>
                    <a:gd name="connsiteY38" fmla="*/ 1268575 h 1883873"/>
                    <a:gd name="connsiteX39" fmla="*/ 2006838 w 2406116"/>
                    <a:gd name="connsiteY39" fmla="*/ 1297061 h 1883873"/>
                    <a:gd name="connsiteX40" fmla="*/ 2041021 w 2406116"/>
                    <a:gd name="connsiteY40" fmla="*/ 1314153 h 1883873"/>
                    <a:gd name="connsiteX41" fmla="*/ 2100841 w 2406116"/>
                    <a:gd name="connsiteY41" fmla="*/ 1345487 h 1883873"/>
                    <a:gd name="connsiteX42" fmla="*/ 2197694 w 2406116"/>
                    <a:gd name="connsiteY42" fmla="*/ 1379671 h 1883873"/>
                    <a:gd name="connsiteX43" fmla="*/ 2286000 w 2406116"/>
                    <a:gd name="connsiteY43" fmla="*/ 1399611 h 1883873"/>
                    <a:gd name="connsiteX44" fmla="*/ 2323032 w 2406116"/>
                    <a:gd name="connsiteY44" fmla="*/ 1402459 h 1883873"/>
                    <a:gd name="connsiteX45" fmla="*/ 2362912 w 2406116"/>
                    <a:gd name="connsiteY45" fmla="*/ 1362579 h 1883873"/>
                    <a:gd name="connsiteX46" fmla="*/ 2402793 w 2406116"/>
                    <a:gd name="connsiteY46" fmla="*/ 1277121 h 1883873"/>
                    <a:gd name="connsiteX47" fmla="*/ 2342972 w 2406116"/>
                    <a:gd name="connsiteY47" fmla="*/ 1225846 h 1883873"/>
                    <a:gd name="connsiteX48" fmla="*/ 2277454 w 2406116"/>
                    <a:gd name="connsiteY48" fmla="*/ 1191663 h 1883873"/>
                    <a:gd name="connsiteX49" fmla="*/ 2100841 w 2406116"/>
                    <a:gd name="connsiteY49" fmla="*/ 1032142 h 1883873"/>
                    <a:gd name="connsiteX50" fmla="*/ 1850165 w 2406116"/>
                    <a:gd name="connsiteY50" fmla="*/ 881166 h 1883873"/>
                    <a:gd name="connsiteX51" fmla="*/ 1813133 w 2406116"/>
                    <a:gd name="connsiteY51" fmla="*/ 838437 h 1883873"/>
                    <a:gd name="connsiteX52" fmla="*/ 1807436 w 2406116"/>
                    <a:gd name="connsiteY52" fmla="*/ 795708 h 1883873"/>
                    <a:gd name="connsiteX53" fmla="*/ 1776101 w 2406116"/>
                    <a:gd name="connsiteY53" fmla="*/ 690310 h 1883873"/>
                    <a:gd name="connsiteX54" fmla="*/ 1702038 w 2406116"/>
                    <a:gd name="connsiteY54" fmla="*/ 687461 h 1883873"/>
                    <a:gd name="connsiteX55" fmla="*/ 1619428 w 2406116"/>
                    <a:gd name="connsiteY55" fmla="*/ 653278 h 1883873"/>
                    <a:gd name="connsiteX56" fmla="*/ 1542516 w 2406116"/>
                    <a:gd name="connsiteY56" fmla="*/ 582063 h 1883873"/>
                    <a:gd name="connsiteX57" fmla="*/ 1380146 w 2406116"/>
                    <a:gd name="connsiteY57" fmla="*/ 508000 h 1883873"/>
                    <a:gd name="connsiteX58" fmla="*/ 1326023 w 2406116"/>
                    <a:gd name="connsiteY58" fmla="*/ 439633 h 1883873"/>
                    <a:gd name="connsiteX59" fmla="*/ 952856 w 2406116"/>
                    <a:gd name="connsiteY59" fmla="*/ 171865 h 1883873"/>
                    <a:gd name="connsiteX60" fmla="*/ 884490 w 2406116"/>
                    <a:gd name="connsiteY60" fmla="*/ 83558 h 1883873"/>
                    <a:gd name="connsiteX61" fmla="*/ 801881 w 2406116"/>
                    <a:gd name="connsiteY61" fmla="*/ 9495 h 1883873"/>
                    <a:gd name="connsiteX62" fmla="*/ 750606 w 2406116"/>
                    <a:gd name="connsiteY62" fmla="*/ 26586 h 1883873"/>
                    <a:gd name="connsiteX63" fmla="*/ 693634 w 2406116"/>
                    <a:gd name="connsiteY63" fmla="*/ 100650 h 1883873"/>
                    <a:gd name="connsiteX64" fmla="*/ 696482 w 2406116"/>
                    <a:gd name="connsiteY64" fmla="*/ 248777 h 1883873"/>
                    <a:gd name="connsiteX65" fmla="*/ 762000 w 2406116"/>
                    <a:gd name="connsiteY65" fmla="*/ 277263 h 1883873"/>
                    <a:gd name="connsiteX66" fmla="*/ 781940 w 2406116"/>
                    <a:gd name="connsiteY66" fmla="*/ 300052 h 1883873"/>
                    <a:gd name="connsiteX67" fmla="*/ 753454 w 2406116"/>
                    <a:gd name="connsiteY67" fmla="*/ 331386 h 1883873"/>
                    <a:gd name="connsiteX68" fmla="*/ 636662 w 2406116"/>
                    <a:gd name="connsiteY68" fmla="*/ 453876 h 1883873"/>
                    <a:gd name="connsiteX69" fmla="*/ 585387 w 2406116"/>
                    <a:gd name="connsiteY69" fmla="*/ 593457 h 1883873"/>
                    <a:gd name="connsiteX70" fmla="*/ 514172 w 2406116"/>
                    <a:gd name="connsiteY70" fmla="*/ 599155 h 1883873"/>
                    <a:gd name="connsiteX71" fmla="*/ 374591 w 2406116"/>
                    <a:gd name="connsiteY71" fmla="*/ 704553 h 1883873"/>
                    <a:gd name="connsiteX72" fmla="*/ 340408 w 2406116"/>
                    <a:gd name="connsiteY72" fmla="*/ 721644 h 1883873"/>
                    <a:gd name="connsiteX73" fmla="*/ 340408 w 2406116"/>
                    <a:gd name="connsiteY73" fmla="*/ 758676 h 1883873"/>
                    <a:gd name="connsiteX74" fmla="*/ 354651 w 2406116"/>
                    <a:gd name="connsiteY74" fmla="*/ 798557 h 1883873"/>
                    <a:gd name="connsiteX75" fmla="*/ 320467 w 2406116"/>
                    <a:gd name="connsiteY75" fmla="*/ 829891 h 1883873"/>
                    <a:gd name="connsiteX76" fmla="*/ 277738 w 2406116"/>
                    <a:gd name="connsiteY76" fmla="*/ 832740 h 1883873"/>
                    <a:gd name="connsiteX77" fmla="*/ 237858 w 2406116"/>
                    <a:gd name="connsiteY77" fmla="*/ 869772 h 1883873"/>
                    <a:gd name="connsiteX78" fmla="*/ 237858 w 2406116"/>
                    <a:gd name="connsiteY78" fmla="*/ 909652 h 1883873"/>
                    <a:gd name="connsiteX79" fmla="*/ 260647 w 2406116"/>
                    <a:gd name="connsiteY79" fmla="*/ 960927 h 1883873"/>
                    <a:gd name="connsiteX80" fmla="*/ 291981 w 2406116"/>
                    <a:gd name="connsiteY80" fmla="*/ 1009353 h 1883873"/>
                    <a:gd name="connsiteX81" fmla="*/ 286284 w 2406116"/>
                    <a:gd name="connsiteY81" fmla="*/ 1037839 h 1883873"/>
                    <a:gd name="connsiteX82" fmla="*/ 249253 w 2406116"/>
                    <a:gd name="connsiteY82" fmla="*/ 1037839 h 1883873"/>
                    <a:gd name="connsiteX83" fmla="*/ 175189 w 2406116"/>
                    <a:gd name="connsiteY83" fmla="*/ 1037839 h 1883873"/>
                    <a:gd name="connsiteX84" fmla="*/ 175189 w 2406116"/>
                    <a:gd name="connsiteY84" fmla="*/ 1080568 h 1883873"/>
                    <a:gd name="connsiteX85" fmla="*/ 189432 w 2406116"/>
                    <a:gd name="connsiteY85" fmla="*/ 1091962 h 1883873"/>
                    <a:gd name="connsiteX86" fmla="*/ 166643 w 2406116"/>
                    <a:gd name="connsiteY86" fmla="*/ 1114751 h 1883873"/>
                    <a:gd name="connsiteX87" fmla="*/ 115368 w 2406116"/>
                    <a:gd name="connsiteY87" fmla="*/ 1123297 h 1883873"/>
                    <a:gd name="connsiteX88" fmla="*/ 81185 w 2406116"/>
                    <a:gd name="connsiteY88" fmla="*/ 1109054 h 1883873"/>
                    <a:gd name="connsiteX89" fmla="*/ 21365 w 2406116"/>
                    <a:gd name="connsiteY89" fmla="*/ 1154631 h 1883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406116" h="1883873">
                      <a:moveTo>
                        <a:pt x="21365" y="1154631"/>
                      </a:moveTo>
                      <a:cubicBezTo>
                        <a:pt x="42730" y="1187390"/>
                        <a:pt x="157623" y="1271899"/>
                        <a:pt x="209372" y="1305607"/>
                      </a:cubicBezTo>
                      <a:cubicBezTo>
                        <a:pt x="261121" y="1339315"/>
                        <a:pt x="305275" y="1345013"/>
                        <a:pt x="331862" y="1356882"/>
                      </a:cubicBezTo>
                      <a:cubicBezTo>
                        <a:pt x="358449" y="1368751"/>
                        <a:pt x="346105" y="1373973"/>
                        <a:pt x="368894" y="1376822"/>
                      </a:cubicBezTo>
                      <a:cubicBezTo>
                        <a:pt x="391683" y="1379671"/>
                        <a:pt x="438210" y="1358306"/>
                        <a:pt x="468595" y="1373973"/>
                      </a:cubicBezTo>
                      <a:cubicBezTo>
                        <a:pt x="498980" y="1389640"/>
                        <a:pt x="526991" y="1445189"/>
                        <a:pt x="551204" y="1470826"/>
                      </a:cubicBezTo>
                      <a:cubicBezTo>
                        <a:pt x="575417" y="1496463"/>
                        <a:pt x="592509" y="1519727"/>
                        <a:pt x="613873" y="1527798"/>
                      </a:cubicBezTo>
                      <a:cubicBezTo>
                        <a:pt x="635238" y="1535869"/>
                        <a:pt x="643784" y="1531121"/>
                        <a:pt x="679391" y="1519252"/>
                      </a:cubicBezTo>
                      <a:cubicBezTo>
                        <a:pt x="714998" y="1507383"/>
                        <a:pt x="791911" y="1470351"/>
                        <a:pt x="827518" y="1456583"/>
                      </a:cubicBezTo>
                      <a:cubicBezTo>
                        <a:pt x="863125" y="1442815"/>
                        <a:pt x="860752" y="1437118"/>
                        <a:pt x="893036" y="1436643"/>
                      </a:cubicBezTo>
                      <a:cubicBezTo>
                        <a:pt x="925320" y="1436168"/>
                        <a:pt x="986565" y="1442340"/>
                        <a:pt x="1021223" y="1453734"/>
                      </a:cubicBezTo>
                      <a:cubicBezTo>
                        <a:pt x="1055881" y="1465128"/>
                        <a:pt x="1081043" y="1494089"/>
                        <a:pt x="1100983" y="1505009"/>
                      </a:cubicBezTo>
                      <a:cubicBezTo>
                        <a:pt x="1120923" y="1515929"/>
                        <a:pt x="1127571" y="1527798"/>
                        <a:pt x="1140864" y="1519252"/>
                      </a:cubicBezTo>
                      <a:cubicBezTo>
                        <a:pt x="1154157" y="1510706"/>
                        <a:pt x="1173148" y="1476048"/>
                        <a:pt x="1180744" y="1453734"/>
                      </a:cubicBezTo>
                      <a:cubicBezTo>
                        <a:pt x="1188340" y="1431420"/>
                        <a:pt x="1180744" y="1406258"/>
                        <a:pt x="1186441" y="1385368"/>
                      </a:cubicBezTo>
                      <a:cubicBezTo>
                        <a:pt x="1192138" y="1364478"/>
                        <a:pt x="1199734" y="1337891"/>
                        <a:pt x="1214927" y="1328396"/>
                      </a:cubicBezTo>
                      <a:cubicBezTo>
                        <a:pt x="1230120" y="1318901"/>
                        <a:pt x="1257656" y="1317951"/>
                        <a:pt x="1277596" y="1328396"/>
                      </a:cubicBezTo>
                      <a:cubicBezTo>
                        <a:pt x="1297536" y="1338841"/>
                        <a:pt x="1322699" y="1374923"/>
                        <a:pt x="1334568" y="1391065"/>
                      </a:cubicBezTo>
                      <a:cubicBezTo>
                        <a:pt x="1346437" y="1407207"/>
                        <a:pt x="1352134" y="1405308"/>
                        <a:pt x="1348811" y="1425248"/>
                      </a:cubicBezTo>
                      <a:cubicBezTo>
                        <a:pt x="1345488" y="1445188"/>
                        <a:pt x="1321275" y="1492665"/>
                        <a:pt x="1314628" y="1510706"/>
                      </a:cubicBezTo>
                      <a:cubicBezTo>
                        <a:pt x="1307981" y="1528747"/>
                        <a:pt x="1307507" y="1524475"/>
                        <a:pt x="1308931" y="1533495"/>
                      </a:cubicBezTo>
                      <a:cubicBezTo>
                        <a:pt x="1310355" y="1542515"/>
                        <a:pt x="1307032" y="1544889"/>
                        <a:pt x="1323174" y="1564829"/>
                      </a:cubicBezTo>
                      <a:cubicBezTo>
                        <a:pt x="1339316" y="1584769"/>
                        <a:pt x="1387267" y="1630822"/>
                        <a:pt x="1405783" y="1653136"/>
                      </a:cubicBezTo>
                      <a:cubicBezTo>
                        <a:pt x="1424299" y="1675450"/>
                        <a:pt x="1423349" y="1674976"/>
                        <a:pt x="1434269" y="1698714"/>
                      </a:cubicBezTo>
                      <a:cubicBezTo>
                        <a:pt x="1445189" y="1722452"/>
                        <a:pt x="1462280" y="1773727"/>
                        <a:pt x="1471301" y="1795566"/>
                      </a:cubicBezTo>
                      <a:cubicBezTo>
                        <a:pt x="1480322" y="1817405"/>
                        <a:pt x="1480797" y="1821678"/>
                        <a:pt x="1488393" y="1829749"/>
                      </a:cubicBezTo>
                      <a:cubicBezTo>
                        <a:pt x="1495989" y="1837820"/>
                        <a:pt x="1491717" y="1835446"/>
                        <a:pt x="1516879" y="1843992"/>
                      </a:cubicBezTo>
                      <a:cubicBezTo>
                        <a:pt x="1542041" y="1852538"/>
                        <a:pt x="1615155" y="1878175"/>
                        <a:pt x="1639368" y="1881024"/>
                      </a:cubicBezTo>
                      <a:cubicBezTo>
                        <a:pt x="1663581" y="1883873"/>
                        <a:pt x="1652662" y="1874377"/>
                        <a:pt x="1662157" y="1861084"/>
                      </a:cubicBezTo>
                      <a:cubicBezTo>
                        <a:pt x="1671652" y="1847791"/>
                        <a:pt x="1673551" y="1811233"/>
                        <a:pt x="1696340" y="1801263"/>
                      </a:cubicBezTo>
                      <a:cubicBezTo>
                        <a:pt x="1719129" y="1791293"/>
                        <a:pt x="1798890" y="1801263"/>
                        <a:pt x="1798890" y="1801263"/>
                      </a:cubicBezTo>
                      <a:cubicBezTo>
                        <a:pt x="1821679" y="1801263"/>
                        <a:pt x="1824053" y="1807435"/>
                        <a:pt x="1833073" y="1801263"/>
                      </a:cubicBezTo>
                      <a:cubicBezTo>
                        <a:pt x="1842093" y="1795091"/>
                        <a:pt x="1848740" y="1778474"/>
                        <a:pt x="1853013" y="1764231"/>
                      </a:cubicBezTo>
                      <a:cubicBezTo>
                        <a:pt x="1857286" y="1749988"/>
                        <a:pt x="1849215" y="1733846"/>
                        <a:pt x="1858710" y="1715805"/>
                      </a:cubicBezTo>
                      <a:cubicBezTo>
                        <a:pt x="1868205" y="1697764"/>
                        <a:pt x="1901914" y="1674501"/>
                        <a:pt x="1909985" y="1655985"/>
                      </a:cubicBezTo>
                      <a:cubicBezTo>
                        <a:pt x="1918056" y="1637469"/>
                        <a:pt x="1917582" y="1655510"/>
                        <a:pt x="1907137" y="1604710"/>
                      </a:cubicBezTo>
                      <a:cubicBezTo>
                        <a:pt x="1896692" y="1553910"/>
                        <a:pt x="1855387" y="1404359"/>
                        <a:pt x="1847316" y="1351185"/>
                      </a:cubicBezTo>
                      <a:cubicBezTo>
                        <a:pt x="1839245" y="1298011"/>
                        <a:pt x="1848740" y="1299435"/>
                        <a:pt x="1858710" y="1285667"/>
                      </a:cubicBezTo>
                      <a:cubicBezTo>
                        <a:pt x="1868680" y="1271899"/>
                        <a:pt x="1882449" y="1266676"/>
                        <a:pt x="1907137" y="1268575"/>
                      </a:cubicBezTo>
                      <a:cubicBezTo>
                        <a:pt x="1931825" y="1270474"/>
                        <a:pt x="1984524" y="1289465"/>
                        <a:pt x="2006838" y="1297061"/>
                      </a:cubicBezTo>
                      <a:cubicBezTo>
                        <a:pt x="2029152" y="1304657"/>
                        <a:pt x="2041021" y="1314153"/>
                        <a:pt x="2041021" y="1314153"/>
                      </a:cubicBezTo>
                      <a:cubicBezTo>
                        <a:pt x="2056688" y="1322224"/>
                        <a:pt x="2074729" y="1334567"/>
                        <a:pt x="2100841" y="1345487"/>
                      </a:cubicBezTo>
                      <a:cubicBezTo>
                        <a:pt x="2126953" y="1356407"/>
                        <a:pt x="2166834" y="1370650"/>
                        <a:pt x="2197694" y="1379671"/>
                      </a:cubicBezTo>
                      <a:cubicBezTo>
                        <a:pt x="2228554" y="1388692"/>
                        <a:pt x="2265110" y="1395813"/>
                        <a:pt x="2286000" y="1399611"/>
                      </a:cubicBezTo>
                      <a:cubicBezTo>
                        <a:pt x="2306890" y="1403409"/>
                        <a:pt x="2310213" y="1408631"/>
                        <a:pt x="2323032" y="1402459"/>
                      </a:cubicBezTo>
                      <a:cubicBezTo>
                        <a:pt x="2335851" y="1396287"/>
                        <a:pt x="2349619" y="1383469"/>
                        <a:pt x="2362912" y="1362579"/>
                      </a:cubicBezTo>
                      <a:cubicBezTo>
                        <a:pt x="2376205" y="1341689"/>
                        <a:pt x="2406116" y="1299910"/>
                        <a:pt x="2402793" y="1277121"/>
                      </a:cubicBezTo>
                      <a:cubicBezTo>
                        <a:pt x="2399470" y="1254332"/>
                        <a:pt x="2363862" y="1240089"/>
                        <a:pt x="2342972" y="1225846"/>
                      </a:cubicBezTo>
                      <a:cubicBezTo>
                        <a:pt x="2322082" y="1211603"/>
                        <a:pt x="2317809" y="1223947"/>
                        <a:pt x="2277454" y="1191663"/>
                      </a:cubicBezTo>
                      <a:cubicBezTo>
                        <a:pt x="2237099" y="1159379"/>
                        <a:pt x="2172056" y="1083892"/>
                        <a:pt x="2100841" y="1032142"/>
                      </a:cubicBezTo>
                      <a:cubicBezTo>
                        <a:pt x="2029626" y="980393"/>
                        <a:pt x="1898116" y="913450"/>
                        <a:pt x="1850165" y="881166"/>
                      </a:cubicBezTo>
                      <a:cubicBezTo>
                        <a:pt x="1802214" y="848882"/>
                        <a:pt x="1820254" y="852680"/>
                        <a:pt x="1813133" y="838437"/>
                      </a:cubicBezTo>
                      <a:cubicBezTo>
                        <a:pt x="1806012" y="824194"/>
                        <a:pt x="1813608" y="820396"/>
                        <a:pt x="1807436" y="795708"/>
                      </a:cubicBezTo>
                      <a:cubicBezTo>
                        <a:pt x="1801264" y="771020"/>
                        <a:pt x="1793667" y="708351"/>
                        <a:pt x="1776101" y="690310"/>
                      </a:cubicBezTo>
                      <a:cubicBezTo>
                        <a:pt x="1758535" y="672269"/>
                        <a:pt x="1728150" y="693633"/>
                        <a:pt x="1702038" y="687461"/>
                      </a:cubicBezTo>
                      <a:cubicBezTo>
                        <a:pt x="1675926" y="681289"/>
                        <a:pt x="1646015" y="670844"/>
                        <a:pt x="1619428" y="653278"/>
                      </a:cubicBezTo>
                      <a:cubicBezTo>
                        <a:pt x="1592841" y="635712"/>
                        <a:pt x="1582396" y="606276"/>
                        <a:pt x="1542516" y="582063"/>
                      </a:cubicBezTo>
                      <a:cubicBezTo>
                        <a:pt x="1502636" y="557850"/>
                        <a:pt x="1416228" y="531738"/>
                        <a:pt x="1380146" y="508000"/>
                      </a:cubicBezTo>
                      <a:cubicBezTo>
                        <a:pt x="1344064" y="484262"/>
                        <a:pt x="1397238" y="495655"/>
                        <a:pt x="1326023" y="439633"/>
                      </a:cubicBezTo>
                      <a:cubicBezTo>
                        <a:pt x="1254808" y="383611"/>
                        <a:pt x="1026445" y="231211"/>
                        <a:pt x="952856" y="171865"/>
                      </a:cubicBezTo>
                      <a:cubicBezTo>
                        <a:pt x="879267" y="112519"/>
                        <a:pt x="909653" y="110620"/>
                        <a:pt x="884490" y="83558"/>
                      </a:cubicBezTo>
                      <a:cubicBezTo>
                        <a:pt x="859328" y="56496"/>
                        <a:pt x="824195" y="18990"/>
                        <a:pt x="801881" y="9495"/>
                      </a:cubicBezTo>
                      <a:cubicBezTo>
                        <a:pt x="779567" y="0"/>
                        <a:pt x="768647" y="11394"/>
                        <a:pt x="750606" y="26586"/>
                      </a:cubicBezTo>
                      <a:cubicBezTo>
                        <a:pt x="732565" y="41778"/>
                        <a:pt x="702655" y="63618"/>
                        <a:pt x="693634" y="100650"/>
                      </a:cubicBezTo>
                      <a:cubicBezTo>
                        <a:pt x="684613" y="137682"/>
                        <a:pt x="685088" y="219341"/>
                        <a:pt x="696482" y="248777"/>
                      </a:cubicBezTo>
                      <a:cubicBezTo>
                        <a:pt x="707876" y="278213"/>
                        <a:pt x="747757" y="268717"/>
                        <a:pt x="762000" y="277263"/>
                      </a:cubicBezTo>
                      <a:cubicBezTo>
                        <a:pt x="776243" y="285809"/>
                        <a:pt x="783364" y="291032"/>
                        <a:pt x="781940" y="300052"/>
                      </a:cubicBezTo>
                      <a:cubicBezTo>
                        <a:pt x="780516" y="309072"/>
                        <a:pt x="777667" y="305749"/>
                        <a:pt x="753454" y="331386"/>
                      </a:cubicBezTo>
                      <a:cubicBezTo>
                        <a:pt x="729241" y="357023"/>
                        <a:pt x="664673" y="410198"/>
                        <a:pt x="636662" y="453876"/>
                      </a:cubicBezTo>
                      <a:cubicBezTo>
                        <a:pt x="608651" y="497554"/>
                        <a:pt x="605802" y="569244"/>
                        <a:pt x="585387" y="593457"/>
                      </a:cubicBezTo>
                      <a:cubicBezTo>
                        <a:pt x="564972" y="617670"/>
                        <a:pt x="549305" y="580639"/>
                        <a:pt x="514172" y="599155"/>
                      </a:cubicBezTo>
                      <a:cubicBezTo>
                        <a:pt x="479039" y="617671"/>
                        <a:pt x="403552" y="684138"/>
                        <a:pt x="374591" y="704553"/>
                      </a:cubicBezTo>
                      <a:cubicBezTo>
                        <a:pt x="345630" y="724968"/>
                        <a:pt x="346105" y="712623"/>
                        <a:pt x="340408" y="721644"/>
                      </a:cubicBezTo>
                      <a:cubicBezTo>
                        <a:pt x="334711" y="730665"/>
                        <a:pt x="338034" y="745857"/>
                        <a:pt x="340408" y="758676"/>
                      </a:cubicBezTo>
                      <a:cubicBezTo>
                        <a:pt x="342782" y="771495"/>
                        <a:pt x="357974" y="786688"/>
                        <a:pt x="354651" y="798557"/>
                      </a:cubicBezTo>
                      <a:cubicBezTo>
                        <a:pt x="351328" y="810426"/>
                        <a:pt x="333286" y="824194"/>
                        <a:pt x="320467" y="829891"/>
                      </a:cubicBezTo>
                      <a:cubicBezTo>
                        <a:pt x="307648" y="835588"/>
                        <a:pt x="291506" y="826093"/>
                        <a:pt x="277738" y="832740"/>
                      </a:cubicBezTo>
                      <a:cubicBezTo>
                        <a:pt x="263970" y="839387"/>
                        <a:pt x="244505" y="856953"/>
                        <a:pt x="237858" y="869772"/>
                      </a:cubicBezTo>
                      <a:cubicBezTo>
                        <a:pt x="231211" y="882591"/>
                        <a:pt x="234060" y="894460"/>
                        <a:pt x="237858" y="909652"/>
                      </a:cubicBezTo>
                      <a:cubicBezTo>
                        <a:pt x="241656" y="924845"/>
                        <a:pt x="251626" y="944310"/>
                        <a:pt x="260647" y="960927"/>
                      </a:cubicBezTo>
                      <a:cubicBezTo>
                        <a:pt x="269668" y="977544"/>
                        <a:pt x="287708" y="996534"/>
                        <a:pt x="291981" y="1009353"/>
                      </a:cubicBezTo>
                      <a:cubicBezTo>
                        <a:pt x="296254" y="1022172"/>
                        <a:pt x="293405" y="1033091"/>
                        <a:pt x="286284" y="1037839"/>
                      </a:cubicBezTo>
                      <a:cubicBezTo>
                        <a:pt x="279163" y="1042587"/>
                        <a:pt x="249253" y="1037839"/>
                        <a:pt x="249253" y="1037839"/>
                      </a:cubicBezTo>
                      <a:cubicBezTo>
                        <a:pt x="230737" y="1037839"/>
                        <a:pt x="187533" y="1030718"/>
                        <a:pt x="175189" y="1037839"/>
                      </a:cubicBezTo>
                      <a:cubicBezTo>
                        <a:pt x="162845" y="1044960"/>
                        <a:pt x="172815" y="1071548"/>
                        <a:pt x="175189" y="1080568"/>
                      </a:cubicBezTo>
                      <a:cubicBezTo>
                        <a:pt x="177563" y="1089589"/>
                        <a:pt x="190856" y="1086265"/>
                        <a:pt x="189432" y="1091962"/>
                      </a:cubicBezTo>
                      <a:cubicBezTo>
                        <a:pt x="188008" y="1097659"/>
                        <a:pt x="178987" y="1109529"/>
                        <a:pt x="166643" y="1114751"/>
                      </a:cubicBezTo>
                      <a:cubicBezTo>
                        <a:pt x="154299" y="1119974"/>
                        <a:pt x="129611" y="1124246"/>
                        <a:pt x="115368" y="1123297"/>
                      </a:cubicBezTo>
                      <a:cubicBezTo>
                        <a:pt x="101125" y="1122348"/>
                        <a:pt x="92579" y="1105731"/>
                        <a:pt x="81185" y="1109054"/>
                      </a:cubicBezTo>
                      <a:cubicBezTo>
                        <a:pt x="69791" y="1112377"/>
                        <a:pt x="0" y="1121872"/>
                        <a:pt x="21365" y="115463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2" name="자유형 491"/>
                <p:cNvSpPr/>
                <p:nvPr/>
              </p:nvSpPr>
              <p:spPr>
                <a:xfrm>
                  <a:off x="4338642" y="3515631"/>
                  <a:ext cx="1229687" cy="1046099"/>
                </a:xfrm>
                <a:custGeom>
                  <a:avLst/>
                  <a:gdLst>
                    <a:gd name="connsiteX0" fmla="*/ 4273 w 1309406"/>
                    <a:gd name="connsiteY0" fmla="*/ 989413 h 1194038"/>
                    <a:gd name="connsiteX1" fmla="*/ 121065 w 1309406"/>
                    <a:gd name="connsiteY1" fmla="*/ 992262 h 1194038"/>
                    <a:gd name="connsiteX2" fmla="*/ 146703 w 1309406"/>
                    <a:gd name="connsiteY2" fmla="*/ 1006505 h 1194038"/>
                    <a:gd name="connsiteX3" fmla="*/ 200826 w 1309406"/>
                    <a:gd name="connsiteY3" fmla="*/ 1086265 h 1194038"/>
                    <a:gd name="connsiteX4" fmla="*/ 217918 w 1309406"/>
                    <a:gd name="connsiteY4" fmla="*/ 1157480 h 1194038"/>
                    <a:gd name="connsiteX5" fmla="*/ 249252 w 1309406"/>
                    <a:gd name="connsiteY5" fmla="*/ 1183118 h 1194038"/>
                    <a:gd name="connsiteX6" fmla="*/ 311921 w 1309406"/>
                    <a:gd name="connsiteY6" fmla="*/ 1188815 h 1194038"/>
                    <a:gd name="connsiteX7" fmla="*/ 323316 w 1309406"/>
                    <a:gd name="connsiteY7" fmla="*/ 1151783 h 1194038"/>
                    <a:gd name="connsiteX8" fmla="*/ 368893 w 1309406"/>
                    <a:gd name="connsiteY8" fmla="*/ 1074871 h 1194038"/>
                    <a:gd name="connsiteX9" fmla="*/ 517020 w 1309406"/>
                    <a:gd name="connsiteY9" fmla="*/ 955230 h 1194038"/>
                    <a:gd name="connsiteX10" fmla="*/ 599630 w 1309406"/>
                    <a:gd name="connsiteY10" fmla="*/ 932441 h 1194038"/>
                    <a:gd name="connsiteX11" fmla="*/ 682239 w 1309406"/>
                    <a:gd name="connsiteY11" fmla="*/ 978019 h 1194038"/>
                    <a:gd name="connsiteX12" fmla="*/ 744908 w 1309406"/>
                    <a:gd name="connsiteY12" fmla="*/ 1043536 h 1194038"/>
                    <a:gd name="connsiteX13" fmla="*/ 793334 w 1309406"/>
                    <a:gd name="connsiteY13" fmla="*/ 1086265 h 1194038"/>
                    <a:gd name="connsiteX14" fmla="*/ 898733 w 1309406"/>
                    <a:gd name="connsiteY14" fmla="*/ 1089114 h 1194038"/>
                    <a:gd name="connsiteX15" fmla="*/ 964250 w 1309406"/>
                    <a:gd name="connsiteY15" fmla="*/ 1040688 h 1194038"/>
                    <a:gd name="connsiteX16" fmla="*/ 975645 w 1309406"/>
                    <a:gd name="connsiteY16" fmla="*/ 966624 h 1194038"/>
                    <a:gd name="connsiteX17" fmla="*/ 987039 w 1309406"/>
                    <a:gd name="connsiteY17" fmla="*/ 935290 h 1194038"/>
                    <a:gd name="connsiteX18" fmla="*/ 1029768 w 1309406"/>
                    <a:gd name="connsiteY18" fmla="*/ 878318 h 1194038"/>
                    <a:gd name="connsiteX19" fmla="*/ 1081043 w 1309406"/>
                    <a:gd name="connsiteY19" fmla="*/ 775768 h 1194038"/>
                    <a:gd name="connsiteX20" fmla="*/ 1126620 w 1309406"/>
                    <a:gd name="connsiteY20" fmla="*/ 639035 h 1194038"/>
                    <a:gd name="connsiteX21" fmla="*/ 1175047 w 1309406"/>
                    <a:gd name="connsiteY21" fmla="*/ 553577 h 1194038"/>
                    <a:gd name="connsiteX22" fmla="*/ 1249110 w 1309406"/>
                    <a:gd name="connsiteY22" fmla="*/ 490908 h 1194038"/>
                    <a:gd name="connsiteX23" fmla="*/ 1291839 w 1309406"/>
                    <a:gd name="connsiteY23" fmla="*/ 453877 h 1194038"/>
                    <a:gd name="connsiteX24" fmla="*/ 1308931 w 1309406"/>
                    <a:gd name="connsiteY24" fmla="*/ 385510 h 1194038"/>
                    <a:gd name="connsiteX25" fmla="*/ 1288990 w 1309406"/>
                    <a:gd name="connsiteY25" fmla="*/ 322841 h 1194038"/>
                    <a:gd name="connsiteX26" fmla="*/ 1209230 w 1309406"/>
                    <a:gd name="connsiteY26" fmla="*/ 231686 h 1194038"/>
                    <a:gd name="connsiteX27" fmla="*/ 1177895 w 1309406"/>
                    <a:gd name="connsiteY27" fmla="*/ 180411 h 1194038"/>
                    <a:gd name="connsiteX28" fmla="*/ 1177895 w 1309406"/>
                    <a:gd name="connsiteY28" fmla="*/ 146228 h 1194038"/>
                    <a:gd name="connsiteX29" fmla="*/ 1132318 w 1309406"/>
                    <a:gd name="connsiteY29" fmla="*/ 134834 h 1194038"/>
                    <a:gd name="connsiteX30" fmla="*/ 989888 w 1309406"/>
                    <a:gd name="connsiteY30" fmla="*/ 92105 h 1194038"/>
                    <a:gd name="connsiteX31" fmla="*/ 921521 w 1309406"/>
                    <a:gd name="connsiteY31" fmla="*/ 52224 h 1194038"/>
                    <a:gd name="connsiteX32" fmla="*/ 787637 w 1309406"/>
                    <a:gd name="connsiteY32" fmla="*/ 3798 h 1194038"/>
                    <a:gd name="connsiteX33" fmla="*/ 733514 w 1309406"/>
                    <a:gd name="connsiteY33" fmla="*/ 29435 h 1194038"/>
                    <a:gd name="connsiteX34" fmla="*/ 719271 w 1309406"/>
                    <a:gd name="connsiteY34" fmla="*/ 77862 h 1194038"/>
                    <a:gd name="connsiteX35" fmla="*/ 750605 w 1309406"/>
                    <a:gd name="connsiteY35" fmla="*/ 206049 h 1194038"/>
                    <a:gd name="connsiteX36" fmla="*/ 790486 w 1309406"/>
                    <a:gd name="connsiteY36" fmla="*/ 376964 h 1194038"/>
                    <a:gd name="connsiteX37" fmla="*/ 730665 w 1309406"/>
                    <a:gd name="connsiteY37" fmla="*/ 448179 h 1194038"/>
                    <a:gd name="connsiteX38" fmla="*/ 722119 w 1309406"/>
                    <a:gd name="connsiteY38" fmla="*/ 513697 h 1194038"/>
                    <a:gd name="connsiteX39" fmla="*/ 702179 w 1309406"/>
                    <a:gd name="connsiteY39" fmla="*/ 542183 h 1194038"/>
                    <a:gd name="connsiteX40" fmla="*/ 611024 w 1309406"/>
                    <a:gd name="connsiteY40" fmla="*/ 525092 h 1194038"/>
                    <a:gd name="connsiteX41" fmla="*/ 554052 w 1309406"/>
                    <a:gd name="connsiteY41" fmla="*/ 545032 h 1194038"/>
                    <a:gd name="connsiteX42" fmla="*/ 525566 w 1309406"/>
                    <a:gd name="connsiteY42" fmla="*/ 613398 h 1194038"/>
                    <a:gd name="connsiteX43" fmla="*/ 460048 w 1309406"/>
                    <a:gd name="connsiteY43" fmla="*/ 607701 h 1194038"/>
                    <a:gd name="connsiteX44" fmla="*/ 403076 w 1309406"/>
                    <a:gd name="connsiteY44" fmla="*/ 579215 h 1194038"/>
                    <a:gd name="connsiteX45" fmla="*/ 366045 w 1309406"/>
                    <a:gd name="connsiteY45" fmla="*/ 556426 h 1194038"/>
                    <a:gd name="connsiteX46" fmla="*/ 329013 w 1309406"/>
                    <a:gd name="connsiteY46" fmla="*/ 453877 h 1194038"/>
                    <a:gd name="connsiteX47" fmla="*/ 311921 w 1309406"/>
                    <a:gd name="connsiteY47" fmla="*/ 411148 h 1194038"/>
                    <a:gd name="connsiteX48" fmla="*/ 266344 w 1309406"/>
                    <a:gd name="connsiteY48" fmla="*/ 359873 h 1194038"/>
                    <a:gd name="connsiteX49" fmla="*/ 212220 w 1309406"/>
                    <a:gd name="connsiteY49" fmla="*/ 300052 h 1194038"/>
                    <a:gd name="connsiteX50" fmla="*/ 197977 w 1309406"/>
                    <a:gd name="connsiteY50" fmla="*/ 280112 h 1194038"/>
                    <a:gd name="connsiteX51" fmla="*/ 215069 w 1309406"/>
                    <a:gd name="connsiteY51" fmla="*/ 225989 h 1194038"/>
                    <a:gd name="connsiteX52" fmla="*/ 232161 w 1309406"/>
                    <a:gd name="connsiteY52" fmla="*/ 186108 h 1194038"/>
                    <a:gd name="connsiteX53" fmla="*/ 240706 w 1309406"/>
                    <a:gd name="connsiteY53" fmla="*/ 143379 h 1194038"/>
                    <a:gd name="connsiteX54" fmla="*/ 192280 w 1309406"/>
                    <a:gd name="connsiteY54" fmla="*/ 86407 h 1194038"/>
                    <a:gd name="connsiteX55" fmla="*/ 135308 w 1309406"/>
                    <a:gd name="connsiteY55" fmla="*/ 49376 h 1194038"/>
                    <a:gd name="connsiteX56" fmla="*/ 84033 w 1309406"/>
                    <a:gd name="connsiteY56" fmla="*/ 57921 h 1194038"/>
                    <a:gd name="connsiteX57" fmla="*/ 52699 w 1309406"/>
                    <a:gd name="connsiteY57" fmla="*/ 137682 h 1194038"/>
                    <a:gd name="connsiteX58" fmla="*/ 52699 w 1309406"/>
                    <a:gd name="connsiteY58" fmla="*/ 186108 h 1194038"/>
                    <a:gd name="connsiteX59" fmla="*/ 32759 w 1309406"/>
                    <a:gd name="connsiteY59" fmla="*/ 234534 h 1194038"/>
                    <a:gd name="connsiteX60" fmla="*/ 9970 w 1309406"/>
                    <a:gd name="connsiteY60" fmla="*/ 254475 h 1194038"/>
                    <a:gd name="connsiteX61" fmla="*/ 49850 w 1309406"/>
                    <a:gd name="connsiteY61" fmla="*/ 285809 h 1194038"/>
                    <a:gd name="connsiteX62" fmla="*/ 61245 w 1309406"/>
                    <a:gd name="connsiteY62" fmla="*/ 348478 h 1194038"/>
                    <a:gd name="connsiteX63" fmla="*/ 138157 w 1309406"/>
                    <a:gd name="connsiteY63" fmla="*/ 379813 h 1194038"/>
                    <a:gd name="connsiteX64" fmla="*/ 106822 w 1309406"/>
                    <a:gd name="connsiteY64" fmla="*/ 419693 h 1194038"/>
                    <a:gd name="connsiteX65" fmla="*/ 47002 w 1309406"/>
                    <a:gd name="connsiteY65" fmla="*/ 502303 h 1194038"/>
                    <a:gd name="connsiteX66" fmla="*/ 38456 w 1309406"/>
                    <a:gd name="connsiteY66" fmla="*/ 602004 h 1194038"/>
                    <a:gd name="connsiteX67" fmla="*/ 35607 w 1309406"/>
                    <a:gd name="connsiteY67" fmla="*/ 696007 h 1194038"/>
                    <a:gd name="connsiteX68" fmla="*/ 58396 w 1309406"/>
                    <a:gd name="connsiteY68" fmla="*/ 735888 h 1194038"/>
                    <a:gd name="connsiteX69" fmla="*/ 112519 w 1309406"/>
                    <a:gd name="connsiteY69" fmla="*/ 809951 h 1194038"/>
                    <a:gd name="connsiteX70" fmla="*/ 95428 w 1309406"/>
                    <a:gd name="connsiteY70" fmla="*/ 872620 h 1194038"/>
                    <a:gd name="connsiteX71" fmla="*/ 4273 w 1309406"/>
                    <a:gd name="connsiteY71" fmla="*/ 989413 h 1194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1309406" h="1194038">
                      <a:moveTo>
                        <a:pt x="4273" y="989413"/>
                      </a:moveTo>
                      <a:cubicBezTo>
                        <a:pt x="8546" y="1009353"/>
                        <a:pt x="97327" y="989413"/>
                        <a:pt x="121065" y="992262"/>
                      </a:cubicBezTo>
                      <a:cubicBezTo>
                        <a:pt x="144803" y="995111"/>
                        <a:pt x="133409" y="990838"/>
                        <a:pt x="146703" y="1006505"/>
                      </a:cubicBezTo>
                      <a:cubicBezTo>
                        <a:pt x="159997" y="1022172"/>
                        <a:pt x="188957" y="1061103"/>
                        <a:pt x="200826" y="1086265"/>
                      </a:cubicBezTo>
                      <a:cubicBezTo>
                        <a:pt x="212695" y="1111427"/>
                        <a:pt x="209847" y="1141338"/>
                        <a:pt x="217918" y="1157480"/>
                      </a:cubicBezTo>
                      <a:cubicBezTo>
                        <a:pt x="225989" y="1173622"/>
                        <a:pt x="233585" y="1177895"/>
                        <a:pt x="249252" y="1183118"/>
                      </a:cubicBezTo>
                      <a:cubicBezTo>
                        <a:pt x="264919" y="1188341"/>
                        <a:pt x="299577" y="1194038"/>
                        <a:pt x="311921" y="1188815"/>
                      </a:cubicBezTo>
                      <a:cubicBezTo>
                        <a:pt x="324265" y="1183593"/>
                        <a:pt x="313821" y="1170774"/>
                        <a:pt x="323316" y="1151783"/>
                      </a:cubicBezTo>
                      <a:cubicBezTo>
                        <a:pt x="332811" y="1132792"/>
                        <a:pt x="336609" y="1107630"/>
                        <a:pt x="368893" y="1074871"/>
                      </a:cubicBezTo>
                      <a:cubicBezTo>
                        <a:pt x="401177" y="1042112"/>
                        <a:pt x="478564" y="978968"/>
                        <a:pt x="517020" y="955230"/>
                      </a:cubicBezTo>
                      <a:cubicBezTo>
                        <a:pt x="555476" y="931492"/>
                        <a:pt x="572093" y="928643"/>
                        <a:pt x="599630" y="932441"/>
                      </a:cubicBezTo>
                      <a:cubicBezTo>
                        <a:pt x="627167" y="936239"/>
                        <a:pt x="658026" y="959503"/>
                        <a:pt x="682239" y="978019"/>
                      </a:cubicBezTo>
                      <a:cubicBezTo>
                        <a:pt x="706452" y="996535"/>
                        <a:pt x="726392" y="1025495"/>
                        <a:pt x="744908" y="1043536"/>
                      </a:cubicBezTo>
                      <a:cubicBezTo>
                        <a:pt x="763424" y="1061577"/>
                        <a:pt x="767697" y="1078669"/>
                        <a:pt x="793334" y="1086265"/>
                      </a:cubicBezTo>
                      <a:cubicBezTo>
                        <a:pt x="818971" y="1093861"/>
                        <a:pt x="870247" y="1096710"/>
                        <a:pt x="898733" y="1089114"/>
                      </a:cubicBezTo>
                      <a:cubicBezTo>
                        <a:pt x="927219" y="1081518"/>
                        <a:pt x="951431" y="1061103"/>
                        <a:pt x="964250" y="1040688"/>
                      </a:cubicBezTo>
                      <a:cubicBezTo>
                        <a:pt x="977069" y="1020273"/>
                        <a:pt x="971847" y="984190"/>
                        <a:pt x="975645" y="966624"/>
                      </a:cubicBezTo>
                      <a:cubicBezTo>
                        <a:pt x="979443" y="949058"/>
                        <a:pt x="978019" y="950008"/>
                        <a:pt x="987039" y="935290"/>
                      </a:cubicBezTo>
                      <a:cubicBezTo>
                        <a:pt x="996059" y="920572"/>
                        <a:pt x="1014101" y="904905"/>
                        <a:pt x="1029768" y="878318"/>
                      </a:cubicBezTo>
                      <a:cubicBezTo>
                        <a:pt x="1045435" y="851731"/>
                        <a:pt x="1064901" y="815649"/>
                        <a:pt x="1081043" y="775768"/>
                      </a:cubicBezTo>
                      <a:cubicBezTo>
                        <a:pt x="1097185" y="735888"/>
                        <a:pt x="1110953" y="676067"/>
                        <a:pt x="1126620" y="639035"/>
                      </a:cubicBezTo>
                      <a:cubicBezTo>
                        <a:pt x="1142287" y="602003"/>
                        <a:pt x="1154632" y="578265"/>
                        <a:pt x="1175047" y="553577"/>
                      </a:cubicBezTo>
                      <a:cubicBezTo>
                        <a:pt x="1195462" y="528889"/>
                        <a:pt x="1229645" y="507525"/>
                        <a:pt x="1249110" y="490908"/>
                      </a:cubicBezTo>
                      <a:cubicBezTo>
                        <a:pt x="1268575" y="474291"/>
                        <a:pt x="1281869" y="471443"/>
                        <a:pt x="1291839" y="453877"/>
                      </a:cubicBezTo>
                      <a:cubicBezTo>
                        <a:pt x="1301809" y="436311"/>
                        <a:pt x="1309406" y="407349"/>
                        <a:pt x="1308931" y="385510"/>
                      </a:cubicBezTo>
                      <a:cubicBezTo>
                        <a:pt x="1308456" y="363671"/>
                        <a:pt x="1305607" y="348478"/>
                        <a:pt x="1288990" y="322841"/>
                      </a:cubicBezTo>
                      <a:cubicBezTo>
                        <a:pt x="1272373" y="297204"/>
                        <a:pt x="1227746" y="255424"/>
                        <a:pt x="1209230" y="231686"/>
                      </a:cubicBezTo>
                      <a:cubicBezTo>
                        <a:pt x="1190714" y="207948"/>
                        <a:pt x="1183117" y="194654"/>
                        <a:pt x="1177895" y="180411"/>
                      </a:cubicBezTo>
                      <a:cubicBezTo>
                        <a:pt x="1172673" y="166168"/>
                        <a:pt x="1185491" y="153824"/>
                        <a:pt x="1177895" y="146228"/>
                      </a:cubicBezTo>
                      <a:cubicBezTo>
                        <a:pt x="1170299" y="138632"/>
                        <a:pt x="1163653" y="143855"/>
                        <a:pt x="1132318" y="134834"/>
                      </a:cubicBezTo>
                      <a:cubicBezTo>
                        <a:pt x="1100984" y="125814"/>
                        <a:pt x="1025021" y="105873"/>
                        <a:pt x="989888" y="92105"/>
                      </a:cubicBezTo>
                      <a:cubicBezTo>
                        <a:pt x="954755" y="78337"/>
                        <a:pt x="955230" y="66942"/>
                        <a:pt x="921521" y="52224"/>
                      </a:cubicBezTo>
                      <a:cubicBezTo>
                        <a:pt x="887813" y="37506"/>
                        <a:pt x="818971" y="7596"/>
                        <a:pt x="787637" y="3798"/>
                      </a:cubicBezTo>
                      <a:cubicBezTo>
                        <a:pt x="756303" y="0"/>
                        <a:pt x="744908" y="17091"/>
                        <a:pt x="733514" y="29435"/>
                      </a:cubicBezTo>
                      <a:cubicBezTo>
                        <a:pt x="722120" y="41779"/>
                        <a:pt x="716423" y="48426"/>
                        <a:pt x="719271" y="77862"/>
                      </a:cubicBezTo>
                      <a:cubicBezTo>
                        <a:pt x="722119" y="107298"/>
                        <a:pt x="738736" y="156199"/>
                        <a:pt x="750605" y="206049"/>
                      </a:cubicBezTo>
                      <a:cubicBezTo>
                        <a:pt x="762474" y="255899"/>
                        <a:pt x="793809" y="336609"/>
                        <a:pt x="790486" y="376964"/>
                      </a:cubicBezTo>
                      <a:cubicBezTo>
                        <a:pt x="787163" y="417319"/>
                        <a:pt x="742060" y="425390"/>
                        <a:pt x="730665" y="448179"/>
                      </a:cubicBezTo>
                      <a:cubicBezTo>
                        <a:pt x="719271" y="470968"/>
                        <a:pt x="726867" y="498030"/>
                        <a:pt x="722119" y="513697"/>
                      </a:cubicBezTo>
                      <a:cubicBezTo>
                        <a:pt x="717371" y="529364"/>
                        <a:pt x="720695" y="540284"/>
                        <a:pt x="702179" y="542183"/>
                      </a:cubicBezTo>
                      <a:cubicBezTo>
                        <a:pt x="683663" y="544082"/>
                        <a:pt x="635712" y="524617"/>
                        <a:pt x="611024" y="525092"/>
                      </a:cubicBezTo>
                      <a:cubicBezTo>
                        <a:pt x="586336" y="525567"/>
                        <a:pt x="568295" y="530314"/>
                        <a:pt x="554052" y="545032"/>
                      </a:cubicBezTo>
                      <a:cubicBezTo>
                        <a:pt x="539809" y="559750"/>
                        <a:pt x="541233" y="602953"/>
                        <a:pt x="525566" y="613398"/>
                      </a:cubicBezTo>
                      <a:cubicBezTo>
                        <a:pt x="509899" y="623843"/>
                        <a:pt x="480463" y="613398"/>
                        <a:pt x="460048" y="607701"/>
                      </a:cubicBezTo>
                      <a:cubicBezTo>
                        <a:pt x="439633" y="602004"/>
                        <a:pt x="418743" y="587761"/>
                        <a:pt x="403076" y="579215"/>
                      </a:cubicBezTo>
                      <a:cubicBezTo>
                        <a:pt x="387409" y="570669"/>
                        <a:pt x="378389" y="577316"/>
                        <a:pt x="366045" y="556426"/>
                      </a:cubicBezTo>
                      <a:cubicBezTo>
                        <a:pt x="353701" y="535536"/>
                        <a:pt x="338034" y="478090"/>
                        <a:pt x="329013" y="453877"/>
                      </a:cubicBezTo>
                      <a:cubicBezTo>
                        <a:pt x="319992" y="429664"/>
                        <a:pt x="322366" y="426815"/>
                        <a:pt x="311921" y="411148"/>
                      </a:cubicBezTo>
                      <a:cubicBezTo>
                        <a:pt x="301476" y="395481"/>
                        <a:pt x="266344" y="359873"/>
                        <a:pt x="266344" y="359873"/>
                      </a:cubicBezTo>
                      <a:cubicBezTo>
                        <a:pt x="249727" y="341357"/>
                        <a:pt x="223615" y="313346"/>
                        <a:pt x="212220" y="300052"/>
                      </a:cubicBezTo>
                      <a:cubicBezTo>
                        <a:pt x="200826" y="286759"/>
                        <a:pt x="197502" y="292456"/>
                        <a:pt x="197977" y="280112"/>
                      </a:cubicBezTo>
                      <a:cubicBezTo>
                        <a:pt x="198452" y="267768"/>
                        <a:pt x="209372" y="241656"/>
                        <a:pt x="215069" y="225989"/>
                      </a:cubicBezTo>
                      <a:cubicBezTo>
                        <a:pt x="220766" y="210322"/>
                        <a:pt x="227888" y="199876"/>
                        <a:pt x="232161" y="186108"/>
                      </a:cubicBezTo>
                      <a:cubicBezTo>
                        <a:pt x="236434" y="172340"/>
                        <a:pt x="247353" y="159996"/>
                        <a:pt x="240706" y="143379"/>
                      </a:cubicBezTo>
                      <a:cubicBezTo>
                        <a:pt x="234059" y="126762"/>
                        <a:pt x="209846" y="102074"/>
                        <a:pt x="192280" y="86407"/>
                      </a:cubicBezTo>
                      <a:cubicBezTo>
                        <a:pt x="174714" y="70740"/>
                        <a:pt x="153349" y="54124"/>
                        <a:pt x="135308" y="49376"/>
                      </a:cubicBezTo>
                      <a:cubicBezTo>
                        <a:pt x="117267" y="44628"/>
                        <a:pt x="97801" y="43203"/>
                        <a:pt x="84033" y="57921"/>
                      </a:cubicBezTo>
                      <a:cubicBezTo>
                        <a:pt x="70265" y="72639"/>
                        <a:pt x="57921" y="116318"/>
                        <a:pt x="52699" y="137682"/>
                      </a:cubicBezTo>
                      <a:cubicBezTo>
                        <a:pt x="47477" y="159046"/>
                        <a:pt x="56022" y="169966"/>
                        <a:pt x="52699" y="186108"/>
                      </a:cubicBezTo>
                      <a:cubicBezTo>
                        <a:pt x="49376" y="202250"/>
                        <a:pt x="39880" y="223140"/>
                        <a:pt x="32759" y="234534"/>
                      </a:cubicBezTo>
                      <a:cubicBezTo>
                        <a:pt x="25638" y="245928"/>
                        <a:pt x="7122" y="245929"/>
                        <a:pt x="9970" y="254475"/>
                      </a:cubicBezTo>
                      <a:cubicBezTo>
                        <a:pt x="12819" y="263021"/>
                        <a:pt x="41304" y="270142"/>
                        <a:pt x="49850" y="285809"/>
                      </a:cubicBezTo>
                      <a:cubicBezTo>
                        <a:pt x="58396" y="301476"/>
                        <a:pt x="46527" y="332811"/>
                        <a:pt x="61245" y="348478"/>
                      </a:cubicBezTo>
                      <a:cubicBezTo>
                        <a:pt x="75963" y="364145"/>
                        <a:pt x="130561" y="367944"/>
                        <a:pt x="138157" y="379813"/>
                      </a:cubicBezTo>
                      <a:cubicBezTo>
                        <a:pt x="145753" y="391682"/>
                        <a:pt x="122014" y="399278"/>
                        <a:pt x="106822" y="419693"/>
                      </a:cubicBezTo>
                      <a:cubicBezTo>
                        <a:pt x="91630" y="440108"/>
                        <a:pt x="58396" y="471918"/>
                        <a:pt x="47002" y="502303"/>
                      </a:cubicBezTo>
                      <a:cubicBezTo>
                        <a:pt x="35608" y="532688"/>
                        <a:pt x="40355" y="569720"/>
                        <a:pt x="38456" y="602004"/>
                      </a:cubicBezTo>
                      <a:cubicBezTo>
                        <a:pt x="36557" y="634288"/>
                        <a:pt x="32284" y="673693"/>
                        <a:pt x="35607" y="696007"/>
                      </a:cubicBezTo>
                      <a:cubicBezTo>
                        <a:pt x="38930" y="718321"/>
                        <a:pt x="45577" y="716897"/>
                        <a:pt x="58396" y="735888"/>
                      </a:cubicBezTo>
                      <a:cubicBezTo>
                        <a:pt x="71215" y="754879"/>
                        <a:pt x="106347" y="787162"/>
                        <a:pt x="112519" y="809951"/>
                      </a:cubicBezTo>
                      <a:cubicBezTo>
                        <a:pt x="118691" y="832740"/>
                        <a:pt x="111095" y="849356"/>
                        <a:pt x="95428" y="872620"/>
                      </a:cubicBezTo>
                      <a:cubicBezTo>
                        <a:pt x="79761" y="895884"/>
                        <a:pt x="0" y="969473"/>
                        <a:pt x="4273" y="989413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3" name="자유형 492"/>
                <p:cNvSpPr/>
                <p:nvPr/>
              </p:nvSpPr>
              <p:spPr>
                <a:xfrm>
                  <a:off x="4179155" y="4220912"/>
                  <a:ext cx="1578472" cy="884733"/>
                </a:xfrm>
                <a:custGeom>
                  <a:avLst/>
                  <a:gdLst>
                    <a:gd name="connsiteX0" fmla="*/ 171390 w 1680197"/>
                    <a:gd name="connsiteY0" fmla="*/ 189431 h 1008877"/>
                    <a:gd name="connsiteX1" fmla="*/ 291031 w 1680197"/>
                    <a:gd name="connsiteY1" fmla="*/ 189431 h 1008877"/>
                    <a:gd name="connsiteX2" fmla="*/ 313820 w 1680197"/>
                    <a:gd name="connsiteY2" fmla="*/ 195128 h 1008877"/>
                    <a:gd name="connsiteX3" fmla="*/ 356549 w 1680197"/>
                    <a:gd name="connsiteY3" fmla="*/ 232160 h 1008877"/>
                    <a:gd name="connsiteX4" fmla="*/ 385035 w 1680197"/>
                    <a:gd name="connsiteY4" fmla="*/ 272041 h 1008877"/>
                    <a:gd name="connsiteX5" fmla="*/ 396429 w 1680197"/>
                    <a:gd name="connsiteY5" fmla="*/ 334710 h 1008877"/>
                    <a:gd name="connsiteX6" fmla="*/ 402127 w 1680197"/>
                    <a:gd name="connsiteY6" fmla="*/ 357498 h 1008877"/>
                    <a:gd name="connsiteX7" fmla="*/ 444856 w 1680197"/>
                    <a:gd name="connsiteY7" fmla="*/ 371741 h 1008877"/>
                    <a:gd name="connsiteX8" fmla="*/ 479039 w 1680197"/>
                    <a:gd name="connsiteY8" fmla="*/ 371741 h 1008877"/>
                    <a:gd name="connsiteX9" fmla="*/ 490433 w 1680197"/>
                    <a:gd name="connsiteY9" fmla="*/ 317618 h 1008877"/>
                    <a:gd name="connsiteX10" fmla="*/ 516071 w 1680197"/>
                    <a:gd name="connsiteY10" fmla="*/ 272041 h 1008877"/>
                    <a:gd name="connsiteX11" fmla="*/ 672743 w 1680197"/>
                    <a:gd name="connsiteY11" fmla="*/ 146702 h 1008877"/>
                    <a:gd name="connsiteX12" fmla="*/ 780990 w 1680197"/>
                    <a:gd name="connsiteY12" fmla="*/ 118216 h 1008877"/>
                    <a:gd name="connsiteX13" fmla="*/ 872145 w 1680197"/>
                    <a:gd name="connsiteY13" fmla="*/ 180885 h 1008877"/>
                    <a:gd name="connsiteX14" fmla="*/ 951906 w 1680197"/>
                    <a:gd name="connsiteY14" fmla="*/ 260646 h 1008877"/>
                    <a:gd name="connsiteX15" fmla="*/ 1034515 w 1680197"/>
                    <a:gd name="connsiteY15" fmla="*/ 277738 h 1008877"/>
                    <a:gd name="connsiteX16" fmla="*/ 1125671 w 1680197"/>
                    <a:gd name="connsiteY16" fmla="*/ 235009 h 1008877"/>
                    <a:gd name="connsiteX17" fmla="*/ 1131368 w 1680197"/>
                    <a:gd name="connsiteY17" fmla="*/ 160945 h 1008877"/>
                    <a:gd name="connsiteX18" fmla="*/ 1157005 w 1680197"/>
                    <a:gd name="connsiteY18" fmla="*/ 112519 h 1008877"/>
                    <a:gd name="connsiteX19" fmla="*/ 1191188 w 1680197"/>
                    <a:gd name="connsiteY19" fmla="*/ 61244 h 1008877"/>
                    <a:gd name="connsiteX20" fmla="*/ 1219674 w 1680197"/>
                    <a:gd name="connsiteY20" fmla="*/ 29910 h 1008877"/>
                    <a:gd name="connsiteX21" fmla="*/ 1233917 w 1680197"/>
                    <a:gd name="connsiteY21" fmla="*/ 1424 h 1008877"/>
                    <a:gd name="connsiteX22" fmla="*/ 1285192 w 1680197"/>
                    <a:gd name="connsiteY22" fmla="*/ 21364 h 1008877"/>
                    <a:gd name="connsiteX23" fmla="*/ 1379196 w 1680197"/>
                    <a:gd name="connsiteY23" fmla="*/ 58396 h 1008877"/>
                    <a:gd name="connsiteX24" fmla="*/ 1453259 w 1680197"/>
                    <a:gd name="connsiteY24" fmla="*/ 98276 h 1008877"/>
                    <a:gd name="connsiteX25" fmla="*/ 1501685 w 1680197"/>
                    <a:gd name="connsiteY25" fmla="*/ 146702 h 1008877"/>
                    <a:gd name="connsiteX26" fmla="*/ 1495988 w 1680197"/>
                    <a:gd name="connsiteY26" fmla="*/ 220766 h 1008877"/>
                    <a:gd name="connsiteX27" fmla="*/ 1458956 w 1680197"/>
                    <a:gd name="connsiteY27" fmla="*/ 289132 h 1008877"/>
                    <a:gd name="connsiteX28" fmla="*/ 1427622 w 1680197"/>
                    <a:gd name="connsiteY28" fmla="*/ 363196 h 1008877"/>
                    <a:gd name="connsiteX29" fmla="*/ 1456108 w 1680197"/>
                    <a:gd name="connsiteY29" fmla="*/ 479988 h 1008877"/>
                    <a:gd name="connsiteX30" fmla="*/ 1501685 w 1680197"/>
                    <a:gd name="connsiteY30" fmla="*/ 585386 h 1008877"/>
                    <a:gd name="connsiteX31" fmla="*/ 1575749 w 1680197"/>
                    <a:gd name="connsiteY31" fmla="*/ 676541 h 1008877"/>
                    <a:gd name="connsiteX32" fmla="*/ 1649813 w 1680197"/>
                    <a:gd name="connsiteY32" fmla="*/ 713573 h 1008877"/>
                    <a:gd name="connsiteX33" fmla="*/ 1669753 w 1680197"/>
                    <a:gd name="connsiteY33" fmla="*/ 722119 h 1008877"/>
                    <a:gd name="connsiteX34" fmla="*/ 1655510 w 1680197"/>
                    <a:gd name="connsiteY34" fmla="*/ 787637 h 1008877"/>
                    <a:gd name="connsiteX35" fmla="*/ 1658358 w 1680197"/>
                    <a:gd name="connsiteY35" fmla="*/ 836063 h 1008877"/>
                    <a:gd name="connsiteX36" fmla="*/ 1666904 w 1680197"/>
                    <a:gd name="connsiteY36" fmla="*/ 873095 h 1008877"/>
                    <a:gd name="connsiteX37" fmla="*/ 1578598 w 1680197"/>
                    <a:gd name="connsiteY37" fmla="*/ 910127 h 1008877"/>
                    <a:gd name="connsiteX38" fmla="*/ 1507383 w 1680197"/>
                    <a:gd name="connsiteY38" fmla="*/ 927218 h 1008877"/>
                    <a:gd name="connsiteX39" fmla="*/ 1407682 w 1680197"/>
                    <a:gd name="connsiteY39" fmla="*/ 887338 h 1008877"/>
                    <a:gd name="connsiteX40" fmla="*/ 1302284 w 1680197"/>
                    <a:gd name="connsiteY40" fmla="*/ 810426 h 1008877"/>
                    <a:gd name="connsiteX41" fmla="*/ 1270949 w 1680197"/>
                    <a:gd name="connsiteY41" fmla="*/ 756302 h 1008877"/>
                    <a:gd name="connsiteX42" fmla="*/ 1262403 w 1680197"/>
                    <a:gd name="connsiteY42" fmla="*/ 724968 h 1008877"/>
                    <a:gd name="connsiteX43" fmla="*/ 1236766 w 1680197"/>
                    <a:gd name="connsiteY43" fmla="*/ 724968 h 1008877"/>
                    <a:gd name="connsiteX44" fmla="*/ 1199734 w 1680197"/>
                    <a:gd name="connsiteY44" fmla="*/ 724968 h 1008877"/>
                    <a:gd name="connsiteX45" fmla="*/ 1191188 w 1680197"/>
                    <a:gd name="connsiteY45" fmla="*/ 687936 h 1008877"/>
                    <a:gd name="connsiteX46" fmla="*/ 1168399 w 1680197"/>
                    <a:gd name="connsiteY46" fmla="*/ 628115 h 1008877"/>
                    <a:gd name="connsiteX47" fmla="*/ 1105730 w 1680197"/>
                    <a:gd name="connsiteY47" fmla="*/ 576841 h 1008877"/>
                    <a:gd name="connsiteX48" fmla="*/ 986089 w 1680197"/>
                    <a:gd name="connsiteY48" fmla="*/ 471442 h 1008877"/>
                    <a:gd name="connsiteX49" fmla="*/ 946209 w 1680197"/>
                    <a:gd name="connsiteY49" fmla="*/ 471442 h 1008877"/>
                    <a:gd name="connsiteX50" fmla="*/ 934814 w 1680197"/>
                    <a:gd name="connsiteY50" fmla="*/ 528414 h 1008877"/>
                    <a:gd name="connsiteX51" fmla="*/ 937663 w 1680197"/>
                    <a:gd name="connsiteY51" fmla="*/ 568295 h 1008877"/>
                    <a:gd name="connsiteX52" fmla="*/ 923420 w 1680197"/>
                    <a:gd name="connsiteY52" fmla="*/ 585386 h 1008877"/>
                    <a:gd name="connsiteX53" fmla="*/ 815173 w 1680197"/>
                    <a:gd name="connsiteY53" fmla="*/ 690784 h 1008877"/>
                    <a:gd name="connsiteX54" fmla="*/ 783839 w 1680197"/>
                    <a:gd name="connsiteY54" fmla="*/ 716422 h 1008877"/>
                    <a:gd name="connsiteX55" fmla="*/ 641409 w 1680197"/>
                    <a:gd name="connsiteY55" fmla="*/ 796183 h 1008877"/>
                    <a:gd name="connsiteX56" fmla="*/ 632863 w 1680197"/>
                    <a:gd name="connsiteY56" fmla="*/ 878792 h 1008877"/>
                    <a:gd name="connsiteX57" fmla="*/ 630014 w 1680197"/>
                    <a:gd name="connsiteY57" fmla="*/ 924370 h 1008877"/>
                    <a:gd name="connsiteX58" fmla="*/ 541708 w 1680197"/>
                    <a:gd name="connsiteY58" fmla="*/ 1004130 h 1008877"/>
                    <a:gd name="connsiteX59" fmla="*/ 476190 w 1680197"/>
                    <a:gd name="connsiteY59" fmla="*/ 952855 h 1008877"/>
                    <a:gd name="connsiteX60" fmla="*/ 476190 w 1680197"/>
                    <a:gd name="connsiteY60" fmla="*/ 918672 h 1008877"/>
                    <a:gd name="connsiteX61" fmla="*/ 356549 w 1680197"/>
                    <a:gd name="connsiteY61" fmla="*/ 864549 h 1008877"/>
                    <a:gd name="connsiteX62" fmla="*/ 305274 w 1680197"/>
                    <a:gd name="connsiteY62" fmla="*/ 910127 h 1008877"/>
                    <a:gd name="connsiteX63" fmla="*/ 273940 w 1680197"/>
                    <a:gd name="connsiteY63" fmla="*/ 938613 h 1008877"/>
                    <a:gd name="connsiteX64" fmla="*/ 216968 w 1680197"/>
                    <a:gd name="connsiteY64" fmla="*/ 938613 h 1008877"/>
                    <a:gd name="connsiteX65" fmla="*/ 165693 w 1680197"/>
                    <a:gd name="connsiteY65" fmla="*/ 881641 h 1008877"/>
                    <a:gd name="connsiteX66" fmla="*/ 88781 w 1680197"/>
                    <a:gd name="connsiteY66" fmla="*/ 804728 h 1008877"/>
                    <a:gd name="connsiteX67" fmla="*/ 57446 w 1680197"/>
                    <a:gd name="connsiteY67" fmla="*/ 727816 h 1008877"/>
                    <a:gd name="connsiteX68" fmla="*/ 103024 w 1680197"/>
                    <a:gd name="connsiteY68" fmla="*/ 687936 h 1008877"/>
                    <a:gd name="connsiteX69" fmla="*/ 148601 w 1680197"/>
                    <a:gd name="connsiteY69" fmla="*/ 653753 h 1008877"/>
                    <a:gd name="connsiteX70" fmla="*/ 159996 w 1680197"/>
                    <a:gd name="connsiteY70" fmla="*/ 602478 h 1008877"/>
                    <a:gd name="connsiteX71" fmla="*/ 94478 w 1680197"/>
                    <a:gd name="connsiteY71" fmla="*/ 531263 h 1008877"/>
                    <a:gd name="connsiteX72" fmla="*/ 26112 w 1680197"/>
                    <a:gd name="connsiteY72" fmla="*/ 494231 h 1008877"/>
                    <a:gd name="connsiteX73" fmla="*/ 3323 w 1680197"/>
                    <a:gd name="connsiteY73" fmla="*/ 440108 h 1008877"/>
                    <a:gd name="connsiteX74" fmla="*/ 11869 w 1680197"/>
                    <a:gd name="connsiteY74" fmla="*/ 397379 h 1008877"/>
                    <a:gd name="connsiteX75" fmla="*/ 74538 w 1680197"/>
                    <a:gd name="connsiteY75" fmla="*/ 348953 h 1008877"/>
                    <a:gd name="connsiteX76" fmla="*/ 134358 w 1680197"/>
                    <a:gd name="connsiteY76" fmla="*/ 266343 h 1008877"/>
                    <a:gd name="connsiteX77" fmla="*/ 171390 w 1680197"/>
                    <a:gd name="connsiteY77" fmla="*/ 189431 h 100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1680197" h="1008877">
                      <a:moveTo>
                        <a:pt x="171390" y="189431"/>
                      </a:moveTo>
                      <a:cubicBezTo>
                        <a:pt x="197502" y="176612"/>
                        <a:pt x="267293" y="188481"/>
                        <a:pt x="291031" y="189431"/>
                      </a:cubicBezTo>
                      <a:cubicBezTo>
                        <a:pt x="314769" y="190381"/>
                        <a:pt x="302900" y="188007"/>
                        <a:pt x="313820" y="195128"/>
                      </a:cubicBezTo>
                      <a:cubicBezTo>
                        <a:pt x="324740" y="202249"/>
                        <a:pt x="344680" y="219341"/>
                        <a:pt x="356549" y="232160"/>
                      </a:cubicBezTo>
                      <a:cubicBezTo>
                        <a:pt x="368418" y="244979"/>
                        <a:pt x="378388" y="254949"/>
                        <a:pt x="385035" y="272041"/>
                      </a:cubicBezTo>
                      <a:cubicBezTo>
                        <a:pt x="391682" y="289133"/>
                        <a:pt x="393580" y="320467"/>
                        <a:pt x="396429" y="334710"/>
                      </a:cubicBezTo>
                      <a:cubicBezTo>
                        <a:pt x="399278" y="348953"/>
                        <a:pt x="394056" y="351326"/>
                        <a:pt x="402127" y="357498"/>
                      </a:cubicBezTo>
                      <a:cubicBezTo>
                        <a:pt x="410198" y="363670"/>
                        <a:pt x="432037" y="369367"/>
                        <a:pt x="444856" y="371741"/>
                      </a:cubicBezTo>
                      <a:cubicBezTo>
                        <a:pt x="457675" y="374115"/>
                        <a:pt x="471443" y="380761"/>
                        <a:pt x="479039" y="371741"/>
                      </a:cubicBezTo>
                      <a:cubicBezTo>
                        <a:pt x="486635" y="362721"/>
                        <a:pt x="484261" y="334235"/>
                        <a:pt x="490433" y="317618"/>
                      </a:cubicBezTo>
                      <a:cubicBezTo>
                        <a:pt x="496605" y="301001"/>
                        <a:pt x="485686" y="300527"/>
                        <a:pt x="516071" y="272041"/>
                      </a:cubicBezTo>
                      <a:cubicBezTo>
                        <a:pt x="546456" y="243555"/>
                        <a:pt x="628590" y="172339"/>
                        <a:pt x="672743" y="146702"/>
                      </a:cubicBezTo>
                      <a:cubicBezTo>
                        <a:pt x="716896" y="121065"/>
                        <a:pt x="747756" y="112519"/>
                        <a:pt x="780990" y="118216"/>
                      </a:cubicBezTo>
                      <a:cubicBezTo>
                        <a:pt x="814224" y="123913"/>
                        <a:pt x="843659" y="157147"/>
                        <a:pt x="872145" y="180885"/>
                      </a:cubicBezTo>
                      <a:cubicBezTo>
                        <a:pt x="900631" y="204623"/>
                        <a:pt x="924844" y="244504"/>
                        <a:pt x="951906" y="260646"/>
                      </a:cubicBezTo>
                      <a:cubicBezTo>
                        <a:pt x="978968" y="276788"/>
                        <a:pt x="1005554" y="282011"/>
                        <a:pt x="1034515" y="277738"/>
                      </a:cubicBezTo>
                      <a:cubicBezTo>
                        <a:pt x="1063476" y="273465"/>
                        <a:pt x="1109529" y="254474"/>
                        <a:pt x="1125671" y="235009"/>
                      </a:cubicBezTo>
                      <a:cubicBezTo>
                        <a:pt x="1141813" y="215544"/>
                        <a:pt x="1126146" y="181360"/>
                        <a:pt x="1131368" y="160945"/>
                      </a:cubicBezTo>
                      <a:cubicBezTo>
                        <a:pt x="1136590" y="140530"/>
                        <a:pt x="1147035" y="129136"/>
                        <a:pt x="1157005" y="112519"/>
                      </a:cubicBezTo>
                      <a:cubicBezTo>
                        <a:pt x="1166975" y="95902"/>
                        <a:pt x="1180743" y="75012"/>
                        <a:pt x="1191188" y="61244"/>
                      </a:cubicBezTo>
                      <a:cubicBezTo>
                        <a:pt x="1201633" y="47476"/>
                        <a:pt x="1212552" y="39880"/>
                        <a:pt x="1219674" y="29910"/>
                      </a:cubicBezTo>
                      <a:cubicBezTo>
                        <a:pt x="1226796" y="19940"/>
                        <a:pt x="1222997" y="2848"/>
                        <a:pt x="1233917" y="1424"/>
                      </a:cubicBezTo>
                      <a:cubicBezTo>
                        <a:pt x="1244837" y="0"/>
                        <a:pt x="1285192" y="21364"/>
                        <a:pt x="1285192" y="21364"/>
                      </a:cubicBezTo>
                      <a:cubicBezTo>
                        <a:pt x="1309405" y="30859"/>
                        <a:pt x="1351185" y="45577"/>
                        <a:pt x="1379196" y="58396"/>
                      </a:cubicBezTo>
                      <a:cubicBezTo>
                        <a:pt x="1407207" y="71215"/>
                        <a:pt x="1432844" y="83558"/>
                        <a:pt x="1453259" y="98276"/>
                      </a:cubicBezTo>
                      <a:cubicBezTo>
                        <a:pt x="1473674" y="112994"/>
                        <a:pt x="1494564" y="126287"/>
                        <a:pt x="1501685" y="146702"/>
                      </a:cubicBezTo>
                      <a:cubicBezTo>
                        <a:pt x="1508806" y="167117"/>
                        <a:pt x="1503109" y="197028"/>
                        <a:pt x="1495988" y="220766"/>
                      </a:cubicBezTo>
                      <a:cubicBezTo>
                        <a:pt x="1488867" y="244504"/>
                        <a:pt x="1470350" y="265394"/>
                        <a:pt x="1458956" y="289132"/>
                      </a:cubicBezTo>
                      <a:cubicBezTo>
                        <a:pt x="1447562" y="312870"/>
                        <a:pt x="1428097" y="331387"/>
                        <a:pt x="1427622" y="363196"/>
                      </a:cubicBezTo>
                      <a:cubicBezTo>
                        <a:pt x="1427147" y="395005"/>
                        <a:pt x="1443764" y="442956"/>
                        <a:pt x="1456108" y="479988"/>
                      </a:cubicBezTo>
                      <a:cubicBezTo>
                        <a:pt x="1468452" y="517020"/>
                        <a:pt x="1481745" y="552627"/>
                        <a:pt x="1501685" y="585386"/>
                      </a:cubicBezTo>
                      <a:cubicBezTo>
                        <a:pt x="1521625" y="618145"/>
                        <a:pt x="1551061" y="655177"/>
                        <a:pt x="1575749" y="676541"/>
                      </a:cubicBezTo>
                      <a:cubicBezTo>
                        <a:pt x="1600437" y="697905"/>
                        <a:pt x="1634146" y="705977"/>
                        <a:pt x="1649813" y="713573"/>
                      </a:cubicBezTo>
                      <a:cubicBezTo>
                        <a:pt x="1665480" y="721169"/>
                        <a:pt x="1668804" y="709775"/>
                        <a:pt x="1669753" y="722119"/>
                      </a:cubicBezTo>
                      <a:cubicBezTo>
                        <a:pt x="1670702" y="734463"/>
                        <a:pt x="1657409" y="768646"/>
                        <a:pt x="1655510" y="787637"/>
                      </a:cubicBezTo>
                      <a:cubicBezTo>
                        <a:pt x="1653611" y="806628"/>
                        <a:pt x="1656459" y="821820"/>
                        <a:pt x="1658358" y="836063"/>
                      </a:cubicBezTo>
                      <a:cubicBezTo>
                        <a:pt x="1660257" y="850306"/>
                        <a:pt x="1680197" y="860751"/>
                        <a:pt x="1666904" y="873095"/>
                      </a:cubicBezTo>
                      <a:cubicBezTo>
                        <a:pt x="1653611" y="885439"/>
                        <a:pt x="1605185" y="901107"/>
                        <a:pt x="1578598" y="910127"/>
                      </a:cubicBezTo>
                      <a:cubicBezTo>
                        <a:pt x="1552011" y="919148"/>
                        <a:pt x="1535869" y="931016"/>
                        <a:pt x="1507383" y="927218"/>
                      </a:cubicBezTo>
                      <a:cubicBezTo>
                        <a:pt x="1478897" y="923420"/>
                        <a:pt x="1441865" y="906803"/>
                        <a:pt x="1407682" y="887338"/>
                      </a:cubicBezTo>
                      <a:cubicBezTo>
                        <a:pt x="1373499" y="867873"/>
                        <a:pt x="1325073" y="832265"/>
                        <a:pt x="1302284" y="810426"/>
                      </a:cubicBezTo>
                      <a:cubicBezTo>
                        <a:pt x="1279495" y="788587"/>
                        <a:pt x="1277596" y="770545"/>
                        <a:pt x="1270949" y="756302"/>
                      </a:cubicBezTo>
                      <a:cubicBezTo>
                        <a:pt x="1264302" y="742059"/>
                        <a:pt x="1268100" y="730190"/>
                        <a:pt x="1262403" y="724968"/>
                      </a:cubicBezTo>
                      <a:cubicBezTo>
                        <a:pt x="1256706" y="719746"/>
                        <a:pt x="1236766" y="724968"/>
                        <a:pt x="1236766" y="724968"/>
                      </a:cubicBezTo>
                      <a:cubicBezTo>
                        <a:pt x="1226321" y="724968"/>
                        <a:pt x="1207330" y="731140"/>
                        <a:pt x="1199734" y="724968"/>
                      </a:cubicBezTo>
                      <a:cubicBezTo>
                        <a:pt x="1192138" y="718796"/>
                        <a:pt x="1196410" y="704078"/>
                        <a:pt x="1191188" y="687936"/>
                      </a:cubicBezTo>
                      <a:cubicBezTo>
                        <a:pt x="1185966" y="671794"/>
                        <a:pt x="1182642" y="646631"/>
                        <a:pt x="1168399" y="628115"/>
                      </a:cubicBezTo>
                      <a:cubicBezTo>
                        <a:pt x="1154156" y="609599"/>
                        <a:pt x="1136115" y="602953"/>
                        <a:pt x="1105730" y="576841"/>
                      </a:cubicBezTo>
                      <a:cubicBezTo>
                        <a:pt x="1075345" y="550729"/>
                        <a:pt x="1012676" y="489008"/>
                        <a:pt x="986089" y="471442"/>
                      </a:cubicBezTo>
                      <a:cubicBezTo>
                        <a:pt x="959502" y="453876"/>
                        <a:pt x="954755" y="461947"/>
                        <a:pt x="946209" y="471442"/>
                      </a:cubicBezTo>
                      <a:cubicBezTo>
                        <a:pt x="937663" y="480937"/>
                        <a:pt x="936238" y="512272"/>
                        <a:pt x="934814" y="528414"/>
                      </a:cubicBezTo>
                      <a:cubicBezTo>
                        <a:pt x="933390" y="544556"/>
                        <a:pt x="939562" y="558800"/>
                        <a:pt x="937663" y="568295"/>
                      </a:cubicBezTo>
                      <a:cubicBezTo>
                        <a:pt x="935764" y="577790"/>
                        <a:pt x="943835" y="564971"/>
                        <a:pt x="923420" y="585386"/>
                      </a:cubicBezTo>
                      <a:cubicBezTo>
                        <a:pt x="903005" y="605801"/>
                        <a:pt x="838437" y="668945"/>
                        <a:pt x="815173" y="690784"/>
                      </a:cubicBezTo>
                      <a:cubicBezTo>
                        <a:pt x="791910" y="712623"/>
                        <a:pt x="812800" y="698856"/>
                        <a:pt x="783839" y="716422"/>
                      </a:cubicBezTo>
                      <a:cubicBezTo>
                        <a:pt x="754878" y="733989"/>
                        <a:pt x="666572" y="769121"/>
                        <a:pt x="641409" y="796183"/>
                      </a:cubicBezTo>
                      <a:cubicBezTo>
                        <a:pt x="616246" y="823245"/>
                        <a:pt x="634762" y="857428"/>
                        <a:pt x="632863" y="878792"/>
                      </a:cubicBezTo>
                      <a:cubicBezTo>
                        <a:pt x="630964" y="900157"/>
                        <a:pt x="645206" y="903480"/>
                        <a:pt x="630014" y="924370"/>
                      </a:cubicBezTo>
                      <a:cubicBezTo>
                        <a:pt x="614822" y="945260"/>
                        <a:pt x="567345" y="999383"/>
                        <a:pt x="541708" y="1004130"/>
                      </a:cubicBezTo>
                      <a:cubicBezTo>
                        <a:pt x="516071" y="1008877"/>
                        <a:pt x="487110" y="967098"/>
                        <a:pt x="476190" y="952855"/>
                      </a:cubicBezTo>
                      <a:cubicBezTo>
                        <a:pt x="465270" y="938612"/>
                        <a:pt x="496130" y="933390"/>
                        <a:pt x="476190" y="918672"/>
                      </a:cubicBezTo>
                      <a:cubicBezTo>
                        <a:pt x="456250" y="903954"/>
                        <a:pt x="385035" y="865973"/>
                        <a:pt x="356549" y="864549"/>
                      </a:cubicBezTo>
                      <a:cubicBezTo>
                        <a:pt x="328063" y="863125"/>
                        <a:pt x="319042" y="897783"/>
                        <a:pt x="305274" y="910127"/>
                      </a:cubicBezTo>
                      <a:cubicBezTo>
                        <a:pt x="291506" y="922471"/>
                        <a:pt x="288658" y="933865"/>
                        <a:pt x="273940" y="938613"/>
                      </a:cubicBezTo>
                      <a:cubicBezTo>
                        <a:pt x="259222" y="943361"/>
                        <a:pt x="235009" y="948108"/>
                        <a:pt x="216968" y="938613"/>
                      </a:cubicBezTo>
                      <a:cubicBezTo>
                        <a:pt x="198927" y="929118"/>
                        <a:pt x="187058" y="903955"/>
                        <a:pt x="165693" y="881641"/>
                      </a:cubicBezTo>
                      <a:cubicBezTo>
                        <a:pt x="144329" y="859327"/>
                        <a:pt x="106822" y="830365"/>
                        <a:pt x="88781" y="804728"/>
                      </a:cubicBezTo>
                      <a:cubicBezTo>
                        <a:pt x="70740" y="779091"/>
                        <a:pt x="55072" y="747281"/>
                        <a:pt x="57446" y="727816"/>
                      </a:cubicBezTo>
                      <a:cubicBezTo>
                        <a:pt x="59820" y="708351"/>
                        <a:pt x="87832" y="700280"/>
                        <a:pt x="103024" y="687936"/>
                      </a:cubicBezTo>
                      <a:cubicBezTo>
                        <a:pt x="118217" y="675592"/>
                        <a:pt x="139106" y="667996"/>
                        <a:pt x="148601" y="653753"/>
                      </a:cubicBezTo>
                      <a:cubicBezTo>
                        <a:pt x="158096" y="639510"/>
                        <a:pt x="169016" y="622893"/>
                        <a:pt x="159996" y="602478"/>
                      </a:cubicBezTo>
                      <a:cubicBezTo>
                        <a:pt x="150976" y="582063"/>
                        <a:pt x="116792" y="549304"/>
                        <a:pt x="94478" y="531263"/>
                      </a:cubicBezTo>
                      <a:cubicBezTo>
                        <a:pt x="72164" y="513222"/>
                        <a:pt x="41304" y="509423"/>
                        <a:pt x="26112" y="494231"/>
                      </a:cubicBezTo>
                      <a:cubicBezTo>
                        <a:pt x="10920" y="479039"/>
                        <a:pt x="5697" y="456250"/>
                        <a:pt x="3323" y="440108"/>
                      </a:cubicBezTo>
                      <a:cubicBezTo>
                        <a:pt x="949" y="423966"/>
                        <a:pt x="0" y="412572"/>
                        <a:pt x="11869" y="397379"/>
                      </a:cubicBezTo>
                      <a:cubicBezTo>
                        <a:pt x="23738" y="382187"/>
                        <a:pt x="54123" y="370792"/>
                        <a:pt x="74538" y="348953"/>
                      </a:cubicBezTo>
                      <a:cubicBezTo>
                        <a:pt x="94953" y="327114"/>
                        <a:pt x="122014" y="292455"/>
                        <a:pt x="134358" y="266343"/>
                      </a:cubicBezTo>
                      <a:cubicBezTo>
                        <a:pt x="146702" y="240231"/>
                        <a:pt x="145278" y="202250"/>
                        <a:pt x="171390" y="18943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4" name="자유형 493"/>
                <p:cNvSpPr/>
                <p:nvPr/>
              </p:nvSpPr>
              <p:spPr>
                <a:xfrm>
                  <a:off x="5301525" y="4828819"/>
                  <a:ext cx="861526" cy="964024"/>
                </a:xfrm>
                <a:custGeom>
                  <a:avLst/>
                  <a:gdLst>
                    <a:gd name="connsiteX0" fmla="*/ 8546 w 918672"/>
                    <a:gd name="connsiteY0" fmla="*/ 35133 h 1100983"/>
                    <a:gd name="connsiteX1" fmla="*/ 74063 w 918672"/>
                    <a:gd name="connsiteY1" fmla="*/ 26587 h 1100983"/>
                    <a:gd name="connsiteX2" fmla="*/ 94004 w 918672"/>
                    <a:gd name="connsiteY2" fmla="*/ 80711 h 1100983"/>
                    <a:gd name="connsiteX3" fmla="*/ 139581 w 918672"/>
                    <a:gd name="connsiteY3" fmla="*/ 131986 h 1100983"/>
                    <a:gd name="connsiteX4" fmla="*/ 267768 w 918672"/>
                    <a:gd name="connsiteY4" fmla="*/ 217444 h 1100983"/>
                    <a:gd name="connsiteX5" fmla="*/ 321891 w 918672"/>
                    <a:gd name="connsiteY5" fmla="*/ 225989 h 1100983"/>
                    <a:gd name="connsiteX6" fmla="*/ 432987 w 918672"/>
                    <a:gd name="connsiteY6" fmla="*/ 194655 h 1100983"/>
                    <a:gd name="connsiteX7" fmla="*/ 464321 w 918672"/>
                    <a:gd name="connsiteY7" fmla="*/ 177563 h 1100983"/>
                    <a:gd name="connsiteX8" fmla="*/ 512748 w 918672"/>
                    <a:gd name="connsiteY8" fmla="*/ 174715 h 1100983"/>
                    <a:gd name="connsiteX9" fmla="*/ 606751 w 918672"/>
                    <a:gd name="connsiteY9" fmla="*/ 197503 h 1100983"/>
                    <a:gd name="connsiteX10" fmla="*/ 669420 w 918672"/>
                    <a:gd name="connsiteY10" fmla="*/ 245930 h 1100983"/>
                    <a:gd name="connsiteX11" fmla="*/ 675118 w 918672"/>
                    <a:gd name="connsiteY11" fmla="*/ 297204 h 1100983"/>
                    <a:gd name="connsiteX12" fmla="*/ 626691 w 918672"/>
                    <a:gd name="connsiteY12" fmla="*/ 345630 h 1100983"/>
                    <a:gd name="connsiteX13" fmla="*/ 606751 w 918672"/>
                    <a:gd name="connsiteY13" fmla="*/ 368419 h 1100983"/>
                    <a:gd name="connsiteX14" fmla="*/ 643783 w 918672"/>
                    <a:gd name="connsiteY14" fmla="*/ 439634 h 1100983"/>
                    <a:gd name="connsiteX15" fmla="*/ 700755 w 918672"/>
                    <a:gd name="connsiteY15" fmla="*/ 562124 h 1100983"/>
                    <a:gd name="connsiteX16" fmla="*/ 717847 w 918672"/>
                    <a:gd name="connsiteY16" fmla="*/ 687462 h 1100983"/>
                    <a:gd name="connsiteX17" fmla="*/ 754878 w 918672"/>
                    <a:gd name="connsiteY17" fmla="*/ 727343 h 1100983"/>
                    <a:gd name="connsiteX18" fmla="*/ 837488 w 918672"/>
                    <a:gd name="connsiteY18" fmla="*/ 738737 h 1100983"/>
                    <a:gd name="connsiteX19" fmla="*/ 877368 w 918672"/>
                    <a:gd name="connsiteY19" fmla="*/ 747283 h 1100983"/>
                    <a:gd name="connsiteX20" fmla="*/ 883065 w 918672"/>
                    <a:gd name="connsiteY20" fmla="*/ 801406 h 1100983"/>
                    <a:gd name="connsiteX21" fmla="*/ 917248 w 918672"/>
                    <a:gd name="connsiteY21" fmla="*/ 881167 h 1100983"/>
                    <a:gd name="connsiteX22" fmla="*/ 891611 w 918672"/>
                    <a:gd name="connsiteY22" fmla="*/ 918199 h 1100983"/>
                    <a:gd name="connsiteX23" fmla="*/ 834639 w 918672"/>
                    <a:gd name="connsiteY23" fmla="*/ 1009354 h 1100983"/>
                    <a:gd name="connsiteX24" fmla="*/ 763424 w 918672"/>
                    <a:gd name="connsiteY24" fmla="*/ 1080569 h 1100983"/>
                    <a:gd name="connsiteX25" fmla="*/ 709301 w 918672"/>
                    <a:gd name="connsiteY25" fmla="*/ 1086266 h 1100983"/>
                    <a:gd name="connsiteX26" fmla="*/ 658026 w 918672"/>
                    <a:gd name="connsiteY26" fmla="*/ 1066326 h 1100983"/>
                    <a:gd name="connsiteX27" fmla="*/ 532688 w 918672"/>
                    <a:gd name="connsiteY27" fmla="*/ 1097660 h 1100983"/>
                    <a:gd name="connsiteX28" fmla="*/ 444381 w 918672"/>
                    <a:gd name="connsiteY28" fmla="*/ 1046386 h 1100983"/>
                    <a:gd name="connsiteX29" fmla="*/ 404501 w 918672"/>
                    <a:gd name="connsiteY29" fmla="*/ 884015 h 1100983"/>
                    <a:gd name="connsiteX30" fmla="*/ 225039 w 918672"/>
                    <a:gd name="connsiteY30" fmla="*/ 764374 h 1100983"/>
                    <a:gd name="connsiteX31" fmla="*/ 170916 w 918672"/>
                    <a:gd name="connsiteY31" fmla="*/ 698857 h 1100983"/>
                    <a:gd name="connsiteX32" fmla="*/ 205099 w 918672"/>
                    <a:gd name="connsiteY32" fmla="*/ 653279 h 1100983"/>
                    <a:gd name="connsiteX33" fmla="*/ 182310 w 918672"/>
                    <a:gd name="connsiteY33" fmla="*/ 607701 h 1100983"/>
                    <a:gd name="connsiteX34" fmla="*/ 108247 w 918672"/>
                    <a:gd name="connsiteY34" fmla="*/ 394057 h 1100983"/>
                    <a:gd name="connsiteX35" fmla="*/ 22789 w 918672"/>
                    <a:gd name="connsiteY35" fmla="*/ 237384 h 1100983"/>
                    <a:gd name="connsiteX36" fmla="*/ 8546 w 918672"/>
                    <a:gd name="connsiteY36" fmla="*/ 35133 h 1100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918672" h="1100983">
                      <a:moveTo>
                        <a:pt x="8546" y="35133"/>
                      </a:moveTo>
                      <a:cubicBezTo>
                        <a:pt x="17092" y="0"/>
                        <a:pt x="59820" y="18991"/>
                        <a:pt x="74063" y="26587"/>
                      </a:cubicBezTo>
                      <a:cubicBezTo>
                        <a:pt x="88306" y="34183"/>
                        <a:pt x="83084" y="63145"/>
                        <a:pt x="94004" y="80711"/>
                      </a:cubicBezTo>
                      <a:cubicBezTo>
                        <a:pt x="104924" y="98277"/>
                        <a:pt x="110620" y="109197"/>
                        <a:pt x="139581" y="131986"/>
                      </a:cubicBezTo>
                      <a:cubicBezTo>
                        <a:pt x="168542" y="154775"/>
                        <a:pt x="237383" y="201777"/>
                        <a:pt x="267768" y="217444"/>
                      </a:cubicBezTo>
                      <a:cubicBezTo>
                        <a:pt x="298153" y="233111"/>
                        <a:pt x="294354" y="229787"/>
                        <a:pt x="321891" y="225989"/>
                      </a:cubicBezTo>
                      <a:cubicBezTo>
                        <a:pt x="349428" y="222191"/>
                        <a:pt x="409249" y="202726"/>
                        <a:pt x="432987" y="194655"/>
                      </a:cubicBezTo>
                      <a:cubicBezTo>
                        <a:pt x="456725" y="186584"/>
                        <a:pt x="451028" y="180886"/>
                        <a:pt x="464321" y="177563"/>
                      </a:cubicBezTo>
                      <a:cubicBezTo>
                        <a:pt x="477614" y="174240"/>
                        <a:pt x="489010" y="171392"/>
                        <a:pt x="512748" y="174715"/>
                      </a:cubicBezTo>
                      <a:cubicBezTo>
                        <a:pt x="536486" y="178038"/>
                        <a:pt x="580639" y="185634"/>
                        <a:pt x="606751" y="197503"/>
                      </a:cubicBezTo>
                      <a:cubicBezTo>
                        <a:pt x="632863" y="209372"/>
                        <a:pt x="658026" y="229313"/>
                        <a:pt x="669420" y="245930"/>
                      </a:cubicBezTo>
                      <a:cubicBezTo>
                        <a:pt x="680814" y="262547"/>
                        <a:pt x="682240" y="280587"/>
                        <a:pt x="675118" y="297204"/>
                      </a:cubicBezTo>
                      <a:cubicBezTo>
                        <a:pt x="667997" y="313821"/>
                        <a:pt x="638086" y="333761"/>
                        <a:pt x="626691" y="345630"/>
                      </a:cubicBezTo>
                      <a:cubicBezTo>
                        <a:pt x="615297" y="357499"/>
                        <a:pt x="603902" y="352752"/>
                        <a:pt x="606751" y="368419"/>
                      </a:cubicBezTo>
                      <a:cubicBezTo>
                        <a:pt x="609600" y="384086"/>
                        <a:pt x="628116" y="407350"/>
                        <a:pt x="643783" y="439634"/>
                      </a:cubicBezTo>
                      <a:cubicBezTo>
                        <a:pt x="659450" y="471918"/>
                        <a:pt x="688411" y="520819"/>
                        <a:pt x="700755" y="562124"/>
                      </a:cubicBezTo>
                      <a:cubicBezTo>
                        <a:pt x="713099" y="603429"/>
                        <a:pt x="708827" y="659926"/>
                        <a:pt x="717847" y="687462"/>
                      </a:cubicBezTo>
                      <a:cubicBezTo>
                        <a:pt x="726867" y="714998"/>
                        <a:pt x="734938" y="718797"/>
                        <a:pt x="754878" y="727343"/>
                      </a:cubicBezTo>
                      <a:cubicBezTo>
                        <a:pt x="774818" y="735889"/>
                        <a:pt x="817073" y="735414"/>
                        <a:pt x="837488" y="738737"/>
                      </a:cubicBezTo>
                      <a:cubicBezTo>
                        <a:pt x="857903" y="742060"/>
                        <a:pt x="869772" y="736838"/>
                        <a:pt x="877368" y="747283"/>
                      </a:cubicBezTo>
                      <a:cubicBezTo>
                        <a:pt x="884964" y="757728"/>
                        <a:pt x="876418" y="779092"/>
                        <a:pt x="883065" y="801406"/>
                      </a:cubicBezTo>
                      <a:cubicBezTo>
                        <a:pt x="889712" y="823720"/>
                        <a:pt x="915824" y="861701"/>
                        <a:pt x="917248" y="881167"/>
                      </a:cubicBezTo>
                      <a:cubicBezTo>
                        <a:pt x="918672" y="900633"/>
                        <a:pt x="905379" y="896835"/>
                        <a:pt x="891611" y="918199"/>
                      </a:cubicBezTo>
                      <a:cubicBezTo>
                        <a:pt x="877843" y="939563"/>
                        <a:pt x="856004" y="982292"/>
                        <a:pt x="834639" y="1009354"/>
                      </a:cubicBezTo>
                      <a:cubicBezTo>
                        <a:pt x="813275" y="1036416"/>
                        <a:pt x="784314" y="1067750"/>
                        <a:pt x="763424" y="1080569"/>
                      </a:cubicBezTo>
                      <a:cubicBezTo>
                        <a:pt x="742534" y="1093388"/>
                        <a:pt x="726867" y="1088640"/>
                        <a:pt x="709301" y="1086266"/>
                      </a:cubicBezTo>
                      <a:cubicBezTo>
                        <a:pt x="691735" y="1083892"/>
                        <a:pt x="687462" y="1064427"/>
                        <a:pt x="658026" y="1066326"/>
                      </a:cubicBezTo>
                      <a:cubicBezTo>
                        <a:pt x="628590" y="1068225"/>
                        <a:pt x="568296" y="1100983"/>
                        <a:pt x="532688" y="1097660"/>
                      </a:cubicBezTo>
                      <a:cubicBezTo>
                        <a:pt x="497081" y="1094337"/>
                        <a:pt x="465746" y="1081994"/>
                        <a:pt x="444381" y="1046386"/>
                      </a:cubicBezTo>
                      <a:cubicBezTo>
                        <a:pt x="423017" y="1010779"/>
                        <a:pt x="441058" y="931017"/>
                        <a:pt x="404501" y="884015"/>
                      </a:cubicBezTo>
                      <a:cubicBezTo>
                        <a:pt x="367944" y="837013"/>
                        <a:pt x="263970" y="795234"/>
                        <a:pt x="225039" y="764374"/>
                      </a:cubicBezTo>
                      <a:cubicBezTo>
                        <a:pt x="186108" y="733514"/>
                        <a:pt x="174239" y="717373"/>
                        <a:pt x="170916" y="698857"/>
                      </a:cubicBezTo>
                      <a:cubicBezTo>
                        <a:pt x="167593" y="680341"/>
                        <a:pt x="203200" y="668472"/>
                        <a:pt x="205099" y="653279"/>
                      </a:cubicBezTo>
                      <a:cubicBezTo>
                        <a:pt x="206998" y="638086"/>
                        <a:pt x="198452" y="650904"/>
                        <a:pt x="182310" y="607701"/>
                      </a:cubicBezTo>
                      <a:cubicBezTo>
                        <a:pt x="166168" y="564498"/>
                        <a:pt x="134834" y="455776"/>
                        <a:pt x="108247" y="394057"/>
                      </a:cubicBezTo>
                      <a:cubicBezTo>
                        <a:pt x="81660" y="332338"/>
                        <a:pt x="38931" y="296730"/>
                        <a:pt x="22789" y="237384"/>
                      </a:cubicBezTo>
                      <a:cubicBezTo>
                        <a:pt x="6647" y="178038"/>
                        <a:pt x="0" y="70266"/>
                        <a:pt x="8546" y="35133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5" name="자유형 494"/>
                <p:cNvSpPr/>
                <p:nvPr/>
              </p:nvSpPr>
              <p:spPr>
                <a:xfrm>
                  <a:off x="5726325" y="4670235"/>
                  <a:ext cx="1579962" cy="1149039"/>
                </a:xfrm>
                <a:custGeom>
                  <a:avLst/>
                  <a:gdLst>
                    <a:gd name="connsiteX0" fmla="*/ 455301 w 1682572"/>
                    <a:gd name="connsiteY0" fmla="*/ 1063951 h 1311305"/>
                    <a:gd name="connsiteX1" fmla="*/ 415420 w 1682572"/>
                    <a:gd name="connsiteY1" fmla="*/ 992737 h 1311305"/>
                    <a:gd name="connsiteX2" fmla="*/ 415420 w 1682572"/>
                    <a:gd name="connsiteY2" fmla="*/ 975645 h 1311305"/>
                    <a:gd name="connsiteX3" fmla="*/ 412572 w 1682572"/>
                    <a:gd name="connsiteY3" fmla="*/ 930067 h 1311305"/>
                    <a:gd name="connsiteX4" fmla="*/ 312871 w 1682572"/>
                    <a:gd name="connsiteY4" fmla="*/ 927219 h 1311305"/>
                    <a:gd name="connsiteX5" fmla="*/ 264445 w 1682572"/>
                    <a:gd name="connsiteY5" fmla="*/ 895884 h 1311305"/>
                    <a:gd name="connsiteX6" fmla="*/ 244504 w 1682572"/>
                    <a:gd name="connsiteY6" fmla="*/ 853155 h 1311305"/>
                    <a:gd name="connsiteX7" fmla="*/ 244504 w 1682572"/>
                    <a:gd name="connsiteY7" fmla="*/ 784789 h 1311305"/>
                    <a:gd name="connsiteX8" fmla="*/ 224564 w 1682572"/>
                    <a:gd name="connsiteY8" fmla="*/ 713574 h 1311305"/>
                    <a:gd name="connsiteX9" fmla="*/ 147652 w 1682572"/>
                    <a:gd name="connsiteY9" fmla="*/ 559750 h 1311305"/>
                    <a:gd name="connsiteX10" fmla="*/ 144803 w 1682572"/>
                    <a:gd name="connsiteY10" fmla="*/ 534112 h 1311305"/>
                    <a:gd name="connsiteX11" fmla="*/ 176138 w 1682572"/>
                    <a:gd name="connsiteY11" fmla="*/ 517021 h 1311305"/>
                    <a:gd name="connsiteX12" fmla="*/ 218867 w 1682572"/>
                    <a:gd name="connsiteY12" fmla="*/ 465746 h 1311305"/>
                    <a:gd name="connsiteX13" fmla="*/ 204624 w 1682572"/>
                    <a:gd name="connsiteY13" fmla="*/ 428714 h 1311305"/>
                    <a:gd name="connsiteX14" fmla="*/ 130560 w 1682572"/>
                    <a:gd name="connsiteY14" fmla="*/ 383137 h 1311305"/>
                    <a:gd name="connsiteX15" fmla="*/ 65043 w 1682572"/>
                    <a:gd name="connsiteY15" fmla="*/ 371742 h 1311305"/>
                    <a:gd name="connsiteX16" fmla="*/ 19465 w 1682572"/>
                    <a:gd name="connsiteY16" fmla="*/ 360348 h 1311305"/>
                    <a:gd name="connsiteX17" fmla="*/ 2374 w 1682572"/>
                    <a:gd name="connsiteY17" fmla="*/ 317619 h 1311305"/>
                    <a:gd name="connsiteX18" fmla="*/ 5222 w 1682572"/>
                    <a:gd name="connsiteY18" fmla="*/ 249252 h 1311305"/>
                    <a:gd name="connsiteX19" fmla="*/ 22314 w 1682572"/>
                    <a:gd name="connsiteY19" fmla="*/ 212221 h 1311305"/>
                    <a:gd name="connsiteX20" fmla="*/ 87832 w 1682572"/>
                    <a:gd name="connsiteY20" fmla="*/ 197978 h 1311305"/>
                    <a:gd name="connsiteX21" fmla="*/ 216018 w 1682572"/>
                    <a:gd name="connsiteY21" fmla="*/ 175189 h 1311305"/>
                    <a:gd name="connsiteX22" fmla="*/ 281536 w 1682572"/>
                    <a:gd name="connsiteY22" fmla="*/ 155249 h 1311305"/>
                    <a:gd name="connsiteX23" fmla="*/ 310022 w 1682572"/>
                    <a:gd name="connsiteY23" fmla="*/ 155249 h 1311305"/>
                    <a:gd name="connsiteX24" fmla="*/ 347054 w 1682572"/>
                    <a:gd name="connsiteY24" fmla="*/ 158097 h 1311305"/>
                    <a:gd name="connsiteX25" fmla="*/ 415420 w 1682572"/>
                    <a:gd name="connsiteY25" fmla="*/ 132460 h 1311305"/>
                    <a:gd name="connsiteX26" fmla="*/ 472392 w 1682572"/>
                    <a:gd name="connsiteY26" fmla="*/ 81185 h 1311305"/>
                    <a:gd name="connsiteX27" fmla="*/ 503727 w 1682572"/>
                    <a:gd name="connsiteY27" fmla="*/ 29910 h 1311305"/>
                    <a:gd name="connsiteX28" fmla="*/ 537910 w 1682572"/>
                    <a:gd name="connsiteY28" fmla="*/ 4273 h 1311305"/>
                    <a:gd name="connsiteX29" fmla="*/ 606276 w 1682572"/>
                    <a:gd name="connsiteY29" fmla="*/ 7122 h 1311305"/>
                    <a:gd name="connsiteX30" fmla="*/ 668946 w 1682572"/>
                    <a:gd name="connsiteY30" fmla="*/ 47002 h 1311305"/>
                    <a:gd name="connsiteX31" fmla="*/ 734463 w 1682572"/>
                    <a:gd name="connsiteY31" fmla="*/ 81185 h 1311305"/>
                    <a:gd name="connsiteX32" fmla="*/ 819921 w 1682572"/>
                    <a:gd name="connsiteY32" fmla="*/ 66942 h 1311305"/>
                    <a:gd name="connsiteX33" fmla="*/ 874045 w 1682572"/>
                    <a:gd name="connsiteY33" fmla="*/ 38456 h 1311305"/>
                    <a:gd name="connsiteX34" fmla="*/ 959503 w 1682572"/>
                    <a:gd name="connsiteY34" fmla="*/ 78337 h 1311305"/>
                    <a:gd name="connsiteX35" fmla="*/ 990837 w 1682572"/>
                    <a:gd name="connsiteY35" fmla="*/ 89731 h 1311305"/>
                    <a:gd name="connsiteX36" fmla="*/ 1030717 w 1682572"/>
                    <a:gd name="connsiteY36" fmla="*/ 84034 h 1311305"/>
                    <a:gd name="connsiteX37" fmla="*/ 1056355 w 1682572"/>
                    <a:gd name="connsiteY37" fmla="*/ 44153 h 1311305"/>
                    <a:gd name="connsiteX38" fmla="*/ 1119024 w 1682572"/>
                    <a:gd name="connsiteY38" fmla="*/ 18516 h 1311305"/>
                    <a:gd name="connsiteX39" fmla="*/ 1150359 w 1682572"/>
                    <a:gd name="connsiteY39" fmla="*/ 69791 h 1311305"/>
                    <a:gd name="connsiteX40" fmla="*/ 1116175 w 1682572"/>
                    <a:gd name="connsiteY40" fmla="*/ 252101 h 1311305"/>
                    <a:gd name="connsiteX41" fmla="*/ 1144661 w 1682572"/>
                    <a:gd name="connsiteY41" fmla="*/ 334710 h 1311305"/>
                    <a:gd name="connsiteX42" fmla="*/ 1201633 w 1682572"/>
                    <a:gd name="connsiteY42" fmla="*/ 403077 h 1311305"/>
                    <a:gd name="connsiteX43" fmla="*/ 1218725 w 1682572"/>
                    <a:gd name="connsiteY43" fmla="*/ 437260 h 1311305"/>
                    <a:gd name="connsiteX44" fmla="*/ 1264303 w 1682572"/>
                    <a:gd name="connsiteY44" fmla="*/ 440108 h 1311305"/>
                    <a:gd name="connsiteX45" fmla="*/ 1409581 w 1682572"/>
                    <a:gd name="connsiteY45" fmla="*/ 465746 h 1311305"/>
                    <a:gd name="connsiteX46" fmla="*/ 1466553 w 1682572"/>
                    <a:gd name="connsiteY46" fmla="*/ 462897 h 1311305"/>
                    <a:gd name="connsiteX47" fmla="*/ 1506433 w 1682572"/>
                    <a:gd name="connsiteY47" fmla="*/ 457200 h 1311305"/>
                    <a:gd name="connsiteX48" fmla="*/ 1543465 w 1682572"/>
                    <a:gd name="connsiteY48" fmla="*/ 531264 h 1311305"/>
                    <a:gd name="connsiteX49" fmla="*/ 1600437 w 1682572"/>
                    <a:gd name="connsiteY49" fmla="*/ 602479 h 1311305"/>
                    <a:gd name="connsiteX50" fmla="*/ 1600437 w 1682572"/>
                    <a:gd name="connsiteY50" fmla="*/ 656602 h 1311305"/>
                    <a:gd name="connsiteX51" fmla="*/ 1634620 w 1682572"/>
                    <a:gd name="connsiteY51" fmla="*/ 687937 h 1311305"/>
                    <a:gd name="connsiteX52" fmla="*/ 1637469 w 1682572"/>
                    <a:gd name="connsiteY52" fmla="*/ 722120 h 1311305"/>
                    <a:gd name="connsiteX53" fmla="*/ 1663106 w 1682572"/>
                    <a:gd name="connsiteY53" fmla="*/ 787637 h 1311305"/>
                    <a:gd name="connsiteX54" fmla="*/ 1680198 w 1682572"/>
                    <a:gd name="connsiteY54" fmla="*/ 816123 h 1311305"/>
                    <a:gd name="connsiteX55" fmla="*/ 1648863 w 1682572"/>
                    <a:gd name="connsiteY55" fmla="*/ 838912 h 1311305"/>
                    <a:gd name="connsiteX56" fmla="*/ 1597589 w 1682572"/>
                    <a:gd name="connsiteY56" fmla="*/ 818972 h 1311305"/>
                    <a:gd name="connsiteX57" fmla="*/ 1566254 w 1682572"/>
                    <a:gd name="connsiteY57" fmla="*/ 827518 h 1311305"/>
                    <a:gd name="connsiteX58" fmla="*/ 1526374 w 1682572"/>
                    <a:gd name="connsiteY58" fmla="*/ 850307 h 1311305"/>
                    <a:gd name="connsiteX59" fmla="*/ 1520676 w 1682572"/>
                    <a:gd name="connsiteY59" fmla="*/ 890187 h 1311305"/>
                    <a:gd name="connsiteX60" fmla="*/ 1557708 w 1682572"/>
                    <a:gd name="connsiteY60" fmla="*/ 912976 h 1311305"/>
                    <a:gd name="connsiteX61" fmla="*/ 1563405 w 1682572"/>
                    <a:gd name="connsiteY61" fmla="*/ 958553 h 1311305"/>
                    <a:gd name="connsiteX62" fmla="*/ 1466553 w 1682572"/>
                    <a:gd name="connsiteY62" fmla="*/ 1029768 h 1311305"/>
                    <a:gd name="connsiteX63" fmla="*/ 1420975 w 1682572"/>
                    <a:gd name="connsiteY63" fmla="*/ 1072497 h 1311305"/>
                    <a:gd name="connsiteX64" fmla="*/ 1398187 w 1682572"/>
                    <a:gd name="connsiteY64" fmla="*/ 1118075 h 1311305"/>
                    <a:gd name="connsiteX65" fmla="*/ 1369701 w 1682572"/>
                    <a:gd name="connsiteY65" fmla="*/ 1118075 h 1311305"/>
                    <a:gd name="connsiteX66" fmla="*/ 1295637 w 1682572"/>
                    <a:gd name="connsiteY66" fmla="*/ 1106680 h 1311305"/>
                    <a:gd name="connsiteX67" fmla="*/ 1255757 w 1682572"/>
                    <a:gd name="connsiteY67" fmla="*/ 1086740 h 1311305"/>
                    <a:gd name="connsiteX68" fmla="*/ 1207331 w 1682572"/>
                    <a:gd name="connsiteY68" fmla="*/ 1109529 h 1311305"/>
                    <a:gd name="connsiteX69" fmla="*/ 1178845 w 1682572"/>
                    <a:gd name="connsiteY69" fmla="*/ 1197836 h 1311305"/>
                    <a:gd name="connsiteX70" fmla="*/ 1213028 w 1682572"/>
                    <a:gd name="connsiteY70" fmla="*/ 1234867 h 1311305"/>
                    <a:gd name="connsiteX71" fmla="*/ 1207331 w 1682572"/>
                    <a:gd name="connsiteY71" fmla="*/ 1274748 h 1311305"/>
                    <a:gd name="connsiteX72" fmla="*/ 1158904 w 1682572"/>
                    <a:gd name="connsiteY72" fmla="*/ 1300385 h 1311305"/>
                    <a:gd name="connsiteX73" fmla="*/ 1027869 w 1682572"/>
                    <a:gd name="connsiteY73" fmla="*/ 1306082 h 1311305"/>
                    <a:gd name="connsiteX74" fmla="*/ 768646 w 1682572"/>
                    <a:gd name="connsiteY74" fmla="*/ 1308931 h 1311305"/>
                    <a:gd name="connsiteX75" fmla="*/ 700280 w 1682572"/>
                    <a:gd name="connsiteY75" fmla="*/ 1291839 h 1311305"/>
                    <a:gd name="connsiteX76" fmla="*/ 640460 w 1682572"/>
                    <a:gd name="connsiteY76" fmla="*/ 1234867 h 1311305"/>
                    <a:gd name="connsiteX77" fmla="*/ 532213 w 1682572"/>
                    <a:gd name="connsiteY77" fmla="*/ 1112378 h 1311305"/>
                    <a:gd name="connsiteX78" fmla="*/ 455301 w 1682572"/>
                    <a:gd name="connsiteY78" fmla="*/ 1063951 h 1311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1682572" h="1311305">
                      <a:moveTo>
                        <a:pt x="455301" y="1063951"/>
                      </a:moveTo>
                      <a:cubicBezTo>
                        <a:pt x="435835" y="1044011"/>
                        <a:pt x="422067" y="1007455"/>
                        <a:pt x="415420" y="992737"/>
                      </a:cubicBezTo>
                      <a:cubicBezTo>
                        <a:pt x="408773" y="978019"/>
                        <a:pt x="415895" y="986090"/>
                        <a:pt x="415420" y="975645"/>
                      </a:cubicBezTo>
                      <a:cubicBezTo>
                        <a:pt x="414945" y="965200"/>
                        <a:pt x="429663" y="938138"/>
                        <a:pt x="412572" y="930067"/>
                      </a:cubicBezTo>
                      <a:cubicBezTo>
                        <a:pt x="395481" y="921996"/>
                        <a:pt x="337559" y="932916"/>
                        <a:pt x="312871" y="927219"/>
                      </a:cubicBezTo>
                      <a:cubicBezTo>
                        <a:pt x="288183" y="921522"/>
                        <a:pt x="275839" y="908228"/>
                        <a:pt x="264445" y="895884"/>
                      </a:cubicBezTo>
                      <a:cubicBezTo>
                        <a:pt x="253051" y="883540"/>
                        <a:pt x="247827" y="871671"/>
                        <a:pt x="244504" y="853155"/>
                      </a:cubicBezTo>
                      <a:cubicBezTo>
                        <a:pt x="241181" y="834639"/>
                        <a:pt x="247827" y="808053"/>
                        <a:pt x="244504" y="784789"/>
                      </a:cubicBezTo>
                      <a:cubicBezTo>
                        <a:pt x="241181" y="761526"/>
                        <a:pt x="240706" y="751080"/>
                        <a:pt x="224564" y="713574"/>
                      </a:cubicBezTo>
                      <a:cubicBezTo>
                        <a:pt x="208422" y="676068"/>
                        <a:pt x="160945" y="589660"/>
                        <a:pt x="147652" y="559750"/>
                      </a:cubicBezTo>
                      <a:cubicBezTo>
                        <a:pt x="134359" y="529840"/>
                        <a:pt x="140055" y="541233"/>
                        <a:pt x="144803" y="534112"/>
                      </a:cubicBezTo>
                      <a:cubicBezTo>
                        <a:pt x="149551" y="526991"/>
                        <a:pt x="163794" y="528415"/>
                        <a:pt x="176138" y="517021"/>
                      </a:cubicBezTo>
                      <a:cubicBezTo>
                        <a:pt x="188482" y="505627"/>
                        <a:pt x="214119" y="480464"/>
                        <a:pt x="218867" y="465746"/>
                      </a:cubicBezTo>
                      <a:cubicBezTo>
                        <a:pt x="223615" y="451028"/>
                        <a:pt x="219342" y="442482"/>
                        <a:pt x="204624" y="428714"/>
                      </a:cubicBezTo>
                      <a:cubicBezTo>
                        <a:pt x="189906" y="414946"/>
                        <a:pt x="153823" y="392632"/>
                        <a:pt x="130560" y="383137"/>
                      </a:cubicBezTo>
                      <a:cubicBezTo>
                        <a:pt x="107297" y="373642"/>
                        <a:pt x="83559" y="375540"/>
                        <a:pt x="65043" y="371742"/>
                      </a:cubicBezTo>
                      <a:cubicBezTo>
                        <a:pt x="46527" y="367944"/>
                        <a:pt x="29910" y="369368"/>
                        <a:pt x="19465" y="360348"/>
                      </a:cubicBezTo>
                      <a:cubicBezTo>
                        <a:pt x="9020" y="351328"/>
                        <a:pt x="4748" y="336135"/>
                        <a:pt x="2374" y="317619"/>
                      </a:cubicBezTo>
                      <a:cubicBezTo>
                        <a:pt x="0" y="299103"/>
                        <a:pt x="1899" y="266818"/>
                        <a:pt x="5222" y="249252"/>
                      </a:cubicBezTo>
                      <a:cubicBezTo>
                        <a:pt x="8545" y="231686"/>
                        <a:pt x="8546" y="220767"/>
                        <a:pt x="22314" y="212221"/>
                      </a:cubicBezTo>
                      <a:cubicBezTo>
                        <a:pt x="36082" y="203675"/>
                        <a:pt x="55548" y="204150"/>
                        <a:pt x="87832" y="197978"/>
                      </a:cubicBezTo>
                      <a:cubicBezTo>
                        <a:pt x="120116" y="191806"/>
                        <a:pt x="183734" y="182311"/>
                        <a:pt x="216018" y="175189"/>
                      </a:cubicBezTo>
                      <a:cubicBezTo>
                        <a:pt x="248302" y="168068"/>
                        <a:pt x="265869" y="158572"/>
                        <a:pt x="281536" y="155249"/>
                      </a:cubicBezTo>
                      <a:cubicBezTo>
                        <a:pt x="297203" y="151926"/>
                        <a:pt x="299102" y="154774"/>
                        <a:pt x="310022" y="155249"/>
                      </a:cubicBezTo>
                      <a:cubicBezTo>
                        <a:pt x="320942" y="155724"/>
                        <a:pt x="329488" y="161895"/>
                        <a:pt x="347054" y="158097"/>
                      </a:cubicBezTo>
                      <a:cubicBezTo>
                        <a:pt x="364620" y="154299"/>
                        <a:pt x="394530" y="145279"/>
                        <a:pt x="415420" y="132460"/>
                      </a:cubicBezTo>
                      <a:cubicBezTo>
                        <a:pt x="436310" y="119641"/>
                        <a:pt x="457674" y="98277"/>
                        <a:pt x="472392" y="81185"/>
                      </a:cubicBezTo>
                      <a:cubicBezTo>
                        <a:pt x="487110" y="64093"/>
                        <a:pt x="492807" y="42729"/>
                        <a:pt x="503727" y="29910"/>
                      </a:cubicBezTo>
                      <a:cubicBezTo>
                        <a:pt x="514647" y="17091"/>
                        <a:pt x="520819" y="8071"/>
                        <a:pt x="537910" y="4273"/>
                      </a:cubicBezTo>
                      <a:cubicBezTo>
                        <a:pt x="555001" y="475"/>
                        <a:pt x="584437" y="0"/>
                        <a:pt x="606276" y="7122"/>
                      </a:cubicBezTo>
                      <a:cubicBezTo>
                        <a:pt x="628115" y="14244"/>
                        <a:pt x="647582" y="34658"/>
                        <a:pt x="668946" y="47002"/>
                      </a:cubicBezTo>
                      <a:cubicBezTo>
                        <a:pt x="690310" y="59346"/>
                        <a:pt x="709301" y="77862"/>
                        <a:pt x="734463" y="81185"/>
                      </a:cubicBezTo>
                      <a:cubicBezTo>
                        <a:pt x="759625" y="84508"/>
                        <a:pt x="796657" y="74063"/>
                        <a:pt x="819921" y="66942"/>
                      </a:cubicBezTo>
                      <a:cubicBezTo>
                        <a:pt x="843185" y="59821"/>
                        <a:pt x="850781" y="36557"/>
                        <a:pt x="874045" y="38456"/>
                      </a:cubicBezTo>
                      <a:cubicBezTo>
                        <a:pt x="897309" y="40355"/>
                        <a:pt x="940038" y="69791"/>
                        <a:pt x="959503" y="78337"/>
                      </a:cubicBezTo>
                      <a:cubicBezTo>
                        <a:pt x="978968" y="86883"/>
                        <a:pt x="978968" y="88782"/>
                        <a:pt x="990837" y="89731"/>
                      </a:cubicBezTo>
                      <a:cubicBezTo>
                        <a:pt x="1002706" y="90681"/>
                        <a:pt x="1019797" y="91630"/>
                        <a:pt x="1030717" y="84034"/>
                      </a:cubicBezTo>
                      <a:cubicBezTo>
                        <a:pt x="1041637" y="76438"/>
                        <a:pt x="1041637" y="55073"/>
                        <a:pt x="1056355" y="44153"/>
                      </a:cubicBezTo>
                      <a:cubicBezTo>
                        <a:pt x="1071073" y="33233"/>
                        <a:pt x="1103357" y="14243"/>
                        <a:pt x="1119024" y="18516"/>
                      </a:cubicBezTo>
                      <a:cubicBezTo>
                        <a:pt x="1134691" y="22789"/>
                        <a:pt x="1150834" y="30860"/>
                        <a:pt x="1150359" y="69791"/>
                      </a:cubicBezTo>
                      <a:cubicBezTo>
                        <a:pt x="1149884" y="108722"/>
                        <a:pt x="1117125" y="207948"/>
                        <a:pt x="1116175" y="252101"/>
                      </a:cubicBezTo>
                      <a:cubicBezTo>
                        <a:pt x="1115225" y="296254"/>
                        <a:pt x="1130418" y="309547"/>
                        <a:pt x="1144661" y="334710"/>
                      </a:cubicBezTo>
                      <a:cubicBezTo>
                        <a:pt x="1158904" y="359873"/>
                        <a:pt x="1189289" y="385985"/>
                        <a:pt x="1201633" y="403077"/>
                      </a:cubicBezTo>
                      <a:cubicBezTo>
                        <a:pt x="1213977" y="420169"/>
                        <a:pt x="1208280" y="431088"/>
                        <a:pt x="1218725" y="437260"/>
                      </a:cubicBezTo>
                      <a:cubicBezTo>
                        <a:pt x="1229170" y="443432"/>
                        <a:pt x="1232494" y="435360"/>
                        <a:pt x="1264303" y="440108"/>
                      </a:cubicBezTo>
                      <a:cubicBezTo>
                        <a:pt x="1296112" y="444856"/>
                        <a:pt x="1375873" y="461948"/>
                        <a:pt x="1409581" y="465746"/>
                      </a:cubicBezTo>
                      <a:cubicBezTo>
                        <a:pt x="1443289" y="469544"/>
                        <a:pt x="1450411" y="464321"/>
                        <a:pt x="1466553" y="462897"/>
                      </a:cubicBezTo>
                      <a:cubicBezTo>
                        <a:pt x="1482695" y="461473"/>
                        <a:pt x="1493614" y="445805"/>
                        <a:pt x="1506433" y="457200"/>
                      </a:cubicBezTo>
                      <a:cubicBezTo>
                        <a:pt x="1519252" y="468595"/>
                        <a:pt x="1527798" y="507051"/>
                        <a:pt x="1543465" y="531264"/>
                      </a:cubicBezTo>
                      <a:cubicBezTo>
                        <a:pt x="1559132" y="555477"/>
                        <a:pt x="1590942" y="581589"/>
                        <a:pt x="1600437" y="602479"/>
                      </a:cubicBezTo>
                      <a:cubicBezTo>
                        <a:pt x="1609932" y="623369"/>
                        <a:pt x="1594740" y="642359"/>
                        <a:pt x="1600437" y="656602"/>
                      </a:cubicBezTo>
                      <a:cubicBezTo>
                        <a:pt x="1606134" y="670845"/>
                        <a:pt x="1628448" y="677017"/>
                        <a:pt x="1634620" y="687937"/>
                      </a:cubicBezTo>
                      <a:cubicBezTo>
                        <a:pt x="1640792" y="698857"/>
                        <a:pt x="1632721" y="705503"/>
                        <a:pt x="1637469" y="722120"/>
                      </a:cubicBezTo>
                      <a:cubicBezTo>
                        <a:pt x="1642217" y="738737"/>
                        <a:pt x="1655985" y="771970"/>
                        <a:pt x="1663106" y="787637"/>
                      </a:cubicBezTo>
                      <a:cubicBezTo>
                        <a:pt x="1670227" y="803304"/>
                        <a:pt x="1682572" y="807577"/>
                        <a:pt x="1680198" y="816123"/>
                      </a:cubicBezTo>
                      <a:cubicBezTo>
                        <a:pt x="1677824" y="824669"/>
                        <a:pt x="1662631" y="838437"/>
                        <a:pt x="1648863" y="838912"/>
                      </a:cubicBezTo>
                      <a:cubicBezTo>
                        <a:pt x="1635095" y="839387"/>
                        <a:pt x="1611357" y="820871"/>
                        <a:pt x="1597589" y="818972"/>
                      </a:cubicBezTo>
                      <a:cubicBezTo>
                        <a:pt x="1583821" y="817073"/>
                        <a:pt x="1578123" y="822296"/>
                        <a:pt x="1566254" y="827518"/>
                      </a:cubicBezTo>
                      <a:cubicBezTo>
                        <a:pt x="1554385" y="832741"/>
                        <a:pt x="1533970" y="839862"/>
                        <a:pt x="1526374" y="850307"/>
                      </a:cubicBezTo>
                      <a:cubicBezTo>
                        <a:pt x="1518778" y="860752"/>
                        <a:pt x="1515454" y="879742"/>
                        <a:pt x="1520676" y="890187"/>
                      </a:cubicBezTo>
                      <a:cubicBezTo>
                        <a:pt x="1525898" y="900632"/>
                        <a:pt x="1550587" y="901582"/>
                        <a:pt x="1557708" y="912976"/>
                      </a:cubicBezTo>
                      <a:cubicBezTo>
                        <a:pt x="1564829" y="924370"/>
                        <a:pt x="1578597" y="939088"/>
                        <a:pt x="1563405" y="958553"/>
                      </a:cubicBezTo>
                      <a:cubicBezTo>
                        <a:pt x="1548213" y="978018"/>
                        <a:pt x="1490291" y="1010777"/>
                        <a:pt x="1466553" y="1029768"/>
                      </a:cubicBezTo>
                      <a:cubicBezTo>
                        <a:pt x="1442815" y="1048759"/>
                        <a:pt x="1432369" y="1057779"/>
                        <a:pt x="1420975" y="1072497"/>
                      </a:cubicBezTo>
                      <a:cubicBezTo>
                        <a:pt x="1409581" y="1087215"/>
                        <a:pt x="1406733" y="1110479"/>
                        <a:pt x="1398187" y="1118075"/>
                      </a:cubicBezTo>
                      <a:cubicBezTo>
                        <a:pt x="1389641" y="1125671"/>
                        <a:pt x="1386793" y="1119974"/>
                        <a:pt x="1369701" y="1118075"/>
                      </a:cubicBezTo>
                      <a:cubicBezTo>
                        <a:pt x="1352609" y="1116176"/>
                        <a:pt x="1314628" y="1111902"/>
                        <a:pt x="1295637" y="1106680"/>
                      </a:cubicBezTo>
                      <a:cubicBezTo>
                        <a:pt x="1276646" y="1101458"/>
                        <a:pt x="1270475" y="1086265"/>
                        <a:pt x="1255757" y="1086740"/>
                      </a:cubicBezTo>
                      <a:cubicBezTo>
                        <a:pt x="1241039" y="1087215"/>
                        <a:pt x="1220150" y="1091013"/>
                        <a:pt x="1207331" y="1109529"/>
                      </a:cubicBezTo>
                      <a:cubicBezTo>
                        <a:pt x="1194512" y="1128045"/>
                        <a:pt x="1177896" y="1176946"/>
                        <a:pt x="1178845" y="1197836"/>
                      </a:cubicBezTo>
                      <a:cubicBezTo>
                        <a:pt x="1179794" y="1218726"/>
                        <a:pt x="1208280" y="1222048"/>
                        <a:pt x="1213028" y="1234867"/>
                      </a:cubicBezTo>
                      <a:cubicBezTo>
                        <a:pt x="1217776" y="1247686"/>
                        <a:pt x="1216352" y="1263828"/>
                        <a:pt x="1207331" y="1274748"/>
                      </a:cubicBezTo>
                      <a:cubicBezTo>
                        <a:pt x="1198310" y="1285668"/>
                        <a:pt x="1188814" y="1295163"/>
                        <a:pt x="1158904" y="1300385"/>
                      </a:cubicBezTo>
                      <a:cubicBezTo>
                        <a:pt x="1128994" y="1305607"/>
                        <a:pt x="1092912" y="1304658"/>
                        <a:pt x="1027869" y="1306082"/>
                      </a:cubicBezTo>
                      <a:cubicBezTo>
                        <a:pt x="962826" y="1307506"/>
                        <a:pt x="823244" y="1311305"/>
                        <a:pt x="768646" y="1308931"/>
                      </a:cubicBezTo>
                      <a:cubicBezTo>
                        <a:pt x="714048" y="1306557"/>
                        <a:pt x="721644" y="1304183"/>
                        <a:pt x="700280" y="1291839"/>
                      </a:cubicBezTo>
                      <a:cubicBezTo>
                        <a:pt x="678916" y="1279495"/>
                        <a:pt x="668471" y="1264777"/>
                        <a:pt x="640460" y="1234867"/>
                      </a:cubicBezTo>
                      <a:cubicBezTo>
                        <a:pt x="612449" y="1204957"/>
                        <a:pt x="555951" y="1141338"/>
                        <a:pt x="532213" y="1112378"/>
                      </a:cubicBezTo>
                      <a:cubicBezTo>
                        <a:pt x="508475" y="1083418"/>
                        <a:pt x="474767" y="1083891"/>
                        <a:pt x="455301" y="106395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6" name="자유형 495"/>
                <p:cNvSpPr/>
                <p:nvPr/>
              </p:nvSpPr>
              <p:spPr>
                <a:xfrm>
                  <a:off x="7085689" y="3987210"/>
                  <a:ext cx="2097176" cy="2042118"/>
                </a:xfrm>
                <a:custGeom>
                  <a:avLst/>
                  <a:gdLst>
                    <a:gd name="connsiteX0" fmla="*/ 1826154 w 2233612"/>
                    <a:gd name="connsiteY0" fmla="*/ 2115079 h 2330979"/>
                    <a:gd name="connsiteX1" fmla="*/ 1756304 w 2233612"/>
                    <a:gd name="connsiteY1" fmla="*/ 2229379 h 2330979"/>
                    <a:gd name="connsiteX2" fmla="*/ 1756304 w 2233612"/>
                    <a:gd name="connsiteY2" fmla="*/ 2273829 h 2330979"/>
                    <a:gd name="connsiteX3" fmla="*/ 1784879 w 2233612"/>
                    <a:gd name="connsiteY3" fmla="*/ 2289704 h 2330979"/>
                    <a:gd name="connsiteX4" fmla="*/ 1759479 w 2233612"/>
                    <a:gd name="connsiteY4" fmla="*/ 2321454 h 2330979"/>
                    <a:gd name="connsiteX5" fmla="*/ 1645179 w 2233612"/>
                    <a:gd name="connsiteY5" fmla="*/ 2324629 h 2330979"/>
                    <a:gd name="connsiteX6" fmla="*/ 1575329 w 2233612"/>
                    <a:gd name="connsiteY6" fmla="*/ 2283354 h 2330979"/>
                    <a:gd name="connsiteX7" fmla="*/ 1419754 w 2233612"/>
                    <a:gd name="connsiteY7" fmla="*/ 2292879 h 2330979"/>
                    <a:gd name="connsiteX8" fmla="*/ 1337204 w 2233612"/>
                    <a:gd name="connsiteY8" fmla="*/ 2232554 h 2330979"/>
                    <a:gd name="connsiteX9" fmla="*/ 1257829 w 2233612"/>
                    <a:gd name="connsiteY9" fmla="*/ 2130954 h 2330979"/>
                    <a:gd name="connsiteX10" fmla="*/ 1219729 w 2233612"/>
                    <a:gd name="connsiteY10" fmla="*/ 2111904 h 2330979"/>
                    <a:gd name="connsiteX11" fmla="*/ 1118129 w 2233612"/>
                    <a:gd name="connsiteY11" fmla="*/ 2118254 h 2330979"/>
                    <a:gd name="connsiteX12" fmla="*/ 1099079 w 2233612"/>
                    <a:gd name="connsiteY12" fmla="*/ 2076979 h 2330979"/>
                    <a:gd name="connsiteX13" fmla="*/ 1095904 w 2233612"/>
                    <a:gd name="connsiteY13" fmla="*/ 2029354 h 2330979"/>
                    <a:gd name="connsiteX14" fmla="*/ 1067329 w 2233612"/>
                    <a:gd name="connsiteY14" fmla="*/ 1997604 h 2330979"/>
                    <a:gd name="connsiteX15" fmla="*/ 1070504 w 2233612"/>
                    <a:gd name="connsiteY15" fmla="*/ 1946804 h 2330979"/>
                    <a:gd name="connsiteX16" fmla="*/ 1095904 w 2233612"/>
                    <a:gd name="connsiteY16" fmla="*/ 1889654 h 2330979"/>
                    <a:gd name="connsiteX17" fmla="*/ 1159404 w 2233612"/>
                    <a:gd name="connsiteY17" fmla="*/ 1845204 h 2330979"/>
                    <a:gd name="connsiteX18" fmla="*/ 1175279 w 2233612"/>
                    <a:gd name="connsiteY18" fmla="*/ 1810279 h 2330979"/>
                    <a:gd name="connsiteX19" fmla="*/ 1146704 w 2233612"/>
                    <a:gd name="connsiteY19" fmla="*/ 1784879 h 2330979"/>
                    <a:gd name="connsiteX20" fmla="*/ 1108604 w 2233612"/>
                    <a:gd name="connsiteY20" fmla="*/ 1756304 h 2330979"/>
                    <a:gd name="connsiteX21" fmla="*/ 1099079 w 2233612"/>
                    <a:gd name="connsiteY21" fmla="*/ 1718204 h 2330979"/>
                    <a:gd name="connsiteX22" fmla="*/ 1083204 w 2233612"/>
                    <a:gd name="connsiteY22" fmla="*/ 1718204 h 2330979"/>
                    <a:gd name="connsiteX23" fmla="*/ 1102254 w 2233612"/>
                    <a:gd name="connsiteY23" fmla="*/ 1673754 h 2330979"/>
                    <a:gd name="connsiteX24" fmla="*/ 1111779 w 2233612"/>
                    <a:gd name="connsiteY24" fmla="*/ 1629304 h 2330979"/>
                    <a:gd name="connsiteX25" fmla="*/ 1067329 w 2233612"/>
                    <a:gd name="connsiteY25" fmla="*/ 1562629 h 2330979"/>
                    <a:gd name="connsiteX26" fmla="*/ 1064154 w 2233612"/>
                    <a:gd name="connsiteY26" fmla="*/ 1518179 h 2330979"/>
                    <a:gd name="connsiteX27" fmla="*/ 1013354 w 2233612"/>
                    <a:gd name="connsiteY27" fmla="*/ 1457854 h 2330979"/>
                    <a:gd name="connsiteX28" fmla="*/ 975254 w 2233612"/>
                    <a:gd name="connsiteY28" fmla="*/ 1441979 h 2330979"/>
                    <a:gd name="connsiteX29" fmla="*/ 946679 w 2233612"/>
                    <a:gd name="connsiteY29" fmla="*/ 1515004 h 2330979"/>
                    <a:gd name="connsiteX30" fmla="*/ 854604 w 2233612"/>
                    <a:gd name="connsiteY30" fmla="*/ 1654704 h 2330979"/>
                    <a:gd name="connsiteX31" fmla="*/ 724429 w 2233612"/>
                    <a:gd name="connsiteY31" fmla="*/ 1689629 h 2330979"/>
                    <a:gd name="connsiteX32" fmla="*/ 626004 w 2233612"/>
                    <a:gd name="connsiteY32" fmla="*/ 1673754 h 2330979"/>
                    <a:gd name="connsiteX33" fmla="*/ 530754 w 2233612"/>
                    <a:gd name="connsiteY33" fmla="*/ 1575329 h 2330979"/>
                    <a:gd name="connsiteX34" fmla="*/ 518054 w 2233612"/>
                    <a:gd name="connsiteY34" fmla="*/ 1489604 h 2330979"/>
                    <a:gd name="connsiteX35" fmla="*/ 483129 w 2233612"/>
                    <a:gd name="connsiteY35" fmla="*/ 1435629 h 2330979"/>
                    <a:gd name="connsiteX36" fmla="*/ 441854 w 2233612"/>
                    <a:gd name="connsiteY36" fmla="*/ 1388004 h 2330979"/>
                    <a:gd name="connsiteX37" fmla="*/ 375179 w 2233612"/>
                    <a:gd name="connsiteY37" fmla="*/ 1400704 h 2330979"/>
                    <a:gd name="connsiteX38" fmla="*/ 302154 w 2233612"/>
                    <a:gd name="connsiteY38" fmla="*/ 1486429 h 2330979"/>
                    <a:gd name="connsiteX39" fmla="*/ 245004 w 2233612"/>
                    <a:gd name="connsiteY39" fmla="*/ 1594379 h 2330979"/>
                    <a:gd name="connsiteX40" fmla="*/ 222779 w 2233612"/>
                    <a:gd name="connsiteY40" fmla="*/ 1603904 h 2330979"/>
                    <a:gd name="connsiteX41" fmla="*/ 216429 w 2233612"/>
                    <a:gd name="connsiteY41" fmla="*/ 1578504 h 2330979"/>
                    <a:gd name="connsiteX42" fmla="*/ 181504 w 2233612"/>
                    <a:gd name="connsiteY42" fmla="*/ 1505479 h 2330979"/>
                    <a:gd name="connsiteX43" fmla="*/ 181504 w 2233612"/>
                    <a:gd name="connsiteY43" fmla="*/ 1470554 h 2330979"/>
                    <a:gd name="connsiteX44" fmla="*/ 140229 w 2233612"/>
                    <a:gd name="connsiteY44" fmla="*/ 1441979 h 2330979"/>
                    <a:gd name="connsiteX45" fmla="*/ 143404 w 2233612"/>
                    <a:gd name="connsiteY45" fmla="*/ 1394354 h 2330979"/>
                    <a:gd name="connsiteX46" fmla="*/ 89429 w 2233612"/>
                    <a:gd name="connsiteY46" fmla="*/ 1321329 h 2330979"/>
                    <a:gd name="connsiteX47" fmla="*/ 57679 w 2233612"/>
                    <a:gd name="connsiteY47" fmla="*/ 1245129 h 2330979"/>
                    <a:gd name="connsiteX48" fmla="*/ 95779 w 2233612"/>
                    <a:gd name="connsiteY48" fmla="*/ 1210204 h 2330979"/>
                    <a:gd name="connsiteX49" fmla="*/ 118004 w 2233612"/>
                    <a:gd name="connsiteY49" fmla="*/ 1124479 h 2330979"/>
                    <a:gd name="connsiteX50" fmla="*/ 98954 w 2233612"/>
                    <a:gd name="connsiteY50" fmla="*/ 959379 h 2330979"/>
                    <a:gd name="connsiteX51" fmla="*/ 70379 w 2233612"/>
                    <a:gd name="connsiteY51" fmla="*/ 876829 h 2330979"/>
                    <a:gd name="connsiteX52" fmla="*/ 79904 w 2233612"/>
                    <a:gd name="connsiteY52" fmla="*/ 845079 h 2330979"/>
                    <a:gd name="connsiteX53" fmla="*/ 140229 w 2233612"/>
                    <a:gd name="connsiteY53" fmla="*/ 768879 h 2330979"/>
                    <a:gd name="connsiteX54" fmla="*/ 178329 w 2233612"/>
                    <a:gd name="connsiteY54" fmla="*/ 695854 h 2330979"/>
                    <a:gd name="connsiteX55" fmla="*/ 165629 w 2233612"/>
                    <a:gd name="connsiteY55" fmla="*/ 638704 h 2330979"/>
                    <a:gd name="connsiteX56" fmla="*/ 108479 w 2233612"/>
                    <a:gd name="connsiteY56" fmla="*/ 619654 h 2330979"/>
                    <a:gd name="connsiteX57" fmla="*/ 29104 w 2233612"/>
                    <a:gd name="connsiteY57" fmla="*/ 587904 h 2330979"/>
                    <a:gd name="connsiteX58" fmla="*/ 529 w 2233612"/>
                    <a:gd name="connsiteY58" fmla="*/ 559329 h 2330979"/>
                    <a:gd name="connsiteX59" fmla="*/ 32279 w 2233612"/>
                    <a:gd name="connsiteY59" fmla="*/ 413279 h 2330979"/>
                    <a:gd name="connsiteX60" fmla="*/ 48154 w 2233612"/>
                    <a:gd name="connsiteY60" fmla="*/ 384704 h 2330979"/>
                    <a:gd name="connsiteX61" fmla="*/ 102129 w 2233612"/>
                    <a:gd name="connsiteY61" fmla="*/ 365654 h 2330979"/>
                    <a:gd name="connsiteX62" fmla="*/ 197379 w 2233612"/>
                    <a:gd name="connsiteY62" fmla="*/ 343429 h 2330979"/>
                    <a:gd name="connsiteX63" fmla="*/ 273579 w 2233612"/>
                    <a:gd name="connsiteY63" fmla="*/ 318029 h 2330979"/>
                    <a:gd name="connsiteX64" fmla="*/ 375179 w 2233612"/>
                    <a:gd name="connsiteY64" fmla="*/ 283104 h 2330979"/>
                    <a:gd name="connsiteX65" fmla="*/ 460904 w 2233612"/>
                    <a:gd name="connsiteY65" fmla="*/ 251354 h 2330979"/>
                    <a:gd name="connsiteX66" fmla="*/ 511704 w 2233612"/>
                    <a:gd name="connsiteY66" fmla="*/ 181504 h 2330979"/>
                    <a:gd name="connsiteX67" fmla="*/ 559329 w 2233612"/>
                    <a:gd name="connsiteY67" fmla="*/ 92604 h 2330979"/>
                    <a:gd name="connsiteX68" fmla="*/ 610129 w 2233612"/>
                    <a:gd name="connsiteY68" fmla="*/ 38629 h 2330979"/>
                    <a:gd name="connsiteX69" fmla="*/ 648229 w 2233612"/>
                    <a:gd name="connsiteY69" fmla="*/ 6879 h 2330979"/>
                    <a:gd name="connsiteX70" fmla="*/ 683154 w 2233612"/>
                    <a:gd name="connsiteY70" fmla="*/ 79904 h 2330979"/>
                    <a:gd name="connsiteX71" fmla="*/ 756179 w 2233612"/>
                    <a:gd name="connsiteY71" fmla="*/ 178329 h 2330979"/>
                    <a:gd name="connsiteX72" fmla="*/ 772054 w 2233612"/>
                    <a:gd name="connsiteY72" fmla="*/ 232304 h 2330979"/>
                    <a:gd name="connsiteX73" fmla="*/ 768879 w 2233612"/>
                    <a:gd name="connsiteY73" fmla="*/ 298979 h 2330979"/>
                    <a:gd name="connsiteX74" fmla="*/ 797454 w 2233612"/>
                    <a:gd name="connsiteY74" fmla="*/ 406929 h 2330979"/>
                    <a:gd name="connsiteX75" fmla="*/ 845079 w 2233612"/>
                    <a:gd name="connsiteY75" fmla="*/ 518054 h 2330979"/>
                    <a:gd name="connsiteX76" fmla="*/ 921279 w 2233612"/>
                    <a:gd name="connsiteY76" fmla="*/ 705379 h 2330979"/>
                    <a:gd name="connsiteX77" fmla="*/ 962554 w 2233612"/>
                    <a:gd name="connsiteY77" fmla="*/ 838729 h 2330979"/>
                    <a:gd name="connsiteX78" fmla="*/ 991129 w 2233612"/>
                    <a:gd name="connsiteY78" fmla="*/ 914929 h 2330979"/>
                    <a:gd name="connsiteX79" fmla="*/ 1032404 w 2233612"/>
                    <a:gd name="connsiteY79" fmla="*/ 975254 h 2330979"/>
                    <a:gd name="connsiteX80" fmla="*/ 1108604 w 2233612"/>
                    <a:gd name="connsiteY80" fmla="*/ 1029229 h 2330979"/>
                    <a:gd name="connsiteX81" fmla="*/ 1165754 w 2233612"/>
                    <a:gd name="connsiteY81" fmla="*/ 1029229 h 2330979"/>
                    <a:gd name="connsiteX82" fmla="*/ 1222904 w 2233612"/>
                    <a:gd name="connsiteY82" fmla="*/ 1086379 h 2330979"/>
                    <a:gd name="connsiteX83" fmla="*/ 1248304 w 2233612"/>
                    <a:gd name="connsiteY83" fmla="*/ 1121304 h 2330979"/>
                    <a:gd name="connsiteX84" fmla="*/ 1245129 w 2233612"/>
                    <a:gd name="connsiteY84" fmla="*/ 1241954 h 2330979"/>
                    <a:gd name="connsiteX85" fmla="*/ 1261004 w 2233612"/>
                    <a:gd name="connsiteY85" fmla="*/ 1273704 h 2330979"/>
                    <a:gd name="connsiteX86" fmla="*/ 1305454 w 2233612"/>
                    <a:gd name="connsiteY86" fmla="*/ 1286404 h 2330979"/>
                    <a:gd name="connsiteX87" fmla="*/ 1343554 w 2233612"/>
                    <a:gd name="connsiteY87" fmla="*/ 1305454 h 2330979"/>
                    <a:gd name="connsiteX88" fmla="*/ 1359429 w 2233612"/>
                    <a:gd name="connsiteY88" fmla="*/ 1330854 h 2330979"/>
                    <a:gd name="connsiteX89" fmla="*/ 1362604 w 2233612"/>
                    <a:gd name="connsiteY89" fmla="*/ 1356254 h 2330979"/>
                    <a:gd name="connsiteX90" fmla="*/ 1372129 w 2233612"/>
                    <a:gd name="connsiteY90" fmla="*/ 1384829 h 2330979"/>
                    <a:gd name="connsiteX91" fmla="*/ 1429279 w 2233612"/>
                    <a:gd name="connsiteY91" fmla="*/ 1403879 h 2330979"/>
                    <a:gd name="connsiteX92" fmla="*/ 1559454 w 2233612"/>
                    <a:gd name="connsiteY92" fmla="*/ 1403879 h 2330979"/>
                    <a:gd name="connsiteX93" fmla="*/ 1613429 w 2233612"/>
                    <a:gd name="connsiteY93" fmla="*/ 1375304 h 2330979"/>
                    <a:gd name="connsiteX94" fmla="*/ 1718204 w 2233612"/>
                    <a:gd name="connsiteY94" fmla="*/ 1267354 h 2330979"/>
                    <a:gd name="connsiteX95" fmla="*/ 1746779 w 2233612"/>
                    <a:gd name="connsiteY95" fmla="*/ 1241954 h 2330979"/>
                    <a:gd name="connsiteX96" fmla="*/ 1772179 w 2233612"/>
                    <a:gd name="connsiteY96" fmla="*/ 1235604 h 2330979"/>
                    <a:gd name="connsiteX97" fmla="*/ 1803929 w 2233612"/>
                    <a:gd name="connsiteY97" fmla="*/ 1273704 h 2330979"/>
                    <a:gd name="connsiteX98" fmla="*/ 1838854 w 2233612"/>
                    <a:gd name="connsiteY98" fmla="*/ 1299104 h 2330979"/>
                    <a:gd name="connsiteX99" fmla="*/ 1889654 w 2233612"/>
                    <a:gd name="connsiteY99" fmla="*/ 1280054 h 2330979"/>
                    <a:gd name="connsiteX100" fmla="*/ 1937279 w 2233612"/>
                    <a:gd name="connsiteY100" fmla="*/ 1257829 h 2330979"/>
                    <a:gd name="connsiteX101" fmla="*/ 1981729 w 2233612"/>
                    <a:gd name="connsiteY101" fmla="*/ 1257829 h 2330979"/>
                    <a:gd name="connsiteX102" fmla="*/ 2032529 w 2233612"/>
                    <a:gd name="connsiteY102" fmla="*/ 1267354 h 2330979"/>
                    <a:gd name="connsiteX103" fmla="*/ 2057929 w 2233612"/>
                    <a:gd name="connsiteY103" fmla="*/ 1305454 h 2330979"/>
                    <a:gd name="connsiteX104" fmla="*/ 2057929 w 2233612"/>
                    <a:gd name="connsiteY104" fmla="*/ 1372129 h 2330979"/>
                    <a:gd name="connsiteX105" fmla="*/ 2086504 w 2233612"/>
                    <a:gd name="connsiteY105" fmla="*/ 1432454 h 2330979"/>
                    <a:gd name="connsiteX106" fmla="*/ 2165879 w 2233612"/>
                    <a:gd name="connsiteY106" fmla="*/ 1480079 h 2330979"/>
                    <a:gd name="connsiteX107" fmla="*/ 2210329 w 2233612"/>
                    <a:gd name="connsiteY107" fmla="*/ 1524529 h 2330979"/>
                    <a:gd name="connsiteX108" fmla="*/ 2232554 w 2233612"/>
                    <a:gd name="connsiteY108" fmla="*/ 1591204 h 2330979"/>
                    <a:gd name="connsiteX109" fmla="*/ 2203979 w 2233612"/>
                    <a:gd name="connsiteY109" fmla="*/ 1613429 h 2330979"/>
                    <a:gd name="connsiteX110" fmla="*/ 2169054 w 2233612"/>
                    <a:gd name="connsiteY110" fmla="*/ 1692804 h 2330979"/>
                    <a:gd name="connsiteX111" fmla="*/ 2076979 w 2233612"/>
                    <a:gd name="connsiteY111" fmla="*/ 1759479 h 2330979"/>
                    <a:gd name="connsiteX112" fmla="*/ 2076979 w 2233612"/>
                    <a:gd name="connsiteY112" fmla="*/ 1819804 h 2330979"/>
                    <a:gd name="connsiteX113" fmla="*/ 2108729 w 2233612"/>
                    <a:gd name="connsiteY113" fmla="*/ 1911879 h 2330979"/>
                    <a:gd name="connsiteX114" fmla="*/ 2051579 w 2233612"/>
                    <a:gd name="connsiteY114" fmla="*/ 1959504 h 2330979"/>
                    <a:gd name="connsiteX115" fmla="*/ 1816629 w 2233612"/>
                    <a:gd name="connsiteY115" fmla="*/ 1997604 h 2330979"/>
                    <a:gd name="connsiteX116" fmla="*/ 1775354 w 2233612"/>
                    <a:gd name="connsiteY116" fmla="*/ 2042054 h 2330979"/>
                    <a:gd name="connsiteX117" fmla="*/ 1826154 w 2233612"/>
                    <a:gd name="connsiteY117" fmla="*/ 2115079 h 2330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</a:cxnLst>
                  <a:rect l="l" t="t" r="r" b="b"/>
                  <a:pathLst>
                    <a:path w="2233612" h="2330979">
                      <a:moveTo>
                        <a:pt x="1826154" y="2115079"/>
                      </a:moveTo>
                      <a:cubicBezTo>
                        <a:pt x="1822979" y="2146300"/>
                        <a:pt x="1767946" y="2202921"/>
                        <a:pt x="1756304" y="2229379"/>
                      </a:cubicBezTo>
                      <a:cubicBezTo>
                        <a:pt x="1744662" y="2255837"/>
                        <a:pt x="1751542" y="2263775"/>
                        <a:pt x="1756304" y="2273829"/>
                      </a:cubicBezTo>
                      <a:cubicBezTo>
                        <a:pt x="1761067" y="2283883"/>
                        <a:pt x="1784350" y="2281767"/>
                        <a:pt x="1784879" y="2289704"/>
                      </a:cubicBezTo>
                      <a:cubicBezTo>
                        <a:pt x="1785408" y="2297642"/>
                        <a:pt x="1782762" y="2315633"/>
                        <a:pt x="1759479" y="2321454"/>
                      </a:cubicBezTo>
                      <a:cubicBezTo>
                        <a:pt x="1736196" y="2327275"/>
                        <a:pt x="1675871" y="2330979"/>
                        <a:pt x="1645179" y="2324629"/>
                      </a:cubicBezTo>
                      <a:cubicBezTo>
                        <a:pt x="1614487" y="2318279"/>
                        <a:pt x="1612900" y="2288646"/>
                        <a:pt x="1575329" y="2283354"/>
                      </a:cubicBezTo>
                      <a:cubicBezTo>
                        <a:pt x="1537758" y="2278062"/>
                        <a:pt x="1459442" y="2301346"/>
                        <a:pt x="1419754" y="2292879"/>
                      </a:cubicBezTo>
                      <a:cubicBezTo>
                        <a:pt x="1380067" y="2284412"/>
                        <a:pt x="1364191" y="2259541"/>
                        <a:pt x="1337204" y="2232554"/>
                      </a:cubicBezTo>
                      <a:cubicBezTo>
                        <a:pt x="1310217" y="2205567"/>
                        <a:pt x="1277408" y="2151062"/>
                        <a:pt x="1257829" y="2130954"/>
                      </a:cubicBezTo>
                      <a:cubicBezTo>
                        <a:pt x="1238250" y="2110846"/>
                        <a:pt x="1243012" y="2114021"/>
                        <a:pt x="1219729" y="2111904"/>
                      </a:cubicBezTo>
                      <a:cubicBezTo>
                        <a:pt x="1196446" y="2109787"/>
                        <a:pt x="1138237" y="2124075"/>
                        <a:pt x="1118129" y="2118254"/>
                      </a:cubicBezTo>
                      <a:cubicBezTo>
                        <a:pt x="1098021" y="2112433"/>
                        <a:pt x="1102783" y="2091796"/>
                        <a:pt x="1099079" y="2076979"/>
                      </a:cubicBezTo>
                      <a:cubicBezTo>
                        <a:pt x="1095375" y="2062162"/>
                        <a:pt x="1101196" y="2042583"/>
                        <a:pt x="1095904" y="2029354"/>
                      </a:cubicBezTo>
                      <a:cubicBezTo>
                        <a:pt x="1090612" y="2016125"/>
                        <a:pt x="1071562" y="2011362"/>
                        <a:pt x="1067329" y="1997604"/>
                      </a:cubicBezTo>
                      <a:cubicBezTo>
                        <a:pt x="1063096" y="1983846"/>
                        <a:pt x="1065742" y="1964796"/>
                        <a:pt x="1070504" y="1946804"/>
                      </a:cubicBezTo>
                      <a:cubicBezTo>
                        <a:pt x="1075267" y="1928812"/>
                        <a:pt x="1081087" y="1906587"/>
                        <a:pt x="1095904" y="1889654"/>
                      </a:cubicBezTo>
                      <a:cubicBezTo>
                        <a:pt x="1110721" y="1872721"/>
                        <a:pt x="1146175" y="1858433"/>
                        <a:pt x="1159404" y="1845204"/>
                      </a:cubicBezTo>
                      <a:cubicBezTo>
                        <a:pt x="1172633" y="1831975"/>
                        <a:pt x="1177396" y="1820333"/>
                        <a:pt x="1175279" y="1810279"/>
                      </a:cubicBezTo>
                      <a:cubicBezTo>
                        <a:pt x="1173162" y="1800225"/>
                        <a:pt x="1157816" y="1793875"/>
                        <a:pt x="1146704" y="1784879"/>
                      </a:cubicBezTo>
                      <a:cubicBezTo>
                        <a:pt x="1135592" y="1775883"/>
                        <a:pt x="1116542" y="1767417"/>
                        <a:pt x="1108604" y="1756304"/>
                      </a:cubicBezTo>
                      <a:cubicBezTo>
                        <a:pt x="1100667" y="1745192"/>
                        <a:pt x="1103312" y="1724554"/>
                        <a:pt x="1099079" y="1718204"/>
                      </a:cubicBezTo>
                      <a:cubicBezTo>
                        <a:pt x="1094846" y="1711854"/>
                        <a:pt x="1082675" y="1725612"/>
                        <a:pt x="1083204" y="1718204"/>
                      </a:cubicBezTo>
                      <a:cubicBezTo>
                        <a:pt x="1083733" y="1710796"/>
                        <a:pt x="1097491" y="1688571"/>
                        <a:pt x="1102254" y="1673754"/>
                      </a:cubicBezTo>
                      <a:cubicBezTo>
                        <a:pt x="1107017" y="1658937"/>
                        <a:pt x="1117600" y="1647825"/>
                        <a:pt x="1111779" y="1629304"/>
                      </a:cubicBezTo>
                      <a:cubicBezTo>
                        <a:pt x="1105958" y="1610783"/>
                        <a:pt x="1075266" y="1581150"/>
                        <a:pt x="1067329" y="1562629"/>
                      </a:cubicBezTo>
                      <a:cubicBezTo>
                        <a:pt x="1059392" y="1544108"/>
                        <a:pt x="1073150" y="1535642"/>
                        <a:pt x="1064154" y="1518179"/>
                      </a:cubicBezTo>
                      <a:cubicBezTo>
                        <a:pt x="1055158" y="1500717"/>
                        <a:pt x="1028171" y="1470554"/>
                        <a:pt x="1013354" y="1457854"/>
                      </a:cubicBezTo>
                      <a:cubicBezTo>
                        <a:pt x="998537" y="1445154"/>
                        <a:pt x="986367" y="1432454"/>
                        <a:pt x="975254" y="1441979"/>
                      </a:cubicBezTo>
                      <a:cubicBezTo>
                        <a:pt x="964142" y="1451504"/>
                        <a:pt x="966787" y="1479550"/>
                        <a:pt x="946679" y="1515004"/>
                      </a:cubicBezTo>
                      <a:cubicBezTo>
                        <a:pt x="926571" y="1550458"/>
                        <a:pt x="891646" y="1625600"/>
                        <a:pt x="854604" y="1654704"/>
                      </a:cubicBezTo>
                      <a:cubicBezTo>
                        <a:pt x="817562" y="1683808"/>
                        <a:pt x="762529" y="1686454"/>
                        <a:pt x="724429" y="1689629"/>
                      </a:cubicBezTo>
                      <a:cubicBezTo>
                        <a:pt x="686329" y="1692804"/>
                        <a:pt x="658283" y="1692804"/>
                        <a:pt x="626004" y="1673754"/>
                      </a:cubicBezTo>
                      <a:cubicBezTo>
                        <a:pt x="593725" y="1654704"/>
                        <a:pt x="548746" y="1606021"/>
                        <a:pt x="530754" y="1575329"/>
                      </a:cubicBezTo>
                      <a:cubicBezTo>
                        <a:pt x="512762" y="1544637"/>
                        <a:pt x="525992" y="1512887"/>
                        <a:pt x="518054" y="1489604"/>
                      </a:cubicBezTo>
                      <a:cubicBezTo>
                        <a:pt x="510117" y="1466321"/>
                        <a:pt x="495829" y="1452562"/>
                        <a:pt x="483129" y="1435629"/>
                      </a:cubicBezTo>
                      <a:cubicBezTo>
                        <a:pt x="470429" y="1418696"/>
                        <a:pt x="459846" y="1393825"/>
                        <a:pt x="441854" y="1388004"/>
                      </a:cubicBezTo>
                      <a:cubicBezTo>
                        <a:pt x="423862" y="1382183"/>
                        <a:pt x="398462" y="1384300"/>
                        <a:pt x="375179" y="1400704"/>
                      </a:cubicBezTo>
                      <a:cubicBezTo>
                        <a:pt x="351896" y="1417108"/>
                        <a:pt x="323850" y="1454150"/>
                        <a:pt x="302154" y="1486429"/>
                      </a:cubicBezTo>
                      <a:cubicBezTo>
                        <a:pt x="280458" y="1518708"/>
                        <a:pt x="258233" y="1574800"/>
                        <a:pt x="245004" y="1594379"/>
                      </a:cubicBezTo>
                      <a:cubicBezTo>
                        <a:pt x="231775" y="1613958"/>
                        <a:pt x="227541" y="1606550"/>
                        <a:pt x="222779" y="1603904"/>
                      </a:cubicBezTo>
                      <a:cubicBezTo>
                        <a:pt x="218017" y="1601258"/>
                        <a:pt x="223308" y="1594908"/>
                        <a:pt x="216429" y="1578504"/>
                      </a:cubicBezTo>
                      <a:cubicBezTo>
                        <a:pt x="209550" y="1562100"/>
                        <a:pt x="187325" y="1523471"/>
                        <a:pt x="181504" y="1505479"/>
                      </a:cubicBezTo>
                      <a:cubicBezTo>
                        <a:pt x="175683" y="1487487"/>
                        <a:pt x="188383" y="1481137"/>
                        <a:pt x="181504" y="1470554"/>
                      </a:cubicBezTo>
                      <a:cubicBezTo>
                        <a:pt x="174625" y="1459971"/>
                        <a:pt x="146579" y="1454679"/>
                        <a:pt x="140229" y="1441979"/>
                      </a:cubicBezTo>
                      <a:cubicBezTo>
                        <a:pt x="133879" y="1429279"/>
                        <a:pt x="151871" y="1414462"/>
                        <a:pt x="143404" y="1394354"/>
                      </a:cubicBezTo>
                      <a:cubicBezTo>
                        <a:pt x="134937" y="1374246"/>
                        <a:pt x="103717" y="1346200"/>
                        <a:pt x="89429" y="1321329"/>
                      </a:cubicBezTo>
                      <a:cubicBezTo>
                        <a:pt x="75142" y="1296458"/>
                        <a:pt x="56621" y="1263650"/>
                        <a:pt x="57679" y="1245129"/>
                      </a:cubicBezTo>
                      <a:cubicBezTo>
                        <a:pt x="58737" y="1226608"/>
                        <a:pt x="85725" y="1230312"/>
                        <a:pt x="95779" y="1210204"/>
                      </a:cubicBezTo>
                      <a:cubicBezTo>
                        <a:pt x="105833" y="1190096"/>
                        <a:pt x="117475" y="1166283"/>
                        <a:pt x="118004" y="1124479"/>
                      </a:cubicBezTo>
                      <a:cubicBezTo>
                        <a:pt x="118533" y="1082675"/>
                        <a:pt x="106891" y="1000654"/>
                        <a:pt x="98954" y="959379"/>
                      </a:cubicBezTo>
                      <a:cubicBezTo>
                        <a:pt x="91017" y="918104"/>
                        <a:pt x="73554" y="895879"/>
                        <a:pt x="70379" y="876829"/>
                      </a:cubicBezTo>
                      <a:cubicBezTo>
                        <a:pt x="67204" y="857779"/>
                        <a:pt x="68262" y="863071"/>
                        <a:pt x="79904" y="845079"/>
                      </a:cubicBezTo>
                      <a:cubicBezTo>
                        <a:pt x="91546" y="827087"/>
                        <a:pt x="123825" y="793750"/>
                        <a:pt x="140229" y="768879"/>
                      </a:cubicBezTo>
                      <a:cubicBezTo>
                        <a:pt x="156633" y="744008"/>
                        <a:pt x="174096" y="717550"/>
                        <a:pt x="178329" y="695854"/>
                      </a:cubicBezTo>
                      <a:cubicBezTo>
                        <a:pt x="182562" y="674158"/>
                        <a:pt x="177271" y="651404"/>
                        <a:pt x="165629" y="638704"/>
                      </a:cubicBezTo>
                      <a:cubicBezTo>
                        <a:pt x="153987" y="626004"/>
                        <a:pt x="131233" y="628121"/>
                        <a:pt x="108479" y="619654"/>
                      </a:cubicBezTo>
                      <a:cubicBezTo>
                        <a:pt x="85725" y="611187"/>
                        <a:pt x="47096" y="597958"/>
                        <a:pt x="29104" y="587904"/>
                      </a:cubicBezTo>
                      <a:cubicBezTo>
                        <a:pt x="11112" y="577850"/>
                        <a:pt x="0" y="588433"/>
                        <a:pt x="529" y="559329"/>
                      </a:cubicBezTo>
                      <a:cubicBezTo>
                        <a:pt x="1058" y="530225"/>
                        <a:pt x="24342" y="442383"/>
                        <a:pt x="32279" y="413279"/>
                      </a:cubicBezTo>
                      <a:cubicBezTo>
                        <a:pt x="40216" y="384175"/>
                        <a:pt x="36512" y="392642"/>
                        <a:pt x="48154" y="384704"/>
                      </a:cubicBezTo>
                      <a:cubicBezTo>
                        <a:pt x="59796" y="376767"/>
                        <a:pt x="77258" y="372533"/>
                        <a:pt x="102129" y="365654"/>
                      </a:cubicBezTo>
                      <a:cubicBezTo>
                        <a:pt x="127000" y="358775"/>
                        <a:pt x="168804" y="351367"/>
                        <a:pt x="197379" y="343429"/>
                      </a:cubicBezTo>
                      <a:cubicBezTo>
                        <a:pt x="225954" y="335491"/>
                        <a:pt x="273579" y="318029"/>
                        <a:pt x="273579" y="318029"/>
                      </a:cubicBezTo>
                      <a:lnTo>
                        <a:pt x="375179" y="283104"/>
                      </a:lnTo>
                      <a:cubicBezTo>
                        <a:pt x="406400" y="271992"/>
                        <a:pt x="438150" y="268287"/>
                        <a:pt x="460904" y="251354"/>
                      </a:cubicBezTo>
                      <a:cubicBezTo>
                        <a:pt x="483658" y="234421"/>
                        <a:pt x="495300" y="207962"/>
                        <a:pt x="511704" y="181504"/>
                      </a:cubicBezTo>
                      <a:cubicBezTo>
                        <a:pt x="528108" y="155046"/>
                        <a:pt x="542925" y="116416"/>
                        <a:pt x="559329" y="92604"/>
                      </a:cubicBezTo>
                      <a:cubicBezTo>
                        <a:pt x="575733" y="68792"/>
                        <a:pt x="595312" y="52916"/>
                        <a:pt x="610129" y="38629"/>
                      </a:cubicBezTo>
                      <a:cubicBezTo>
                        <a:pt x="624946" y="24342"/>
                        <a:pt x="636058" y="0"/>
                        <a:pt x="648229" y="6879"/>
                      </a:cubicBezTo>
                      <a:cubicBezTo>
                        <a:pt x="660400" y="13758"/>
                        <a:pt x="665162" y="51329"/>
                        <a:pt x="683154" y="79904"/>
                      </a:cubicBezTo>
                      <a:cubicBezTo>
                        <a:pt x="701146" y="108479"/>
                        <a:pt x="741362" y="152929"/>
                        <a:pt x="756179" y="178329"/>
                      </a:cubicBezTo>
                      <a:cubicBezTo>
                        <a:pt x="770996" y="203729"/>
                        <a:pt x="769937" y="212196"/>
                        <a:pt x="772054" y="232304"/>
                      </a:cubicBezTo>
                      <a:cubicBezTo>
                        <a:pt x="774171" y="252412"/>
                        <a:pt x="764646" y="269875"/>
                        <a:pt x="768879" y="298979"/>
                      </a:cubicBezTo>
                      <a:cubicBezTo>
                        <a:pt x="773112" y="328083"/>
                        <a:pt x="784754" y="370417"/>
                        <a:pt x="797454" y="406929"/>
                      </a:cubicBezTo>
                      <a:cubicBezTo>
                        <a:pt x="810154" y="443442"/>
                        <a:pt x="824442" y="468312"/>
                        <a:pt x="845079" y="518054"/>
                      </a:cubicBezTo>
                      <a:cubicBezTo>
                        <a:pt x="865716" y="567796"/>
                        <a:pt x="901700" y="651933"/>
                        <a:pt x="921279" y="705379"/>
                      </a:cubicBezTo>
                      <a:cubicBezTo>
                        <a:pt x="940858" y="758825"/>
                        <a:pt x="950912" y="803804"/>
                        <a:pt x="962554" y="838729"/>
                      </a:cubicBezTo>
                      <a:cubicBezTo>
                        <a:pt x="974196" y="873654"/>
                        <a:pt x="979487" y="892175"/>
                        <a:pt x="991129" y="914929"/>
                      </a:cubicBezTo>
                      <a:cubicBezTo>
                        <a:pt x="1002771" y="937683"/>
                        <a:pt x="1012825" y="956204"/>
                        <a:pt x="1032404" y="975254"/>
                      </a:cubicBezTo>
                      <a:cubicBezTo>
                        <a:pt x="1051983" y="994304"/>
                        <a:pt x="1086379" y="1020233"/>
                        <a:pt x="1108604" y="1029229"/>
                      </a:cubicBezTo>
                      <a:cubicBezTo>
                        <a:pt x="1130829" y="1038225"/>
                        <a:pt x="1146704" y="1019704"/>
                        <a:pt x="1165754" y="1029229"/>
                      </a:cubicBezTo>
                      <a:cubicBezTo>
                        <a:pt x="1184804" y="1038754"/>
                        <a:pt x="1209146" y="1071033"/>
                        <a:pt x="1222904" y="1086379"/>
                      </a:cubicBezTo>
                      <a:cubicBezTo>
                        <a:pt x="1236662" y="1101725"/>
                        <a:pt x="1244600" y="1095375"/>
                        <a:pt x="1248304" y="1121304"/>
                      </a:cubicBezTo>
                      <a:cubicBezTo>
                        <a:pt x="1252008" y="1147233"/>
                        <a:pt x="1243012" y="1216554"/>
                        <a:pt x="1245129" y="1241954"/>
                      </a:cubicBezTo>
                      <a:cubicBezTo>
                        <a:pt x="1247246" y="1267354"/>
                        <a:pt x="1250950" y="1266296"/>
                        <a:pt x="1261004" y="1273704"/>
                      </a:cubicBezTo>
                      <a:cubicBezTo>
                        <a:pt x="1271058" y="1281112"/>
                        <a:pt x="1291696" y="1281112"/>
                        <a:pt x="1305454" y="1286404"/>
                      </a:cubicBezTo>
                      <a:cubicBezTo>
                        <a:pt x="1319212" y="1291696"/>
                        <a:pt x="1334558" y="1298046"/>
                        <a:pt x="1343554" y="1305454"/>
                      </a:cubicBezTo>
                      <a:cubicBezTo>
                        <a:pt x="1352550" y="1312862"/>
                        <a:pt x="1356254" y="1322387"/>
                        <a:pt x="1359429" y="1330854"/>
                      </a:cubicBezTo>
                      <a:cubicBezTo>
                        <a:pt x="1362604" y="1339321"/>
                        <a:pt x="1360487" y="1347258"/>
                        <a:pt x="1362604" y="1356254"/>
                      </a:cubicBezTo>
                      <a:cubicBezTo>
                        <a:pt x="1364721" y="1365250"/>
                        <a:pt x="1361017" y="1376892"/>
                        <a:pt x="1372129" y="1384829"/>
                      </a:cubicBezTo>
                      <a:cubicBezTo>
                        <a:pt x="1383242" y="1392767"/>
                        <a:pt x="1398058" y="1400704"/>
                        <a:pt x="1429279" y="1403879"/>
                      </a:cubicBezTo>
                      <a:cubicBezTo>
                        <a:pt x="1460500" y="1407054"/>
                        <a:pt x="1528763" y="1408641"/>
                        <a:pt x="1559454" y="1403879"/>
                      </a:cubicBezTo>
                      <a:cubicBezTo>
                        <a:pt x="1590145" y="1399117"/>
                        <a:pt x="1586971" y="1398058"/>
                        <a:pt x="1613429" y="1375304"/>
                      </a:cubicBezTo>
                      <a:cubicBezTo>
                        <a:pt x="1639887" y="1352550"/>
                        <a:pt x="1695979" y="1289579"/>
                        <a:pt x="1718204" y="1267354"/>
                      </a:cubicBezTo>
                      <a:cubicBezTo>
                        <a:pt x="1740429" y="1245129"/>
                        <a:pt x="1737783" y="1247246"/>
                        <a:pt x="1746779" y="1241954"/>
                      </a:cubicBezTo>
                      <a:cubicBezTo>
                        <a:pt x="1755775" y="1236662"/>
                        <a:pt x="1762654" y="1230312"/>
                        <a:pt x="1772179" y="1235604"/>
                      </a:cubicBezTo>
                      <a:cubicBezTo>
                        <a:pt x="1781704" y="1240896"/>
                        <a:pt x="1792817" y="1263121"/>
                        <a:pt x="1803929" y="1273704"/>
                      </a:cubicBezTo>
                      <a:cubicBezTo>
                        <a:pt x="1815041" y="1284287"/>
                        <a:pt x="1824567" y="1298046"/>
                        <a:pt x="1838854" y="1299104"/>
                      </a:cubicBezTo>
                      <a:cubicBezTo>
                        <a:pt x="1853141" y="1300162"/>
                        <a:pt x="1873250" y="1286933"/>
                        <a:pt x="1889654" y="1280054"/>
                      </a:cubicBezTo>
                      <a:cubicBezTo>
                        <a:pt x="1906058" y="1273175"/>
                        <a:pt x="1921933" y="1261533"/>
                        <a:pt x="1937279" y="1257829"/>
                      </a:cubicBezTo>
                      <a:cubicBezTo>
                        <a:pt x="1952625" y="1254125"/>
                        <a:pt x="1965854" y="1256242"/>
                        <a:pt x="1981729" y="1257829"/>
                      </a:cubicBezTo>
                      <a:cubicBezTo>
                        <a:pt x="1997604" y="1259417"/>
                        <a:pt x="2019829" y="1259417"/>
                        <a:pt x="2032529" y="1267354"/>
                      </a:cubicBezTo>
                      <a:cubicBezTo>
                        <a:pt x="2045229" y="1275291"/>
                        <a:pt x="2053696" y="1287992"/>
                        <a:pt x="2057929" y="1305454"/>
                      </a:cubicBezTo>
                      <a:cubicBezTo>
                        <a:pt x="2062162" y="1322916"/>
                        <a:pt x="2053167" y="1350962"/>
                        <a:pt x="2057929" y="1372129"/>
                      </a:cubicBezTo>
                      <a:cubicBezTo>
                        <a:pt x="2062691" y="1393296"/>
                        <a:pt x="2068512" y="1414462"/>
                        <a:pt x="2086504" y="1432454"/>
                      </a:cubicBezTo>
                      <a:cubicBezTo>
                        <a:pt x="2104496" y="1450446"/>
                        <a:pt x="2145242" y="1464733"/>
                        <a:pt x="2165879" y="1480079"/>
                      </a:cubicBezTo>
                      <a:cubicBezTo>
                        <a:pt x="2186516" y="1495425"/>
                        <a:pt x="2199217" y="1506008"/>
                        <a:pt x="2210329" y="1524529"/>
                      </a:cubicBezTo>
                      <a:cubicBezTo>
                        <a:pt x="2221442" y="1543050"/>
                        <a:pt x="2233612" y="1576387"/>
                        <a:pt x="2232554" y="1591204"/>
                      </a:cubicBezTo>
                      <a:cubicBezTo>
                        <a:pt x="2231496" y="1606021"/>
                        <a:pt x="2214562" y="1596496"/>
                        <a:pt x="2203979" y="1613429"/>
                      </a:cubicBezTo>
                      <a:cubicBezTo>
                        <a:pt x="2193396" y="1630362"/>
                        <a:pt x="2190221" y="1668462"/>
                        <a:pt x="2169054" y="1692804"/>
                      </a:cubicBezTo>
                      <a:cubicBezTo>
                        <a:pt x="2147887" y="1717146"/>
                        <a:pt x="2092325" y="1738312"/>
                        <a:pt x="2076979" y="1759479"/>
                      </a:cubicBezTo>
                      <a:cubicBezTo>
                        <a:pt x="2061633" y="1780646"/>
                        <a:pt x="2071687" y="1794404"/>
                        <a:pt x="2076979" y="1819804"/>
                      </a:cubicBezTo>
                      <a:cubicBezTo>
                        <a:pt x="2082271" y="1845204"/>
                        <a:pt x="2112962" y="1888596"/>
                        <a:pt x="2108729" y="1911879"/>
                      </a:cubicBezTo>
                      <a:cubicBezTo>
                        <a:pt x="2104496" y="1935162"/>
                        <a:pt x="2100262" y="1945217"/>
                        <a:pt x="2051579" y="1959504"/>
                      </a:cubicBezTo>
                      <a:cubicBezTo>
                        <a:pt x="2002896" y="1973792"/>
                        <a:pt x="1862667" y="1983846"/>
                        <a:pt x="1816629" y="1997604"/>
                      </a:cubicBezTo>
                      <a:cubicBezTo>
                        <a:pt x="1770592" y="2011362"/>
                        <a:pt x="1775883" y="2026179"/>
                        <a:pt x="1775354" y="2042054"/>
                      </a:cubicBezTo>
                      <a:cubicBezTo>
                        <a:pt x="1774825" y="2057929"/>
                        <a:pt x="1829329" y="2083858"/>
                        <a:pt x="1826154" y="211507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7" name="자유형 496"/>
                <p:cNvSpPr/>
                <p:nvPr/>
              </p:nvSpPr>
              <p:spPr>
                <a:xfrm>
                  <a:off x="7666996" y="3764635"/>
                  <a:ext cx="1963029" cy="1638702"/>
                </a:xfrm>
                <a:custGeom>
                  <a:avLst/>
                  <a:gdLst>
                    <a:gd name="connsiteX0" fmla="*/ 24871 w 2090209"/>
                    <a:gd name="connsiteY0" fmla="*/ 273579 h 1870604"/>
                    <a:gd name="connsiteX1" fmla="*/ 66146 w 2090209"/>
                    <a:gd name="connsiteY1" fmla="*/ 368829 h 1870604"/>
                    <a:gd name="connsiteX2" fmla="*/ 129646 w 2090209"/>
                    <a:gd name="connsiteY2" fmla="*/ 435504 h 1870604"/>
                    <a:gd name="connsiteX3" fmla="*/ 135996 w 2090209"/>
                    <a:gd name="connsiteY3" fmla="*/ 527579 h 1870604"/>
                    <a:gd name="connsiteX4" fmla="*/ 148696 w 2090209"/>
                    <a:gd name="connsiteY4" fmla="*/ 629179 h 1870604"/>
                    <a:gd name="connsiteX5" fmla="*/ 240771 w 2090209"/>
                    <a:gd name="connsiteY5" fmla="*/ 848254 h 1870604"/>
                    <a:gd name="connsiteX6" fmla="*/ 297921 w 2090209"/>
                    <a:gd name="connsiteY6" fmla="*/ 975254 h 1870604"/>
                    <a:gd name="connsiteX7" fmla="*/ 329671 w 2090209"/>
                    <a:gd name="connsiteY7" fmla="*/ 1105429 h 1870604"/>
                    <a:gd name="connsiteX8" fmla="*/ 377296 w 2090209"/>
                    <a:gd name="connsiteY8" fmla="*/ 1203854 h 1870604"/>
                    <a:gd name="connsiteX9" fmla="*/ 459846 w 2090209"/>
                    <a:gd name="connsiteY9" fmla="*/ 1283229 h 1870604"/>
                    <a:gd name="connsiteX10" fmla="*/ 513821 w 2090209"/>
                    <a:gd name="connsiteY10" fmla="*/ 1299104 h 1870604"/>
                    <a:gd name="connsiteX11" fmla="*/ 555096 w 2090209"/>
                    <a:gd name="connsiteY11" fmla="*/ 1299104 h 1870604"/>
                    <a:gd name="connsiteX12" fmla="*/ 621771 w 2090209"/>
                    <a:gd name="connsiteY12" fmla="*/ 1372129 h 1870604"/>
                    <a:gd name="connsiteX13" fmla="*/ 615421 w 2090209"/>
                    <a:gd name="connsiteY13" fmla="*/ 1511829 h 1870604"/>
                    <a:gd name="connsiteX14" fmla="*/ 643996 w 2090209"/>
                    <a:gd name="connsiteY14" fmla="*/ 1540404 h 1870604"/>
                    <a:gd name="connsiteX15" fmla="*/ 720196 w 2090209"/>
                    <a:gd name="connsiteY15" fmla="*/ 1568979 h 1870604"/>
                    <a:gd name="connsiteX16" fmla="*/ 729721 w 2090209"/>
                    <a:gd name="connsiteY16" fmla="*/ 1635654 h 1870604"/>
                    <a:gd name="connsiteX17" fmla="*/ 780521 w 2090209"/>
                    <a:gd name="connsiteY17" fmla="*/ 1670579 h 1870604"/>
                    <a:gd name="connsiteX18" fmla="*/ 958321 w 2090209"/>
                    <a:gd name="connsiteY18" fmla="*/ 1670579 h 1870604"/>
                    <a:gd name="connsiteX19" fmla="*/ 1113896 w 2090209"/>
                    <a:gd name="connsiteY19" fmla="*/ 1521354 h 1870604"/>
                    <a:gd name="connsiteX20" fmla="*/ 1139296 w 2090209"/>
                    <a:gd name="connsiteY20" fmla="*/ 1505479 h 1870604"/>
                    <a:gd name="connsiteX21" fmla="*/ 1193271 w 2090209"/>
                    <a:gd name="connsiteY21" fmla="*/ 1559454 h 1870604"/>
                    <a:gd name="connsiteX22" fmla="*/ 1218671 w 2090209"/>
                    <a:gd name="connsiteY22" fmla="*/ 1568979 h 1870604"/>
                    <a:gd name="connsiteX23" fmla="*/ 1323446 w 2090209"/>
                    <a:gd name="connsiteY23" fmla="*/ 1521354 h 1870604"/>
                    <a:gd name="connsiteX24" fmla="*/ 1402821 w 2090209"/>
                    <a:gd name="connsiteY24" fmla="*/ 1540404 h 1870604"/>
                    <a:gd name="connsiteX25" fmla="*/ 1431396 w 2090209"/>
                    <a:gd name="connsiteY25" fmla="*/ 1629304 h 1870604"/>
                    <a:gd name="connsiteX26" fmla="*/ 1450446 w 2090209"/>
                    <a:gd name="connsiteY26" fmla="*/ 1686454 h 1870604"/>
                    <a:gd name="connsiteX27" fmla="*/ 1498071 w 2090209"/>
                    <a:gd name="connsiteY27" fmla="*/ 1715029 h 1870604"/>
                    <a:gd name="connsiteX28" fmla="*/ 1583796 w 2090209"/>
                    <a:gd name="connsiteY28" fmla="*/ 1791229 h 1870604"/>
                    <a:gd name="connsiteX29" fmla="*/ 1596496 w 2090209"/>
                    <a:gd name="connsiteY29" fmla="*/ 1845204 h 1870604"/>
                    <a:gd name="connsiteX30" fmla="*/ 1644121 w 2090209"/>
                    <a:gd name="connsiteY30" fmla="*/ 1845204 h 1870604"/>
                    <a:gd name="connsiteX31" fmla="*/ 1704446 w 2090209"/>
                    <a:gd name="connsiteY31" fmla="*/ 1864254 h 1870604"/>
                    <a:gd name="connsiteX32" fmla="*/ 1840971 w 2090209"/>
                    <a:gd name="connsiteY32" fmla="*/ 1807104 h 1870604"/>
                    <a:gd name="connsiteX33" fmla="*/ 1866371 w 2090209"/>
                    <a:gd name="connsiteY33" fmla="*/ 1838854 h 1870604"/>
                    <a:gd name="connsiteX34" fmla="*/ 1907646 w 2090209"/>
                    <a:gd name="connsiteY34" fmla="*/ 1851554 h 1870604"/>
                    <a:gd name="connsiteX35" fmla="*/ 1948921 w 2090209"/>
                    <a:gd name="connsiteY35" fmla="*/ 1851554 h 1870604"/>
                    <a:gd name="connsiteX36" fmla="*/ 1999721 w 2090209"/>
                    <a:gd name="connsiteY36" fmla="*/ 1822979 h 1870604"/>
                    <a:gd name="connsiteX37" fmla="*/ 1993371 w 2090209"/>
                    <a:gd name="connsiteY37" fmla="*/ 1778529 h 1870604"/>
                    <a:gd name="connsiteX38" fmla="*/ 2079096 w 2090209"/>
                    <a:gd name="connsiteY38" fmla="*/ 1724554 h 1870604"/>
                    <a:gd name="connsiteX39" fmla="*/ 2060046 w 2090209"/>
                    <a:gd name="connsiteY39" fmla="*/ 1692804 h 1870604"/>
                    <a:gd name="connsiteX40" fmla="*/ 2079096 w 2090209"/>
                    <a:gd name="connsiteY40" fmla="*/ 1648354 h 1870604"/>
                    <a:gd name="connsiteX41" fmla="*/ 2031471 w 2090209"/>
                    <a:gd name="connsiteY41" fmla="*/ 1537229 h 1870604"/>
                    <a:gd name="connsiteX42" fmla="*/ 1993371 w 2090209"/>
                    <a:gd name="connsiteY42" fmla="*/ 1438804 h 1870604"/>
                    <a:gd name="connsiteX43" fmla="*/ 1926696 w 2090209"/>
                    <a:gd name="connsiteY43" fmla="*/ 1381654 h 1870604"/>
                    <a:gd name="connsiteX44" fmla="*/ 1904471 w 2090209"/>
                    <a:gd name="connsiteY44" fmla="*/ 1340379 h 1870604"/>
                    <a:gd name="connsiteX45" fmla="*/ 1891771 w 2090209"/>
                    <a:gd name="connsiteY45" fmla="*/ 1286404 h 1870604"/>
                    <a:gd name="connsiteX46" fmla="*/ 1809221 w 2090209"/>
                    <a:gd name="connsiteY46" fmla="*/ 1127654 h 1870604"/>
                    <a:gd name="connsiteX47" fmla="*/ 1783821 w 2090209"/>
                    <a:gd name="connsiteY47" fmla="*/ 1102254 h 1870604"/>
                    <a:gd name="connsiteX48" fmla="*/ 1710796 w 2090209"/>
                    <a:gd name="connsiteY48" fmla="*/ 1095904 h 1870604"/>
                    <a:gd name="connsiteX49" fmla="*/ 1679046 w 2090209"/>
                    <a:gd name="connsiteY49" fmla="*/ 1086379 h 1870604"/>
                    <a:gd name="connsiteX50" fmla="*/ 1606021 w 2090209"/>
                    <a:gd name="connsiteY50" fmla="*/ 1045104 h 1870604"/>
                    <a:gd name="connsiteX51" fmla="*/ 1450446 w 2090209"/>
                    <a:gd name="connsiteY51" fmla="*/ 959379 h 1870604"/>
                    <a:gd name="connsiteX52" fmla="*/ 1301221 w 2090209"/>
                    <a:gd name="connsiteY52" fmla="*/ 902229 h 1870604"/>
                    <a:gd name="connsiteX53" fmla="*/ 1225021 w 2090209"/>
                    <a:gd name="connsiteY53" fmla="*/ 883179 h 1870604"/>
                    <a:gd name="connsiteX54" fmla="*/ 1186921 w 2090209"/>
                    <a:gd name="connsiteY54" fmla="*/ 860954 h 1870604"/>
                    <a:gd name="connsiteX55" fmla="*/ 1142471 w 2090209"/>
                    <a:gd name="connsiteY55" fmla="*/ 816504 h 1870604"/>
                    <a:gd name="connsiteX56" fmla="*/ 1088496 w 2090209"/>
                    <a:gd name="connsiteY56" fmla="*/ 673629 h 1870604"/>
                    <a:gd name="connsiteX57" fmla="*/ 1088496 w 2090209"/>
                    <a:gd name="connsiteY57" fmla="*/ 445029 h 1870604"/>
                    <a:gd name="connsiteX58" fmla="*/ 1085321 w 2090209"/>
                    <a:gd name="connsiteY58" fmla="*/ 381529 h 1870604"/>
                    <a:gd name="connsiteX59" fmla="*/ 1069446 w 2090209"/>
                    <a:gd name="connsiteY59" fmla="*/ 359304 h 1870604"/>
                    <a:gd name="connsiteX60" fmla="*/ 990071 w 2090209"/>
                    <a:gd name="connsiteY60" fmla="*/ 305329 h 1870604"/>
                    <a:gd name="connsiteX61" fmla="*/ 840846 w 2090209"/>
                    <a:gd name="connsiteY61" fmla="*/ 213254 h 1870604"/>
                    <a:gd name="connsiteX62" fmla="*/ 777346 w 2090209"/>
                    <a:gd name="connsiteY62" fmla="*/ 149754 h 1870604"/>
                    <a:gd name="connsiteX63" fmla="*/ 694796 w 2090209"/>
                    <a:gd name="connsiteY63" fmla="*/ 98954 h 1870604"/>
                    <a:gd name="connsiteX64" fmla="*/ 647171 w 2090209"/>
                    <a:gd name="connsiteY64" fmla="*/ 92604 h 1870604"/>
                    <a:gd name="connsiteX65" fmla="*/ 412221 w 2090209"/>
                    <a:gd name="connsiteY65" fmla="*/ 13229 h 1870604"/>
                    <a:gd name="connsiteX66" fmla="*/ 329671 w 2090209"/>
                    <a:gd name="connsiteY66" fmla="*/ 13229 h 1870604"/>
                    <a:gd name="connsiteX67" fmla="*/ 215371 w 2090209"/>
                    <a:gd name="connsiteY67" fmla="*/ 92604 h 1870604"/>
                    <a:gd name="connsiteX68" fmla="*/ 24871 w 2090209"/>
                    <a:gd name="connsiteY68" fmla="*/ 273579 h 1870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2090209" h="1870604">
                      <a:moveTo>
                        <a:pt x="24871" y="273579"/>
                      </a:moveTo>
                      <a:cubicBezTo>
                        <a:pt x="0" y="319616"/>
                        <a:pt x="48683" y="341841"/>
                        <a:pt x="66146" y="368829"/>
                      </a:cubicBezTo>
                      <a:cubicBezTo>
                        <a:pt x="83609" y="395817"/>
                        <a:pt x="118004" y="409046"/>
                        <a:pt x="129646" y="435504"/>
                      </a:cubicBezTo>
                      <a:cubicBezTo>
                        <a:pt x="141288" y="461962"/>
                        <a:pt x="132821" y="495300"/>
                        <a:pt x="135996" y="527579"/>
                      </a:cubicBezTo>
                      <a:cubicBezTo>
                        <a:pt x="139171" y="559858"/>
                        <a:pt x="131234" y="575733"/>
                        <a:pt x="148696" y="629179"/>
                      </a:cubicBezTo>
                      <a:cubicBezTo>
                        <a:pt x="166158" y="682625"/>
                        <a:pt x="215900" y="790575"/>
                        <a:pt x="240771" y="848254"/>
                      </a:cubicBezTo>
                      <a:cubicBezTo>
                        <a:pt x="265642" y="905933"/>
                        <a:pt x="283104" y="932392"/>
                        <a:pt x="297921" y="975254"/>
                      </a:cubicBezTo>
                      <a:cubicBezTo>
                        <a:pt x="312738" y="1018116"/>
                        <a:pt x="316442" y="1067329"/>
                        <a:pt x="329671" y="1105429"/>
                      </a:cubicBezTo>
                      <a:cubicBezTo>
                        <a:pt x="342900" y="1143529"/>
                        <a:pt x="355600" y="1174221"/>
                        <a:pt x="377296" y="1203854"/>
                      </a:cubicBezTo>
                      <a:cubicBezTo>
                        <a:pt x="398992" y="1233487"/>
                        <a:pt x="437092" y="1267354"/>
                        <a:pt x="459846" y="1283229"/>
                      </a:cubicBezTo>
                      <a:cubicBezTo>
                        <a:pt x="482600" y="1299104"/>
                        <a:pt x="497946" y="1296458"/>
                        <a:pt x="513821" y="1299104"/>
                      </a:cubicBezTo>
                      <a:cubicBezTo>
                        <a:pt x="529696" y="1301750"/>
                        <a:pt x="537104" y="1286933"/>
                        <a:pt x="555096" y="1299104"/>
                      </a:cubicBezTo>
                      <a:cubicBezTo>
                        <a:pt x="573088" y="1311275"/>
                        <a:pt x="611717" y="1336675"/>
                        <a:pt x="621771" y="1372129"/>
                      </a:cubicBezTo>
                      <a:cubicBezTo>
                        <a:pt x="631825" y="1407583"/>
                        <a:pt x="611717" y="1483783"/>
                        <a:pt x="615421" y="1511829"/>
                      </a:cubicBezTo>
                      <a:cubicBezTo>
                        <a:pt x="619125" y="1539875"/>
                        <a:pt x="626534" y="1530879"/>
                        <a:pt x="643996" y="1540404"/>
                      </a:cubicBezTo>
                      <a:cubicBezTo>
                        <a:pt x="661459" y="1549929"/>
                        <a:pt x="705909" y="1553104"/>
                        <a:pt x="720196" y="1568979"/>
                      </a:cubicBezTo>
                      <a:cubicBezTo>
                        <a:pt x="734484" y="1584854"/>
                        <a:pt x="719667" y="1618721"/>
                        <a:pt x="729721" y="1635654"/>
                      </a:cubicBezTo>
                      <a:cubicBezTo>
                        <a:pt x="739775" y="1652587"/>
                        <a:pt x="742421" y="1664758"/>
                        <a:pt x="780521" y="1670579"/>
                      </a:cubicBezTo>
                      <a:cubicBezTo>
                        <a:pt x="818621" y="1676400"/>
                        <a:pt x="902759" y="1695450"/>
                        <a:pt x="958321" y="1670579"/>
                      </a:cubicBezTo>
                      <a:cubicBezTo>
                        <a:pt x="1013884" y="1645708"/>
                        <a:pt x="1083734" y="1548871"/>
                        <a:pt x="1113896" y="1521354"/>
                      </a:cubicBezTo>
                      <a:cubicBezTo>
                        <a:pt x="1144058" y="1493837"/>
                        <a:pt x="1126067" y="1499129"/>
                        <a:pt x="1139296" y="1505479"/>
                      </a:cubicBezTo>
                      <a:cubicBezTo>
                        <a:pt x="1152525" y="1511829"/>
                        <a:pt x="1180042" y="1548871"/>
                        <a:pt x="1193271" y="1559454"/>
                      </a:cubicBezTo>
                      <a:cubicBezTo>
                        <a:pt x="1206500" y="1570037"/>
                        <a:pt x="1196975" y="1575329"/>
                        <a:pt x="1218671" y="1568979"/>
                      </a:cubicBezTo>
                      <a:cubicBezTo>
                        <a:pt x="1240367" y="1562629"/>
                        <a:pt x="1292755" y="1526116"/>
                        <a:pt x="1323446" y="1521354"/>
                      </a:cubicBezTo>
                      <a:cubicBezTo>
                        <a:pt x="1354137" y="1516592"/>
                        <a:pt x="1384829" y="1522412"/>
                        <a:pt x="1402821" y="1540404"/>
                      </a:cubicBezTo>
                      <a:cubicBezTo>
                        <a:pt x="1420813" y="1558396"/>
                        <a:pt x="1423459" y="1604962"/>
                        <a:pt x="1431396" y="1629304"/>
                      </a:cubicBezTo>
                      <a:cubicBezTo>
                        <a:pt x="1439333" y="1653646"/>
                        <a:pt x="1439334" y="1672167"/>
                        <a:pt x="1450446" y="1686454"/>
                      </a:cubicBezTo>
                      <a:cubicBezTo>
                        <a:pt x="1461559" y="1700742"/>
                        <a:pt x="1475846" y="1697567"/>
                        <a:pt x="1498071" y="1715029"/>
                      </a:cubicBezTo>
                      <a:cubicBezTo>
                        <a:pt x="1520296" y="1732491"/>
                        <a:pt x="1567392" y="1769533"/>
                        <a:pt x="1583796" y="1791229"/>
                      </a:cubicBezTo>
                      <a:cubicBezTo>
                        <a:pt x="1600200" y="1812925"/>
                        <a:pt x="1586442" y="1836208"/>
                        <a:pt x="1596496" y="1845204"/>
                      </a:cubicBezTo>
                      <a:cubicBezTo>
                        <a:pt x="1606550" y="1854200"/>
                        <a:pt x="1626129" y="1842029"/>
                        <a:pt x="1644121" y="1845204"/>
                      </a:cubicBezTo>
                      <a:cubicBezTo>
                        <a:pt x="1662113" y="1848379"/>
                        <a:pt x="1671638" y="1870604"/>
                        <a:pt x="1704446" y="1864254"/>
                      </a:cubicBezTo>
                      <a:cubicBezTo>
                        <a:pt x="1737254" y="1857904"/>
                        <a:pt x="1813984" y="1811337"/>
                        <a:pt x="1840971" y="1807104"/>
                      </a:cubicBezTo>
                      <a:cubicBezTo>
                        <a:pt x="1867959" y="1802871"/>
                        <a:pt x="1855259" y="1831446"/>
                        <a:pt x="1866371" y="1838854"/>
                      </a:cubicBezTo>
                      <a:cubicBezTo>
                        <a:pt x="1877484" y="1846262"/>
                        <a:pt x="1893888" y="1849437"/>
                        <a:pt x="1907646" y="1851554"/>
                      </a:cubicBezTo>
                      <a:cubicBezTo>
                        <a:pt x="1921404" y="1853671"/>
                        <a:pt x="1933575" y="1856317"/>
                        <a:pt x="1948921" y="1851554"/>
                      </a:cubicBezTo>
                      <a:cubicBezTo>
                        <a:pt x="1964267" y="1846791"/>
                        <a:pt x="1992313" y="1835150"/>
                        <a:pt x="1999721" y="1822979"/>
                      </a:cubicBezTo>
                      <a:cubicBezTo>
                        <a:pt x="2007129" y="1810808"/>
                        <a:pt x="1980142" y="1794933"/>
                        <a:pt x="1993371" y="1778529"/>
                      </a:cubicBezTo>
                      <a:cubicBezTo>
                        <a:pt x="2006600" y="1762125"/>
                        <a:pt x="2067984" y="1738842"/>
                        <a:pt x="2079096" y="1724554"/>
                      </a:cubicBezTo>
                      <a:cubicBezTo>
                        <a:pt x="2090209" y="1710267"/>
                        <a:pt x="2060046" y="1705504"/>
                        <a:pt x="2060046" y="1692804"/>
                      </a:cubicBezTo>
                      <a:cubicBezTo>
                        <a:pt x="2060046" y="1680104"/>
                        <a:pt x="2083858" y="1674283"/>
                        <a:pt x="2079096" y="1648354"/>
                      </a:cubicBezTo>
                      <a:cubicBezTo>
                        <a:pt x="2074334" y="1622425"/>
                        <a:pt x="2045759" y="1572154"/>
                        <a:pt x="2031471" y="1537229"/>
                      </a:cubicBezTo>
                      <a:cubicBezTo>
                        <a:pt x="2017184" y="1502304"/>
                        <a:pt x="2010833" y="1464733"/>
                        <a:pt x="1993371" y="1438804"/>
                      </a:cubicBezTo>
                      <a:cubicBezTo>
                        <a:pt x="1975909" y="1412875"/>
                        <a:pt x="1941513" y="1398058"/>
                        <a:pt x="1926696" y="1381654"/>
                      </a:cubicBezTo>
                      <a:cubicBezTo>
                        <a:pt x="1911879" y="1365250"/>
                        <a:pt x="1910292" y="1356254"/>
                        <a:pt x="1904471" y="1340379"/>
                      </a:cubicBezTo>
                      <a:cubicBezTo>
                        <a:pt x="1898650" y="1324504"/>
                        <a:pt x="1907646" y="1321858"/>
                        <a:pt x="1891771" y="1286404"/>
                      </a:cubicBezTo>
                      <a:cubicBezTo>
                        <a:pt x="1875896" y="1250950"/>
                        <a:pt x="1827213" y="1158346"/>
                        <a:pt x="1809221" y="1127654"/>
                      </a:cubicBezTo>
                      <a:cubicBezTo>
                        <a:pt x="1791229" y="1096962"/>
                        <a:pt x="1800225" y="1107546"/>
                        <a:pt x="1783821" y="1102254"/>
                      </a:cubicBezTo>
                      <a:cubicBezTo>
                        <a:pt x="1767417" y="1096962"/>
                        <a:pt x="1728259" y="1098550"/>
                        <a:pt x="1710796" y="1095904"/>
                      </a:cubicBezTo>
                      <a:cubicBezTo>
                        <a:pt x="1693333" y="1093258"/>
                        <a:pt x="1696508" y="1094846"/>
                        <a:pt x="1679046" y="1086379"/>
                      </a:cubicBezTo>
                      <a:cubicBezTo>
                        <a:pt x="1661584" y="1077912"/>
                        <a:pt x="1606021" y="1045104"/>
                        <a:pt x="1606021" y="1045104"/>
                      </a:cubicBezTo>
                      <a:cubicBezTo>
                        <a:pt x="1567921" y="1023937"/>
                        <a:pt x="1501246" y="983191"/>
                        <a:pt x="1450446" y="959379"/>
                      </a:cubicBezTo>
                      <a:cubicBezTo>
                        <a:pt x="1399646" y="935567"/>
                        <a:pt x="1338792" y="914929"/>
                        <a:pt x="1301221" y="902229"/>
                      </a:cubicBezTo>
                      <a:cubicBezTo>
                        <a:pt x="1263650" y="889529"/>
                        <a:pt x="1244071" y="890058"/>
                        <a:pt x="1225021" y="883179"/>
                      </a:cubicBezTo>
                      <a:cubicBezTo>
                        <a:pt x="1205971" y="876300"/>
                        <a:pt x="1200679" y="872067"/>
                        <a:pt x="1186921" y="860954"/>
                      </a:cubicBezTo>
                      <a:cubicBezTo>
                        <a:pt x="1173163" y="849841"/>
                        <a:pt x="1158875" y="847725"/>
                        <a:pt x="1142471" y="816504"/>
                      </a:cubicBezTo>
                      <a:cubicBezTo>
                        <a:pt x="1126067" y="785283"/>
                        <a:pt x="1097492" y="735541"/>
                        <a:pt x="1088496" y="673629"/>
                      </a:cubicBezTo>
                      <a:cubicBezTo>
                        <a:pt x="1079500" y="611717"/>
                        <a:pt x="1089025" y="493712"/>
                        <a:pt x="1088496" y="445029"/>
                      </a:cubicBezTo>
                      <a:cubicBezTo>
                        <a:pt x="1087967" y="396346"/>
                        <a:pt x="1088496" y="395816"/>
                        <a:pt x="1085321" y="381529"/>
                      </a:cubicBezTo>
                      <a:cubicBezTo>
                        <a:pt x="1082146" y="367242"/>
                        <a:pt x="1085321" y="372004"/>
                        <a:pt x="1069446" y="359304"/>
                      </a:cubicBezTo>
                      <a:cubicBezTo>
                        <a:pt x="1053571" y="346604"/>
                        <a:pt x="1028171" y="329671"/>
                        <a:pt x="990071" y="305329"/>
                      </a:cubicBezTo>
                      <a:cubicBezTo>
                        <a:pt x="951971" y="280987"/>
                        <a:pt x="876300" y="239183"/>
                        <a:pt x="840846" y="213254"/>
                      </a:cubicBezTo>
                      <a:cubicBezTo>
                        <a:pt x="805392" y="187325"/>
                        <a:pt x="801688" y="168804"/>
                        <a:pt x="777346" y="149754"/>
                      </a:cubicBezTo>
                      <a:cubicBezTo>
                        <a:pt x="753004" y="130704"/>
                        <a:pt x="716492" y="108479"/>
                        <a:pt x="694796" y="98954"/>
                      </a:cubicBezTo>
                      <a:cubicBezTo>
                        <a:pt x="673100" y="89429"/>
                        <a:pt x="694267" y="106891"/>
                        <a:pt x="647171" y="92604"/>
                      </a:cubicBezTo>
                      <a:cubicBezTo>
                        <a:pt x="600075" y="78317"/>
                        <a:pt x="465138" y="26458"/>
                        <a:pt x="412221" y="13229"/>
                      </a:cubicBezTo>
                      <a:cubicBezTo>
                        <a:pt x="359304" y="0"/>
                        <a:pt x="362479" y="0"/>
                        <a:pt x="329671" y="13229"/>
                      </a:cubicBezTo>
                      <a:cubicBezTo>
                        <a:pt x="296863" y="26458"/>
                        <a:pt x="266700" y="50271"/>
                        <a:pt x="215371" y="92604"/>
                      </a:cubicBezTo>
                      <a:cubicBezTo>
                        <a:pt x="164042" y="134937"/>
                        <a:pt x="49742" y="227542"/>
                        <a:pt x="24871" y="27357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8" name="자유형 497"/>
                <p:cNvSpPr/>
                <p:nvPr/>
              </p:nvSpPr>
              <p:spPr>
                <a:xfrm>
                  <a:off x="8671613" y="3685344"/>
                  <a:ext cx="1658961" cy="1577495"/>
                </a:xfrm>
                <a:custGeom>
                  <a:avLst/>
                  <a:gdLst>
                    <a:gd name="connsiteX0" fmla="*/ 1016000 w 1766358"/>
                    <a:gd name="connsiteY0" fmla="*/ 1742017 h 1801284"/>
                    <a:gd name="connsiteX1" fmla="*/ 968375 w 1766358"/>
                    <a:gd name="connsiteY1" fmla="*/ 1656292 h 1801284"/>
                    <a:gd name="connsiteX2" fmla="*/ 933450 w 1766358"/>
                    <a:gd name="connsiteY2" fmla="*/ 1580092 h 1801284"/>
                    <a:gd name="connsiteX3" fmla="*/ 920750 w 1766358"/>
                    <a:gd name="connsiteY3" fmla="*/ 1526117 h 1801284"/>
                    <a:gd name="connsiteX4" fmla="*/ 863600 w 1766358"/>
                    <a:gd name="connsiteY4" fmla="*/ 1488017 h 1801284"/>
                    <a:gd name="connsiteX5" fmla="*/ 825500 w 1766358"/>
                    <a:gd name="connsiteY5" fmla="*/ 1446742 h 1801284"/>
                    <a:gd name="connsiteX6" fmla="*/ 822325 w 1766358"/>
                    <a:gd name="connsiteY6" fmla="*/ 1414992 h 1801284"/>
                    <a:gd name="connsiteX7" fmla="*/ 793750 w 1766358"/>
                    <a:gd name="connsiteY7" fmla="*/ 1319742 h 1801284"/>
                    <a:gd name="connsiteX8" fmla="*/ 714375 w 1766358"/>
                    <a:gd name="connsiteY8" fmla="*/ 1202267 h 1801284"/>
                    <a:gd name="connsiteX9" fmla="*/ 657225 w 1766358"/>
                    <a:gd name="connsiteY9" fmla="*/ 1202267 h 1801284"/>
                    <a:gd name="connsiteX10" fmla="*/ 536575 w 1766358"/>
                    <a:gd name="connsiteY10" fmla="*/ 1141942 h 1801284"/>
                    <a:gd name="connsiteX11" fmla="*/ 381000 w 1766358"/>
                    <a:gd name="connsiteY11" fmla="*/ 1062567 h 1801284"/>
                    <a:gd name="connsiteX12" fmla="*/ 225425 w 1766358"/>
                    <a:gd name="connsiteY12" fmla="*/ 995892 h 1801284"/>
                    <a:gd name="connsiteX13" fmla="*/ 158750 w 1766358"/>
                    <a:gd name="connsiteY13" fmla="*/ 989542 h 1801284"/>
                    <a:gd name="connsiteX14" fmla="*/ 123825 w 1766358"/>
                    <a:gd name="connsiteY14" fmla="*/ 973667 h 1801284"/>
                    <a:gd name="connsiteX15" fmla="*/ 69850 w 1766358"/>
                    <a:gd name="connsiteY15" fmla="*/ 932392 h 1801284"/>
                    <a:gd name="connsiteX16" fmla="*/ 15875 w 1766358"/>
                    <a:gd name="connsiteY16" fmla="*/ 808567 h 1801284"/>
                    <a:gd name="connsiteX17" fmla="*/ 3175 w 1766358"/>
                    <a:gd name="connsiteY17" fmla="*/ 687917 h 1801284"/>
                    <a:gd name="connsiteX18" fmla="*/ 3175 w 1766358"/>
                    <a:gd name="connsiteY18" fmla="*/ 529167 h 1801284"/>
                    <a:gd name="connsiteX19" fmla="*/ 6350 w 1766358"/>
                    <a:gd name="connsiteY19" fmla="*/ 459317 h 1801284"/>
                    <a:gd name="connsiteX20" fmla="*/ 41275 w 1766358"/>
                    <a:gd name="connsiteY20" fmla="*/ 440267 h 1801284"/>
                    <a:gd name="connsiteX21" fmla="*/ 158750 w 1766358"/>
                    <a:gd name="connsiteY21" fmla="*/ 427567 h 1801284"/>
                    <a:gd name="connsiteX22" fmla="*/ 307975 w 1766358"/>
                    <a:gd name="connsiteY22" fmla="*/ 421217 h 1801284"/>
                    <a:gd name="connsiteX23" fmla="*/ 469900 w 1766358"/>
                    <a:gd name="connsiteY23" fmla="*/ 408517 h 1801284"/>
                    <a:gd name="connsiteX24" fmla="*/ 558800 w 1766358"/>
                    <a:gd name="connsiteY24" fmla="*/ 357717 h 1801284"/>
                    <a:gd name="connsiteX25" fmla="*/ 590550 w 1766358"/>
                    <a:gd name="connsiteY25" fmla="*/ 335492 h 1801284"/>
                    <a:gd name="connsiteX26" fmla="*/ 695325 w 1766358"/>
                    <a:gd name="connsiteY26" fmla="*/ 179917 h 1801284"/>
                    <a:gd name="connsiteX27" fmla="*/ 774700 w 1766358"/>
                    <a:gd name="connsiteY27" fmla="*/ 46567 h 1801284"/>
                    <a:gd name="connsiteX28" fmla="*/ 806450 w 1766358"/>
                    <a:gd name="connsiteY28" fmla="*/ 2117 h 1801284"/>
                    <a:gd name="connsiteX29" fmla="*/ 876300 w 1766358"/>
                    <a:gd name="connsiteY29" fmla="*/ 33867 h 1801284"/>
                    <a:gd name="connsiteX30" fmla="*/ 971550 w 1766358"/>
                    <a:gd name="connsiteY30" fmla="*/ 59267 h 1801284"/>
                    <a:gd name="connsiteX31" fmla="*/ 1025525 w 1766358"/>
                    <a:gd name="connsiteY31" fmla="*/ 113242 h 1801284"/>
                    <a:gd name="connsiteX32" fmla="*/ 1025525 w 1766358"/>
                    <a:gd name="connsiteY32" fmla="*/ 189442 h 1801284"/>
                    <a:gd name="connsiteX33" fmla="*/ 981075 w 1766358"/>
                    <a:gd name="connsiteY33" fmla="*/ 246592 h 1801284"/>
                    <a:gd name="connsiteX34" fmla="*/ 933450 w 1766358"/>
                    <a:gd name="connsiteY34" fmla="*/ 291042 h 1801284"/>
                    <a:gd name="connsiteX35" fmla="*/ 933450 w 1766358"/>
                    <a:gd name="connsiteY35" fmla="*/ 316442 h 1801284"/>
                    <a:gd name="connsiteX36" fmla="*/ 958850 w 1766358"/>
                    <a:gd name="connsiteY36" fmla="*/ 379942 h 1801284"/>
                    <a:gd name="connsiteX37" fmla="*/ 1006475 w 1766358"/>
                    <a:gd name="connsiteY37" fmla="*/ 437092 h 1801284"/>
                    <a:gd name="connsiteX38" fmla="*/ 1054100 w 1766358"/>
                    <a:gd name="connsiteY38" fmla="*/ 449792 h 1801284"/>
                    <a:gd name="connsiteX39" fmla="*/ 1120775 w 1766358"/>
                    <a:gd name="connsiteY39" fmla="*/ 446617 h 1801284"/>
                    <a:gd name="connsiteX40" fmla="*/ 1165225 w 1766358"/>
                    <a:gd name="connsiteY40" fmla="*/ 468842 h 1801284"/>
                    <a:gd name="connsiteX41" fmla="*/ 1187450 w 1766358"/>
                    <a:gd name="connsiteY41" fmla="*/ 513292 h 1801284"/>
                    <a:gd name="connsiteX42" fmla="*/ 1270000 w 1766358"/>
                    <a:gd name="connsiteY42" fmla="*/ 551392 h 1801284"/>
                    <a:gd name="connsiteX43" fmla="*/ 1362075 w 1766358"/>
                    <a:gd name="connsiteY43" fmla="*/ 573617 h 1801284"/>
                    <a:gd name="connsiteX44" fmla="*/ 1397000 w 1766358"/>
                    <a:gd name="connsiteY44" fmla="*/ 599017 h 1801284"/>
                    <a:gd name="connsiteX45" fmla="*/ 1349375 w 1766358"/>
                    <a:gd name="connsiteY45" fmla="*/ 646642 h 1801284"/>
                    <a:gd name="connsiteX46" fmla="*/ 1365250 w 1766358"/>
                    <a:gd name="connsiteY46" fmla="*/ 799042 h 1801284"/>
                    <a:gd name="connsiteX47" fmla="*/ 1412875 w 1766358"/>
                    <a:gd name="connsiteY47" fmla="*/ 894292 h 1801284"/>
                    <a:gd name="connsiteX48" fmla="*/ 1492250 w 1766358"/>
                    <a:gd name="connsiteY48" fmla="*/ 910167 h 1801284"/>
                    <a:gd name="connsiteX49" fmla="*/ 1717675 w 1766358"/>
                    <a:gd name="connsiteY49" fmla="*/ 957792 h 1801284"/>
                    <a:gd name="connsiteX50" fmla="*/ 1762125 w 1766358"/>
                    <a:gd name="connsiteY50" fmla="*/ 1094317 h 1801284"/>
                    <a:gd name="connsiteX51" fmla="*/ 1692275 w 1766358"/>
                    <a:gd name="connsiteY51" fmla="*/ 1199092 h 1801284"/>
                    <a:gd name="connsiteX52" fmla="*/ 1685925 w 1766358"/>
                    <a:gd name="connsiteY52" fmla="*/ 1249892 h 1801284"/>
                    <a:gd name="connsiteX53" fmla="*/ 1622425 w 1766358"/>
                    <a:gd name="connsiteY53" fmla="*/ 1291167 h 1801284"/>
                    <a:gd name="connsiteX54" fmla="*/ 1558925 w 1766358"/>
                    <a:gd name="connsiteY54" fmla="*/ 1373717 h 1801284"/>
                    <a:gd name="connsiteX55" fmla="*/ 1549400 w 1766358"/>
                    <a:gd name="connsiteY55" fmla="*/ 1453092 h 1801284"/>
                    <a:gd name="connsiteX56" fmla="*/ 1565275 w 1766358"/>
                    <a:gd name="connsiteY56" fmla="*/ 1475317 h 1801284"/>
                    <a:gd name="connsiteX57" fmla="*/ 1492250 w 1766358"/>
                    <a:gd name="connsiteY57" fmla="*/ 1535642 h 1801284"/>
                    <a:gd name="connsiteX58" fmla="*/ 1374775 w 1766358"/>
                    <a:gd name="connsiteY58" fmla="*/ 1608667 h 1801284"/>
                    <a:gd name="connsiteX59" fmla="*/ 1301750 w 1766358"/>
                    <a:gd name="connsiteY59" fmla="*/ 1541992 h 1801284"/>
                    <a:gd name="connsiteX60" fmla="*/ 1200150 w 1766358"/>
                    <a:gd name="connsiteY60" fmla="*/ 1519767 h 1801284"/>
                    <a:gd name="connsiteX61" fmla="*/ 1133475 w 1766358"/>
                    <a:gd name="connsiteY61" fmla="*/ 1576917 h 1801284"/>
                    <a:gd name="connsiteX62" fmla="*/ 1200150 w 1766358"/>
                    <a:gd name="connsiteY62" fmla="*/ 1656292 h 1801284"/>
                    <a:gd name="connsiteX63" fmla="*/ 1228725 w 1766358"/>
                    <a:gd name="connsiteY63" fmla="*/ 1716617 h 1801284"/>
                    <a:gd name="connsiteX64" fmla="*/ 1244600 w 1766358"/>
                    <a:gd name="connsiteY64" fmla="*/ 1729317 h 1801284"/>
                    <a:gd name="connsiteX65" fmla="*/ 1244600 w 1766358"/>
                    <a:gd name="connsiteY65" fmla="*/ 1780117 h 1801284"/>
                    <a:gd name="connsiteX66" fmla="*/ 1168400 w 1766358"/>
                    <a:gd name="connsiteY66" fmla="*/ 1795992 h 1801284"/>
                    <a:gd name="connsiteX67" fmla="*/ 1082675 w 1766358"/>
                    <a:gd name="connsiteY67" fmla="*/ 1748367 h 1801284"/>
                    <a:gd name="connsiteX68" fmla="*/ 1016000 w 1766358"/>
                    <a:gd name="connsiteY68" fmla="*/ 1742017 h 1801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766358" h="1801284">
                      <a:moveTo>
                        <a:pt x="1016000" y="1742017"/>
                      </a:moveTo>
                      <a:cubicBezTo>
                        <a:pt x="996950" y="1726671"/>
                        <a:pt x="982133" y="1683280"/>
                        <a:pt x="968375" y="1656292"/>
                      </a:cubicBezTo>
                      <a:cubicBezTo>
                        <a:pt x="954617" y="1629305"/>
                        <a:pt x="941387" y="1601788"/>
                        <a:pt x="933450" y="1580092"/>
                      </a:cubicBezTo>
                      <a:cubicBezTo>
                        <a:pt x="925513" y="1558396"/>
                        <a:pt x="932392" y="1541463"/>
                        <a:pt x="920750" y="1526117"/>
                      </a:cubicBezTo>
                      <a:cubicBezTo>
                        <a:pt x="909108" y="1510771"/>
                        <a:pt x="879475" y="1501246"/>
                        <a:pt x="863600" y="1488017"/>
                      </a:cubicBezTo>
                      <a:cubicBezTo>
                        <a:pt x="847725" y="1474788"/>
                        <a:pt x="832379" y="1458913"/>
                        <a:pt x="825500" y="1446742"/>
                      </a:cubicBezTo>
                      <a:cubicBezTo>
                        <a:pt x="818621" y="1434571"/>
                        <a:pt x="827617" y="1436158"/>
                        <a:pt x="822325" y="1414992"/>
                      </a:cubicBezTo>
                      <a:cubicBezTo>
                        <a:pt x="817033" y="1393826"/>
                        <a:pt x="811742" y="1355196"/>
                        <a:pt x="793750" y="1319742"/>
                      </a:cubicBezTo>
                      <a:cubicBezTo>
                        <a:pt x="775758" y="1284288"/>
                        <a:pt x="737129" y="1221846"/>
                        <a:pt x="714375" y="1202267"/>
                      </a:cubicBezTo>
                      <a:cubicBezTo>
                        <a:pt x="691621" y="1182688"/>
                        <a:pt x="686858" y="1212321"/>
                        <a:pt x="657225" y="1202267"/>
                      </a:cubicBezTo>
                      <a:cubicBezTo>
                        <a:pt x="627592" y="1192213"/>
                        <a:pt x="536575" y="1141942"/>
                        <a:pt x="536575" y="1141942"/>
                      </a:cubicBezTo>
                      <a:cubicBezTo>
                        <a:pt x="490538" y="1118659"/>
                        <a:pt x="432858" y="1086909"/>
                        <a:pt x="381000" y="1062567"/>
                      </a:cubicBezTo>
                      <a:cubicBezTo>
                        <a:pt x="329142" y="1038225"/>
                        <a:pt x="262466" y="1008063"/>
                        <a:pt x="225425" y="995892"/>
                      </a:cubicBezTo>
                      <a:cubicBezTo>
                        <a:pt x="188384" y="983721"/>
                        <a:pt x="175683" y="993246"/>
                        <a:pt x="158750" y="989542"/>
                      </a:cubicBezTo>
                      <a:cubicBezTo>
                        <a:pt x="141817" y="985838"/>
                        <a:pt x="138642" y="983192"/>
                        <a:pt x="123825" y="973667"/>
                      </a:cubicBezTo>
                      <a:cubicBezTo>
                        <a:pt x="109008" y="964142"/>
                        <a:pt x="87842" y="959909"/>
                        <a:pt x="69850" y="932392"/>
                      </a:cubicBezTo>
                      <a:cubicBezTo>
                        <a:pt x="51858" y="904875"/>
                        <a:pt x="26988" y="849313"/>
                        <a:pt x="15875" y="808567"/>
                      </a:cubicBezTo>
                      <a:cubicBezTo>
                        <a:pt x="4763" y="767821"/>
                        <a:pt x="5292" y="734484"/>
                        <a:pt x="3175" y="687917"/>
                      </a:cubicBezTo>
                      <a:cubicBezTo>
                        <a:pt x="1058" y="641350"/>
                        <a:pt x="2646" y="567267"/>
                        <a:pt x="3175" y="529167"/>
                      </a:cubicBezTo>
                      <a:cubicBezTo>
                        <a:pt x="3704" y="491067"/>
                        <a:pt x="0" y="474134"/>
                        <a:pt x="6350" y="459317"/>
                      </a:cubicBezTo>
                      <a:cubicBezTo>
                        <a:pt x="12700" y="444500"/>
                        <a:pt x="15875" y="445559"/>
                        <a:pt x="41275" y="440267"/>
                      </a:cubicBezTo>
                      <a:cubicBezTo>
                        <a:pt x="66675" y="434975"/>
                        <a:pt x="114300" y="430742"/>
                        <a:pt x="158750" y="427567"/>
                      </a:cubicBezTo>
                      <a:cubicBezTo>
                        <a:pt x="203200" y="424392"/>
                        <a:pt x="256117" y="424392"/>
                        <a:pt x="307975" y="421217"/>
                      </a:cubicBezTo>
                      <a:cubicBezTo>
                        <a:pt x="359833" y="418042"/>
                        <a:pt x="428096" y="419100"/>
                        <a:pt x="469900" y="408517"/>
                      </a:cubicBezTo>
                      <a:cubicBezTo>
                        <a:pt x="511704" y="397934"/>
                        <a:pt x="538692" y="369888"/>
                        <a:pt x="558800" y="357717"/>
                      </a:cubicBezTo>
                      <a:cubicBezTo>
                        <a:pt x="578908" y="345546"/>
                        <a:pt x="567796" y="365125"/>
                        <a:pt x="590550" y="335492"/>
                      </a:cubicBezTo>
                      <a:cubicBezTo>
                        <a:pt x="613304" y="305859"/>
                        <a:pt x="664633" y="228071"/>
                        <a:pt x="695325" y="179917"/>
                      </a:cubicBezTo>
                      <a:cubicBezTo>
                        <a:pt x="726017" y="131763"/>
                        <a:pt x="756179" y="76200"/>
                        <a:pt x="774700" y="46567"/>
                      </a:cubicBezTo>
                      <a:cubicBezTo>
                        <a:pt x="793221" y="16934"/>
                        <a:pt x="789517" y="4234"/>
                        <a:pt x="806450" y="2117"/>
                      </a:cubicBezTo>
                      <a:cubicBezTo>
                        <a:pt x="823383" y="0"/>
                        <a:pt x="848783" y="24342"/>
                        <a:pt x="876300" y="33867"/>
                      </a:cubicBezTo>
                      <a:cubicBezTo>
                        <a:pt x="903817" y="43392"/>
                        <a:pt x="946679" y="46038"/>
                        <a:pt x="971550" y="59267"/>
                      </a:cubicBezTo>
                      <a:cubicBezTo>
                        <a:pt x="996421" y="72496"/>
                        <a:pt x="1016529" y="91546"/>
                        <a:pt x="1025525" y="113242"/>
                      </a:cubicBezTo>
                      <a:cubicBezTo>
                        <a:pt x="1034521" y="134938"/>
                        <a:pt x="1032933" y="167217"/>
                        <a:pt x="1025525" y="189442"/>
                      </a:cubicBezTo>
                      <a:cubicBezTo>
                        <a:pt x="1018117" y="211667"/>
                        <a:pt x="996421" y="229659"/>
                        <a:pt x="981075" y="246592"/>
                      </a:cubicBezTo>
                      <a:cubicBezTo>
                        <a:pt x="965729" y="263525"/>
                        <a:pt x="941388" y="279400"/>
                        <a:pt x="933450" y="291042"/>
                      </a:cubicBezTo>
                      <a:cubicBezTo>
                        <a:pt x="925513" y="302684"/>
                        <a:pt x="929217" y="301625"/>
                        <a:pt x="933450" y="316442"/>
                      </a:cubicBezTo>
                      <a:cubicBezTo>
                        <a:pt x="937683" y="331259"/>
                        <a:pt x="946679" y="359834"/>
                        <a:pt x="958850" y="379942"/>
                      </a:cubicBezTo>
                      <a:cubicBezTo>
                        <a:pt x="971021" y="400050"/>
                        <a:pt x="990600" y="425450"/>
                        <a:pt x="1006475" y="437092"/>
                      </a:cubicBezTo>
                      <a:cubicBezTo>
                        <a:pt x="1022350" y="448734"/>
                        <a:pt x="1035050" y="448205"/>
                        <a:pt x="1054100" y="449792"/>
                      </a:cubicBezTo>
                      <a:cubicBezTo>
                        <a:pt x="1073150" y="451379"/>
                        <a:pt x="1102254" y="443442"/>
                        <a:pt x="1120775" y="446617"/>
                      </a:cubicBezTo>
                      <a:cubicBezTo>
                        <a:pt x="1139296" y="449792"/>
                        <a:pt x="1154113" y="457730"/>
                        <a:pt x="1165225" y="468842"/>
                      </a:cubicBezTo>
                      <a:cubicBezTo>
                        <a:pt x="1176337" y="479954"/>
                        <a:pt x="1169988" y="499534"/>
                        <a:pt x="1187450" y="513292"/>
                      </a:cubicBezTo>
                      <a:cubicBezTo>
                        <a:pt x="1204912" y="527050"/>
                        <a:pt x="1240896" y="541338"/>
                        <a:pt x="1270000" y="551392"/>
                      </a:cubicBezTo>
                      <a:cubicBezTo>
                        <a:pt x="1299104" y="561446"/>
                        <a:pt x="1340908" y="565680"/>
                        <a:pt x="1362075" y="573617"/>
                      </a:cubicBezTo>
                      <a:cubicBezTo>
                        <a:pt x="1383242" y="581555"/>
                        <a:pt x="1399117" y="586846"/>
                        <a:pt x="1397000" y="599017"/>
                      </a:cubicBezTo>
                      <a:cubicBezTo>
                        <a:pt x="1394883" y="611188"/>
                        <a:pt x="1354667" y="613305"/>
                        <a:pt x="1349375" y="646642"/>
                      </a:cubicBezTo>
                      <a:cubicBezTo>
                        <a:pt x="1344083" y="679979"/>
                        <a:pt x="1354667" y="757767"/>
                        <a:pt x="1365250" y="799042"/>
                      </a:cubicBezTo>
                      <a:cubicBezTo>
                        <a:pt x="1375833" y="840317"/>
                        <a:pt x="1391708" y="875771"/>
                        <a:pt x="1412875" y="894292"/>
                      </a:cubicBezTo>
                      <a:cubicBezTo>
                        <a:pt x="1434042" y="912813"/>
                        <a:pt x="1492250" y="910167"/>
                        <a:pt x="1492250" y="910167"/>
                      </a:cubicBezTo>
                      <a:cubicBezTo>
                        <a:pt x="1543050" y="920750"/>
                        <a:pt x="1672696" y="927100"/>
                        <a:pt x="1717675" y="957792"/>
                      </a:cubicBezTo>
                      <a:cubicBezTo>
                        <a:pt x="1762654" y="988484"/>
                        <a:pt x="1766358" y="1054100"/>
                        <a:pt x="1762125" y="1094317"/>
                      </a:cubicBezTo>
                      <a:cubicBezTo>
                        <a:pt x="1757892" y="1134534"/>
                        <a:pt x="1704975" y="1173163"/>
                        <a:pt x="1692275" y="1199092"/>
                      </a:cubicBezTo>
                      <a:cubicBezTo>
                        <a:pt x="1679575" y="1225021"/>
                        <a:pt x="1697567" y="1234546"/>
                        <a:pt x="1685925" y="1249892"/>
                      </a:cubicBezTo>
                      <a:cubicBezTo>
                        <a:pt x="1674283" y="1265238"/>
                        <a:pt x="1643592" y="1270530"/>
                        <a:pt x="1622425" y="1291167"/>
                      </a:cubicBezTo>
                      <a:cubicBezTo>
                        <a:pt x="1601258" y="1311805"/>
                        <a:pt x="1571096" y="1346730"/>
                        <a:pt x="1558925" y="1373717"/>
                      </a:cubicBezTo>
                      <a:cubicBezTo>
                        <a:pt x="1546754" y="1400705"/>
                        <a:pt x="1548342" y="1436159"/>
                        <a:pt x="1549400" y="1453092"/>
                      </a:cubicBezTo>
                      <a:cubicBezTo>
                        <a:pt x="1550458" y="1470025"/>
                        <a:pt x="1574800" y="1461559"/>
                        <a:pt x="1565275" y="1475317"/>
                      </a:cubicBezTo>
                      <a:cubicBezTo>
                        <a:pt x="1555750" y="1489075"/>
                        <a:pt x="1524000" y="1513417"/>
                        <a:pt x="1492250" y="1535642"/>
                      </a:cubicBezTo>
                      <a:cubicBezTo>
                        <a:pt x="1460500" y="1557867"/>
                        <a:pt x="1406525" y="1607609"/>
                        <a:pt x="1374775" y="1608667"/>
                      </a:cubicBezTo>
                      <a:cubicBezTo>
                        <a:pt x="1343025" y="1609725"/>
                        <a:pt x="1330854" y="1556809"/>
                        <a:pt x="1301750" y="1541992"/>
                      </a:cubicBezTo>
                      <a:cubicBezTo>
                        <a:pt x="1272646" y="1527175"/>
                        <a:pt x="1228196" y="1513946"/>
                        <a:pt x="1200150" y="1519767"/>
                      </a:cubicBezTo>
                      <a:cubicBezTo>
                        <a:pt x="1172104" y="1525588"/>
                        <a:pt x="1133475" y="1554163"/>
                        <a:pt x="1133475" y="1576917"/>
                      </a:cubicBezTo>
                      <a:cubicBezTo>
                        <a:pt x="1133475" y="1599671"/>
                        <a:pt x="1184275" y="1633009"/>
                        <a:pt x="1200150" y="1656292"/>
                      </a:cubicBezTo>
                      <a:cubicBezTo>
                        <a:pt x="1216025" y="1679575"/>
                        <a:pt x="1221317" y="1704446"/>
                        <a:pt x="1228725" y="1716617"/>
                      </a:cubicBezTo>
                      <a:cubicBezTo>
                        <a:pt x="1236133" y="1728788"/>
                        <a:pt x="1241954" y="1718734"/>
                        <a:pt x="1244600" y="1729317"/>
                      </a:cubicBezTo>
                      <a:cubicBezTo>
                        <a:pt x="1247246" y="1739900"/>
                        <a:pt x="1257300" y="1769005"/>
                        <a:pt x="1244600" y="1780117"/>
                      </a:cubicBezTo>
                      <a:cubicBezTo>
                        <a:pt x="1231900" y="1791229"/>
                        <a:pt x="1195388" y="1801284"/>
                        <a:pt x="1168400" y="1795992"/>
                      </a:cubicBezTo>
                      <a:cubicBezTo>
                        <a:pt x="1141413" y="1790700"/>
                        <a:pt x="1109133" y="1759480"/>
                        <a:pt x="1082675" y="1748367"/>
                      </a:cubicBezTo>
                      <a:cubicBezTo>
                        <a:pt x="1056217" y="1737255"/>
                        <a:pt x="1035050" y="1757363"/>
                        <a:pt x="1016000" y="1742017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9" name="자유형 498"/>
                <p:cNvSpPr/>
                <p:nvPr/>
              </p:nvSpPr>
              <p:spPr>
                <a:xfrm>
                  <a:off x="9424331" y="2857645"/>
                  <a:ext cx="1278875" cy="1346574"/>
                </a:xfrm>
                <a:custGeom>
                  <a:avLst/>
                  <a:gdLst>
                    <a:gd name="connsiteX0" fmla="*/ 13758 w 1361545"/>
                    <a:gd name="connsiteY0" fmla="*/ 942975 h 1537229"/>
                    <a:gd name="connsiteX1" fmla="*/ 55033 w 1361545"/>
                    <a:gd name="connsiteY1" fmla="*/ 863600 h 1537229"/>
                    <a:gd name="connsiteX2" fmla="*/ 86783 w 1361545"/>
                    <a:gd name="connsiteY2" fmla="*/ 733425 h 1537229"/>
                    <a:gd name="connsiteX3" fmla="*/ 83608 w 1361545"/>
                    <a:gd name="connsiteY3" fmla="*/ 666750 h 1537229"/>
                    <a:gd name="connsiteX4" fmla="*/ 55033 w 1361545"/>
                    <a:gd name="connsiteY4" fmla="*/ 619125 h 1537229"/>
                    <a:gd name="connsiteX5" fmla="*/ 61383 w 1361545"/>
                    <a:gd name="connsiteY5" fmla="*/ 517525 h 1537229"/>
                    <a:gd name="connsiteX6" fmla="*/ 143933 w 1361545"/>
                    <a:gd name="connsiteY6" fmla="*/ 476250 h 1537229"/>
                    <a:gd name="connsiteX7" fmla="*/ 296333 w 1361545"/>
                    <a:gd name="connsiteY7" fmla="*/ 406400 h 1537229"/>
                    <a:gd name="connsiteX8" fmla="*/ 347133 w 1361545"/>
                    <a:gd name="connsiteY8" fmla="*/ 400050 h 1537229"/>
                    <a:gd name="connsiteX9" fmla="*/ 474133 w 1361545"/>
                    <a:gd name="connsiteY9" fmla="*/ 314325 h 1537229"/>
                    <a:gd name="connsiteX10" fmla="*/ 601133 w 1361545"/>
                    <a:gd name="connsiteY10" fmla="*/ 298450 h 1537229"/>
                    <a:gd name="connsiteX11" fmla="*/ 674158 w 1361545"/>
                    <a:gd name="connsiteY11" fmla="*/ 228600 h 1537229"/>
                    <a:gd name="connsiteX12" fmla="*/ 956733 w 1361545"/>
                    <a:gd name="connsiteY12" fmla="*/ 69850 h 1537229"/>
                    <a:gd name="connsiteX13" fmla="*/ 1039283 w 1361545"/>
                    <a:gd name="connsiteY13" fmla="*/ 66675 h 1537229"/>
                    <a:gd name="connsiteX14" fmla="*/ 1109133 w 1361545"/>
                    <a:gd name="connsiteY14" fmla="*/ 3175 h 1537229"/>
                    <a:gd name="connsiteX15" fmla="*/ 1182158 w 1361545"/>
                    <a:gd name="connsiteY15" fmla="*/ 47625 h 1537229"/>
                    <a:gd name="connsiteX16" fmla="*/ 1207558 w 1361545"/>
                    <a:gd name="connsiteY16" fmla="*/ 107950 h 1537229"/>
                    <a:gd name="connsiteX17" fmla="*/ 1191683 w 1361545"/>
                    <a:gd name="connsiteY17" fmla="*/ 149225 h 1537229"/>
                    <a:gd name="connsiteX18" fmla="*/ 1156758 w 1361545"/>
                    <a:gd name="connsiteY18" fmla="*/ 193675 h 1537229"/>
                    <a:gd name="connsiteX19" fmla="*/ 1156758 w 1361545"/>
                    <a:gd name="connsiteY19" fmla="*/ 244475 h 1537229"/>
                    <a:gd name="connsiteX20" fmla="*/ 1198033 w 1361545"/>
                    <a:gd name="connsiteY20" fmla="*/ 266700 h 1537229"/>
                    <a:gd name="connsiteX21" fmla="*/ 1207558 w 1361545"/>
                    <a:gd name="connsiteY21" fmla="*/ 358775 h 1537229"/>
                    <a:gd name="connsiteX22" fmla="*/ 1261533 w 1361545"/>
                    <a:gd name="connsiteY22" fmla="*/ 466725 h 1537229"/>
                    <a:gd name="connsiteX23" fmla="*/ 1309158 w 1361545"/>
                    <a:gd name="connsiteY23" fmla="*/ 558800 h 1537229"/>
                    <a:gd name="connsiteX24" fmla="*/ 1337733 w 1361545"/>
                    <a:gd name="connsiteY24" fmla="*/ 841375 h 1537229"/>
                    <a:gd name="connsiteX25" fmla="*/ 1166283 w 1361545"/>
                    <a:gd name="connsiteY25" fmla="*/ 901700 h 1537229"/>
                    <a:gd name="connsiteX26" fmla="*/ 1096433 w 1361545"/>
                    <a:gd name="connsiteY26" fmla="*/ 866775 h 1537229"/>
                    <a:gd name="connsiteX27" fmla="*/ 1032933 w 1361545"/>
                    <a:gd name="connsiteY27" fmla="*/ 841375 h 1537229"/>
                    <a:gd name="connsiteX28" fmla="*/ 978958 w 1361545"/>
                    <a:gd name="connsiteY28" fmla="*/ 898525 h 1537229"/>
                    <a:gd name="connsiteX29" fmla="*/ 877358 w 1361545"/>
                    <a:gd name="connsiteY29" fmla="*/ 1006475 h 1537229"/>
                    <a:gd name="connsiteX30" fmla="*/ 842433 w 1361545"/>
                    <a:gd name="connsiteY30" fmla="*/ 1009650 h 1537229"/>
                    <a:gd name="connsiteX31" fmla="*/ 775758 w 1361545"/>
                    <a:gd name="connsiteY31" fmla="*/ 1139825 h 1537229"/>
                    <a:gd name="connsiteX32" fmla="*/ 791633 w 1361545"/>
                    <a:gd name="connsiteY32" fmla="*/ 1200150 h 1537229"/>
                    <a:gd name="connsiteX33" fmla="*/ 791633 w 1361545"/>
                    <a:gd name="connsiteY33" fmla="*/ 1282700 h 1537229"/>
                    <a:gd name="connsiteX34" fmla="*/ 744008 w 1361545"/>
                    <a:gd name="connsiteY34" fmla="*/ 1352550 h 1537229"/>
                    <a:gd name="connsiteX35" fmla="*/ 655108 w 1361545"/>
                    <a:gd name="connsiteY35" fmla="*/ 1397000 h 1537229"/>
                    <a:gd name="connsiteX36" fmla="*/ 651933 w 1361545"/>
                    <a:gd name="connsiteY36" fmla="*/ 1466850 h 1537229"/>
                    <a:gd name="connsiteX37" fmla="*/ 613833 w 1361545"/>
                    <a:gd name="connsiteY37" fmla="*/ 1527175 h 1537229"/>
                    <a:gd name="connsiteX38" fmla="*/ 566208 w 1361545"/>
                    <a:gd name="connsiteY38" fmla="*/ 1527175 h 1537229"/>
                    <a:gd name="connsiteX39" fmla="*/ 455083 w 1361545"/>
                    <a:gd name="connsiteY39" fmla="*/ 1504950 h 1537229"/>
                    <a:gd name="connsiteX40" fmla="*/ 394758 w 1361545"/>
                    <a:gd name="connsiteY40" fmla="*/ 1485900 h 1537229"/>
                    <a:gd name="connsiteX41" fmla="*/ 359833 w 1361545"/>
                    <a:gd name="connsiteY41" fmla="*/ 1454150 h 1537229"/>
                    <a:gd name="connsiteX42" fmla="*/ 347133 w 1361545"/>
                    <a:gd name="connsiteY42" fmla="*/ 1412875 h 1537229"/>
                    <a:gd name="connsiteX43" fmla="*/ 302683 w 1361545"/>
                    <a:gd name="connsiteY43" fmla="*/ 1400175 h 1537229"/>
                    <a:gd name="connsiteX44" fmla="*/ 232833 w 1361545"/>
                    <a:gd name="connsiteY44" fmla="*/ 1400175 h 1537229"/>
                    <a:gd name="connsiteX45" fmla="*/ 197908 w 1361545"/>
                    <a:gd name="connsiteY45" fmla="*/ 1381125 h 1537229"/>
                    <a:gd name="connsiteX46" fmla="*/ 147108 w 1361545"/>
                    <a:gd name="connsiteY46" fmla="*/ 1327150 h 1537229"/>
                    <a:gd name="connsiteX47" fmla="*/ 115358 w 1361545"/>
                    <a:gd name="connsiteY47" fmla="*/ 1260475 h 1537229"/>
                    <a:gd name="connsiteX48" fmla="*/ 115358 w 1361545"/>
                    <a:gd name="connsiteY48" fmla="*/ 1228725 h 1537229"/>
                    <a:gd name="connsiteX49" fmla="*/ 185208 w 1361545"/>
                    <a:gd name="connsiteY49" fmla="*/ 1168400 h 1537229"/>
                    <a:gd name="connsiteX50" fmla="*/ 210608 w 1361545"/>
                    <a:gd name="connsiteY50" fmla="*/ 1117600 h 1537229"/>
                    <a:gd name="connsiteX51" fmla="*/ 210608 w 1361545"/>
                    <a:gd name="connsiteY51" fmla="*/ 1047750 h 1537229"/>
                    <a:gd name="connsiteX52" fmla="*/ 137583 w 1361545"/>
                    <a:gd name="connsiteY52" fmla="*/ 1006475 h 1537229"/>
                    <a:gd name="connsiteX53" fmla="*/ 13758 w 1361545"/>
                    <a:gd name="connsiteY53" fmla="*/ 942975 h 1537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361545" h="1537229">
                      <a:moveTo>
                        <a:pt x="13758" y="942975"/>
                      </a:moveTo>
                      <a:cubicBezTo>
                        <a:pt x="0" y="919163"/>
                        <a:pt x="42862" y="898525"/>
                        <a:pt x="55033" y="863600"/>
                      </a:cubicBezTo>
                      <a:cubicBezTo>
                        <a:pt x="67204" y="828675"/>
                        <a:pt x="82020" y="766233"/>
                        <a:pt x="86783" y="733425"/>
                      </a:cubicBezTo>
                      <a:cubicBezTo>
                        <a:pt x="91546" y="700617"/>
                        <a:pt x="88900" y="685800"/>
                        <a:pt x="83608" y="666750"/>
                      </a:cubicBezTo>
                      <a:cubicBezTo>
                        <a:pt x="78316" y="647700"/>
                        <a:pt x="58737" y="643996"/>
                        <a:pt x="55033" y="619125"/>
                      </a:cubicBezTo>
                      <a:cubicBezTo>
                        <a:pt x="51329" y="594254"/>
                        <a:pt x="46566" y="541337"/>
                        <a:pt x="61383" y="517525"/>
                      </a:cubicBezTo>
                      <a:cubicBezTo>
                        <a:pt x="76200" y="493713"/>
                        <a:pt x="104775" y="494771"/>
                        <a:pt x="143933" y="476250"/>
                      </a:cubicBezTo>
                      <a:cubicBezTo>
                        <a:pt x="183091" y="457729"/>
                        <a:pt x="262466" y="419100"/>
                        <a:pt x="296333" y="406400"/>
                      </a:cubicBezTo>
                      <a:cubicBezTo>
                        <a:pt x="330200" y="393700"/>
                        <a:pt x="317500" y="415396"/>
                        <a:pt x="347133" y="400050"/>
                      </a:cubicBezTo>
                      <a:cubicBezTo>
                        <a:pt x="376766" y="384704"/>
                        <a:pt x="431800" y="331258"/>
                        <a:pt x="474133" y="314325"/>
                      </a:cubicBezTo>
                      <a:cubicBezTo>
                        <a:pt x="516466" y="297392"/>
                        <a:pt x="567796" y="312737"/>
                        <a:pt x="601133" y="298450"/>
                      </a:cubicBezTo>
                      <a:cubicBezTo>
                        <a:pt x="634470" y="284163"/>
                        <a:pt x="614891" y="266700"/>
                        <a:pt x="674158" y="228600"/>
                      </a:cubicBezTo>
                      <a:cubicBezTo>
                        <a:pt x="733425" y="190500"/>
                        <a:pt x="895879" y="96837"/>
                        <a:pt x="956733" y="69850"/>
                      </a:cubicBezTo>
                      <a:cubicBezTo>
                        <a:pt x="1017587" y="42863"/>
                        <a:pt x="1013883" y="77787"/>
                        <a:pt x="1039283" y="66675"/>
                      </a:cubicBezTo>
                      <a:cubicBezTo>
                        <a:pt x="1064683" y="55563"/>
                        <a:pt x="1085321" y="6350"/>
                        <a:pt x="1109133" y="3175"/>
                      </a:cubicBezTo>
                      <a:cubicBezTo>
                        <a:pt x="1132946" y="0"/>
                        <a:pt x="1165754" y="30163"/>
                        <a:pt x="1182158" y="47625"/>
                      </a:cubicBezTo>
                      <a:cubicBezTo>
                        <a:pt x="1198562" y="65088"/>
                        <a:pt x="1205971" y="91017"/>
                        <a:pt x="1207558" y="107950"/>
                      </a:cubicBezTo>
                      <a:cubicBezTo>
                        <a:pt x="1209146" y="124883"/>
                        <a:pt x="1200150" y="134937"/>
                        <a:pt x="1191683" y="149225"/>
                      </a:cubicBezTo>
                      <a:cubicBezTo>
                        <a:pt x="1183216" y="163513"/>
                        <a:pt x="1162579" y="177800"/>
                        <a:pt x="1156758" y="193675"/>
                      </a:cubicBezTo>
                      <a:cubicBezTo>
                        <a:pt x="1150937" y="209550"/>
                        <a:pt x="1149879" y="232304"/>
                        <a:pt x="1156758" y="244475"/>
                      </a:cubicBezTo>
                      <a:cubicBezTo>
                        <a:pt x="1163637" y="256646"/>
                        <a:pt x="1189566" y="247650"/>
                        <a:pt x="1198033" y="266700"/>
                      </a:cubicBezTo>
                      <a:cubicBezTo>
                        <a:pt x="1206500" y="285750"/>
                        <a:pt x="1196975" y="325438"/>
                        <a:pt x="1207558" y="358775"/>
                      </a:cubicBezTo>
                      <a:cubicBezTo>
                        <a:pt x="1218141" y="392113"/>
                        <a:pt x="1244600" y="433388"/>
                        <a:pt x="1261533" y="466725"/>
                      </a:cubicBezTo>
                      <a:cubicBezTo>
                        <a:pt x="1278466" y="500062"/>
                        <a:pt x="1296458" y="496358"/>
                        <a:pt x="1309158" y="558800"/>
                      </a:cubicBezTo>
                      <a:cubicBezTo>
                        <a:pt x="1321858" y="621242"/>
                        <a:pt x="1361545" y="784225"/>
                        <a:pt x="1337733" y="841375"/>
                      </a:cubicBezTo>
                      <a:cubicBezTo>
                        <a:pt x="1313921" y="898525"/>
                        <a:pt x="1206500" y="897467"/>
                        <a:pt x="1166283" y="901700"/>
                      </a:cubicBezTo>
                      <a:cubicBezTo>
                        <a:pt x="1126066" y="905933"/>
                        <a:pt x="1118658" y="876829"/>
                        <a:pt x="1096433" y="866775"/>
                      </a:cubicBezTo>
                      <a:cubicBezTo>
                        <a:pt x="1074208" y="856721"/>
                        <a:pt x="1052512" y="836083"/>
                        <a:pt x="1032933" y="841375"/>
                      </a:cubicBezTo>
                      <a:cubicBezTo>
                        <a:pt x="1013354" y="846667"/>
                        <a:pt x="978958" y="898525"/>
                        <a:pt x="978958" y="898525"/>
                      </a:cubicBezTo>
                      <a:cubicBezTo>
                        <a:pt x="953029" y="926042"/>
                        <a:pt x="900112" y="987954"/>
                        <a:pt x="877358" y="1006475"/>
                      </a:cubicBezTo>
                      <a:cubicBezTo>
                        <a:pt x="854604" y="1024996"/>
                        <a:pt x="859366" y="987425"/>
                        <a:pt x="842433" y="1009650"/>
                      </a:cubicBezTo>
                      <a:cubicBezTo>
                        <a:pt x="825500" y="1031875"/>
                        <a:pt x="784225" y="1108075"/>
                        <a:pt x="775758" y="1139825"/>
                      </a:cubicBezTo>
                      <a:cubicBezTo>
                        <a:pt x="767291" y="1171575"/>
                        <a:pt x="788987" y="1176338"/>
                        <a:pt x="791633" y="1200150"/>
                      </a:cubicBezTo>
                      <a:cubicBezTo>
                        <a:pt x="794279" y="1223962"/>
                        <a:pt x="799570" y="1257300"/>
                        <a:pt x="791633" y="1282700"/>
                      </a:cubicBezTo>
                      <a:cubicBezTo>
                        <a:pt x="783696" y="1308100"/>
                        <a:pt x="766762" y="1333500"/>
                        <a:pt x="744008" y="1352550"/>
                      </a:cubicBezTo>
                      <a:cubicBezTo>
                        <a:pt x="721254" y="1371600"/>
                        <a:pt x="670454" y="1377950"/>
                        <a:pt x="655108" y="1397000"/>
                      </a:cubicBezTo>
                      <a:cubicBezTo>
                        <a:pt x="639762" y="1416050"/>
                        <a:pt x="658812" y="1445154"/>
                        <a:pt x="651933" y="1466850"/>
                      </a:cubicBezTo>
                      <a:cubicBezTo>
                        <a:pt x="645054" y="1488546"/>
                        <a:pt x="628120" y="1517121"/>
                        <a:pt x="613833" y="1527175"/>
                      </a:cubicBezTo>
                      <a:cubicBezTo>
                        <a:pt x="599546" y="1537229"/>
                        <a:pt x="592666" y="1530879"/>
                        <a:pt x="566208" y="1527175"/>
                      </a:cubicBezTo>
                      <a:cubicBezTo>
                        <a:pt x="539750" y="1523471"/>
                        <a:pt x="483658" y="1511829"/>
                        <a:pt x="455083" y="1504950"/>
                      </a:cubicBezTo>
                      <a:cubicBezTo>
                        <a:pt x="426508" y="1498071"/>
                        <a:pt x="410633" y="1494367"/>
                        <a:pt x="394758" y="1485900"/>
                      </a:cubicBezTo>
                      <a:cubicBezTo>
                        <a:pt x="378883" y="1477433"/>
                        <a:pt x="367770" y="1466321"/>
                        <a:pt x="359833" y="1454150"/>
                      </a:cubicBezTo>
                      <a:cubicBezTo>
                        <a:pt x="351896" y="1441979"/>
                        <a:pt x="356658" y="1421871"/>
                        <a:pt x="347133" y="1412875"/>
                      </a:cubicBezTo>
                      <a:cubicBezTo>
                        <a:pt x="337608" y="1403879"/>
                        <a:pt x="321733" y="1402292"/>
                        <a:pt x="302683" y="1400175"/>
                      </a:cubicBezTo>
                      <a:cubicBezTo>
                        <a:pt x="283633" y="1398058"/>
                        <a:pt x="250296" y="1403350"/>
                        <a:pt x="232833" y="1400175"/>
                      </a:cubicBezTo>
                      <a:cubicBezTo>
                        <a:pt x="215371" y="1397000"/>
                        <a:pt x="212195" y="1393296"/>
                        <a:pt x="197908" y="1381125"/>
                      </a:cubicBezTo>
                      <a:cubicBezTo>
                        <a:pt x="183621" y="1368954"/>
                        <a:pt x="160866" y="1347258"/>
                        <a:pt x="147108" y="1327150"/>
                      </a:cubicBezTo>
                      <a:cubicBezTo>
                        <a:pt x="133350" y="1307042"/>
                        <a:pt x="120650" y="1276879"/>
                        <a:pt x="115358" y="1260475"/>
                      </a:cubicBezTo>
                      <a:cubicBezTo>
                        <a:pt x="110066" y="1244071"/>
                        <a:pt x="103716" y="1244071"/>
                        <a:pt x="115358" y="1228725"/>
                      </a:cubicBezTo>
                      <a:cubicBezTo>
                        <a:pt x="127000" y="1213379"/>
                        <a:pt x="169333" y="1186921"/>
                        <a:pt x="185208" y="1168400"/>
                      </a:cubicBezTo>
                      <a:cubicBezTo>
                        <a:pt x="201083" y="1149879"/>
                        <a:pt x="206375" y="1137708"/>
                        <a:pt x="210608" y="1117600"/>
                      </a:cubicBezTo>
                      <a:cubicBezTo>
                        <a:pt x="214841" y="1097492"/>
                        <a:pt x="222779" y="1066271"/>
                        <a:pt x="210608" y="1047750"/>
                      </a:cubicBezTo>
                      <a:cubicBezTo>
                        <a:pt x="198437" y="1029229"/>
                        <a:pt x="165100" y="1018117"/>
                        <a:pt x="137583" y="1006475"/>
                      </a:cubicBezTo>
                      <a:cubicBezTo>
                        <a:pt x="110066" y="994833"/>
                        <a:pt x="27516" y="966787"/>
                        <a:pt x="13758" y="94297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0" name="자유형 499"/>
                <p:cNvSpPr/>
                <p:nvPr/>
              </p:nvSpPr>
              <p:spPr>
                <a:xfrm>
                  <a:off x="8451014" y="3064918"/>
                  <a:ext cx="1071692" cy="1026624"/>
                </a:xfrm>
                <a:custGeom>
                  <a:avLst/>
                  <a:gdLst>
                    <a:gd name="connsiteX0" fmla="*/ 19050 w 1140883"/>
                    <a:gd name="connsiteY0" fmla="*/ 1036637 h 1171574"/>
                    <a:gd name="connsiteX1" fmla="*/ 161925 w 1140883"/>
                    <a:gd name="connsiteY1" fmla="*/ 1116012 h 1171574"/>
                    <a:gd name="connsiteX2" fmla="*/ 222250 w 1140883"/>
                    <a:gd name="connsiteY2" fmla="*/ 1163637 h 1171574"/>
                    <a:gd name="connsiteX3" fmla="*/ 276225 w 1140883"/>
                    <a:gd name="connsiteY3" fmla="*/ 1163637 h 1171574"/>
                    <a:gd name="connsiteX4" fmla="*/ 425450 w 1140883"/>
                    <a:gd name="connsiteY4" fmla="*/ 1135062 h 1171574"/>
                    <a:gd name="connsiteX5" fmla="*/ 625475 w 1140883"/>
                    <a:gd name="connsiteY5" fmla="*/ 1138237 h 1171574"/>
                    <a:gd name="connsiteX6" fmla="*/ 727075 w 1140883"/>
                    <a:gd name="connsiteY6" fmla="*/ 1119187 h 1171574"/>
                    <a:gd name="connsiteX7" fmla="*/ 796925 w 1140883"/>
                    <a:gd name="connsiteY7" fmla="*/ 1077912 h 1171574"/>
                    <a:gd name="connsiteX8" fmla="*/ 838200 w 1140883"/>
                    <a:gd name="connsiteY8" fmla="*/ 1046162 h 1171574"/>
                    <a:gd name="connsiteX9" fmla="*/ 1028700 w 1140883"/>
                    <a:gd name="connsiteY9" fmla="*/ 747712 h 1171574"/>
                    <a:gd name="connsiteX10" fmla="*/ 1041400 w 1140883"/>
                    <a:gd name="connsiteY10" fmla="*/ 703262 h 1171574"/>
                    <a:gd name="connsiteX11" fmla="*/ 1082675 w 1140883"/>
                    <a:gd name="connsiteY11" fmla="*/ 658812 h 1171574"/>
                    <a:gd name="connsiteX12" fmla="*/ 1136650 w 1140883"/>
                    <a:gd name="connsiteY12" fmla="*/ 490537 h 1171574"/>
                    <a:gd name="connsiteX13" fmla="*/ 1108075 w 1140883"/>
                    <a:gd name="connsiteY13" fmla="*/ 395287 h 1171574"/>
                    <a:gd name="connsiteX14" fmla="*/ 1095375 w 1140883"/>
                    <a:gd name="connsiteY14" fmla="*/ 363537 h 1171574"/>
                    <a:gd name="connsiteX15" fmla="*/ 1108075 w 1140883"/>
                    <a:gd name="connsiteY15" fmla="*/ 277812 h 1171574"/>
                    <a:gd name="connsiteX16" fmla="*/ 1063625 w 1140883"/>
                    <a:gd name="connsiteY16" fmla="*/ 309562 h 1171574"/>
                    <a:gd name="connsiteX17" fmla="*/ 981075 w 1140883"/>
                    <a:gd name="connsiteY17" fmla="*/ 322262 h 1171574"/>
                    <a:gd name="connsiteX18" fmla="*/ 882650 w 1140883"/>
                    <a:gd name="connsiteY18" fmla="*/ 296862 h 1171574"/>
                    <a:gd name="connsiteX19" fmla="*/ 831850 w 1140883"/>
                    <a:gd name="connsiteY19" fmla="*/ 217487 h 1171574"/>
                    <a:gd name="connsiteX20" fmla="*/ 847725 w 1140883"/>
                    <a:gd name="connsiteY20" fmla="*/ 169862 h 1171574"/>
                    <a:gd name="connsiteX21" fmla="*/ 892175 w 1140883"/>
                    <a:gd name="connsiteY21" fmla="*/ 109537 h 1171574"/>
                    <a:gd name="connsiteX22" fmla="*/ 885825 w 1140883"/>
                    <a:gd name="connsiteY22" fmla="*/ 74612 h 1171574"/>
                    <a:gd name="connsiteX23" fmla="*/ 863600 w 1140883"/>
                    <a:gd name="connsiteY23" fmla="*/ 1587 h 1171574"/>
                    <a:gd name="connsiteX24" fmla="*/ 781050 w 1140883"/>
                    <a:gd name="connsiteY24" fmla="*/ 65087 h 1171574"/>
                    <a:gd name="connsiteX25" fmla="*/ 733425 w 1140883"/>
                    <a:gd name="connsiteY25" fmla="*/ 100012 h 1171574"/>
                    <a:gd name="connsiteX26" fmla="*/ 704850 w 1140883"/>
                    <a:gd name="connsiteY26" fmla="*/ 115887 h 1171574"/>
                    <a:gd name="connsiteX27" fmla="*/ 647700 w 1140883"/>
                    <a:gd name="connsiteY27" fmla="*/ 77787 h 1171574"/>
                    <a:gd name="connsiteX28" fmla="*/ 565150 w 1140883"/>
                    <a:gd name="connsiteY28" fmla="*/ 36512 h 1171574"/>
                    <a:gd name="connsiteX29" fmla="*/ 508000 w 1140883"/>
                    <a:gd name="connsiteY29" fmla="*/ 39687 h 1171574"/>
                    <a:gd name="connsiteX30" fmla="*/ 422275 w 1140883"/>
                    <a:gd name="connsiteY30" fmla="*/ 93662 h 1171574"/>
                    <a:gd name="connsiteX31" fmla="*/ 339725 w 1140883"/>
                    <a:gd name="connsiteY31" fmla="*/ 223837 h 1171574"/>
                    <a:gd name="connsiteX32" fmla="*/ 260350 w 1140883"/>
                    <a:gd name="connsiteY32" fmla="*/ 373062 h 1171574"/>
                    <a:gd name="connsiteX33" fmla="*/ 222250 w 1140883"/>
                    <a:gd name="connsiteY33" fmla="*/ 436562 h 1171574"/>
                    <a:gd name="connsiteX34" fmla="*/ 184150 w 1140883"/>
                    <a:gd name="connsiteY34" fmla="*/ 490537 h 1171574"/>
                    <a:gd name="connsiteX35" fmla="*/ 161925 w 1140883"/>
                    <a:gd name="connsiteY35" fmla="*/ 620712 h 1171574"/>
                    <a:gd name="connsiteX36" fmla="*/ 155575 w 1140883"/>
                    <a:gd name="connsiteY36" fmla="*/ 763587 h 1171574"/>
                    <a:gd name="connsiteX37" fmla="*/ 130175 w 1140883"/>
                    <a:gd name="connsiteY37" fmla="*/ 817562 h 1171574"/>
                    <a:gd name="connsiteX38" fmla="*/ 76200 w 1140883"/>
                    <a:gd name="connsiteY38" fmla="*/ 865187 h 1171574"/>
                    <a:gd name="connsiteX39" fmla="*/ 60325 w 1140883"/>
                    <a:gd name="connsiteY39" fmla="*/ 915987 h 1171574"/>
                    <a:gd name="connsiteX40" fmla="*/ 47625 w 1140883"/>
                    <a:gd name="connsiteY40" fmla="*/ 944562 h 1171574"/>
                    <a:gd name="connsiteX41" fmla="*/ 19050 w 1140883"/>
                    <a:gd name="connsiteY41" fmla="*/ 1036637 h 1171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140883" h="1171574">
                      <a:moveTo>
                        <a:pt x="19050" y="1036637"/>
                      </a:moveTo>
                      <a:cubicBezTo>
                        <a:pt x="38100" y="1065212"/>
                        <a:pt x="128058" y="1094845"/>
                        <a:pt x="161925" y="1116012"/>
                      </a:cubicBezTo>
                      <a:cubicBezTo>
                        <a:pt x="195792" y="1137179"/>
                        <a:pt x="203200" y="1155700"/>
                        <a:pt x="222250" y="1163637"/>
                      </a:cubicBezTo>
                      <a:cubicBezTo>
                        <a:pt x="241300" y="1171574"/>
                        <a:pt x="242358" y="1168399"/>
                        <a:pt x="276225" y="1163637"/>
                      </a:cubicBezTo>
                      <a:cubicBezTo>
                        <a:pt x="310092" y="1158875"/>
                        <a:pt x="367242" y="1139295"/>
                        <a:pt x="425450" y="1135062"/>
                      </a:cubicBezTo>
                      <a:cubicBezTo>
                        <a:pt x="483658" y="1130829"/>
                        <a:pt x="575204" y="1140883"/>
                        <a:pt x="625475" y="1138237"/>
                      </a:cubicBezTo>
                      <a:cubicBezTo>
                        <a:pt x="675746" y="1135591"/>
                        <a:pt x="698500" y="1129241"/>
                        <a:pt x="727075" y="1119187"/>
                      </a:cubicBezTo>
                      <a:cubicBezTo>
                        <a:pt x="755650" y="1109133"/>
                        <a:pt x="778404" y="1090083"/>
                        <a:pt x="796925" y="1077912"/>
                      </a:cubicBezTo>
                      <a:cubicBezTo>
                        <a:pt x="815446" y="1065741"/>
                        <a:pt x="799571" y="1101195"/>
                        <a:pt x="838200" y="1046162"/>
                      </a:cubicBezTo>
                      <a:cubicBezTo>
                        <a:pt x="876829" y="991129"/>
                        <a:pt x="994833" y="804862"/>
                        <a:pt x="1028700" y="747712"/>
                      </a:cubicBezTo>
                      <a:cubicBezTo>
                        <a:pt x="1062567" y="690562"/>
                        <a:pt x="1032404" y="718079"/>
                        <a:pt x="1041400" y="703262"/>
                      </a:cubicBezTo>
                      <a:cubicBezTo>
                        <a:pt x="1050396" y="688445"/>
                        <a:pt x="1066800" y="694266"/>
                        <a:pt x="1082675" y="658812"/>
                      </a:cubicBezTo>
                      <a:cubicBezTo>
                        <a:pt x="1098550" y="623358"/>
                        <a:pt x="1132417" y="534458"/>
                        <a:pt x="1136650" y="490537"/>
                      </a:cubicBezTo>
                      <a:cubicBezTo>
                        <a:pt x="1140883" y="446616"/>
                        <a:pt x="1114954" y="416453"/>
                        <a:pt x="1108075" y="395287"/>
                      </a:cubicBezTo>
                      <a:cubicBezTo>
                        <a:pt x="1101196" y="374121"/>
                        <a:pt x="1095375" y="383116"/>
                        <a:pt x="1095375" y="363537"/>
                      </a:cubicBezTo>
                      <a:cubicBezTo>
                        <a:pt x="1095375" y="343958"/>
                        <a:pt x="1113367" y="286808"/>
                        <a:pt x="1108075" y="277812"/>
                      </a:cubicBezTo>
                      <a:cubicBezTo>
                        <a:pt x="1102783" y="268816"/>
                        <a:pt x="1084792" y="302154"/>
                        <a:pt x="1063625" y="309562"/>
                      </a:cubicBezTo>
                      <a:cubicBezTo>
                        <a:pt x="1042458" y="316970"/>
                        <a:pt x="1011237" y="324379"/>
                        <a:pt x="981075" y="322262"/>
                      </a:cubicBezTo>
                      <a:cubicBezTo>
                        <a:pt x="950913" y="320145"/>
                        <a:pt x="907521" y="314324"/>
                        <a:pt x="882650" y="296862"/>
                      </a:cubicBezTo>
                      <a:cubicBezTo>
                        <a:pt x="857779" y="279400"/>
                        <a:pt x="837671" y="238654"/>
                        <a:pt x="831850" y="217487"/>
                      </a:cubicBezTo>
                      <a:cubicBezTo>
                        <a:pt x="826029" y="196320"/>
                        <a:pt x="837671" y="187854"/>
                        <a:pt x="847725" y="169862"/>
                      </a:cubicBezTo>
                      <a:cubicBezTo>
                        <a:pt x="857779" y="151870"/>
                        <a:pt x="885825" y="125412"/>
                        <a:pt x="892175" y="109537"/>
                      </a:cubicBezTo>
                      <a:cubicBezTo>
                        <a:pt x="898525" y="93662"/>
                        <a:pt x="890588" y="92604"/>
                        <a:pt x="885825" y="74612"/>
                      </a:cubicBezTo>
                      <a:cubicBezTo>
                        <a:pt x="881063" y="56620"/>
                        <a:pt x="881062" y="3174"/>
                        <a:pt x="863600" y="1587"/>
                      </a:cubicBezTo>
                      <a:cubicBezTo>
                        <a:pt x="846138" y="0"/>
                        <a:pt x="802746" y="48683"/>
                        <a:pt x="781050" y="65087"/>
                      </a:cubicBezTo>
                      <a:cubicBezTo>
                        <a:pt x="759354" y="81491"/>
                        <a:pt x="746125" y="91545"/>
                        <a:pt x="733425" y="100012"/>
                      </a:cubicBezTo>
                      <a:cubicBezTo>
                        <a:pt x="720725" y="108479"/>
                        <a:pt x="719137" y="119591"/>
                        <a:pt x="704850" y="115887"/>
                      </a:cubicBezTo>
                      <a:cubicBezTo>
                        <a:pt x="690563" y="112183"/>
                        <a:pt x="670983" y="91016"/>
                        <a:pt x="647700" y="77787"/>
                      </a:cubicBezTo>
                      <a:cubicBezTo>
                        <a:pt x="624417" y="64558"/>
                        <a:pt x="588433" y="42862"/>
                        <a:pt x="565150" y="36512"/>
                      </a:cubicBezTo>
                      <a:cubicBezTo>
                        <a:pt x="541867" y="30162"/>
                        <a:pt x="531813" y="30162"/>
                        <a:pt x="508000" y="39687"/>
                      </a:cubicBezTo>
                      <a:cubicBezTo>
                        <a:pt x="484188" y="49212"/>
                        <a:pt x="450321" y="62970"/>
                        <a:pt x="422275" y="93662"/>
                      </a:cubicBezTo>
                      <a:cubicBezTo>
                        <a:pt x="394229" y="124354"/>
                        <a:pt x="366712" y="177270"/>
                        <a:pt x="339725" y="223837"/>
                      </a:cubicBezTo>
                      <a:cubicBezTo>
                        <a:pt x="312738" y="270404"/>
                        <a:pt x="279929" y="337608"/>
                        <a:pt x="260350" y="373062"/>
                      </a:cubicBezTo>
                      <a:cubicBezTo>
                        <a:pt x="240771" y="408516"/>
                        <a:pt x="234950" y="416983"/>
                        <a:pt x="222250" y="436562"/>
                      </a:cubicBezTo>
                      <a:cubicBezTo>
                        <a:pt x="209550" y="456141"/>
                        <a:pt x="194204" y="459845"/>
                        <a:pt x="184150" y="490537"/>
                      </a:cubicBezTo>
                      <a:cubicBezTo>
                        <a:pt x="174096" y="521229"/>
                        <a:pt x="166687" y="575204"/>
                        <a:pt x="161925" y="620712"/>
                      </a:cubicBezTo>
                      <a:cubicBezTo>
                        <a:pt x="157163" y="666220"/>
                        <a:pt x="160867" y="730779"/>
                        <a:pt x="155575" y="763587"/>
                      </a:cubicBezTo>
                      <a:cubicBezTo>
                        <a:pt x="150283" y="796395"/>
                        <a:pt x="143404" y="800629"/>
                        <a:pt x="130175" y="817562"/>
                      </a:cubicBezTo>
                      <a:cubicBezTo>
                        <a:pt x="116946" y="834495"/>
                        <a:pt x="87842" y="848783"/>
                        <a:pt x="76200" y="865187"/>
                      </a:cubicBezTo>
                      <a:cubicBezTo>
                        <a:pt x="64558" y="881591"/>
                        <a:pt x="65087" y="902758"/>
                        <a:pt x="60325" y="915987"/>
                      </a:cubicBezTo>
                      <a:cubicBezTo>
                        <a:pt x="55563" y="929216"/>
                        <a:pt x="56621" y="930804"/>
                        <a:pt x="47625" y="944562"/>
                      </a:cubicBezTo>
                      <a:cubicBezTo>
                        <a:pt x="38629" y="958320"/>
                        <a:pt x="0" y="1008062"/>
                        <a:pt x="19050" y="1036637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1" name="자유형 500"/>
                <p:cNvSpPr/>
                <p:nvPr/>
              </p:nvSpPr>
              <p:spPr>
                <a:xfrm>
                  <a:off x="8656708" y="2060552"/>
                  <a:ext cx="916677" cy="1135129"/>
                </a:xfrm>
                <a:custGeom>
                  <a:avLst/>
                  <a:gdLst>
                    <a:gd name="connsiteX0" fmla="*/ 225425 w 975783"/>
                    <a:gd name="connsiteY0" fmla="*/ 1236662 h 1294870"/>
                    <a:gd name="connsiteX1" fmla="*/ 317500 w 975783"/>
                    <a:gd name="connsiteY1" fmla="*/ 1189037 h 1294870"/>
                    <a:gd name="connsiteX2" fmla="*/ 409575 w 975783"/>
                    <a:gd name="connsiteY2" fmla="*/ 1236662 h 1294870"/>
                    <a:gd name="connsiteX3" fmla="*/ 476250 w 975783"/>
                    <a:gd name="connsiteY3" fmla="*/ 1277937 h 1294870"/>
                    <a:gd name="connsiteX4" fmla="*/ 498475 w 975783"/>
                    <a:gd name="connsiteY4" fmla="*/ 1277937 h 1294870"/>
                    <a:gd name="connsiteX5" fmla="*/ 615950 w 975783"/>
                    <a:gd name="connsiteY5" fmla="*/ 1176337 h 1294870"/>
                    <a:gd name="connsiteX6" fmla="*/ 619125 w 975783"/>
                    <a:gd name="connsiteY6" fmla="*/ 1135062 h 1294870"/>
                    <a:gd name="connsiteX7" fmla="*/ 603250 w 975783"/>
                    <a:gd name="connsiteY7" fmla="*/ 1049337 h 1294870"/>
                    <a:gd name="connsiteX8" fmla="*/ 625475 w 975783"/>
                    <a:gd name="connsiteY8" fmla="*/ 935037 h 1294870"/>
                    <a:gd name="connsiteX9" fmla="*/ 723900 w 975783"/>
                    <a:gd name="connsiteY9" fmla="*/ 890587 h 1294870"/>
                    <a:gd name="connsiteX10" fmla="*/ 784225 w 975783"/>
                    <a:gd name="connsiteY10" fmla="*/ 808037 h 1294870"/>
                    <a:gd name="connsiteX11" fmla="*/ 793750 w 975783"/>
                    <a:gd name="connsiteY11" fmla="*/ 722312 h 1294870"/>
                    <a:gd name="connsiteX12" fmla="*/ 831850 w 975783"/>
                    <a:gd name="connsiteY12" fmla="*/ 722312 h 1294870"/>
                    <a:gd name="connsiteX13" fmla="*/ 927100 w 975783"/>
                    <a:gd name="connsiteY13" fmla="*/ 627062 h 1294870"/>
                    <a:gd name="connsiteX14" fmla="*/ 882650 w 975783"/>
                    <a:gd name="connsiteY14" fmla="*/ 547687 h 1294870"/>
                    <a:gd name="connsiteX15" fmla="*/ 876300 w 975783"/>
                    <a:gd name="connsiteY15" fmla="*/ 468312 h 1294870"/>
                    <a:gd name="connsiteX16" fmla="*/ 923925 w 975783"/>
                    <a:gd name="connsiteY16" fmla="*/ 417512 h 1294870"/>
                    <a:gd name="connsiteX17" fmla="*/ 974725 w 975783"/>
                    <a:gd name="connsiteY17" fmla="*/ 398462 h 1294870"/>
                    <a:gd name="connsiteX18" fmla="*/ 917575 w 975783"/>
                    <a:gd name="connsiteY18" fmla="*/ 334962 h 1294870"/>
                    <a:gd name="connsiteX19" fmla="*/ 857250 w 975783"/>
                    <a:gd name="connsiteY19" fmla="*/ 274637 h 1294870"/>
                    <a:gd name="connsiteX20" fmla="*/ 923925 w 975783"/>
                    <a:gd name="connsiteY20" fmla="*/ 163512 h 1294870"/>
                    <a:gd name="connsiteX21" fmla="*/ 920750 w 975783"/>
                    <a:gd name="connsiteY21" fmla="*/ 87312 h 1294870"/>
                    <a:gd name="connsiteX22" fmla="*/ 765175 w 975783"/>
                    <a:gd name="connsiteY22" fmla="*/ 20637 h 1294870"/>
                    <a:gd name="connsiteX23" fmla="*/ 714375 w 975783"/>
                    <a:gd name="connsiteY23" fmla="*/ 7937 h 1294870"/>
                    <a:gd name="connsiteX24" fmla="*/ 657225 w 975783"/>
                    <a:gd name="connsiteY24" fmla="*/ 61912 h 1294870"/>
                    <a:gd name="connsiteX25" fmla="*/ 581025 w 975783"/>
                    <a:gd name="connsiteY25" fmla="*/ 106362 h 1294870"/>
                    <a:gd name="connsiteX26" fmla="*/ 523875 w 975783"/>
                    <a:gd name="connsiteY26" fmla="*/ 106362 h 1294870"/>
                    <a:gd name="connsiteX27" fmla="*/ 428625 w 975783"/>
                    <a:gd name="connsiteY27" fmla="*/ 33337 h 1294870"/>
                    <a:gd name="connsiteX28" fmla="*/ 377825 w 975783"/>
                    <a:gd name="connsiteY28" fmla="*/ 4762 h 1294870"/>
                    <a:gd name="connsiteX29" fmla="*/ 288925 w 975783"/>
                    <a:gd name="connsiteY29" fmla="*/ 61912 h 1294870"/>
                    <a:gd name="connsiteX30" fmla="*/ 165100 w 975783"/>
                    <a:gd name="connsiteY30" fmla="*/ 134937 h 1294870"/>
                    <a:gd name="connsiteX31" fmla="*/ 117475 w 975783"/>
                    <a:gd name="connsiteY31" fmla="*/ 173037 h 1294870"/>
                    <a:gd name="connsiteX32" fmla="*/ 111125 w 975783"/>
                    <a:gd name="connsiteY32" fmla="*/ 198437 h 1294870"/>
                    <a:gd name="connsiteX33" fmla="*/ 127000 w 975783"/>
                    <a:gd name="connsiteY33" fmla="*/ 255587 h 1294870"/>
                    <a:gd name="connsiteX34" fmla="*/ 127000 w 975783"/>
                    <a:gd name="connsiteY34" fmla="*/ 322262 h 1294870"/>
                    <a:gd name="connsiteX35" fmla="*/ 114300 w 975783"/>
                    <a:gd name="connsiteY35" fmla="*/ 388937 h 1294870"/>
                    <a:gd name="connsiteX36" fmla="*/ 95250 w 975783"/>
                    <a:gd name="connsiteY36" fmla="*/ 452437 h 1294870"/>
                    <a:gd name="connsiteX37" fmla="*/ 66675 w 975783"/>
                    <a:gd name="connsiteY37" fmla="*/ 493712 h 1294870"/>
                    <a:gd name="connsiteX38" fmla="*/ 25400 w 975783"/>
                    <a:gd name="connsiteY38" fmla="*/ 528637 h 1294870"/>
                    <a:gd name="connsiteX39" fmla="*/ 0 w 975783"/>
                    <a:gd name="connsiteY39" fmla="*/ 566737 h 1294870"/>
                    <a:gd name="connsiteX40" fmla="*/ 25400 w 975783"/>
                    <a:gd name="connsiteY40" fmla="*/ 623887 h 1294870"/>
                    <a:gd name="connsiteX41" fmla="*/ 69850 w 975783"/>
                    <a:gd name="connsiteY41" fmla="*/ 690562 h 1294870"/>
                    <a:gd name="connsiteX42" fmla="*/ 63500 w 975783"/>
                    <a:gd name="connsiteY42" fmla="*/ 735012 h 1294870"/>
                    <a:gd name="connsiteX43" fmla="*/ 127000 w 975783"/>
                    <a:gd name="connsiteY43" fmla="*/ 842962 h 1294870"/>
                    <a:gd name="connsiteX44" fmla="*/ 152400 w 975783"/>
                    <a:gd name="connsiteY44" fmla="*/ 884237 h 1294870"/>
                    <a:gd name="connsiteX45" fmla="*/ 203200 w 975783"/>
                    <a:gd name="connsiteY45" fmla="*/ 966787 h 1294870"/>
                    <a:gd name="connsiteX46" fmla="*/ 215900 w 975783"/>
                    <a:gd name="connsiteY46" fmla="*/ 1112837 h 1294870"/>
                    <a:gd name="connsiteX47" fmla="*/ 225425 w 975783"/>
                    <a:gd name="connsiteY47" fmla="*/ 1236662 h 129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975783" h="1294870">
                      <a:moveTo>
                        <a:pt x="225425" y="1236662"/>
                      </a:moveTo>
                      <a:cubicBezTo>
                        <a:pt x="242358" y="1249362"/>
                        <a:pt x="286808" y="1189037"/>
                        <a:pt x="317500" y="1189037"/>
                      </a:cubicBezTo>
                      <a:cubicBezTo>
                        <a:pt x="348192" y="1189037"/>
                        <a:pt x="383117" y="1221845"/>
                        <a:pt x="409575" y="1236662"/>
                      </a:cubicBezTo>
                      <a:cubicBezTo>
                        <a:pt x="436033" y="1251479"/>
                        <a:pt x="461433" y="1271058"/>
                        <a:pt x="476250" y="1277937"/>
                      </a:cubicBezTo>
                      <a:cubicBezTo>
                        <a:pt x="491067" y="1284816"/>
                        <a:pt x="475192" y="1294870"/>
                        <a:pt x="498475" y="1277937"/>
                      </a:cubicBezTo>
                      <a:cubicBezTo>
                        <a:pt x="521758" y="1261004"/>
                        <a:pt x="595842" y="1200149"/>
                        <a:pt x="615950" y="1176337"/>
                      </a:cubicBezTo>
                      <a:cubicBezTo>
                        <a:pt x="636058" y="1152525"/>
                        <a:pt x="621242" y="1156229"/>
                        <a:pt x="619125" y="1135062"/>
                      </a:cubicBezTo>
                      <a:cubicBezTo>
                        <a:pt x="617008" y="1113895"/>
                        <a:pt x="602192" y="1082674"/>
                        <a:pt x="603250" y="1049337"/>
                      </a:cubicBezTo>
                      <a:cubicBezTo>
                        <a:pt x="604308" y="1016000"/>
                        <a:pt x="605367" y="961495"/>
                        <a:pt x="625475" y="935037"/>
                      </a:cubicBezTo>
                      <a:cubicBezTo>
                        <a:pt x="645583" y="908579"/>
                        <a:pt x="697442" y="911754"/>
                        <a:pt x="723900" y="890587"/>
                      </a:cubicBezTo>
                      <a:cubicBezTo>
                        <a:pt x="750358" y="869420"/>
                        <a:pt x="772583" y="836083"/>
                        <a:pt x="784225" y="808037"/>
                      </a:cubicBezTo>
                      <a:cubicBezTo>
                        <a:pt x="795867" y="779991"/>
                        <a:pt x="785813" y="736599"/>
                        <a:pt x="793750" y="722312"/>
                      </a:cubicBezTo>
                      <a:cubicBezTo>
                        <a:pt x="801687" y="708025"/>
                        <a:pt x="809625" y="738187"/>
                        <a:pt x="831850" y="722312"/>
                      </a:cubicBezTo>
                      <a:cubicBezTo>
                        <a:pt x="854075" y="706437"/>
                        <a:pt x="918633" y="656166"/>
                        <a:pt x="927100" y="627062"/>
                      </a:cubicBezTo>
                      <a:cubicBezTo>
                        <a:pt x="935567" y="597958"/>
                        <a:pt x="891117" y="574145"/>
                        <a:pt x="882650" y="547687"/>
                      </a:cubicBezTo>
                      <a:cubicBezTo>
                        <a:pt x="874183" y="521229"/>
                        <a:pt x="869421" y="490008"/>
                        <a:pt x="876300" y="468312"/>
                      </a:cubicBezTo>
                      <a:cubicBezTo>
                        <a:pt x="883179" y="446616"/>
                        <a:pt x="907521" y="429154"/>
                        <a:pt x="923925" y="417512"/>
                      </a:cubicBezTo>
                      <a:cubicBezTo>
                        <a:pt x="940329" y="405870"/>
                        <a:pt x="975783" y="412220"/>
                        <a:pt x="974725" y="398462"/>
                      </a:cubicBezTo>
                      <a:cubicBezTo>
                        <a:pt x="973667" y="384704"/>
                        <a:pt x="937154" y="355599"/>
                        <a:pt x="917575" y="334962"/>
                      </a:cubicBezTo>
                      <a:cubicBezTo>
                        <a:pt x="897996" y="314325"/>
                        <a:pt x="856192" y="303212"/>
                        <a:pt x="857250" y="274637"/>
                      </a:cubicBezTo>
                      <a:cubicBezTo>
                        <a:pt x="858308" y="246062"/>
                        <a:pt x="913342" y="194733"/>
                        <a:pt x="923925" y="163512"/>
                      </a:cubicBezTo>
                      <a:cubicBezTo>
                        <a:pt x="934508" y="132291"/>
                        <a:pt x="947208" y="111124"/>
                        <a:pt x="920750" y="87312"/>
                      </a:cubicBezTo>
                      <a:cubicBezTo>
                        <a:pt x="894292" y="63500"/>
                        <a:pt x="799571" y="33866"/>
                        <a:pt x="765175" y="20637"/>
                      </a:cubicBezTo>
                      <a:cubicBezTo>
                        <a:pt x="730779" y="7408"/>
                        <a:pt x="732367" y="1058"/>
                        <a:pt x="714375" y="7937"/>
                      </a:cubicBezTo>
                      <a:cubicBezTo>
                        <a:pt x="696383" y="14816"/>
                        <a:pt x="679450" y="45508"/>
                        <a:pt x="657225" y="61912"/>
                      </a:cubicBezTo>
                      <a:cubicBezTo>
                        <a:pt x="635000" y="78316"/>
                        <a:pt x="603250" y="98954"/>
                        <a:pt x="581025" y="106362"/>
                      </a:cubicBezTo>
                      <a:cubicBezTo>
                        <a:pt x="558800" y="113770"/>
                        <a:pt x="549275" y="118533"/>
                        <a:pt x="523875" y="106362"/>
                      </a:cubicBezTo>
                      <a:cubicBezTo>
                        <a:pt x="498475" y="94191"/>
                        <a:pt x="452967" y="50270"/>
                        <a:pt x="428625" y="33337"/>
                      </a:cubicBezTo>
                      <a:cubicBezTo>
                        <a:pt x="404283" y="16404"/>
                        <a:pt x="401108" y="0"/>
                        <a:pt x="377825" y="4762"/>
                      </a:cubicBezTo>
                      <a:cubicBezTo>
                        <a:pt x="354542" y="9525"/>
                        <a:pt x="324379" y="40216"/>
                        <a:pt x="288925" y="61912"/>
                      </a:cubicBezTo>
                      <a:cubicBezTo>
                        <a:pt x="253471" y="83608"/>
                        <a:pt x="193675" y="116416"/>
                        <a:pt x="165100" y="134937"/>
                      </a:cubicBezTo>
                      <a:cubicBezTo>
                        <a:pt x="136525" y="153458"/>
                        <a:pt x="126471" y="162454"/>
                        <a:pt x="117475" y="173037"/>
                      </a:cubicBezTo>
                      <a:cubicBezTo>
                        <a:pt x="108479" y="183620"/>
                        <a:pt x="109538" y="184679"/>
                        <a:pt x="111125" y="198437"/>
                      </a:cubicBezTo>
                      <a:cubicBezTo>
                        <a:pt x="112712" y="212195"/>
                        <a:pt x="124354" y="234950"/>
                        <a:pt x="127000" y="255587"/>
                      </a:cubicBezTo>
                      <a:cubicBezTo>
                        <a:pt x="129646" y="276224"/>
                        <a:pt x="129117" y="300037"/>
                        <a:pt x="127000" y="322262"/>
                      </a:cubicBezTo>
                      <a:cubicBezTo>
                        <a:pt x="124883" y="344487"/>
                        <a:pt x="119592" y="367241"/>
                        <a:pt x="114300" y="388937"/>
                      </a:cubicBezTo>
                      <a:cubicBezTo>
                        <a:pt x="109008" y="410633"/>
                        <a:pt x="103187" y="434975"/>
                        <a:pt x="95250" y="452437"/>
                      </a:cubicBezTo>
                      <a:cubicBezTo>
                        <a:pt x="87313" y="469899"/>
                        <a:pt x="78317" y="481012"/>
                        <a:pt x="66675" y="493712"/>
                      </a:cubicBezTo>
                      <a:cubicBezTo>
                        <a:pt x="55033" y="506412"/>
                        <a:pt x="36513" y="516466"/>
                        <a:pt x="25400" y="528637"/>
                      </a:cubicBezTo>
                      <a:cubicBezTo>
                        <a:pt x="14287" y="540808"/>
                        <a:pt x="0" y="550862"/>
                        <a:pt x="0" y="566737"/>
                      </a:cubicBezTo>
                      <a:cubicBezTo>
                        <a:pt x="0" y="582612"/>
                        <a:pt x="13758" y="603250"/>
                        <a:pt x="25400" y="623887"/>
                      </a:cubicBezTo>
                      <a:cubicBezTo>
                        <a:pt x="37042" y="644524"/>
                        <a:pt x="63500" y="672041"/>
                        <a:pt x="69850" y="690562"/>
                      </a:cubicBezTo>
                      <a:cubicBezTo>
                        <a:pt x="76200" y="709083"/>
                        <a:pt x="53975" y="709612"/>
                        <a:pt x="63500" y="735012"/>
                      </a:cubicBezTo>
                      <a:cubicBezTo>
                        <a:pt x="73025" y="760412"/>
                        <a:pt x="112183" y="818091"/>
                        <a:pt x="127000" y="842962"/>
                      </a:cubicBezTo>
                      <a:cubicBezTo>
                        <a:pt x="141817" y="867833"/>
                        <a:pt x="152400" y="884237"/>
                        <a:pt x="152400" y="884237"/>
                      </a:cubicBezTo>
                      <a:cubicBezTo>
                        <a:pt x="165100" y="904874"/>
                        <a:pt x="192617" y="928687"/>
                        <a:pt x="203200" y="966787"/>
                      </a:cubicBezTo>
                      <a:cubicBezTo>
                        <a:pt x="213783" y="1004887"/>
                        <a:pt x="214842" y="1069975"/>
                        <a:pt x="215900" y="1112837"/>
                      </a:cubicBezTo>
                      <a:cubicBezTo>
                        <a:pt x="216958" y="1155699"/>
                        <a:pt x="208492" y="1223962"/>
                        <a:pt x="225425" y="123666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2" name="자유형 501"/>
                <p:cNvSpPr/>
                <p:nvPr/>
              </p:nvSpPr>
              <p:spPr>
                <a:xfrm>
                  <a:off x="8221473" y="506705"/>
                  <a:ext cx="1259498" cy="1726342"/>
                </a:xfrm>
                <a:custGeom>
                  <a:avLst/>
                  <a:gdLst>
                    <a:gd name="connsiteX0" fmla="*/ 581554 w 1342496"/>
                    <a:gd name="connsiteY0" fmla="*/ 1962150 h 1969558"/>
                    <a:gd name="connsiteX1" fmla="*/ 654579 w 1342496"/>
                    <a:gd name="connsiteY1" fmla="*/ 1901825 h 1969558"/>
                    <a:gd name="connsiteX2" fmla="*/ 740304 w 1342496"/>
                    <a:gd name="connsiteY2" fmla="*/ 1860550 h 1969558"/>
                    <a:gd name="connsiteX3" fmla="*/ 841904 w 1342496"/>
                    <a:gd name="connsiteY3" fmla="*/ 1793875 h 1969558"/>
                    <a:gd name="connsiteX4" fmla="*/ 889529 w 1342496"/>
                    <a:gd name="connsiteY4" fmla="*/ 1825625 h 1969558"/>
                    <a:gd name="connsiteX5" fmla="*/ 994304 w 1342496"/>
                    <a:gd name="connsiteY5" fmla="*/ 1901825 h 1969558"/>
                    <a:gd name="connsiteX6" fmla="*/ 1067329 w 1342496"/>
                    <a:gd name="connsiteY6" fmla="*/ 1885950 h 1969558"/>
                    <a:gd name="connsiteX7" fmla="*/ 1143529 w 1342496"/>
                    <a:gd name="connsiteY7" fmla="*/ 1831975 h 1969558"/>
                    <a:gd name="connsiteX8" fmla="*/ 1184804 w 1342496"/>
                    <a:gd name="connsiteY8" fmla="*/ 1771650 h 1969558"/>
                    <a:gd name="connsiteX9" fmla="*/ 1149879 w 1342496"/>
                    <a:gd name="connsiteY9" fmla="*/ 1768475 h 1969558"/>
                    <a:gd name="connsiteX10" fmla="*/ 1108604 w 1342496"/>
                    <a:gd name="connsiteY10" fmla="*/ 1704975 h 1969558"/>
                    <a:gd name="connsiteX11" fmla="*/ 1159404 w 1342496"/>
                    <a:gd name="connsiteY11" fmla="*/ 1644650 h 1969558"/>
                    <a:gd name="connsiteX12" fmla="*/ 1330854 w 1342496"/>
                    <a:gd name="connsiteY12" fmla="*/ 1514475 h 1969558"/>
                    <a:gd name="connsiteX13" fmla="*/ 1229254 w 1342496"/>
                    <a:gd name="connsiteY13" fmla="*/ 1247775 h 1969558"/>
                    <a:gd name="connsiteX14" fmla="*/ 1187979 w 1342496"/>
                    <a:gd name="connsiteY14" fmla="*/ 1247775 h 1969558"/>
                    <a:gd name="connsiteX15" fmla="*/ 1137179 w 1342496"/>
                    <a:gd name="connsiteY15" fmla="*/ 1247775 h 1969558"/>
                    <a:gd name="connsiteX16" fmla="*/ 1095904 w 1342496"/>
                    <a:gd name="connsiteY16" fmla="*/ 1228725 h 1969558"/>
                    <a:gd name="connsiteX17" fmla="*/ 965729 w 1342496"/>
                    <a:gd name="connsiteY17" fmla="*/ 1238250 h 1969558"/>
                    <a:gd name="connsiteX18" fmla="*/ 933979 w 1342496"/>
                    <a:gd name="connsiteY18" fmla="*/ 1206500 h 1969558"/>
                    <a:gd name="connsiteX19" fmla="*/ 946679 w 1342496"/>
                    <a:gd name="connsiteY19" fmla="*/ 1165225 h 1969558"/>
                    <a:gd name="connsiteX20" fmla="*/ 946679 w 1342496"/>
                    <a:gd name="connsiteY20" fmla="*/ 1057275 h 1969558"/>
                    <a:gd name="connsiteX21" fmla="*/ 845079 w 1342496"/>
                    <a:gd name="connsiteY21" fmla="*/ 981075 h 1969558"/>
                    <a:gd name="connsiteX22" fmla="*/ 791104 w 1342496"/>
                    <a:gd name="connsiteY22" fmla="*/ 952500 h 1969558"/>
                    <a:gd name="connsiteX23" fmla="*/ 775229 w 1342496"/>
                    <a:gd name="connsiteY23" fmla="*/ 908050 h 1969558"/>
                    <a:gd name="connsiteX24" fmla="*/ 832379 w 1342496"/>
                    <a:gd name="connsiteY24" fmla="*/ 898525 h 1969558"/>
                    <a:gd name="connsiteX25" fmla="*/ 968904 w 1342496"/>
                    <a:gd name="connsiteY25" fmla="*/ 876300 h 1969558"/>
                    <a:gd name="connsiteX26" fmla="*/ 994304 w 1342496"/>
                    <a:gd name="connsiteY26" fmla="*/ 831850 h 1969558"/>
                    <a:gd name="connsiteX27" fmla="*/ 975254 w 1342496"/>
                    <a:gd name="connsiteY27" fmla="*/ 752475 h 1969558"/>
                    <a:gd name="connsiteX28" fmla="*/ 937154 w 1342496"/>
                    <a:gd name="connsiteY28" fmla="*/ 615950 h 1969558"/>
                    <a:gd name="connsiteX29" fmla="*/ 933979 w 1342496"/>
                    <a:gd name="connsiteY29" fmla="*/ 498475 h 1969558"/>
                    <a:gd name="connsiteX30" fmla="*/ 870479 w 1342496"/>
                    <a:gd name="connsiteY30" fmla="*/ 415925 h 1969558"/>
                    <a:gd name="connsiteX31" fmla="*/ 899054 w 1342496"/>
                    <a:gd name="connsiteY31" fmla="*/ 387350 h 1969558"/>
                    <a:gd name="connsiteX32" fmla="*/ 978429 w 1342496"/>
                    <a:gd name="connsiteY32" fmla="*/ 336550 h 1969558"/>
                    <a:gd name="connsiteX33" fmla="*/ 978429 w 1342496"/>
                    <a:gd name="connsiteY33" fmla="*/ 241300 h 1969558"/>
                    <a:gd name="connsiteX34" fmla="*/ 905404 w 1342496"/>
                    <a:gd name="connsiteY34" fmla="*/ 155575 h 1969558"/>
                    <a:gd name="connsiteX35" fmla="*/ 803804 w 1342496"/>
                    <a:gd name="connsiteY35" fmla="*/ 180975 h 1969558"/>
                    <a:gd name="connsiteX36" fmla="*/ 753004 w 1342496"/>
                    <a:gd name="connsiteY36" fmla="*/ 187325 h 1969558"/>
                    <a:gd name="connsiteX37" fmla="*/ 746654 w 1342496"/>
                    <a:gd name="connsiteY37" fmla="*/ 114300 h 1969558"/>
                    <a:gd name="connsiteX38" fmla="*/ 797454 w 1342496"/>
                    <a:gd name="connsiteY38" fmla="*/ 88900 h 1969558"/>
                    <a:gd name="connsiteX39" fmla="*/ 784754 w 1342496"/>
                    <a:gd name="connsiteY39" fmla="*/ 22225 h 1969558"/>
                    <a:gd name="connsiteX40" fmla="*/ 648229 w 1342496"/>
                    <a:gd name="connsiteY40" fmla="*/ 6350 h 1969558"/>
                    <a:gd name="connsiteX41" fmla="*/ 613304 w 1342496"/>
                    <a:gd name="connsiteY41" fmla="*/ 60325 h 1969558"/>
                    <a:gd name="connsiteX42" fmla="*/ 499004 w 1342496"/>
                    <a:gd name="connsiteY42" fmla="*/ 60325 h 1969558"/>
                    <a:gd name="connsiteX43" fmla="*/ 479954 w 1342496"/>
                    <a:gd name="connsiteY43" fmla="*/ 120650 h 1969558"/>
                    <a:gd name="connsiteX44" fmla="*/ 375179 w 1342496"/>
                    <a:gd name="connsiteY44" fmla="*/ 146050 h 1969558"/>
                    <a:gd name="connsiteX45" fmla="*/ 264054 w 1342496"/>
                    <a:gd name="connsiteY45" fmla="*/ 206375 h 1969558"/>
                    <a:gd name="connsiteX46" fmla="*/ 248179 w 1342496"/>
                    <a:gd name="connsiteY46" fmla="*/ 212725 h 1969558"/>
                    <a:gd name="connsiteX47" fmla="*/ 197379 w 1342496"/>
                    <a:gd name="connsiteY47" fmla="*/ 206375 h 1969558"/>
                    <a:gd name="connsiteX48" fmla="*/ 175154 w 1342496"/>
                    <a:gd name="connsiteY48" fmla="*/ 288925 h 1969558"/>
                    <a:gd name="connsiteX49" fmla="*/ 194204 w 1342496"/>
                    <a:gd name="connsiteY49" fmla="*/ 339725 h 1969558"/>
                    <a:gd name="connsiteX50" fmla="*/ 86254 w 1342496"/>
                    <a:gd name="connsiteY50" fmla="*/ 571500 h 1969558"/>
                    <a:gd name="connsiteX51" fmla="*/ 60854 w 1342496"/>
                    <a:gd name="connsiteY51" fmla="*/ 615950 h 1969558"/>
                    <a:gd name="connsiteX52" fmla="*/ 76729 w 1342496"/>
                    <a:gd name="connsiteY52" fmla="*/ 663575 h 1969558"/>
                    <a:gd name="connsiteX53" fmla="*/ 149754 w 1342496"/>
                    <a:gd name="connsiteY53" fmla="*/ 774700 h 1969558"/>
                    <a:gd name="connsiteX54" fmla="*/ 210079 w 1342496"/>
                    <a:gd name="connsiteY54" fmla="*/ 863600 h 1969558"/>
                    <a:gd name="connsiteX55" fmla="*/ 254529 w 1342496"/>
                    <a:gd name="connsiteY55" fmla="*/ 987425 h 1969558"/>
                    <a:gd name="connsiteX56" fmla="*/ 276754 w 1342496"/>
                    <a:gd name="connsiteY56" fmla="*/ 1060450 h 1969558"/>
                    <a:gd name="connsiteX57" fmla="*/ 292629 w 1342496"/>
                    <a:gd name="connsiteY57" fmla="*/ 1212850 h 1969558"/>
                    <a:gd name="connsiteX58" fmla="*/ 292629 w 1342496"/>
                    <a:gd name="connsiteY58" fmla="*/ 1273175 h 1969558"/>
                    <a:gd name="connsiteX59" fmla="*/ 267229 w 1342496"/>
                    <a:gd name="connsiteY59" fmla="*/ 1327150 h 1969558"/>
                    <a:gd name="connsiteX60" fmla="*/ 216429 w 1342496"/>
                    <a:gd name="connsiteY60" fmla="*/ 1346200 h 1969558"/>
                    <a:gd name="connsiteX61" fmla="*/ 175154 w 1342496"/>
                    <a:gd name="connsiteY61" fmla="*/ 1314450 h 1969558"/>
                    <a:gd name="connsiteX62" fmla="*/ 168804 w 1342496"/>
                    <a:gd name="connsiteY62" fmla="*/ 1279525 h 1969558"/>
                    <a:gd name="connsiteX63" fmla="*/ 143404 w 1342496"/>
                    <a:gd name="connsiteY63" fmla="*/ 1266825 h 1969558"/>
                    <a:gd name="connsiteX64" fmla="*/ 95779 w 1342496"/>
                    <a:gd name="connsiteY64" fmla="*/ 1301750 h 1969558"/>
                    <a:gd name="connsiteX65" fmla="*/ 41804 w 1342496"/>
                    <a:gd name="connsiteY65" fmla="*/ 1393825 h 1969558"/>
                    <a:gd name="connsiteX66" fmla="*/ 16404 w 1342496"/>
                    <a:gd name="connsiteY66" fmla="*/ 1463675 h 1969558"/>
                    <a:gd name="connsiteX67" fmla="*/ 3704 w 1342496"/>
                    <a:gd name="connsiteY67" fmla="*/ 1555750 h 1969558"/>
                    <a:gd name="connsiteX68" fmla="*/ 38629 w 1342496"/>
                    <a:gd name="connsiteY68" fmla="*/ 1597025 h 1969558"/>
                    <a:gd name="connsiteX69" fmla="*/ 83079 w 1342496"/>
                    <a:gd name="connsiteY69" fmla="*/ 1635125 h 1969558"/>
                    <a:gd name="connsiteX70" fmla="*/ 124354 w 1342496"/>
                    <a:gd name="connsiteY70" fmla="*/ 1676400 h 1969558"/>
                    <a:gd name="connsiteX71" fmla="*/ 121179 w 1342496"/>
                    <a:gd name="connsiteY71" fmla="*/ 1736725 h 1969558"/>
                    <a:gd name="connsiteX72" fmla="*/ 149754 w 1342496"/>
                    <a:gd name="connsiteY72" fmla="*/ 1758950 h 1969558"/>
                    <a:gd name="connsiteX73" fmla="*/ 210079 w 1342496"/>
                    <a:gd name="connsiteY73" fmla="*/ 1803400 h 1969558"/>
                    <a:gd name="connsiteX74" fmla="*/ 264054 w 1342496"/>
                    <a:gd name="connsiteY74" fmla="*/ 1879600 h 1969558"/>
                    <a:gd name="connsiteX75" fmla="*/ 314854 w 1342496"/>
                    <a:gd name="connsiteY75" fmla="*/ 1933575 h 1969558"/>
                    <a:gd name="connsiteX76" fmla="*/ 349779 w 1342496"/>
                    <a:gd name="connsiteY76" fmla="*/ 1955800 h 1969558"/>
                    <a:gd name="connsiteX77" fmla="*/ 391054 w 1342496"/>
                    <a:gd name="connsiteY77" fmla="*/ 1955800 h 1969558"/>
                    <a:gd name="connsiteX78" fmla="*/ 451379 w 1342496"/>
                    <a:gd name="connsiteY78" fmla="*/ 1946275 h 1969558"/>
                    <a:gd name="connsiteX79" fmla="*/ 499004 w 1342496"/>
                    <a:gd name="connsiteY79" fmla="*/ 1946275 h 1969558"/>
                    <a:gd name="connsiteX80" fmla="*/ 581554 w 1342496"/>
                    <a:gd name="connsiteY80" fmla="*/ 1962150 h 1969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</a:cxnLst>
                  <a:rect l="l" t="t" r="r" b="b"/>
                  <a:pathLst>
                    <a:path w="1342496" h="1969558">
                      <a:moveTo>
                        <a:pt x="581554" y="1962150"/>
                      </a:moveTo>
                      <a:cubicBezTo>
                        <a:pt x="607483" y="1954742"/>
                        <a:pt x="628121" y="1918758"/>
                        <a:pt x="654579" y="1901825"/>
                      </a:cubicBezTo>
                      <a:cubicBezTo>
                        <a:pt x="681037" y="1884892"/>
                        <a:pt x="709083" y="1878542"/>
                        <a:pt x="740304" y="1860550"/>
                      </a:cubicBezTo>
                      <a:cubicBezTo>
                        <a:pt x="771525" y="1842558"/>
                        <a:pt x="817033" y="1799696"/>
                        <a:pt x="841904" y="1793875"/>
                      </a:cubicBezTo>
                      <a:cubicBezTo>
                        <a:pt x="866775" y="1788054"/>
                        <a:pt x="864129" y="1807633"/>
                        <a:pt x="889529" y="1825625"/>
                      </a:cubicBezTo>
                      <a:cubicBezTo>
                        <a:pt x="914929" y="1843617"/>
                        <a:pt x="964671" y="1891771"/>
                        <a:pt x="994304" y="1901825"/>
                      </a:cubicBezTo>
                      <a:cubicBezTo>
                        <a:pt x="1023937" y="1911879"/>
                        <a:pt x="1042458" y="1897592"/>
                        <a:pt x="1067329" y="1885950"/>
                      </a:cubicBezTo>
                      <a:cubicBezTo>
                        <a:pt x="1092200" y="1874308"/>
                        <a:pt x="1123950" y="1851025"/>
                        <a:pt x="1143529" y="1831975"/>
                      </a:cubicBezTo>
                      <a:cubicBezTo>
                        <a:pt x="1163108" y="1812925"/>
                        <a:pt x="1183746" y="1782233"/>
                        <a:pt x="1184804" y="1771650"/>
                      </a:cubicBezTo>
                      <a:cubicBezTo>
                        <a:pt x="1185862" y="1761067"/>
                        <a:pt x="1162579" y="1779587"/>
                        <a:pt x="1149879" y="1768475"/>
                      </a:cubicBezTo>
                      <a:cubicBezTo>
                        <a:pt x="1137179" y="1757363"/>
                        <a:pt x="1107017" y="1725612"/>
                        <a:pt x="1108604" y="1704975"/>
                      </a:cubicBezTo>
                      <a:cubicBezTo>
                        <a:pt x="1110191" y="1684338"/>
                        <a:pt x="1122362" y="1676400"/>
                        <a:pt x="1159404" y="1644650"/>
                      </a:cubicBezTo>
                      <a:cubicBezTo>
                        <a:pt x="1196446" y="1612900"/>
                        <a:pt x="1319212" y="1580621"/>
                        <a:pt x="1330854" y="1514475"/>
                      </a:cubicBezTo>
                      <a:cubicBezTo>
                        <a:pt x="1342496" y="1448329"/>
                        <a:pt x="1253066" y="1292225"/>
                        <a:pt x="1229254" y="1247775"/>
                      </a:cubicBezTo>
                      <a:cubicBezTo>
                        <a:pt x="1205442" y="1203325"/>
                        <a:pt x="1187979" y="1247775"/>
                        <a:pt x="1187979" y="1247775"/>
                      </a:cubicBezTo>
                      <a:cubicBezTo>
                        <a:pt x="1172633" y="1247775"/>
                        <a:pt x="1152525" y="1250950"/>
                        <a:pt x="1137179" y="1247775"/>
                      </a:cubicBezTo>
                      <a:cubicBezTo>
                        <a:pt x="1121833" y="1244600"/>
                        <a:pt x="1124479" y="1230313"/>
                        <a:pt x="1095904" y="1228725"/>
                      </a:cubicBezTo>
                      <a:cubicBezTo>
                        <a:pt x="1067329" y="1227138"/>
                        <a:pt x="992716" y="1241954"/>
                        <a:pt x="965729" y="1238250"/>
                      </a:cubicBezTo>
                      <a:cubicBezTo>
                        <a:pt x="938742" y="1234546"/>
                        <a:pt x="937154" y="1218671"/>
                        <a:pt x="933979" y="1206500"/>
                      </a:cubicBezTo>
                      <a:cubicBezTo>
                        <a:pt x="930804" y="1194329"/>
                        <a:pt x="944562" y="1190096"/>
                        <a:pt x="946679" y="1165225"/>
                      </a:cubicBezTo>
                      <a:cubicBezTo>
                        <a:pt x="948796" y="1140354"/>
                        <a:pt x="963612" y="1087967"/>
                        <a:pt x="946679" y="1057275"/>
                      </a:cubicBezTo>
                      <a:cubicBezTo>
                        <a:pt x="929746" y="1026583"/>
                        <a:pt x="871008" y="998537"/>
                        <a:pt x="845079" y="981075"/>
                      </a:cubicBezTo>
                      <a:cubicBezTo>
                        <a:pt x="819150" y="963613"/>
                        <a:pt x="802746" y="964671"/>
                        <a:pt x="791104" y="952500"/>
                      </a:cubicBezTo>
                      <a:cubicBezTo>
                        <a:pt x="779462" y="940329"/>
                        <a:pt x="768350" y="917046"/>
                        <a:pt x="775229" y="908050"/>
                      </a:cubicBezTo>
                      <a:cubicBezTo>
                        <a:pt x="782108" y="899054"/>
                        <a:pt x="832379" y="898525"/>
                        <a:pt x="832379" y="898525"/>
                      </a:cubicBezTo>
                      <a:cubicBezTo>
                        <a:pt x="864658" y="893233"/>
                        <a:pt x="941917" y="887412"/>
                        <a:pt x="968904" y="876300"/>
                      </a:cubicBezTo>
                      <a:cubicBezTo>
                        <a:pt x="995891" y="865188"/>
                        <a:pt x="993246" y="852487"/>
                        <a:pt x="994304" y="831850"/>
                      </a:cubicBezTo>
                      <a:cubicBezTo>
                        <a:pt x="995362" y="811213"/>
                        <a:pt x="984779" y="788458"/>
                        <a:pt x="975254" y="752475"/>
                      </a:cubicBezTo>
                      <a:cubicBezTo>
                        <a:pt x="965729" y="716492"/>
                        <a:pt x="944033" y="658283"/>
                        <a:pt x="937154" y="615950"/>
                      </a:cubicBezTo>
                      <a:cubicBezTo>
                        <a:pt x="930275" y="573617"/>
                        <a:pt x="945091" y="531812"/>
                        <a:pt x="933979" y="498475"/>
                      </a:cubicBezTo>
                      <a:cubicBezTo>
                        <a:pt x="922867" y="465138"/>
                        <a:pt x="876300" y="434446"/>
                        <a:pt x="870479" y="415925"/>
                      </a:cubicBezTo>
                      <a:cubicBezTo>
                        <a:pt x="864658" y="397404"/>
                        <a:pt x="881062" y="400579"/>
                        <a:pt x="899054" y="387350"/>
                      </a:cubicBezTo>
                      <a:cubicBezTo>
                        <a:pt x="917046" y="374121"/>
                        <a:pt x="965200" y="360892"/>
                        <a:pt x="978429" y="336550"/>
                      </a:cubicBezTo>
                      <a:cubicBezTo>
                        <a:pt x="991658" y="312208"/>
                        <a:pt x="990600" y="271462"/>
                        <a:pt x="978429" y="241300"/>
                      </a:cubicBezTo>
                      <a:cubicBezTo>
                        <a:pt x="966258" y="211138"/>
                        <a:pt x="934508" y="165629"/>
                        <a:pt x="905404" y="155575"/>
                      </a:cubicBezTo>
                      <a:cubicBezTo>
                        <a:pt x="876300" y="145521"/>
                        <a:pt x="829204" y="175683"/>
                        <a:pt x="803804" y="180975"/>
                      </a:cubicBezTo>
                      <a:cubicBezTo>
                        <a:pt x="778404" y="186267"/>
                        <a:pt x="762529" y="198438"/>
                        <a:pt x="753004" y="187325"/>
                      </a:cubicBezTo>
                      <a:cubicBezTo>
                        <a:pt x="743479" y="176213"/>
                        <a:pt x="739246" y="130704"/>
                        <a:pt x="746654" y="114300"/>
                      </a:cubicBezTo>
                      <a:cubicBezTo>
                        <a:pt x="754062" y="97896"/>
                        <a:pt x="791104" y="104246"/>
                        <a:pt x="797454" y="88900"/>
                      </a:cubicBezTo>
                      <a:cubicBezTo>
                        <a:pt x="803804" y="73554"/>
                        <a:pt x="809625" y="35983"/>
                        <a:pt x="784754" y="22225"/>
                      </a:cubicBezTo>
                      <a:cubicBezTo>
                        <a:pt x="759883" y="8467"/>
                        <a:pt x="676804" y="0"/>
                        <a:pt x="648229" y="6350"/>
                      </a:cubicBezTo>
                      <a:cubicBezTo>
                        <a:pt x="619654" y="12700"/>
                        <a:pt x="638175" y="51329"/>
                        <a:pt x="613304" y="60325"/>
                      </a:cubicBezTo>
                      <a:cubicBezTo>
                        <a:pt x="588433" y="69321"/>
                        <a:pt x="521229" y="50271"/>
                        <a:pt x="499004" y="60325"/>
                      </a:cubicBezTo>
                      <a:cubicBezTo>
                        <a:pt x="476779" y="70379"/>
                        <a:pt x="500591" y="106363"/>
                        <a:pt x="479954" y="120650"/>
                      </a:cubicBezTo>
                      <a:cubicBezTo>
                        <a:pt x="459317" y="134937"/>
                        <a:pt x="411162" y="131763"/>
                        <a:pt x="375179" y="146050"/>
                      </a:cubicBezTo>
                      <a:cubicBezTo>
                        <a:pt x="339196" y="160337"/>
                        <a:pt x="285221" y="195263"/>
                        <a:pt x="264054" y="206375"/>
                      </a:cubicBezTo>
                      <a:cubicBezTo>
                        <a:pt x="242887" y="217488"/>
                        <a:pt x="259291" y="212725"/>
                        <a:pt x="248179" y="212725"/>
                      </a:cubicBezTo>
                      <a:cubicBezTo>
                        <a:pt x="237067" y="212725"/>
                        <a:pt x="209550" y="193675"/>
                        <a:pt x="197379" y="206375"/>
                      </a:cubicBezTo>
                      <a:cubicBezTo>
                        <a:pt x="185208" y="219075"/>
                        <a:pt x="175683" y="266700"/>
                        <a:pt x="175154" y="288925"/>
                      </a:cubicBezTo>
                      <a:cubicBezTo>
                        <a:pt x="174625" y="311150"/>
                        <a:pt x="209021" y="292629"/>
                        <a:pt x="194204" y="339725"/>
                      </a:cubicBezTo>
                      <a:cubicBezTo>
                        <a:pt x="179387" y="386821"/>
                        <a:pt x="108479" y="525463"/>
                        <a:pt x="86254" y="571500"/>
                      </a:cubicBezTo>
                      <a:cubicBezTo>
                        <a:pt x="64029" y="617537"/>
                        <a:pt x="62442" y="600604"/>
                        <a:pt x="60854" y="615950"/>
                      </a:cubicBezTo>
                      <a:cubicBezTo>
                        <a:pt x="59267" y="631296"/>
                        <a:pt x="61912" y="637117"/>
                        <a:pt x="76729" y="663575"/>
                      </a:cubicBezTo>
                      <a:cubicBezTo>
                        <a:pt x="91546" y="690033"/>
                        <a:pt x="127529" y="741363"/>
                        <a:pt x="149754" y="774700"/>
                      </a:cubicBezTo>
                      <a:cubicBezTo>
                        <a:pt x="171979" y="808037"/>
                        <a:pt x="192617" y="828146"/>
                        <a:pt x="210079" y="863600"/>
                      </a:cubicBezTo>
                      <a:cubicBezTo>
                        <a:pt x="227541" y="899054"/>
                        <a:pt x="243417" y="954617"/>
                        <a:pt x="254529" y="987425"/>
                      </a:cubicBezTo>
                      <a:cubicBezTo>
                        <a:pt x="265642" y="1020233"/>
                        <a:pt x="270404" y="1022879"/>
                        <a:pt x="276754" y="1060450"/>
                      </a:cubicBezTo>
                      <a:cubicBezTo>
                        <a:pt x="283104" y="1098021"/>
                        <a:pt x="289983" y="1177396"/>
                        <a:pt x="292629" y="1212850"/>
                      </a:cubicBezTo>
                      <a:cubicBezTo>
                        <a:pt x="295275" y="1248304"/>
                        <a:pt x="296862" y="1254125"/>
                        <a:pt x="292629" y="1273175"/>
                      </a:cubicBezTo>
                      <a:cubicBezTo>
                        <a:pt x="288396" y="1292225"/>
                        <a:pt x="279929" y="1314979"/>
                        <a:pt x="267229" y="1327150"/>
                      </a:cubicBezTo>
                      <a:cubicBezTo>
                        <a:pt x="254529" y="1339321"/>
                        <a:pt x="231775" y="1348317"/>
                        <a:pt x="216429" y="1346200"/>
                      </a:cubicBezTo>
                      <a:cubicBezTo>
                        <a:pt x="201083" y="1344083"/>
                        <a:pt x="183092" y="1325563"/>
                        <a:pt x="175154" y="1314450"/>
                      </a:cubicBezTo>
                      <a:cubicBezTo>
                        <a:pt x="167217" y="1303338"/>
                        <a:pt x="174096" y="1287462"/>
                        <a:pt x="168804" y="1279525"/>
                      </a:cubicBezTo>
                      <a:cubicBezTo>
                        <a:pt x="163512" y="1271588"/>
                        <a:pt x="155575" y="1263121"/>
                        <a:pt x="143404" y="1266825"/>
                      </a:cubicBezTo>
                      <a:cubicBezTo>
                        <a:pt x="131233" y="1270529"/>
                        <a:pt x="112712" y="1280583"/>
                        <a:pt x="95779" y="1301750"/>
                      </a:cubicBezTo>
                      <a:cubicBezTo>
                        <a:pt x="78846" y="1322917"/>
                        <a:pt x="55033" y="1366838"/>
                        <a:pt x="41804" y="1393825"/>
                      </a:cubicBezTo>
                      <a:cubicBezTo>
                        <a:pt x="28575" y="1420813"/>
                        <a:pt x="22754" y="1436688"/>
                        <a:pt x="16404" y="1463675"/>
                      </a:cubicBezTo>
                      <a:cubicBezTo>
                        <a:pt x="10054" y="1490662"/>
                        <a:pt x="0" y="1533525"/>
                        <a:pt x="3704" y="1555750"/>
                      </a:cubicBezTo>
                      <a:cubicBezTo>
                        <a:pt x="7408" y="1577975"/>
                        <a:pt x="25400" y="1583796"/>
                        <a:pt x="38629" y="1597025"/>
                      </a:cubicBezTo>
                      <a:cubicBezTo>
                        <a:pt x="51858" y="1610254"/>
                        <a:pt x="68792" y="1621896"/>
                        <a:pt x="83079" y="1635125"/>
                      </a:cubicBezTo>
                      <a:cubicBezTo>
                        <a:pt x="97367" y="1648354"/>
                        <a:pt x="118004" y="1659467"/>
                        <a:pt x="124354" y="1676400"/>
                      </a:cubicBezTo>
                      <a:cubicBezTo>
                        <a:pt x="130704" y="1693333"/>
                        <a:pt x="116946" y="1722967"/>
                        <a:pt x="121179" y="1736725"/>
                      </a:cubicBezTo>
                      <a:cubicBezTo>
                        <a:pt x="125412" y="1750483"/>
                        <a:pt x="134938" y="1747838"/>
                        <a:pt x="149754" y="1758950"/>
                      </a:cubicBezTo>
                      <a:cubicBezTo>
                        <a:pt x="164570" y="1770062"/>
                        <a:pt x="191029" y="1783292"/>
                        <a:pt x="210079" y="1803400"/>
                      </a:cubicBezTo>
                      <a:cubicBezTo>
                        <a:pt x="229129" y="1823508"/>
                        <a:pt x="246592" y="1857904"/>
                        <a:pt x="264054" y="1879600"/>
                      </a:cubicBezTo>
                      <a:cubicBezTo>
                        <a:pt x="281516" y="1901296"/>
                        <a:pt x="300567" y="1920875"/>
                        <a:pt x="314854" y="1933575"/>
                      </a:cubicBezTo>
                      <a:cubicBezTo>
                        <a:pt x="329142" y="1946275"/>
                        <a:pt x="337079" y="1952096"/>
                        <a:pt x="349779" y="1955800"/>
                      </a:cubicBezTo>
                      <a:cubicBezTo>
                        <a:pt x="362479" y="1959504"/>
                        <a:pt x="374121" y="1957388"/>
                        <a:pt x="391054" y="1955800"/>
                      </a:cubicBezTo>
                      <a:cubicBezTo>
                        <a:pt x="407987" y="1954213"/>
                        <a:pt x="433387" y="1947863"/>
                        <a:pt x="451379" y="1946275"/>
                      </a:cubicBezTo>
                      <a:cubicBezTo>
                        <a:pt x="469371" y="1944688"/>
                        <a:pt x="478896" y="1943629"/>
                        <a:pt x="499004" y="1946275"/>
                      </a:cubicBezTo>
                      <a:cubicBezTo>
                        <a:pt x="519112" y="1948921"/>
                        <a:pt x="555625" y="1969558"/>
                        <a:pt x="581554" y="196215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3" name="자유형 502"/>
                <p:cNvSpPr/>
                <p:nvPr/>
              </p:nvSpPr>
              <p:spPr>
                <a:xfrm>
                  <a:off x="7555206" y="378725"/>
                  <a:ext cx="955429" cy="1495421"/>
                </a:xfrm>
                <a:custGeom>
                  <a:avLst/>
                  <a:gdLst>
                    <a:gd name="connsiteX0" fmla="*/ 915458 w 1016529"/>
                    <a:gd name="connsiteY0" fmla="*/ 351896 h 1706034"/>
                    <a:gd name="connsiteX1" fmla="*/ 893233 w 1016529"/>
                    <a:gd name="connsiteY1" fmla="*/ 434446 h 1706034"/>
                    <a:gd name="connsiteX2" fmla="*/ 912283 w 1016529"/>
                    <a:gd name="connsiteY2" fmla="*/ 443971 h 1706034"/>
                    <a:gd name="connsiteX3" fmla="*/ 918633 w 1016529"/>
                    <a:gd name="connsiteY3" fmla="*/ 459846 h 1706034"/>
                    <a:gd name="connsiteX4" fmla="*/ 877358 w 1016529"/>
                    <a:gd name="connsiteY4" fmla="*/ 580496 h 1706034"/>
                    <a:gd name="connsiteX5" fmla="*/ 797983 w 1016529"/>
                    <a:gd name="connsiteY5" fmla="*/ 732896 h 1706034"/>
                    <a:gd name="connsiteX6" fmla="*/ 782108 w 1016529"/>
                    <a:gd name="connsiteY6" fmla="*/ 767821 h 1706034"/>
                    <a:gd name="connsiteX7" fmla="*/ 794808 w 1016529"/>
                    <a:gd name="connsiteY7" fmla="*/ 796396 h 1706034"/>
                    <a:gd name="connsiteX8" fmla="*/ 893233 w 1016529"/>
                    <a:gd name="connsiteY8" fmla="*/ 951971 h 1706034"/>
                    <a:gd name="connsiteX9" fmla="*/ 937683 w 1016529"/>
                    <a:gd name="connsiteY9" fmla="*/ 1018646 h 1706034"/>
                    <a:gd name="connsiteX10" fmla="*/ 994833 w 1016529"/>
                    <a:gd name="connsiteY10" fmla="*/ 1174221 h 1706034"/>
                    <a:gd name="connsiteX11" fmla="*/ 1007533 w 1016529"/>
                    <a:gd name="connsiteY11" fmla="*/ 1345671 h 1706034"/>
                    <a:gd name="connsiteX12" fmla="*/ 1013883 w 1016529"/>
                    <a:gd name="connsiteY12" fmla="*/ 1415521 h 1706034"/>
                    <a:gd name="connsiteX13" fmla="*/ 991658 w 1016529"/>
                    <a:gd name="connsiteY13" fmla="*/ 1463146 h 1706034"/>
                    <a:gd name="connsiteX14" fmla="*/ 959908 w 1016529"/>
                    <a:gd name="connsiteY14" fmla="*/ 1491721 h 1706034"/>
                    <a:gd name="connsiteX15" fmla="*/ 886883 w 1016529"/>
                    <a:gd name="connsiteY15" fmla="*/ 1485371 h 1706034"/>
                    <a:gd name="connsiteX16" fmla="*/ 864658 w 1016529"/>
                    <a:gd name="connsiteY16" fmla="*/ 1447271 h 1706034"/>
                    <a:gd name="connsiteX17" fmla="*/ 864658 w 1016529"/>
                    <a:gd name="connsiteY17" fmla="*/ 1421871 h 1706034"/>
                    <a:gd name="connsiteX18" fmla="*/ 817033 w 1016529"/>
                    <a:gd name="connsiteY18" fmla="*/ 1453621 h 1706034"/>
                    <a:gd name="connsiteX19" fmla="*/ 753533 w 1016529"/>
                    <a:gd name="connsiteY19" fmla="*/ 1542521 h 1706034"/>
                    <a:gd name="connsiteX20" fmla="*/ 724958 w 1016529"/>
                    <a:gd name="connsiteY20" fmla="*/ 1647296 h 1706034"/>
                    <a:gd name="connsiteX21" fmla="*/ 724958 w 1016529"/>
                    <a:gd name="connsiteY21" fmla="*/ 1701271 h 1706034"/>
                    <a:gd name="connsiteX22" fmla="*/ 680508 w 1016529"/>
                    <a:gd name="connsiteY22" fmla="*/ 1675871 h 1706034"/>
                    <a:gd name="connsiteX23" fmla="*/ 585258 w 1016529"/>
                    <a:gd name="connsiteY23" fmla="*/ 1583796 h 1706034"/>
                    <a:gd name="connsiteX24" fmla="*/ 534458 w 1016529"/>
                    <a:gd name="connsiteY24" fmla="*/ 1529821 h 1706034"/>
                    <a:gd name="connsiteX25" fmla="*/ 502708 w 1016529"/>
                    <a:gd name="connsiteY25" fmla="*/ 1450446 h 1706034"/>
                    <a:gd name="connsiteX26" fmla="*/ 467783 w 1016529"/>
                    <a:gd name="connsiteY26" fmla="*/ 1393296 h 1706034"/>
                    <a:gd name="connsiteX27" fmla="*/ 407458 w 1016529"/>
                    <a:gd name="connsiteY27" fmla="*/ 1355196 h 1706034"/>
                    <a:gd name="connsiteX28" fmla="*/ 375708 w 1016529"/>
                    <a:gd name="connsiteY28" fmla="*/ 1313921 h 1706034"/>
                    <a:gd name="connsiteX29" fmla="*/ 274108 w 1016529"/>
                    <a:gd name="connsiteY29" fmla="*/ 1266296 h 1706034"/>
                    <a:gd name="connsiteX30" fmla="*/ 207433 w 1016529"/>
                    <a:gd name="connsiteY30" fmla="*/ 1256771 h 1706034"/>
                    <a:gd name="connsiteX31" fmla="*/ 162983 w 1016529"/>
                    <a:gd name="connsiteY31" fmla="*/ 1234546 h 1706034"/>
                    <a:gd name="connsiteX32" fmla="*/ 137583 w 1016529"/>
                    <a:gd name="connsiteY32" fmla="*/ 1190096 h 1706034"/>
                    <a:gd name="connsiteX33" fmla="*/ 134408 w 1016529"/>
                    <a:gd name="connsiteY33" fmla="*/ 1110721 h 1706034"/>
                    <a:gd name="connsiteX34" fmla="*/ 178858 w 1016529"/>
                    <a:gd name="connsiteY34" fmla="*/ 1002771 h 1706034"/>
                    <a:gd name="connsiteX35" fmla="*/ 248708 w 1016529"/>
                    <a:gd name="connsiteY35" fmla="*/ 840846 h 1706034"/>
                    <a:gd name="connsiteX36" fmla="*/ 267758 w 1016529"/>
                    <a:gd name="connsiteY36" fmla="*/ 764646 h 1706034"/>
                    <a:gd name="connsiteX37" fmla="*/ 255058 w 1016529"/>
                    <a:gd name="connsiteY37" fmla="*/ 736071 h 1706034"/>
                    <a:gd name="connsiteX38" fmla="*/ 213783 w 1016529"/>
                    <a:gd name="connsiteY38" fmla="*/ 713846 h 1706034"/>
                    <a:gd name="connsiteX39" fmla="*/ 178858 w 1016529"/>
                    <a:gd name="connsiteY39" fmla="*/ 697971 h 1706034"/>
                    <a:gd name="connsiteX40" fmla="*/ 150283 w 1016529"/>
                    <a:gd name="connsiteY40" fmla="*/ 650346 h 1706034"/>
                    <a:gd name="connsiteX41" fmla="*/ 143933 w 1016529"/>
                    <a:gd name="connsiteY41" fmla="*/ 609071 h 1706034"/>
                    <a:gd name="connsiteX42" fmla="*/ 115358 w 1016529"/>
                    <a:gd name="connsiteY42" fmla="*/ 583671 h 1706034"/>
                    <a:gd name="connsiteX43" fmla="*/ 48683 w 1016529"/>
                    <a:gd name="connsiteY43" fmla="*/ 545571 h 1706034"/>
                    <a:gd name="connsiteX44" fmla="*/ 16933 w 1016529"/>
                    <a:gd name="connsiteY44" fmla="*/ 504296 h 1706034"/>
                    <a:gd name="connsiteX45" fmla="*/ 4233 w 1016529"/>
                    <a:gd name="connsiteY45" fmla="*/ 450321 h 1706034"/>
                    <a:gd name="connsiteX46" fmla="*/ 42333 w 1016529"/>
                    <a:gd name="connsiteY46" fmla="*/ 418571 h 1706034"/>
                    <a:gd name="connsiteX47" fmla="*/ 48683 w 1016529"/>
                    <a:gd name="connsiteY47" fmla="*/ 269346 h 1706034"/>
                    <a:gd name="connsiteX48" fmla="*/ 93133 w 1016529"/>
                    <a:gd name="connsiteY48" fmla="*/ 234421 h 1706034"/>
                    <a:gd name="connsiteX49" fmla="*/ 137583 w 1016529"/>
                    <a:gd name="connsiteY49" fmla="*/ 202671 h 1706034"/>
                    <a:gd name="connsiteX50" fmla="*/ 115358 w 1016529"/>
                    <a:gd name="connsiteY50" fmla="*/ 158221 h 1706034"/>
                    <a:gd name="connsiteX51" fmla="*/ 105833 w 1016529"/>
                    <a:gd name="connsiteY51" fmla="*/ 110596 h 1706034"/>
                    <a:gd name="connsiteX52" fmla="*/ 220133 w 1016529"/>
                    <a:gd name="connsiteY52" fmla="*/ 12171 h 1706034"/>
                    <a:gd name="connsiteX53" fmla="*/ 270933 w 1016529"/>
                    <a:gd name="connsiteY53" fmla="*/ 37571 h 1706034"/>
                    <a:gd name="connsiteX54" fmla="*/ 309033 w 1016529"/>
                    <a:gd name="connsiteY54" fmla="*/ 91546 h 1706034"/>
                    <a:gd name="connsiteX55" fmla="*/ 337608 w 1016529"/>
                    <a:gd name="connsiteY55" fmla="*/ 94721 h 1706034"/>
                    <a:gd name="connsiteX56" fmla="*/ 436033 w 1016529"/>
                    <a:gd name="connsiteY56" fmla="*/ 66146 h 1706034"/>
                    <a:gd name="connsiteX57" fmla="*/ 442383 w 1016529"/>
                    <a:gd name="connsiteY57" fmla="*/ 113771 h 1706034"/>
                    <a:gd name="connsiteX58" fmla="*/ 486833 w 1016529"/>
                    <a:gd name="connsiteY58" fmla="*/ 253471 h 1706034"/>
                    <a:gd name="connsiteX59" fmla="*/ 543983 w 1016529"/>
                    <a:gd name="connsiteY59" fmla="*/ 288396 h 1706034"/>
                    <a:gd name="connsiteX60" fmla="*/ 639233 w 1016529"/>
                    <a:gd name="connsiteY60" fmla="*/ 228071 h 1706034"/>
                    <a:gd name="connsiteX61" fmla="*/ 690033 w 1016529"/>
                    <a:gd name="connsiteY61" fmla="*/ 221721 h 1706034"/>
                    <a:gd name="connsiteX62" fmla="*/ 724958 w 1016529"/>
                    <a:gd name="connsiteY62" fmla="*/ 240771 h 1706034"/>
                    <a:gd name="connsiteX63" fmla="*/ 750358 w 1016529"/>
                    <a:gd name="connsiteY63" fmla="*/ 272521 h 1706034"/>
                    <a:gd name="connsiteX64" fmla="*/ 826558 w 1016529"/>
                    <a:gd name="connsiteY64" fmla="*/ 275696 h 1706034"/>
                    <a:gd name="connsiteX65" fmla="*/ 880533 w 1016529"/>
                    <a:gd name="connsiteY65" fmla="*/ 262996 h 1706034"/>
                    <a:gd name="connsiteX66" fmla="*/ 915458 w 1016529"/>
                    <a:gd name="connsiteY66" fmla="*/ 351896 h 1706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1016529" h="1706034">
                      <a:moveTo>
                        <a:pt x="915458" y="351896"/>
                      </a:moveTo>
                      <a:cubicBezTo>
                        <a:pt x="917575" y="380471"/>
                        <a:pt x="893762" y="419100"/>
                        <a:pt x="893233" y="434446"/>
                      </a:cubicBezTo>
                      <a:cubicBezTo>
                        <a:pt x="892704" y="449792"/>
                        <a:pt x="908050" y="439738"/>
                        <a:pt x="912283" y="443971"/>
                      </a:cubicBezTo>
                      <a:cubicBezTo>
                        <a:pt x="916516" y="448204"/>
                        <a:pt x="924454" y="437092"/>
                        <a:pt x="918633" y="459846"/>
                      </a:cubicBezTo>
                      <a:cubicBezTo>
                        <a:pt x="912812" y="482600"/>
                        <a:pt x="897466" y="534988"/>
                        <a:pt x="877358" y="580496"/>
                      </a:cubicBezTo>
                      <a:cubicBezTo>
                        <a:pt x="857250" y="626004"/>
                        <a:pt x="813858" y="701675"/>
                        <a:pt x="797983" y="732896"/>
                      </a:cubicBezTo>
                      <a:cubicBezTo>
                        <a:pt x="782108" y="764117"/>
                        <a:pt x="782637" y="757238"/>
                        <a:pt x="782108" y="767821"/>
                      </a:cubicBezTo>
                      <a:cubicBezTo>
                        <a:pt x="781579" y="778404"/>
                        <a:pt x="776287" y="765705"/>
                        <a:pt x="794808" y="796396"/>
                      </a:cubicBezTo>
                      <a:cubicBezTo>
                        <a:pt x="813329" y="827087"/>
                        <a:pt x="869421" y="914929"/>
                        <a:pt x="893233" y="951971"/>
                      </a:cubicBezTo>
                      <a:cubicBezTo>
                        <a:pt x="917045" y="989013"/>
                        <a:pt x="920750" y="981604"/>
                        <a:pt x="937683" y="1018646"/>
                      </a:cubicBezTo>
                      <a:cubicBezTo>
                        <a:pt x="954616" y="1055688"/>
                        <a:pt x="983191" y="1119717"/>
                        <a:pt x="994833" y="1174221"/>
                      </a:cubicBezTo>
                      <a:cubicBezTo>
                        <a:pt x="1006475" y="1228725"/>
                        <a:pt x="1004358" y="1305454"/>
                        <a:pt x="1007533" y="1345671"/>
                      </a:cubicBezTo>
                      <a:cubicBezTo>
                        <a:pt x="1010708" y="1385888"/>
                        <a:pt x="1016529" y="1395942"/>
                        <a:pt x="1013883" y="1415521"/>
                      </a:cubicBezTo>
                      <a:cubicBezTo>
                        <a:pt x="1011237" y="1435100"/>
                        <a:pt x="1000654" y="1450446"/>
                        <a:pt x="991658" y="1463146"/>
                      </a:cubicBezTo>
                      <a:cubicBezTo>
                        <a:pt x="982662" y="1475846"/>
                        <a:pt x="977370" y="1488017"/>
                        <a:pt x="959908" y="1491721"/>
                      </a:cubicBezTo>
                      <a:cubicBezTo>
                        <a:pt x="942446" y="1495425"/>
                        <a:pt x="902758" y="1492779"/>
                        <a:pt x="886883" y="1485371"/>
                      </a:cubicBezTo>
                      <a:cubicBezTo>
                        <a:pt x="871008" y="1477963"/>
                        <a:pt x="868362" y="1457854"/>
                        <a:pt x="864658" y="1447271"/>
                      </a:cubicBezTo>
                      <a:cubicBezTo>
                        <a:pt x="860954" y="1436688"/>
                        <a:pt x="872595" y="1420813"/>
                        <a:pt x="864658" y="1421871"/>
                      </a:cubicBezTo>
                      <a:cubicBezTo>
                        <a:pt x="856721" y="1422929"/>
                        <a:pt x="835554" y="1433513"/>
                        <a:pt x="817033" y="1453621"/>
                      </a:cubicBezTo>
                      <a:cubicBezTo>
                        <a:pt x="798512" y="1473729"/>
                        <a:pt x="768879" y="1510242"/>
                        <a:pt x="753533" y="1542521"/>
                      </a:cubicBezTo>
                      <a:cubicBezTo>
                        <a:pt x="738187" y="1574800"/>
                        <a:pt x="729720" y="1620838"/>
                        <a:pt x="724958" y="1647296"/>
                      </a:cubicBezTo>
                      <a:cubicBezTo>
                        <a:pt x="720196" y="1673754"/>
                        <a:pt x="732366" y="1696509"/>
                        <a:pt x="724958" y="1701271"/>
                      </a:cubicBezTo>
                      <a:cubicBezTo>
                        <a:pt x="717550" y="1706034"/>
                        <a:pt x="703791" y="1695450"/>
                        <a:pt x="680508" y="1675871"/>
                      </a:cubicBezTo>
                      <a:cubicBezTo>
                        <a:pt x="657225" y="1656292"/>
                        <a:pt x="609600" y="1608138"/>
                        <a:pt x="585258" y="1583796"/>
                      </a:cubicBezTo>
                      <a:cubicBezTo>
                        <a:pt x="560916" y="1559454"/>
                        <a:pt x="548216" y="1552046"/>
                        <a:pt x="534458" y="1529821"/>
                      </a:cubicBezTo>
                      <a:cubicBezTo>
                        <a:pt x="520700" y="1507596"/>
                        <a:pt x="513820" y="1473200"/>
                        <a:pt x="502708" y="1450446"/>
                      </a:cubicBezTo>
                      <a:cubicBezTo>
                        <a:pt x="491596" y="1427692"/>
                        <a:pt x="483658" y="1409171"/>
                        <a:pt x="467783" y="1393296"/>
                      </a:cubicBezTo>
                      <a:cubicBezTo>
                        <a:pt x="451908" y="1377421"/>
                        <a:pt x="422804" y="1368425"/>
                        <a:pt x="407458" y="1355196"/>
                      </a:cubicBezTo>
                      <a:cubicBezTo>
                        <a:pt x="392112" y="1341967"/>
                        <a:pt x="397933" y="1328738"/>
                        <a:pt x="375708" y="1313921"/>
                      </a:cubicBezTo>
                      <a:cubicBezTo>
                        <a:pt x="353483" y="1299104"/>
                        <a:pt x="302154" y="1275821"/>
                        <a:pt x="274108" y="1266296"/>
                      </a:cubicBezTo>
                      <a:cubicBezTo>
                        <a:pt x="246062" y="1256771"/>
                        <a:pt x="225954" y="1262063"/>
                        <a:pt x="207433" y="1256771"/>
                      </a:cubicBezTo>
                      <a:cubicBezTo>
                        <a:pt x="188912" y="1251479"/>
                        <a:pt x="174625" y="1245659"/>
                        <a:pt x="162983" y="1234546"/>
                      </a:cubicBezTo>
                      <a:cubicBezTo>
                        <a:pt x="151341" y="1223434"/>
                        <a:pt x="142345" y="1210733"/>
                        <a:pt x="137583" y="1190096"/>
                      </a:cubicBezTo>
                      <a:cubicBezTo>
                        <a:pt x="132821" y="1169459"/>
                        <a:pt x="127529" y="1141942"/>
                        <a:pt x="134408" y="1110721"/>
                      </a:cubicBezTo>
                      <a:cubicBezTo>
                        <a:pt x="141287" y="1079500"/>
                        <a:pt x="159808" y="1047750"/>
                        <a:pt x="178858" y="1002771"/>
                      </a:cubicBezTo>
                      <a:cubicBezTo>
                        <a:pt x="197908" y="957792"/>
                        <a:pt x="233891" y="880533"/>
                        <a:pt x="248708" y="840846"/>
                      </a:cubicBezTo>
                      <a:cubicBezTo>
                        <a:pt x="263525" y="801159"/>
                        <a:pt x="266700" y="782108"/>
                        <a:pt x="267758" y="764646"/>
                      </a:cubicBezTo>
                      <a:cubicBezTo>
                        <a:pt x="268816" y="747184"/>
                        <a:pt x="264054" y="744538"/>
                        <a:pt x="255058" y="736071"/>
                      </a:cubicBezTo>
                      <a:cubicBezTo>
                        <a:pt x="246062" y="727604"/>
                        <a:pt x="226483" y="720196"/>
                        <a:pt x="213783" y="713846"/>
                      </a:cubicBezTo>
                      <a:cubicBezTo>
                        <a:pt x="201083" y="707496"/>
                        <a:pt x="189441" y="708554"/>
                        <a:pt x="178858" y="697971"/>
                      </a:cubicBezTo>
                      <a:cubicBezTo>
                        <a:pt x="168275" y="687388"/>
                        <a:pt x="156104" y="665163"/>
                        <a:pt x="150283" y="650346"/>
                      </a:cubicBezTo>
                      <a:cubicBezTo>
                        <a:pt x="144462" y="635529"/>
                        <a:pt x="149754" y="620183"/>
                        <a:pt x="143933" y="609071"/>
                      </a:cubicBezTo>
                      <a:cubicBezTo>
                        <a:pt x="138112" y="597959"/>
                        <a:pt x="131233" y="594254"/>
                        <a:pt x="115358" y="583671"/>
                      </a:cubicBezTo>
                      <a:cubicBezTo>
                        <a:pt x="99483" y="573088"/>
                        <a:pt x="65087" y="558800"/>
                        <a:pt x="48683" y="545571"/>
                      </a:cubicBezTo>
                      <a:cubicBezTo>
                        <a:pt x="32279" y="532342"/>
                        <a:pt x="24341" y="520171"/>
                        <a:pt x="16933" y="504296"/>
                      </a:cubicBezTo>
                      <a:cubicBezTo>
                        <a:pt x="9525" y="488421"/>
                        <a:pt x="0" y="464608"/>
                        <a:pt x="4233" y="450321"/>
                      </a:cubicBezTo>
                      <a:cubicBezTo>
                        <a:pt x="8466" y="436034"/>
                        <a:pt x="34925" y="448733"/>
                        <a:pt x="42333" y="418571"/>
                      </a:cubicBezTo>
                      <a:cubicBezTo>
                        <a:pt x="49741" y="388409"/>
                        <a:pt x="40216" y="300038"/>
                        <a:pt x="48683" y="269346"/>
                      </a:cubicBezTo>
                      <a:cubicBezTo>
                        <a:pt x="57150" y="238654"/>
                        <a:pt x="78317" y="245533"/>
                        <a:pt x="93133" y="234421"/>
                      </a:cubicBezTo>
                      <a:cubicBezTo>
                        <a:pt x="107949" y="223309"/>
                        <a:pt x="133879" y="215371"/>
                        <a:pt x="137583" y="202671"/>
                      </a:cubicBezTo>
                      <a:cubicBezTo>
                        <a:pt x="141287" y="189971"/>
                        <a:pt x="120650" y="173567"/>
                        <a:pt x="115358" y="158221"/>
                      </a:cubicBezTo>
                      <a:cubicBezTo>
                        <a:pt x="110066" y="142875"/>
                        <a:pt x="88370" y="134938"/>
                        <a:pt x="105833" y="110596"/>
                      </a:cubicBezTo>
                      <a:cubicBezTo>
                        <a:pt x="123296" y="86254"/>
                        <a:pt x="192616" y="24342"/>
                        <a:pt x="220133" y="12171"/>
                      </a:cubicBezTo>
                      <a:cubicBezTo>
                        <a:pt x="247650" y="0"/>
                        <a:pt x="256116" y="24342"/>
                        <a:pt x="270933" y="37571"/>
                      </a:cubicBezTo>
                      <a:cubicBezTo>
                        <a:pt x="285750" y="50800"/>
                        <a:pt x="297921" y="82021"/>
                        <a:pt x="309033" y="91546"/>
                      </a:cubicBezTo>
                      <a:cubicBezTo>
                        <a:pt x="320146" y="101071"/>
                        <a:pt x="316441" y="98954"/>
                        <a:pt x="337608" y="94721"/>
                      </a:cubicBezTo>
                      <a:cubicBezTo>
                        <a:pt x="358775" y="90488"/>
                        <a:pt x="418571" y="62971"/>
                        <a:pt x="436033" y="66146"/>
                      </a:cubicBezTo>
                      <a:cubicBezTo>
                        <a:pt x="453496" y="69321"/>
                        <a:pt x="433916" y="82550"/>
                        <a:pt x="442383" y="113771"/>
                      </a:cubicBezTo>
                      <a:cubicBezTo>
                        <a:pt x="450850" y="144992"/>
                        <a:pt x="469900" y="224367"/>
                        <a:pt x="486833" y="253471"/>
                      </a:cubicBezTo>
                      <a:cubicBezTo>
                        <a:pt x="503766" y="282575"/>
                        <a:pt x="518583" y="292629"/>
                        <a:pt x="543983" y="288396"/>
                      </a:cubicBezTo>
                      <a:cubicBezTo>
                        <a:pt x="569383" y="284163"/>
                        <a:pt x="614891" y="239183"/>
                        <a:pt x="639233" y="228071"/>
                      </a:cubicBezTo>
                      <a:cubicBezTo>
                        <a:pt x="663575" y="216959"/>
                        <a:pt x="675746" y="219604"/>
                        <a:pt x="690033" y="221721"/>
                      </a:cubicBezTo>
                      <a:cubicBezTo>
                        <a:pt x="704321" y="223838"/>
                        <a:pt x="714904" y="232304"/>
                        <a:pt x="724958" y="240771"/>
                      </a:cubicBezTo>
                      <a:cubicBezTo>
                        <a:pt x="735012" y="249238"/>
                        <a:pt x="733425" y="266700"/>
                        <a:pt x="750358" y="272521"/>
                      </a:cubicBezTo>
                      <a:cubicBezTo>
                        <a:pt x="767291" y="278342"/>
                        <a:pt x="804862" y="277283"/>
                        <a:pt x="826558" y="275696"/>
                      </a:cubicBezTo>
                      <a:cubicBezTo>
                        <a:pt x="848254" y="274109"/>
                        <a:pt x="867304" y="258234"/>
                        <a:pt x="880533" y="262996"/>
                      </a:cubicBezTo>
                      <a:cubicBezTo>
                        <a:pt x="893762" y="267758"/>
                        <a:pt x="913341" y="323321"/>
                        <a:pt x="915458" y="351896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4" name="자유형 503"/>
                <p:cNvSpPr/>
                <p:nvPr/>
              </p:nvSpPr>
              <p:spPr>
                <a:xfrm>
                  <a:off x="7064821" y="766839"/>
                  <a:ext cx="1289309" cy="1549673"/>
                </a:xfrm>
                <a:custGeom>
                  <a:avLst/>
                  <a:gdLst>
                    <a:gd name="connsiteX0" fmla="*/ 533929 w 1373717"/>
                    <a:gd name="connsiteY0" fmla="*/ 24342 h 1769005"/>
                    <a:gd name="connsiteX1" fmla="*/ 568854 w 1373717"/>
                    <a:gd name="connsiteY1" fmla="*/ 84667 h 1769005"/>
                    <a:gd name="connsiteX2" fmla="*/ 654579 w 1373717"/>
                    <a:gd name="connsiteY2" fmla="*/ 132292 h 1769005"/>
                    <a:gd name="connsiteX3" fmla="*/ 676804 w 1373717"/>
                    <a:gd name="connsiteY3" fmla="*/ 164042 h 1769005"/>
                    <a:gd name="connsiteX4" fmla="*/ 689504 w 1373717"/>
                    <a:gd name="connsiteY4" fmla="*/ 211667 h 1769005"/>
                    <a:gd name="connsiteX5" fmla="*/ 711729 w 1373717"/>
                    <a:gd name="connsiteY5" fmla="*/ 249767 h 1769005"/>
                    <a:gd name="connsiteX6" fmla="*/ 749829 w 1373717"/>
                    <a:gd name="connsiteY6" fmla="*/ 265642 h 1769005"/>
                    <a:gd name="connsiteX7" fmla="*/ 800629 w 1373717"/>
                    <a:gd name="connsiteY7" fmla="*/ 297392 h 1769005"/>
                    <a:gd name="connsiteX8" fmla="*/ 803804 w 1373717"/>
                    <a:gd name="connsiteY8" fmla="*/ 345017 h 1769005"/>
                    <a:gd name="connsiteX9" fmla="*/ 784754 w 1373717"/>
                    <a:gd name="connsiteY9" fmla="*/ 402167 h 1769005"/>
                    <a:gd name="connsiteX10" fmla="*/ 705379 w 1373717"/>
                    <a:gd name="connsiteY10" fmla="*/ 576792 h 1769005"/>
                    <a:gd name="connsiteX11" fmla="*/ 676804 w 1373717"/>
                    <a:gd name="connsiteY11" fmla="*/ 656167 h 1769005"/>
                    <a:gd name="connsiteX12" fmla="*/ 667279 w 1373717"/>
                    <a:gd name="connsiteY12" fmla="*/ 706967 h 1769005"/>
                    <a:gd name="connsiteX13" fmla="*/ 686329 w 1373717"/>
                    <a:gd name="connsiteY13" fmla="*/ 776817 h 1769005"/>
                    <a:gd name="connsiteX14" fmla="*/ 759354 w 1373717"/>
                    <a:gd name="connsiteY14" fmla="*/ 808567 h 1769005"/>
                    <a:gd name="connsiteX15" fmla="*/ 810154 w 1373717"/>
                    <a:gd name="connsiteY15" fmla="*/ 814917 h 1769005"/>
                    <a:gd name="connsiteX16" fmla="*/ 854604 w 1373717"/>
                    <a:gd name="connsiteY16" fmla="*/ 833967 h 1769005"/>
                    <a:gd name="connsiteX17" fmla="*/ 908579 w 1373717"/>
                    <a:gd name="connsiteY17" fmla="*/ 862542 h 1769005"/>
                    <a:gd name="connsiteX18" fmla="*/ 930804 w 1373717"/>
                    <a:gd name="connsiteY18" fmla="*/ 894292 h 1769005"/>
                    <a:gd name="connsiteX19" fmla="*/ 981604 w 1373717"/>
                    <a:gd name="connsiteY19" fmla="*/ 935567 h 1769005"/>
                    <a:gd name="connsiteX20" fmla="*/ 1029229 w 1373717"/>
                    <a:gd name="connsiteY20" fmla="*/ 983192 h 1769005"/>
                    <a:gd name="connsiteX21" fmla="*/ 1051454 w 1373717"/>
                    <a:gd name="connsiteY21" fmla="*/ 1040342 h 1769005"/>
                    <a:gd name="connsiteX22" fmla="*/ 1067329 w 1373717"/>
                    <a:gd name="connsiteY22" fmla="*/ 1075267 h 1769005"/>
                    <a:gd name="connsiteX23" fmla="*/ 1124479 w 1373717"/>
                    <a:gd name="connsiteY23" fmla="*/ 1145117 h 1769005"/>
                    <a:gd name="connsiteX24" fmla="*/ 1264179 w 1373717"/>
                    <a:gd name="connsiteY24" fmla="*/ 1278467 h 1769005"/>
                    <a:gd name="connsiteX25" fmla="*/ 1353079 w 1373717"/>
                    <a:gd name="connsiteY25" fmla="*/ 1354667 h 1769005"/>
                    <a:gd name="connsiteX26" fmla="*/ 1372129 w 1373717"/>
                    <a:gd name="connsiteY26" fmla="*/ 1383242 h 1769005"/>
                    <a:gd name="connsiteX27" fmla="*/ 1362604 w 1373717"/>
                    <a:gd name="connsiteY27" fmla="*/ 1418167 h 1769005"/>
                    <a:gd name="connsiteX28" fmla="*/ 1346729 w 1373717"/>
                    <a:gd name="connsiteY28" fmla="*/ 1465792 h 1769005"/>
                    <a:gd name="connsiteX29" fmla="*/ 1308629 w 1373717"/>
                    <a:gd name="connsiteY29" fmla="*/ 1522942 h 1769005"/>
                    <a:gd name="connsiteX30" fmla="*/ 1270529 w 1373717"/>
                    <a:gd name="connsiteY30" fmla="*/ 1541992 h 1769005"/>
                    <a:gd name="connsiteX31" fmla="*/ 1219729 w 1373717"/>
                    <a:gd name="connsiteY31" fmla="*/ 1557867 h 1769005"/>
                    <a:gd name="connsiteX32" fmla="*/ 1143529 w 1373717"/>
                    <a:gd name="connsiteY32" fmla="*/ 1637242 h 1769005"/>
                    <a:gd name="connsiteX33" fmla="*/ 1067329 w 1373717"/>
                    <a:gd name="connsiteY33" fmla="*/ 1700742 h 1769005"/>
                    <a:gd name="connsiteX34" fmla="*/ 1041929 w 1373717"/>
                    <a:gd name="connsiteY34" fmla="*/ 1732492 h 1769005"/>
                    <a:gd name="connsiteX35" fmla="*/ 1035579 w 1373717"/>
                    <a:gd name="connsiteY35" fmla="*/ 1764242 h 1769005"/>
                    <a:gd name="connsiteX36" fmla="*/ 984779 w 1373717"/>
                    <a:gd name="connsiteY36" fmla="*/ 1761067 h 1769005"/>
                    <a:gd name="connsiteX37" fmla="*/ 953029 w 1373717"/>
                    <a:gd name="connsiteY37" fmla="*/ 1726142 h 1769005"/>
                    <a:gd name="connsiteX38" fmla="*/ 899054 w 1373717"/>
                    <a:gd name="connsiteY38" fmla="*/ 1719792 h 1769005"/>
                    <a:gd name="connsiteX39" fmla="*/ 835554 w 1373717"/>
                    <a:gd name="connsiteY39" fmla="*/ 1713442 h 1769005"/>
                    <a:gd name="connsiteX40" fmla="*/ 791104 w 1373717"/>
                    <a:gd name="connsiteY40" fmla="*/ 1656292 h 1769005"/>
                    <a:gd name="connsiteX41" fmla="*/ 768879 w 1373717"/>
                    <a:gd name="connsiteY41" fmla="*/ 1618192 h 1769005"/>
                    <a:gd name="connsiteX42" fmla="*/ 727604 w 1373717"/>
                    <a:gd name="connsiteY42" fmla="*/ 1618192 h 1769005"/>
                    <a:gd name="connsiteX43" fmla="*/ 676804 w 1373717"/>
                    <a:gd name="connsiteY43" fmla="*/ 1624542 h 1769005"/>
                    <a:gd name="connsiteX44" fmla="*/ 629179 w 1373717"/>
                    <a:gd name="connsiteY44" fmla="*/ 1618192 h 1769005"/>
                    <a:gd name="connsiteX45" fmla="*/ 597429 w 1373717"/>
                    <a:gd name="connsiteY45" fmla="*/ 1548342 h 1769005"/>
                    <a:gd name="connsiteX46" fmla="*/ 584729 w 1373717"/>
                    <a:gd name="connsiteY46" fmla="*/ 1468967 h 1769005"/>
                    <a:gd name="connsiteX47" fmla="*/ 568854 w 1373717"/>
                    <a:gd name="connsiteY47" fmla="*/ 1434042 h 1769005"/>
                    <a:gd name="connsiteX48" fmla="*/ 476779 w 1373717"/>
                    <a:gd name="connsiteY48" fmla="*/ 1370542 h 1769005"/>
                    <a:gd name="connsiteX49" fmla="*/ 438679 w 1373717"/>
                    <a:gd name="connsiteY49" fmla="*/ 1332442 h 1769005"/>
                    <a:gd name="connsiteX50" fmla="*/ 406929 w 1373717"/>
                    <a:gd name="connsiteY50" fmla="*/ 1281642 h 1769005"/>
                    <a:gd name="connsiteX51" fmla="*/ 378354 w 1373717"/>
                    <a:gd name="connsiteY51" fmla="*/ 1230842 h 1769005"/>
                    <a:gd name="connsiteX52" fmla="*/ 292629 w 1373717"/>
                    <a:gd name="connsiteY52" fmla="*/ 1189567 h 1769005"/>
                    <a:gd name="connsiteX53" fmla="*/ 206904 w 1373717"/>
                    <a:gd name="connsiteY53" fmla="*/ 1148292 h 1769005"/>
                    <a:gd name="connsiteX54" fmla="*/ 152929 w 1373717"/>
                    <a:gd name="connsiteY54" fmla="*/ 1081617 h 1769005"/>
                    <a:gd name="connsiteX55" fmla="*/ 143404 w 1373717"/>
                    <a:gd name="connsiteY55" fmla="*/ 1062567 h 1769005"/>
                    <a:gd name="connsiteX56" fmla="*/ 149754 w 1373717"/>
                    <a:gd name="connsiteY56" fmla="*/ 1033992 h 1769005"/>
                    <a:gd name="connsiteX57" fmla="*/ 146579 w 1373717"/>
                    <a:gd name="connsiteY57" fmla="*/ 922867 h 1769005"/>
                    <a:gd name="connsiteX58" fmla="*/ 29104 w 1373717"/>
                    <a:gd name="connsiteY58" fmla="*/ 722842 h 1769005"/>
                    <a:gd name="connsiteX59" fmla="*/ 35454 w 1373717"/>
                    <a:gd name="connsiteY59" fmla="*/ 630767 h 1769005"/>
                    <a:gd name="connsiteX60" fmla="*/ 241829 w 1373717"/>
                    <a:gd name="connsiteY60" fmla="*/ 513292 h 1769005"/>
                    <a:gd name="connsiteX61" fmla="*/ 314854 w 1373717"/>
                    <a:gd name="connsiteY61" fmla="*/ 437092 h 1769005"/>
                    <a:gd name="connsiteX62" fmla="*/ 295804 w 1373717"/>
                    <a:gd name="connsiteY62" fmla="*/ 252942 h 1769005"/>
                    <a:gd name="connsiteX63" fmla="*/ 232304 w 1373717"/>
                    <a:gd name="connsiteY63" fmla="*/ 176742 h 1769005"/>
                    <a:gd name="connsiteX64" fmla="*/ 251354 w 1373717"/>
                    <a:gd name="connsiteY64" fmla="*/ 97367 h 1769005"/>
                    <a:gd name="connsiteX65" fmla="*/ 318029 w 1373717"/>
                    <a:gd name="connsiteY65" fmla="*/ 65617 h 1769005"/>
                    <a:gd name="connsiteX66" fmla="*/ 387879 w 1373717"/>
                    <a:gd name="connsiteY66" fmla="*/ 62442 h 1769005"/>
                    <a:gd name="connsiteX67" fmla="*/ 438679 w 1373717"/>
                    <a:gd name="connsiteY67" fmla="*/ 8467 h 1769005"/>
                    <a:gd name="connsiteX68" fmla="*/ 533929 w 1373717"/>
                    <a:gd name="connsiteY68" fmla="*/ 24342 h 1769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373717" h="1769005">
                      <a:moveTo>
                        <a:pt x="533929" y="24342"/>
                      </a:moveTo>
                      <a:cubicBezTo>
                        <a:pt x="555625" y="37042"/>
                        <a:pt x="548746" y="66675"/>
                        <a:pt x="568854" y="84667"/>
                      </a:cubicBezTo>
                      <a:cubicBezTo>
                        <a:pt x="588962" y="102659"/>
                        <a:pt x="636587" y="119063"/>
                        <a:pt x="654579" y="132292"/>
                      </a:cubicBezTo>
                      <a:cubicBezTo>
                        <a:pt x="672571" y="145521"/>
                        <a:pt x="670983" y="150813"/>
                        <a:pt x="676804" y="164042"/>
                      </a:cubicBezTo>
                      <a:cubicBezTo>
                        <a:pt x="682625" y="177271"/>
                        <a:pt x="683683" y="197380"/>
                        <a:pt x="689504" y="211667"/>
                      </a:cubicBezTo>
                      <a:cubicBezTo>
                        <a:pt x="695325" y="225954"/>
                        <a:pt x="701675" y="240771"/>
                        <a:pt x="711729" y="249767"/>
                      </a:cubicBezTo>
                      <a:cubicBezTo>
                        <a:pt x="721783" y="258763"/>
                        <a:pt x="735012" y="257705"/>
                        <a:pt x="749829" y="265642"/>
                      </a:cubicBezTo>
                      <a:cubicBezTo>
                        <a:pt x="764646" y="273580"/>
                        <a:pt x="791633" y="284163"/>
                        <a:pt x="800629" y="297392"/>
                      </a:cubicBezTo>
                      <a:cubicBezTo>
                        <a:pt x="809625" y="310621"/>
                        <a:pt x="806450" y="327554"/>
                        <a:pt x="803804" y="345017"/>
                      </a:cubicBezTo>
                      <a:cubicBezTo>
                        <a:pt x="801158" y="362480"/>
                        <a:pt x="801158" y="363538"/>
                        <a:pt x="784754" y="402167"/>
                      </a:cubicBezTo>
                      <a:cubicBezTo>
                        <a:pt x="768350" y="440796"/>
                        <a:pt x="723371" y="534459"/>
                        <a:pt x="705379" y="576792"/>
                      </a:cubicBezTo>
                      <a:cubicBezTo>
                        <a:pt x="687387" y="619125"/>
                        <a:pt x="683154" y="634471"/>
                        <a:pt x="676804" y="656167"/>
                      </a:cubicBezTo>
                      <a:cubicBezTo>
                        <a:pt x="670454" y="677863"/>
                        <a:pt x="665692" y="686859"/>
                        <a:pt x="667279" y="706967"/>
                      </a:cubicBezTo>
                      <a:cubicBezTo>
                        <a:pt x="668867" y="727075"/>
                        <a:pt x="670983" y="759884"/>
                        <a:pt x="686329" y="776817"/>
                      </a:cubicBezTo>
                      <a:cubicBezTo>
                        <a:pt x="701675" y="793750"/>
                        <a:pt x="738717" y="802217"/>
                        <a:pt x="759354" y="808567"/>
                      </a:cubicBezTo>
                      <a:cubicBezTo>
                        <a:pt x="779991" y="814917"/>
                        <a:pt x="794279" y="810684"/>
                        <a:pt x="810154" y="814917"/>
                      </a:cubicBezTo>
                      <a:cubicBezTo>
                        <a:pt x="826029" y="819150"/>
                        <a:pt x="838200" y="826030"/>
                        <a:pt x="854604" y="833967"/>
                      </a:cubicBezTo>
                      <a:cubicBezTo>
                        <a:pt x="871008" y="841905"/>
                        <a:pt x="895879" y="852488"/>
                        <a:pt x="908579" y="862542"/>
                      </a:cubicBezTo>
                      <a:cubicBezTo>
                        <a:pt x="921279" y="872596"/>
                        <a:pt x="918633" y="882121"/>
                        <a:pt x="930804" y="894292"/>
                      </a:cubicBezTo>
                      <a:cubicBezTo>
                        <a:pt x="942975" y="906463"/>
                        <a:pt x="965200" y="920750"/>
                        <a:pt x="981604" y="935567"/>
                      </a:cubicBezTo>
                      <a:cubicBezTo>
                        <a:pt x="998008" y="950384"/>
                        <a:pt x="1017587" y="965730"/>
                        <a:pt x="1029229" y="983192"/>
                      </a:cubicBezTo>
                      <a:cubicBezTo>
                        <a:pt x="1040871" y="1000654"/>
                        <a:pt x="1045104" y="1024996"/>
                        <a:pt x="1051454" y="1040342"/>
                      </a:cubicBezTo>
                      <a:cubicBezTo>
                        <a:pt x="1057804" y="1055688"/>
                        <a:pt x="1055158" y="1057805"/>
                        <a:pt x="1067329" y="1075267"/>
                      </a:cubicBezTo>
                      <a:cubicBezTo>
                        <a:pt x="1079500" y="1092729"/>
                        <a:pt x="1091671" y="1111250"/>
                        <a:pt x="1124479" y="1145117"/>
                      </a:cubicBezTo>
                      <a:cubicBezTo>
                        <a:pt x="1157287" y="1178984"/>
                        <a:pt x="1226079" y="1243542"/>
                        <a:pt x="1264179" y="1278467"/>
                      </a:cubicBezTo>
                      <a:cubicBezTo>
                        <a:pt x="1302279" y="1313392"/>
                        <a:pt x="1335087" y="1337205"/>
                        <a:pt x="1353079" y="1354667"/>
                      </a:cubicBezTo>
                      <a:cubicBezTo>
                        <a:pt x="1371071" y="1372129"/>
                        <a:pt x="1370542" y="1372659"/>
                        <a:pt x="1372129" y="1383242"/>
                      </a:cubicBezTo>
                      <a:cubicBezTo>
                        <a:pt x="1373717" y="1393825"/>
                        <a:pt x="1366837" y="1404409"/>
                        <a:pt x="1362604" y="1418167"/>
                      </a:cubicBezTo>
                      <a:cubicBezTo>
                        <a:pt x="1358371" y="1431925"/>
                        <a:pt x="1355725" y="1448330"/>
                        <a:pt x="1346729" y="1465792"/>
                      </a:cubicBezTo>
                      <a:cubicBezTo>
                        <a:pt x="1337733" y="1483255"/>
                        <a:pt x="1321329" y="1510242"/>
                        <a:pt x="1308629" y="1522942"/>
                      </a:cubicBezTo>
                      <a:cubicBezTo>
                        <a:pt x="1295929" y="1535642"/>
                        <a:pt x="1285346" y="1536171"/>
                        <a:pt x="1270529" y="1541992"/>
                      </a:cubicBezTo>
                      <a:cubicBezTo>
                        <a:pt x="1255712" y="1547813"/>
                        <a:pt x="1240896" y="1541992"/>
                        <a:pt x="1219729" y="1557867"/>
                      </a:cubicBezTo>
                      <a:cubicBezTo>
                        <a:pt x="1198562" y="1573742"/>
                        <a:pt x="1168929" y="1613430"/>
                        <a:pt x="1143529" y="1637242"/>
                      </a:cubicBezTo>
                      <a:cubicBezTo>
                        <a:pt x="1118129" y="1661055"/>
                        <a:pt x="1084262" y="1684867"/>
                        <a:pt x="1067329" y="1700742"/>
                      </a:cubicBezTo>
                      <a:cubicBezTo>
                        <a:pt x="1050396" y="1716617"/>
                        <a:pt x="1047221" y="1721909"/>
                        <a:pt x="1041929" y="1732492"/>
                      </a:cubicBezTo>
                      <a:cubicBezTo>
                        <a:pt x="1036637" y="1743075"/>
                        <a:pt x="1045104" y="1759479"/>
                        <a:pt x="1035579" y="1764242"/>
                      </a:cubicBezTo>
                      <a:cubicBezTo>
                        <a:pt x="1026054" y="1769005"/>
                        <a:pt x="998537" y="1767417"/>
                        <a:pt x="984779" y="1761067"/>
                      </a:cubicBezTo>
                      <a:cubicBezTo>
                        <a:pt x="971021" y="1754717"/>
                        <a:pt x="967317" y="1733021"/>
                        <a:pt x="953029" y="1726142"/>
                      </a:cubicBezTo>
                      <a:cubicBezTo>
                        <a:pt x="938742" y="1719263"/>
                        <a:pt x="899054" y="1719792"/>
                        <a:pt x="899054" y="1719792"/>
                      </a:cubicBezTo>
                      <a:lnTo>
                        <a:pt x="835554" y="1713442"/>
                      </a:lnTo>
                      <a:cubicBezTo>
                        <a:pt x="817562" y="1702859"/>
                        <a:pt x="802217" y="1672167"/>
                        <a:pt x="791104" y="1656292"/>
                      </a:cubicBezTo>
                      <a:cubicBezTo>
                        <a:pt x="779992" y="1640417"/>
                        <a:pt x="779462" y="1624542"/>
                        <a:pt x="768879" y="1618192"/>
                      </a:cubicBezTo>
                      <a:cubicBezTo>
                        <a:pt x="758296" y="1611842"/>
                        <a:pt x="742950" y="1617134"/>
                        <a:pt x="727604" y="1618192"/>
                      </a:cubicBezTo>
                      <a:cubicBezTo>
                        <a:pt x="712258" y="1619250"/>
                        <a:pt x="693208" y="1624542"/>
                        <a:pt x="676804" y="1624542"/>
                      </a:cubicBezTo>
                      <a:cubicBezTo>
                        <a:pt x="660400" y="1624542"/>
                        <a:pt x="642408" y="1630892"/>
                        <a:pt x="629179" y="1618192"/>
                      </a:cubicBezTo>
                      <a:cubicBezTo>
                        <a:pt x="615950" y="1605492"/>
                        <a:pt x="604837" y="1573213"/>
                        <a:pt x="597429" y="1548342"/>
                      </a:cubicBezTo>
                      <a:cubicBezTo>
                        <a:pt x="590021" y="1523471"/>
                        <a:pt x="589491" y="1488017"/>
                        <a:pt x="584729" y="1468967"/>
                      </a:cubicBezTo>
                      <a:cubicBezTo>
                        <a:pt x="579967" y="1449917"/>
                        <a:pt x="586846" y="1450446"/>
                        <a:pt x="568854" y="1434042"/>
                      </a:cubicBezTo>
                      <a:cubicBezTo>
                        <a:pt x="550862" y="1417638"/>
                        <a:pt x="498475" y="1387475"/>
                        <a:pt x="476779" y="1370542"/>
                      </a:cubicBezTo>
                      <a:cubicBezTo>
                        <a:pt x="455083" y="1353609"/>
                        <a:pt x="450321" y="1347258"/>
                        <a:pt x="438679" y="1332442"/>
                      </a:cubicBezTo>
                      <a:cubicBezTo>
                        <a:pt x="427037" y="1317626"/>
                        <a:pt x="416983" y="1298575"/>
                        <a:pt x="406929" y="1281642"/>
                      </a:cubicBezTo>
                      <a:cubicBezTo>
                        <a:pt x="396875" y="1264709"/>
                        <a:pt x="397404" y="1246188"/>
                        <a:pt x="378354" y="1230842"/>
                      </a:cubicBezTo>
                      <a:cubicBezTo>
                        <a:pt x="359304" y="1215496"/>
                        <a:pt x="292629" y="1189567"/>
                        <a:pt x="292629" y="1189567"/>
                      </a:cubicBezTo>
                      <a:cubicBezTo>
                        <a:pt x="264054" y="1175809"/>
                        <a:pt x="230187" y="1166284"/>
                        <a:pt x="206904" y="1148292"/>
                      </a:cubicBezTo>
                      <a:cubicBezTo>
                        <a:pt x="183621" y="1130300"/>
                        <a:pt x="163512" y="1095905"/>
                        <a:pt x="152929" y="1081617"/>
                      </a:cubicBezTo>
                      <a:cubicBezTo>
                        <a:pt x="142346" y="1067330"/>
                        <a:pt x="143933" y="1070505"/>
                        <a:pt x="143404" y="1062567"/>
                      </a:cubicBezTo>
                      <a:cubicBezTo>
                        <a:pt x="142875" y="1054630"/>
                        <a:pt x="149225" y="1057275"/>
                        <a:pt x="149754" y="1033992"/>
                      </a:cubicBezTo>
                      <a:cubicBezTo>
                        <a:pt x="150283" y="1010709"/>
                        <a:pt x="166687" y="974725"/>
                        <a:pt x="146579" y="922867"/>
                      </a:cubicBezTo>
                      <a:cubicBezTo>
                        <a:pt x="126471" y="871009"/>
                        <a:pt x="47625" y="771525"/>
                        <a:pt x="29104" y="722842"/>
                      </a:cubicBezTo>
                      <a:cubicBezTo>
                        <a:pt x="10583" y="674159"/>
                        <a:pt x="0" y="665692"/>
                        <a:pt x="35454" y="630767"/>
                      </a:cubicBezTo>
                      <a:cubicBezTo>
                        <a:pt x="70908" y="595842"/>
                        <a:pt x="195262" y="545571"/>
                        <a:pt x="241829" y="513292"/>
                      </a:cubicBezTo>
                      <a:cubicBezTo>
                        <a:pt x="288396" y="481013"/>
                        <a:pt x="305858" y="480484"/>
                        <a:pt x="314854" y="437092"/>
                      </a:cubicBezTo>
                      <a:cubicBezTo>
                        <a:pt x="323850" y="393700"/>
                        <a:pt x="309562" y="296334"/>
                        <a:pt x="295804" y="252942"/>
                      </a:cubicBezTo>
                      <a:cubicBezTo>
                        <a:pt x="282046" y="209550"/>
                        <a:pt x="239712" y="202671"/>
                        <a:pt x="232304" y="176742"/>
                      </a:cubicBezTo>
                      <a:cubicBezTo>
                        <a:pt x="224896" y="150813"/>
                        <a:pt x="237067" y="115888"/>
                        <a:pt x="251354" y="97367"/>
                      </a:cubicBezTo>
                      <a:cubicBezTo>
                        <a:pt x="265641" y="78846"/>
                        <a:pt x="295275" y="71438"/>
                        <a:pt x="318029" y="65617"/>
                      </a:cubicBezTo>
                      <a:cubicBezTo>
                        <a:pt x="340783" y="59796"/>
                        <a:pt x="367771" y="71967"/>
                        <a:pt x="387879" y="62442"/>
                      </a:cubicBezTo>
                      <a:cubicBezTo>
                        <a:pt x="407987" y="52917"/>
                        <a:pt x="419629" y="16934"/>
                        <a:pt x="438679" y="8467"/>
                      </a:cubicBezTo>
                      <a:cubicBezTo>
                        <a:pt x="457729" y="0"/>
                        <a:pt x="512233" y="11642"/>
                        <a:pt x="533929" y="2434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5" name="자유형 504"/>
                <p:cNvSpPr/>
                <p:nvPr/>
              </p:nvSpPr>
              <p:spPr>
                <a:xfrm>
                  <a:off x="7020106" y="1700259"/>
                  <a:ext cx="1767769" cy="1263109"/>
                </a:xfrm>
                <a:custGeom>
                  <a:avLst/>
                  <a:gdLst>
                    <a:gd name="connsiteX0" fmla="*/ 196850 w 1883304"/>
                    <a:gd name="connsiteY0" fmla="*/ 529 h 1442508"/>
                    <a:gd name="connsiteX1" fmla="*/ 257175 w 1883304"/>
                    <a:gd name="connsiteY1" fmla="*/ 64029 h 1442508"/>
                    <a:gd name="connsiteX2" fmla="*/ 311150 w 1883304"/>
                    <a:gd name="connsiteY2" fmla="*/ 108479 h 1442508"/>
                    <a:gd name="connsiteX3" fmla="*/ 434975 w 1883304"/>
                    <a:gd name="connsiteY3" fmla="*/ 156104 h 1442508"/>
                    <a:gd name="connsiteX4" fmla="*/ 454025 w 1883304"/>
                    <a:gd name="connsiteY4" fmla="*/ 187854 h 1442508"/>
                    <a:gd name="connsiteX5" fmla="*/ 485775 w 1883304"/>
                    <a:gd name="connsiteY5" fmla="*/ 241829 h 1442508"/>
                    <a:gd name="connsiteX6" fmla="*/ 533400 w 1883304"/>
                    <a:gd name="connsiteY6" fmla="*/ 295804 h 1442508"/>
                    <a:gd name="connsiteX7" fmla="*/ 635000 w 1883304"/>
                    <a:gd name="connsiteY7" fmla="*/ 362479 h 1442508"/>
                    <a:gd name="connsiteX8" fmla="*/ 647700 w 1883304"/>
                    <a:gd name="connsiteY8" fmla="*/ 410104 h 1442508"/>
                    <a:gd name="connsiteX9" fmla="*/ 660400 w 1883304"/>
                    <a:gd name="connsiteY9" fmla="*/ 502179 h 1442508"/>
                    <a:gd name="connsiteX10" fmla="*/ 695325 w 1883304"/>
                    <a:gd name="connsiteY10" fmla="*/ 546629 h 1442508"/>
                    <a:gd name="connsiteX11" fmla="*/ 758825 w 1883304"/>
                    <a:gd name="connsiteY11" fmla="*/ 540279 h 1442508"/>
                    <a:gd name="connsiteX12" fmla="*/ 822325 w 1883304"/>
                    <a:gd name="connsiteY12" fmla="*/ 540279 h 1442508"/>
                    <a:gd name="connsiteX13" fmla="*/ 850900 w 1883304"/>
                    <a:gd name="connsiteY13" fmla="*/ 587904 h 1442508"/>
                    <a:gd name="connsiteX14" fmla="*/ 889000 w 1883304"/>
                    <a:gd name="connsiteY14" fmla="*/ 638704 h 1442508"/>
                    <a:gd name="connsiteX15" fmla="*/ 981075 w 1883304"/>
                    <a:gd name="connsiteY15" fmla="*/ 645054 h 1442508"/>
                    <a:gd name="connsiteX16" fmla="*/ 1019175 w 1883304"/>
                    <a:gd name="connsiteY16" fmla="*/ 654579 h 1442508"/>
                    <a:gd name="connsiteX17" fmla="*/ 1028700 w 1883304"/>
                    <a:gd name="connsiteY17" fmla="*/ 679979 h 1442508"/>
                    <a:gd name="connsiteX18" fmla="*/ 1073150 w 1883304"/>
                    <a:gd name="connsiteY18" fmla="*/ 686329 h 1442508"/>
                    <a:gd name="connsiteX19" fmla="*/ 1089025 w 1883304"/>
                    <a:gd name="connsiteY19" fmla="*/ 645054 h 1442508"/>
                    <a:gd name="connsiteX20" fmla="*/ 1168400 w 1883304"/>
                    <a:gd name="connsiteY20" fmla="*/ 581554 h 1442508"/>
                    <a:gd name="connsiteX21" fmla="*/ 1244600 w 1883304"/>
                    <a:gd name="connsiteY21" fmla="*/ 505354 h 1442508"/>
                    <a:gd name="connsiteX22" fmla="*/ 1304925 w 1883304"/>
                    <a:gd name="connsiteY22" fmla="*/ 464079 h 1442508"/>
                    <a:gd name="connsiteX23" fmla="*/ 1339850 w 1883304"/>
                    <a:gd name="connsiteY23" fmla="*/ 454554 h 1442508"/>
                    <a:gd name="connsiteX24" fmla="*/ 1387475 w 1883304"/>
                    <a:gd name="connsiteY24" fmla="*/ 394229 h 1442508"/>
                    <a:gd name="connsiteX25" fmla="*/ 1416050 w 1883304"/>
                    <a:gd name="connsiteY25" fmla="*/ 391054 h 1442508"/>
                    <a:gd name="connsiteX26" fmla="*/ 1492250 w 1883304"/>
                    <a:gd name="connsiteY26" fmla="*/ 429154 h 1442508"/>
                    <a:gd name="connsiteX27" fmla="*/ 1552575 w 1883304"/>
                    <a:gd name="connsiteY27" fmla="*/ 508529 h 1442508"/>
                    <a:gd name="connsiteX28" fmla="*/ 1619250 w 1883304"/>
                    <a:gd name="connsiteY28" fmla="*/ 575204 h 1442508"/>
                    <a:gd name="connsiteX29" fmla="*/ 1651000 w 1883304"/>
                    <a:gd name="connsiteY29" fmla="*/ 584729 h 1442508"/>
                    <a:gd name="connsiteX30" fmla="*/ 1755775 w 1883304"/>
                    <a:gd name="connsiteY30" fmla="*/ 572029 h 1442508"/>
                    <a:gd name="connsiteX31" fmla="*/ 1812925 w 1883304"/>
                    <a:gd name="connsiteY31" fmla="*/ 578379 h 1442508"/>
                    <a:gd name="connsiteX32" fmla="*/ 1851025 w 1883304"/>
                    <a:gd name="connsiteY32" fmla="*/ 597429 h 1442508"/>
                    <a:gd name="connsiteX33" fmla="*/ 1873250 w 1883304"/>
                    <a:gd name="connsiteY33" fmla="*/ 641879 h 1442508"/>
                    <a:gd name="connsiteX34" fmla="*/ 1882775 w 1883304"/>
                    <a:gd name="connsiteY34" fmla="*/ 749829 h 1442508"/>
                    <a:gd name="connsiteX35" fmla="*/ 1870075 w 1883304"/>
                    <a:gd name="connsiteY35" fmla="*/ 787929 h 1442508"/>
                    <a:gd name="connsiteX36" fmla="*/ 1812925 w 1883304"/>
                    <a:gd name="connsiteY36" fmla="*/ 778404 h 1442508"/>
                    <a:gd name="connsiteX37" fmla="*/ 1720850 w 1883304"/>
                    <a:gd name="connsiteY37" fmla="*/ 778404 h 1442508"/>
                    <a:gd name="connsiteX38" fmla="*/ 1660525 w 1883304"/>
                    <a:gd name="connsiteY38" fmla="*/ 784754 h 1442508"/>
                    <a:gd name="connsiteX39" fmla="*/ 1555750 w 1883304"/>
                    <a:gd name="connsiteY39" fmla="*/ 876829 h 1442508"/>
                    <a:gd name="connsiteX40" fmla="*/ 1504950 w 1883304"/>
                    <a:gd name="connsiteY40" fmla="*/ 889529 h 1442508"/>
                    <a:gd name="connsiteX41" fmla="*/ 1425575 w 1883304"/>
                    <a:gd name="connsiteY41" fmla="*/ 918104 h 1442508"/>
                    <a:gd name="connsiteX42" fmla="*/ 1406525 w 1883304"/>
                    <a:gd name="connsiteY42" fmla="*/ 943504 h 1442508"/>
                    <a:gd name="connsiteX43" fmla="*/ 1390650 w 1883304"/>
                    <a:gd name="connsiteY43" fmla="*/ 981604 h 1442508"/>
                    <a:gd name="connsiteX44" fmla="*/ 1349375 w 1883304"/>
                    <a:gd name="connsiteY44" fmla="*/ 1003829 h 1442508"/>
                    <a:gd name="connsiteX45" fmla="*/ 1270000 w 1883304"/>
                    <a:gd name="connsiteY45" fmla="*/ 1026054 h 1442508"/>
                    <a:gd name="connsiteX46" fmla="*/ 1238250 w 1883304"/>
                    <a:gd name="connsiteY46" fmla="*/ 1054629 h 1442508"/>
                    <a:gd name="connsiteX47" fmla="*/ 1222375 w 1883304"/>
                    <a:gd name="connsiteY47" fmla="*/ 1111779 h 1442508"/>
                    <a:gd name="connsiteX48" fmla="*/ 1196975 w 1883304"/>
                    <a:gd name="connsiteY48" fmla="*/ 1156229 h 1442508"/>
                    <a:gd name="connsiteX49" fmla="*/ 1130300 w 1883304"/>
                    <a:gd name="connsiteY49" fmla="*/ 1210204 h 1442508"/>
                    <a:gd name="connsiteX50" fmla="*/ 1025525 w 1883304"/>
                    <a:gd name="connsiteY50" fmla="*/ 1314979 h 1442508"/>
                    <a:gd name="connsiteX51" fmla="*/ 911225 w 1883304"/>
                    <a:gd name="connsiteY51" fmla="*/ 1422929 h 1442508"/>
                    <a:gd name="connsiteX52" fmla="*/ 869950 w 1883304"/>
                    <a:gd name="connsiteY52" fmla="*/ 1432454 h 1442508"/>
                    <a:gd name="connsiteX53" fmla="*/ 815975 w 1883304"/>
                    <a:gd name="connsiteY53" fmla="*/ 1391179 h 1442508"/>
                    <a:gd name="connsiteX54" fmla="*/ 771525 w 1883304"/>
                    <a:gd name="connsiteY54" fmla="*/ 1375304 h 1442508"/>
                    <a:gd name="connsiteX55" fmla="*/ 736600 w 1883304"/>
                    <a:gd name="connsiteY55" fmla="*/ 1375304 h 1442508"/>
                    <a:gd name="connsiteX56" fmla="*/ 657225 w 1883304"/>
                    <a:gd name="connsiteY56" fmla="*/ 1429279 h 1442508"/>
                    <a:gd name="connsiteX57" fmla="*/ 606425 w 1883304"/>
                    <a:gd name="connsiteY57" fmla="*/ 1400704 h 1442508"/>
                    <a:gd name="connsiteX58" fmla="*/ 590550 w 1883304"/>
                    <a:gd name="connsiteY58" fmla="*/ 1340379 h 1442508"/>
                    <a:gd name="connsiteX59" fmla="*/ 619125 w 1883304"/>
                    <a:gd name="connsiteY59" fmla="*/ 1314979 h 1442508"/>
                    <a:gd name="connsiteX60" fmla="*/ 612775 w 1883304"/>
                    <a:gd name="connsiteY60" fmla="*/ 1267354 h 1442508"/>
                    <a:gd name="connsiteX61" fmla="*/ 571500 w 1883304"/>
                    <a:gd name="connsiteY61" fmla="*/ 1267354 h 1442508"/>
                    <a:gd name="connsiteX62" fmla="*/ 530225 w 1883304"/>
                    <a:gd name="connsiteY62" fmla="*/ 1251479 h 1442508"/>
                    <a:gd name="connsiteX63" fmla="*/ 508000 w 1883304"/>
                    <a:gd name="connsiteY63" fmla="*/ 1203854 h 1442508"/>
                    <a:gd name="connsiteX64" fmla="*/ 520700 w 1883304"/>
                    <a:gd name="connsiteY64" fmla="*/ 1153054 h 1442508"/>
                    <a:gd name="connsiteX65" fmla="*/ 511175 w 1883304"/>
                    <a:gd name="connsiteY65" fmla="*/ 1111779 h 1442508"/>
                    <a:gd name="connsiteX66" fmla="*/ 476250 w 1883304"/>
                    <a:gd name="connsiteY66" fmla="*/ 1095904 h 1442508"/>
                    <a:gd name="connsiteX67" fmla="*/ 438150 w 1883304"/>
                    <a:gd name="connsiteY67" fmla="*/ 1108604 h 1442508"/>
                    <a:gd name="connsiteX68" fmla="*/ 400050 w 1883304"/>
                    <a:gd name="connsiteY68" fmla="*/ 1130829 h 1442508"/>
                    <a:gd name="connsiteX69" fmla="*/ 346075 w 1883304"/>
                    <a:gd name="connsiteY69" fmla="*/ 1118129 h 1442508"/>
                    <a:gd name="connsiteX70" fmla="*/ 269875 w 1883304"/>
                    <a:gd name="connsiteY70" fmla="*/ 1086379 h 1442508"/>
                    <a:gd name="connsiteX71" fmla="*/ 161925 w 1883304"/>
                    <a:gd name="connsiteY71" fmla="*/ 1041929 h 1442508"/>
                    <a:gd name="connsiteX72" fmla="*/ 127000 w 1883304"/>
                    <a:gd name="connsiteY72" fmla="*/ 991129 h 1442508"/>
                    <a:gd name="connsiteX73" fmla="*/ 161925 w 1883304"/>
                    <a:gd name="connsiteY73" fmla="*/ 921279 h 1442508"/>
                    <a:gd name="connsiteX74" fmla="*/ 212725 w 1883304"/>
                    <a:gd name="connsiteY74" fmla="*/ 886354 h 1442508"/>
                    <a:gd name="connsiteX75" fmla="*/ 254000 w 1883304"/>
                    <a:gd name="connsiteY75" fmla="*/ 845079 h 1442508"/>
                    <a:gd name="connsiteX76" fmla="*/ 247650 w 1883304"/>
                    <a:gd name="connsiteY76" fmla="*/ 819679 h 1442508"/>
                    <a:gd name="connsiteX77" fmla="*/ 215900 w 1883304"/>
                    <a:gd name="connsiteY77" fmla="*/ 762529 h 1442508"/>
                    <a:gd name="connsiteX78" fmla="*/ 238125 w 1883304"/>
                    <a:gd name="connsiteY78" fmla="*/ 692679 h 1442508"/>
                    <a:gd name="connsiteX79" fmla="*/ 231775 w 1883304"/>
                    <a:gd name="connsiteY79" fmla="*/ 626004 h 1442508"/>
                    <a:gd name="connsiteX80" fmla="*/ 152400 w 1883304"/>
                    <a:gd name="connsiteY80" fmla="*/ 473604 h 1442508"/>
                    <a:gd name="connsiteX81" fmla="*/ 107950 w 1883304"/>
                    <a:gd name="connsiteY81" fmla="*/ 394229 h 1442508"/>
                    <a:gd name="connsiteX82" fmla="*/ 79375 w 1883304"/>
                    <a:gd name="connsiteY82" fmla="*/ 283104 h 1442508"/>
                    <a:gd name="connsiteX83" fmla="*/ 28575 w 1883304"/>
                    <a:gd name="connsiteY83" fmla="*/ 245004 h 1442508"/>
                    <a:gd name="connsiteX84" fmla="*/ 9525 w 1883304"/>
                    <a:gd name="connsiteY84" fmla="*/ 219604 h 1442508"/>
                    <a:gd name="connsiteX85" fmla="*/ 6350 w 1883304"/>
                    <a:gd name="connsiteY85" fmla="*/ 171979 h 1442508"/>
                    <a:gd name="connsiteX86" fmla="*/ 47625 w 1883304"/>
                    <a:gd name="connsiteY86" fmla="*/ 137054 h 1442508"/>
                    <a:gd name="connsiteX87" fmla="*/ 101600 w 1883304"/>
                    <a:gd name="connsiteY87" fmla="*/ 60854 h 1442508"/>
                    <a:gd name="connsiteX88" fmla="*/ 196850 w 1883304"/>
                    <a:gd name="connsiteY88" fmla="*/ 529 h 1442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1883304" h="1442508">
                      <a:moveTo>
                        <a:pt x="196850" y="529"/>
                      </a:moveTo>
                      <a:cubicBezTo>
                        <a:pt x="222779" y="1058"/>
                        <a:pt x="238125" y="46037"/>
                        <a:pt x="257175" y="64029"/>
                      </a:cubicBezTo>
                      <a:cubicBezTo>
                        <a:pt x="276225" y="82021"/>
                        <a:pt x="281517" y="93133"/>
                        <a:pt x="311150" y="108479"/>
                      </a:cubicBezTo>
                      <a:cubicBezTo>
                        <a:pt x="340783" y="123825"/>
                        <a:pt x="411163" y="142875"/>
                        <a:pt x="434975" y="156104"/>
                      </a:cubicBezTo>
                      <a:cubicBezTo>
                        <a:pt x="458787" y="169333"/>
                        <a:pt x="445558" y="173566"/>
                        <a:pt x="454025" y="187854"/>
                      </a:cubicBezTo>
                      <a:cubicBezTo>
                        <a:pt x="462492" y="202142"/>
                        <a:pt x="472546" y="223837"/>
                        <a:pt x="485775" y="241829"/>
                      </a:cubicBezTo>
                      <a:cubicBezTo>
                        <a:pt x="499004" y="259821"/>
                        <a:pt x="508529" y="275696"/>
                        <a:pt x="533400" y="295804"/>
                      </a:cubicBezTo>
                      <a:cubicBezTo>
                        <a:pt x="558271" y="315912"/>
                        <a:pt x="615950" y="343429"/>
                        <a:pt x="635000" y="362479"/>
                      </a:cubicBezTo>
                      <a:cubicBezTo>
                        <a:pt x="654050" y="381529"/>
                        <a:pt x="643467" y="386821"/>
                        <a:pt x="647700" y="410104"/>
                      </a:cubicBezTo>
                      <a:cubicBezTo>
                        <a:pt x="651933" y="433387"/>
                        <a:pt x="652463" y="479425"/>
                        <a:pt x="660400" y="502179"/>
                      </a:cubicBezTo>
                      <a:cubicBezTo>
                        <a:pt x="668338" y="524933"/>
                        <a:pt x="678921" y="540279"/>
                        <a:pt x="695325" y="546629"/>
                      </a:cubicBezTo>
                      <a:cubicBezTo>
                        <a:pt x="711729" y="552979"/>
                        <a:pt x="737658" y="541337"/>
                        <a:pt x="758825" y="540279"/>
                      </a:cubicBezTo>
                      <a:cubicBezTo>
                        <a:pt x="779992" y="539221"/>
                        <a:pt x="806979" y="532342"/>
                        <a:pt x="822325" y="540279"/>
                      </a:cubicBezTo>
                      <a:cubicBezTo>
                        <a:pt x="837671" y="548216"/>
                        <a:pt x="839788" y="571500"/>
                        <a:pt x="850900" y="587904"/>
                      </a:cubicBezTo>
                      <a:cubicBezTo>
                        <a:pt x="862012" y="604308"/>
                        <a:pt x="867304" y="629179"/>
                        <a:pt x="889000" y="638704"/>
                      </a:cubicBezTo>
                      <a:cubicBezTo>
                        <a:pt x="910696" y="648229"/>
                        <a:pt x="959379" y="642408"/>
                        <a:pt x="981075" y="645054"/>
                      </a:cubicBezTo>
                      <a:cubicBezTo>
                        <a:pt x="1002771" y="647700"/>
                        <a:pt x="1011238" y="648758"/>
                        <a:pt x="1019175" y="654579"/>
                      </a:cubicBezTo>
                      <a:cubicBezTo>
                        <a:pt x="1027112" y="660400"/>
                        <a:pt x="1019704" y="674687"/>
                        <a:pt x="1028700" y="679979"/>
                      </a:cubicBezTo>
                      <a:cubicBezTo>
                        <a:pt x="1037696" y="685271"/>
                        <a:pt x="1063096" y="692150"/>
                        <a:pt x="1073150" y="686329"/>
                      </a:cubicBezTo>
                      <a:cubicBezTo>
                        <a:pt x="1083204" y="680508"/>
                        <a:pt x="1073150" y="662516"/>
                        <a:pt x="1089025" y="645054"/>
                      </a:cubicBezTo>
                      <a:cubicBezTo>
                        <a:pt x="1104900" y="627592"/>
                        <a:pt x="1142471" y="604837"/>
                        <a:pt x="1168400" y="581554"/>
                      </a:cubicBezTo>
                      <a:cubicBezTo>
                        <a:pt x="1194329" y="558271"/>
                        <a:pt x="1221846" y="524933"/>
                        <a:pt x="1244600" y="505354"/>
                      </a:cubicBezTo>
                      <a:cubicBezTo>
                        <a:pt x="1267354" y="485775"/>
                        <a:pt x="1289050" y="472546"/>
                        <a:pt x="1304925" y="464079"/>
                      </a:cubicBezTo>
                      <a:cubicBezTo>
                        <a:pt x="1320800" y="455612"/>
                        <a:pt x="1326092" y="466196"/>
                        <a:pt x="1339850" y="454554"/>
                      </a:cubicBezTo>
                      <a:cubicBezTo>
                        <a:pt x="1353608" y="442912"/>
                        <a:pt x="1374775" y="404812"/>
                        <a:pt x="1387475" y="394229"/>
                      </a:cubicBezTo>
                      <a:cubicBezTo>
                        <a:pt x="1400175" y="383646"/>
                        <a:pt x="1398588" y="385233"/>
                        <a:pt x="1416050" y="391054"/>
                      </a:cubicBezTo>
                      <a:cubicBezTo>
                        <a:pt x="1433512" y="396875"/>
                        <a:pt x="1469496" y="409575"/>
                        <a:pt x="1492250" y="429154"/>
                      </a:cubicBezTo>
                      <a:cubicBezTo>
                        <a:pt x="1515004" y="448733"/>
                        <a:pt x="1531408" y="484187"/>
                        <a:pt x="1552575" y="508529"/>
                      </a:cubicBezTo>
                      <a:cubicBezTo>
                        <a:pt x="1573742" y="532871"/>
                        <a:pt x="1602846" y="562504"/>
                        <a:pt x="1619250" y="575204"/>
                      </a:cubicBezTo>
                      <a:cubicBezTo>
                        <a:pt x="1635654" y="587904"/>
                        <a:pt x="1628246" y="585258"/>
                        <a:pt x="1651000" y="584729"/>
                      </a:cubicBezTo>
                      <a:cubicBezTo>
                        <a:pt x="1673754" y="584200"/>
                        <a:pt x="1728788" y="573087"/>
                        <a:pt x="1755775" y="572029"/>
                      </a:cubicBezTo>
                      <a:cubicBezTo>
                        <a:pt x="1782762" y="570971"/>
                        <a:pt x="1797050" y="574146"/>
                        <a:pt x="1812925" y="578379"/>
                      </a:cubicBezTo>
                      <a:cubicBezTo>
                        <a:pt x="1828800" y="582612"/>
                        <a:pt x="1840971" y="586846"/>
                        <a:pt x="1851025" y="597429"/>
                      </a:cubicBezTo>
                      <a:cubicBezTo>
                        <a:pt x="1861079" y="608012"/>
                        <a:pt x="1867958" y="616479"/>
                        <a:pt x="1873250" y="641879"/>
                      </a:cubicBezTo>
                      <a:cubicBezTo>
                        <a:pt x="1878542" y="667279"/>
                        <a:pt x="1883304" y="725487"/>
                        <a:pt x="1882775" y="749829"/>
                      </a:cubicBezTo>
                      <a:cubicBezTo>
                        <a:pt x="1882246" y="774171"/>
                        <a:pt x="1881717" y="783167"/>
                        <a:pt x="1870075" y="787929"/>
                      </a:cubicBezTo>
                      <a:cubicBezTo>
                        <a:pt x="1858433" y="792691"/>
                        <a:pt x="1837796" y="779992"/>
                        <a:pt x="1812925" y="778404"/>
                      </a:cubicBezTo>
                      <a:cubicBezTo>
                        <a:pt x="1788054" y="776817"/>
                        <a:pt x="1746250" y="777346"/>
                        <a:pt x="1720850" y="778404"/>
                      </a:cubicBezTo>
                      <a:cubicBezTo>
                        <a:pt x="1695450" y="779462"/>
                        <a:pt x="1688042" y="768350"/>
                        <a:pt x="1660525" y="784754"/>
                      </a:cubicBezTo>
                      <a:cubicBezTo>
                        <a:pt x="1633008" y="801158"/>
                        <a:pt x="1581679" y="859367"/>
                        <a:pt x="1555750" y="876829"/>
                      </a:cubicBezTo>
                      <a:cubicBezTo>
                        <a:pt x="1529821" y="894291"/>
                        <a:pt x="1526646" y="882650"/>
                        <a:pt x="1504950" y="889529"/>
                      </a:cubicBezTo>
                      <a:cubicBezTo>
                        <a:pt x="1483254" y="896408"/>
                        <a:pt x="1441979" y="909108"/>
                        <a:pt x="1425575" y="918104"/>
                      </a:cubicBezTo>
                      <a:cubicBezTo>
                        <a:pt x="1409171" y="927100"/>
                        <a:pt x="1412346" y="932921"/>
                        <a:pt x="1406525" y="943504"/>
                      </a:cubicBezTo>
                      <a:cubicBezTo>
                        <a:pt x="1400704" y="954087"/>
                        <a:pt x="1400175" y="971550"/>
                        <a:pt x="1390650" y="981604"/>
                      </a:cubicBezTo>
                      <a:cubicBezTo>
                        <a:pt x="1381125" y="991658"/>
                        <a:pt x="1369483" y="996421"/>
                        <a:pt x="1349375" y="1003829"/>
                      </a:cubicBezTo>
                      <a:cubicBezTo>
                        <a:pt x="1329267" y="1011237"/>
                        <a:pt x="1288521" y="1017587"/>
                        <a:pt x="1270000" y="1026054"/>
                      </a:cubicBezTo>
                      <a:cubicBezTo>
                        <a:pt x="1251479" y="1034521"/>
                        <a:pt x="1246187" y="1040342"/>
                        <a:pt x="1238250" y="1054629"/>
                      </a:cubicBezTo>
                      <a:cubicBezTo>
                        <a:pt x="1230313" y="1068916"/>
                        <a:pt x="1229254" y="1094846"/>
                        <a:pt x="1222375" y="1111779"/>
                      </a:cubicBezTo>
                      <a:cubicBezTo>
                        <a:pt x="1215496" y="1128712"/>
                        <a:pt x="1212321" y="1139825"/>
                        <a:pt x="1196975" y="1156229"/>
                      </a:cubicBezTo>
                      <a:cubicBezTo>
                        <a:pt x="1181629" y="1172633"/>
                        <a:pt x="1158875" y="1183746"/>
                        <a:pt x="1130300" y="1210204"/>
                      </a:cubicBezTo>
                      <a:cubicBezTo>
                        <a:pt x="1101725" y="1236662"/>
                        <a:pt x="1062038" y="1279525"/>
                        <a:pt x="1025525" y="1314979"/>
                      </a:cubicBezTo>
                      <a:cubicBezTo>
                        <a:pt x="989013" y="1350433"/>
                        <a:pt x="937154" y="1403350"/>
                        <a:pt x="911225" y="1422929"/>
                      </a:cubicBezTo>
                      <a:cubicBezTo>
                        <a:pt x="885296" y="1442508"/>
                        <a:pt x="885825" y="1437746"/>
                        <a:pt x="869950" y="1432454"/>
                      </a:cubicBezTo>
                      <a:cubicBezTo>
                        <a:pt x="854075" y="1427162"/>
                        <a:pt x="832379" y="1400704"/>
                        <a:pt x="815975" y="1391179"/>
                      </a:cubicBezTo>
                      <a:cubicBezTo>
                        <a:pt x="799571" y="1381654"/>
                        <a:pt x="784754" y="1377950"/>
                        <a:pt x="771525" y="1375304"/>
                      </a:cubicBezTo>
                      <a:cubicBezTo>
                        <a:pt x="758296" y="1372658"/>
                        <a:pt x="755650" y="1366308"/>
                        <a:pt x="736600" y="1375304"/>
                      </a:cubicBezTo>
                      <a:cubicBezTo>
                        <a:pt x="717550" y="1384300"/>
                        <a:pt x="678921" y="1425046"/>
                        <a:pt x="657225" y="1429279"/>
                      </a:cubicBezTo>
                      <a:cubicBezTo>
                        <a:pt x="635529" y="1433512"/>
                        <a:pt x="617537" y="1415520"/>
                        <a:pt x="606425" y="1400704"/>
                      </a:cubicBezTo>
                      <a:cubicBezTo>
                        <a:pt x="595313" y="1385888"/>
                        <a:pt x="588433" y="1354667"/>
                        <a:pt x="590550" y="1340379"/>
                      </a:cubicBezTo>
                      <a:cubicBezTo>
                        <a:pt x="592667" y="1326092"/>
                        <a:pt x="615421" y="1327150"/>
                        <a:pt x="619125" y="1314979"/>
                      </a:cubicBezTo>
                      <a:cubicBezTo>
                        <a:pt x="622829" y="1302808"/>
                        <a:pt x="620712" y="1275291"/>
                        <a:pt x="612775" y="1267354"/>
                      </a:cubicBezTo>
                      <a:cubicBezTo>
                        <a:pt x="604838" y="1259417"/>
                        <a:pt x="585258" y="1270000"/>
                        <a:pt x="571500" y="1267354"/>
                      </a:cubicBezTo>
                      <a:cubicBezTo>
                        <a:pt x="557742" y="1264708"/>
                        <a:pt x="540808" y="1262062"/>
                        <a:pt x="530225" y="1251479"/>
                      </a:cubicBezTo>
                      <a:cubicBezTo>
                        <a:pt x="519642" y="1240896"/>
                        <a:pt x="509587" y="1220258"/>
                        <a:pt x="508000" y="1203854"/>
                      </a:cubicBezTo>
                      <a:cubicBezTo>
                        <a:pt x="506413" y="1187450"/>
                        <a:pt x="520171" y="1168400"/>
                        <a:pt x="520700" y="1153054"/>
                      </a:cubicBezTo>
                      <a:cubicBezTo>
                        <a:pt x="521229" y="1137708"/>
                        <a:pt x="518583" y="1121304"/>
                        <a:pt x="511175" y="1111779"/>
                      </a:cubicBezTo>
                      <a:cubicBezTo>
                        <a:pt x="503767" y="1102254"/>
                        <a:pt x="488421" y="1096433"/>
                        <a:pt x="476250" y="1095904"/>
                      </a:cubicBezTo>
                      <a:cubicBezTo>
                        <a:pt x="464079" y="1095375"/>
                        <a:pt x="450850" y="1102783"/>
                        <a:pt x="438150" y="1108604"/>
                      </a:cubicBezTo>
                      <a:cubicBezTo>
                        <a:pt x="425450" y="1114425"/>
                        <a:pt x="415396" y="1129242"/>
                        <a:pt x="400050" y="1130829"/>
                      </a:cubicBezTo>
                      <a:cubicBezTo>
                        <a:pt x="384704" y="1132417"/>
                        <a:pt x="367771" y="1125537"/>
                        <a:pt x="346075" y="1118129"/>
                      </a:cubicBezTo>
                      <a:cubicBezTo>
                        <a:pt x="324379" y="1110721"/>
                        <a:pt x="269875" y="1086379"/>
                        <a:pt x="269875" y="1086379"/>
                      </a:cubicBezTo>
                      <a:cubicBezTo>
                        <a:pt x="239183" y="1073679"/>
                        <a:pt x="185738" y="1057804"/>
                        <a:pt x="161925" y="1041929"/>
                      </a:cubicBezTo>
                      <a:cubicBezTo>
                        <a:pt x="138113" y="1026054"/>
                        <a:pt x="127000" y="1011237"/>
                        <a:pt x="127000" y="991129"/>
                      </a:cubicBezTo>
                      <a:cubicBezTo>
                        <a:pt x="127000" y="971021"/>
                        <a:pt x="147638" y="938741"/>
                        <a:pt x="161925" y="921279"/>
                      </a:cubicBezTo>
                      <a:cubicBezTo>
                        <a:pt x="176212" y="903817"/>
                        <a:pt x="197379" y="899054"/>
                        <a:pt x="212725" y="886354"/>
                      </a:cubicBezTo>
                      <a:cubicBezTo>
                        <a:pt x="228071" y="873654"/>
                        <a:pt x="248179" y="856191"/>
                        <a:pt x="254000" y="845079"/>
                      </a:cubicBezTo>
                      <a:cubicBezTo>
                        <a:pt x="259821" y="833967"/>
                        <a:pt x="254000" y="833437"/>
                        <a:pt x="247650" y="819679"/>
                      </a:cubicBezTo>
                      <a:cubicBezTo>
                        <a:pt x="241300" y="805921"/>
                        <a:pt x="217487" y="783696"/>
                        <a:pt x="215900" y="762529"/>
                      </a:cubicBezTo>
                      <a:cubicBezTo>
                        <a:pt x="214313" y="741362"/>
                        <a:pt x="235479" y="715433"/>
                        <a:pt x="238125" y="692679"/>
                      </a:cubicBezTo>
                      <a:cubicBezTo>
                        <a:pt x="240771" y="669925"/>
                        <a:pt x="246062" y="662516"/>
                        <a:pt x="231775" y="626004"/>
                      </a:cubicBezTo>
                      <a:cubicBezTo>
                        <a:pt x="217488" y="589492"/>
                        <a:pt x="173038" y="512233"/>
                        <a:pt x="152400" y="473604"/>
                      </a:cubicBezTo>
                      <a:cubicBezTo>
                        <a:pt x="131762" y="434975"/>
                        <a:pt x="120121" y="425979"/>
                        <a:pt x="107950" y="394229"/>
                      </a:cubicBezTo>
                      <a:cubicBezTo>
                        <a:pt x="95779" y="362479"/>
                        <a:pt x="92604" y="307975"/>
                        <a:pt x="79375" y="283104"/>
                      </a:cubicBezTo>
                      <a:cubicBezTo>
                        <a:pt x="66146" y="258233"/>
                        <a:pt x="40217" y="255587"/>
                        <a:pt x="28575" y="245004"/>
                      </a:cubicBezTo>
                      <a:cubicBezTo>
                        <a:pt x="16933" y="234421"/>
                        <a:pt x="13229" y="231775"/>
                        <a:pt x="9525" y="219604"/>
                      </a:cubicBezTo>
                      <a:cubicBezTo>
                        <a:pt x="5821" y="207433"/>
                        <a:pt x="0" y="185737"/>
                        <a:pt x="6350" y="171979"/>
                      </a:cubicBezTo>
                      <a:cubicBezTo>
                        <a:pt x="12700" y="158221"/>
                        <a:pt x="31750" y="155575"/>
                        <a:pt x="47625" y="137054"/>
                      </a:cubicBezTo>
                      <a:cubicBezTo>
                        <a:pt x="63500" y="118533"/>
                        <a:pt x="78317" y="82021"/>
                        <a:pt x="101600" y="60854"/>
                      </a:cubicBezTo>
                      <a:cubicBezTo>
                        <a:pt x="124883" y="39687"/>
                        <a:pt x="170921" y="0"/>
                        <a:pt x="196850" y="52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6" name="자유형 505"/>
                <p:cNvSpPr/>
                <p:nvPr/>
              </p:nvSpPr>
              <p:spPr>
                <a:xfrm>
                  <a:off x="5438654" y="1292671"/>
                  <a:ext cx="1515869" cy="1691564"/>
                </a:xfrm>
                <a:custGeom>
                  <a:avLst/>
                  <a:gdLst>
                    <a:gd name="connsiteX0" fmla="*/ 1604433 w 1613429"/>
                    <a:gd name="connsiteY0" fmla="*/ 620712 h 1930399"/>
                    <a:gd name="connsiteX1" fmla="*/ 1506008 w 1613429"/>
                    <a:gd name="connsiteY1" fmla="*/ 681037 h 1930399"/>
                    <a:gd name="connsiteX2" fmla="*/ 1429808 w 1613429"/>
                    <a:gd name="connsiteY2" fmla="*/ 696912 h 1930399"/>
                    <a:gd name="connsiteX3" fmla="*/ 1382183 w 1613429"/>
                    <a:gd name="connsiteY3" fmla="*/ 725487 h 1930399"/>
                    <a:gd name="connsiteX4" fmla="*/ 1369483 w 1613429"/>
                    <a:gd name="connsiteY4" fmla="*/ 757237 h 1930399"/>
                    <a:gd name="connsiteX5" fmla="*/ 1350433 w 1613429"/>
                    <a:gd name="connsiteY5" fmla="*/ 830262 h 1930399"/>
                    <a:gd name="connsiteX6" fmla="*/ 1334558 w 1613429"/>
                    <a:gd name="connsiteY6" fmla="*/ 842962 h 1930399"/>
                    <a:gd name="connsiteX7" fmla="*/ 1299633 w 1613429"/>
                    <a:gd name="connsiteY7" fmla="*/ 862012 h 1930399"/>
                    <a:gd name="connsiteX8" fmla="*/ 1283758 w 1613429"/>
                    <a:gd name="connsiteY8" fmla="*/ 915987 h 1930399"/>
                    <a:gd name="connsiteX9" fmla="*/ 1264708 w 1613429"/>
                    <a:gd name="connsiteY9" fmla="*/ 966787 h 1930399"/>
                    <a:gd name="connsiteX10" fmla="*/ 1226608 w 1613429"/>
                    <a:gd name="connsiteY10" fmla="*/ 985837 h 1930399"/>
                    <a:gd name="connsiteX11" fmla="*/ 1226608 w 1613429"/>
                    <a:gd name="connsiteY11" fmla="*/ 1030287 h 1930399"/>
                    <a:gd name="connsiteX12" fmla="*/ 1242483 w 1613429"/>
                    <a:gd name="connsiteY12" fmla="*/ 1052512 h 1930399"/>
                    <a:gd name="connsiteX13" fmla="*/ 1255183 w 1613429"/>
                    <a:gd name="connsiteY13" fmla="*/ 1103312 h 1930399"/>
                    <a:gd name="connsiteX14" fmla="*/ 1229783 w 1613429"/>
                    <a:gd name="connsiteY14" fmla="*/ 1169987 h 1930399"/>
                    <a:gd name="connsiteX15" fmla="*/ 1204383 w 1613429"/>
                    <a:gd name="connsiteY15" fmla="*/ 1204912 h 1930399"/>
                    <a:gd name="connsiteX16" fmla="*/ 1156758 w 1613429"/>
                    <a:gd name="connsiteY16" fmla="*/ 1258887 h 1930399"/>
                    <a:gd name="connsiteX17" fmla="*/ 1115483 w 1613429"/>
                    <a:gd name="connsiteY17" fmla="*/ 1262062 h 1930399"/>
                    <a:gd name="connsiteX18" fmla="*/ 1086908 w 1613429"/>
                    <a:gd name="connsiteY18" fmla="*/ 1287462 h 1930399"/>
                    <a:gd name="connsiteX19" fmla="*/ 1067858 w 1613429"/>
                    <a:gd name="connsiteY19" fmla="*/ 1303337 h 1930399"/>
                    <a:gd name="connsiteX20" fmla="*/ 1080558 w 1613429"/>
                    <a:gd name="connsiteY20" fmla="*/ 1338262 h 1930399"/>
                    <a:gd name="connsiteX21" fmla="*/ 1080558 w 1613429"/>
                    <a:gd name="connsiteY21" fmla="*/ 1357312 h 1930399"/>
                    <a:gd name="connsiteX22" fmla="*/ 1051983 w 1613429"/>
                    <a:gd name="connsiteY22" fmla="*/ 1385887 h 1930399"/>
                    <a:gd name="connsiteX23" fmla="*/ 975783 w 1613429"/>
                    <a:gd name="connsiteY23" fmla="*/ 1433512 h 1930399"/>
                    <a:gd name="connsiteX24" fmla="*/ 877358 w 1613429"/>
                    <a:gd name="connsiteY24" fmla="*/ 1493837 h 1930399"/>
                    <a:gd name="connsiteX25" fmla="*/ 851958 w 1613429"/>
                    <a:gd name="connsiteY25" fmla="*/ 1522412 h 1930399"/>
                    <a:gd name="connsiteX26" fmla="*/ 874183 w 1613429"/>
                    <a:gd name="connsiteY26" fmla="*/ 1576387 h 1930399"/>
                    <a:gd name="connsiteX27" fmla="*/ 855133 w 1613429"/>
                    <a:gd name="connsiteY27" fmla="*/ 1624012 h 1930399"/>
                    <a:gd name="connsiteX28" fmla="*/ 769408 w 1613429"/>
                    <a:gd name="connsiteY28" fmla="*/ 1671637 h 1930399"/>
                    <a:gd name="connsiteX29" fmla="*/ 721783 w 1613429"/>
                    <a:gd name="connsiteY29" fmla="*/ 1671637 h 1930399"/>
                    <a:gd name="connsiteX30" fmla="*/ 696383 w 1613429"/>
                    <a:gd name="connsiteY30" fmla="*/ 1693862 h 1930399"/>
                    <a:gd name="connsiteX31" fmla="*/ 712258 w 1613429"/>
                    <a:gd name="connsiteY31" fmla="*/ 1744662 h 1930399"/>
                    <a:gd name="connsiteX32" fmla="*/ 677333 w 1613429"/>
                    <a:gd name="connsiteY32" fmla="*/ 1776412 h 1930399"/>
                    <a:gd name="connsiteX33" fmla="*/ 610658 w 1613429"/>
                    <a:gd name="connsiteY33" fmla="*/ 1782762 h 1930399"/>
                    <a:gd name="connsiteX34" fmla="*/ 569383 w 1613429"/>
                    <a:gd name="connsiteY34" fmla="*/ 1747837 h 1930399"/>
                    <a:gd name="connsiteX35" fmla="*/ 563033 w 1613429"/>
                    <a:gd name="connsiteY35" fmla="*/ 1712912 h 1930399"/>
                    <a:gd name="connsiteX36" fmla="*/ 537633 w 1613429"/>
                    <a:gd name="connsiteY36" fmla="*/ 1681162 h 1930399"/>
                    <a:gd name="connsiteX37" fmla="*/ 474133 w 1613429"/>
                    <a:gd name="connsiteY37" fmla="*/ 1697037 h 1930399"/>
                    <a:gd name="connsiteX38" fmla="*/ 455083 w 1613429"/>
                    <a:gd name="connsiteY38" fmla="*/ 1766887 h 1930399"/>
                    <a:gd name="connsiteX39" fmla="*/ 458258 w 1613429"/>
                    <a:gd name="connsiteY39" fmla="*/ 1808162 h 1930399"/>
                    <a:gd name="connsiteX40" fmla="*/ 436033 w 1613429"/>
                    <a:gd name="connsiteY40" fmla="*/ 1830387 h 1930399"/>
                    <a:gd name="connsiteX41" fmla="*/ 350308 w 1613429"/>
                    <a:gd name="connsiteY41" fmla="*/ 1906587 h 1930399"/>
                    <a:gd name="connsiteX42" fmla="*/ 309033 w 1613429"/>
                    <a:gd name="connsiteY42" fmla="*/ 1925637 h 1930399"/>
                    <a:gd name="connsiteX43" fmla="*/ 197908 w 1613429"/>
                    <a:gd name="connsiteY43" fmla="*/ 1878012 h 1930399"/>
                    <a:gd name="connsiteX44" fmla="*/ 67733 w 1613429"/>
                    <a:gd name="connsiteY44" fmla="*/ 1782762 h 1930399"/>
                    <a:gd name="connsiteX45" fmla="*/ 10583 w 1613429"/>
                    <a:gd name="connsiteY45" fmla="*/ 1716087 h 1930399"/>
                    <a:gd name="connsiteX46" fmla="*/ 4233 w 1613429"/>
                    <a:gd name="connsiteY46" fmla="*/ 1681162 h 1930399"/>
                    <a:gd name="connsiteX47" fmla="*/ 23283 w 1613429"/>
                    <a:gd name="connsiteY47" fmla="*/ 1646237 h 1930399"/>
                    <a:gd name="connsiteX48" fmla="*/ 55033 w 1613429"/>
                    <a:gd name="connsiteY48" fmla="*/ 1639887 h 1930399"/>
                    <a:gd name="connsiteX49" fmla="*/ 115358 w 1613429"/>
                    <a:gd name="connsiteY49" fmla="*/ 1668462 h 1930399"/>
                    <a:gd name="connsiteX50" fmla="*/ 296333 w 1613429"/>
                    <a:gd name="connsiteY50" fmla="*/ 1573212 h 1930399"/>
                    <a:gd name="connsiteX51" fmla="*/ 309033 w 1613429"/>
                    <a:gd name="connsiteY51" fmla="*/ 1506537 h 1930399"/>
                    <a:gd name="connsiteX52" fmla="*/ 375708 w 1613429"/>
                    <a:gd name="connsiteY52" fmla="*/ 1430337 h 1930399"/>
                    <a:gd name="connsiteX53" fmla="*/ 318558 w 1613429"/>
                    <a:gd name="connsiteY53" fmla="*/ 1179512 h 1930399"/>
                    <a:gd name="connsiteX54" fmla="*/ 315383 w 1613429"/>
                    <a:gd name="connsiteY54" fmla="*/ 1027112 h 1930399"/>
                    <a:gd name="connsiteX55" fmla="*/ 391583 w 1613429"/>
                    <a:gd name="connsiteY55" fmla="*/ 842962 h 1930399"/>
                    <a:gd name="connsiteX56" fmla="*/ 445558 w 1613429"/>
                    <a:gd name="connsiteY56" fmla="*/ 769937 h 1930399"/>
                    <a:gd name="connsiteX57" fmla="*/ 439208 w 1613429"/>
                    <a:gd name="connsiteY57" fmla="*/ 728662 h 1930399"/>
                    <a:gd name="connsiteX58" fmla="*/ 420158 w 1613429"/>
                    <a:gd name="connsiteY58" fmla="*/ 649287 h 1930399"/>
                    <a:gd name="connsiteX59" fmla="*/ 413808 w 1613429"/>
                    <a:gd name="connsiteY59" fmla="*/ 595312 h 1930399"/>
                    <a:gd name="connsiteX60" fmla="*/ 474133 w 1613429"/>
                    <a:gd name="connsiteY60" fmla="*/ 509587 h 1930399"/>
                    <a:gd name="connsiteX61" fmla="*/ 480483 w 1613429"/>
                    <a:gd name="connsiteY61" fmla="*/ 430212 h 1930399"/>
                    <a:gd name="connsiteX62" fmla="*/ 547158 w 1613429"/>
                    <a:gd name="connsiteY62" fmla="*/ 347662 h 1930399"/>
                    <a:gd name="connsiteX63" fmla="*/ 626533 w 1613429"/>
                    <a:gd name="connsiteY63" fmla="*/ 312737 h 1930399"/>
                    <a:gd name="connsiteX64" fmla="*/ 763058 w 1613429"/>
                    <a:gd name="connsiteY64" fmla="*/ 280987 h 1930399"/>
                    <a:gd name="connsiteX65" fmla="*/ 953558 w 1613429"/>
                    <a:gd name="connsiteY65" fmla="*/ 188912 h 1930399"/>
                    <a:gd name="connsiteX66" fmla="*/ 1010708 w 1613429"/>
                    <a:gd name="connsiteY66" fmla="*/ 46037 h 1930399"/>
                    <a:gd name="connsiteX67" fmla="*/ 1036108 w 1613429"/>
                    <a:gd name="connsiteY67" fmla="*/ 4762 h 1930399"/>
                    <a:gd name="connsiteX68" fmla="*/ 1128183 w 1613429"/>
                    <a:gd name="connsiteY68" fmla="*/ 17462 h 1930399"/>
                    <a:gd name="connsiteX69" fmla="*/ 1210733 w 1613429"/>
                    <a:gd name="connsiteY69" fmla="*/ 74612 h 1930399"/>
                    <a:gd name="connsiteX70" fmla="*/ 1299633 w 1613429"/>
                    <a:gd name="connsiteY70" fmla="*/ 87312 h 1930399"/>
                    <a:gd name="connsiteX71" fmla="*/ 1309158 w 1613429"/>
                    <a:gd name="connsiteY71" fmla="*/ 125412 h 1930399"/>
                    <a:gd name="connsiteX72" fmla="*/ 1328208 w 1613429"/>
                    <a:gd name="connsiteY72" fmla="*/ 185737 h 1930399"/>
                    <a:gd name="connsiteX73" fmla="*/ 1445683 w 1613429"/>
                    <a:gd name="connsiteY73" fmla="*/ 325437 h 1930399"/>
                    <a:gd name="connsiteX74" fmla="*/ 1471083 w 1613429"/>
                    <a:gd name="connsiteY74" fmla="*/ 398462 h 1930399"/>
                    <a:gd name="connsiteX75" fmla="*/ 1559983 w 1613429"/>
                    <a:gd name="connsiteY75" fmla="*/ 481012 h 1930399"/>
                    <a:gd name="connsiteX76" fmla="*/ 1604433 w 1613429"/>
                    <a:gd name="connsiteY76" fmla="*/ 620712 h 1930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1613429" h="1930399">
                      <a:moveTo>
                        <a:pt x="1604433" y="620712"/>
                      </a:moveTo>
                      <a:cubicBezTo>
                        <a:pt x="1595437" y="654049"/>
                        <a:pt x="1535112" y="668337"/>
                        <a:pt x="1506008" y="681037"/>
                      </a:cubicBezTo>
                      <a:cubicBezTo>
                        <a:pt x="1476904" y="693737"/>
                        <a:pt x="1450445" y="689504"/>
                        <a:pt x="1429808" y="696912"/>
                      </a:cubicBezTo>
                      <a:cubicBezTo>
                        <a:pt x="1409171" y="704320"/>
                        <a:pt x="1392237" y="715433"/>
                        <a:pt x="1382183" y="725487"/>
                      </a:cubicBezTo>
                      <a:cubicBezTo>
                        <a:pt x="1372129" y="735541"/>
                        <a:pt x="1374775" y="739775"/>
                        <a:pt x="1369483" y="757237"/>
                      </a:cubicBezTo>
                      <a:cubicBezTo>
                        <a:pt x="1364191" y="774699"/>
                        <a:pt x="1356254" y="815975"/>
                        <a:pt x="1350433" y="830262"/>
                      </a:cubicBezTo>
                      <a:cubicBezTo>
                        <a:pt x="1344612" y="844549"/>
                        <a:pt x="1343025" y="837670"/>
                        <a:pt x="1334558" y="842962"/>
                      </a:cubicBezTo>
                      <a:cubicBezTo>
                        <a:pt x="1326091" y="848254"/>
                        <a:pt x="1308100" y="849841"/>
                        <a:pt x="1299633" y="862012"/>
                      </a:cubicBezTo>
                      <a:cubicBezTo>
                        <a:pt x="1291166" y="874183"/>
                        <a:pt x="1289579" y="898525"/>
                        <a:pt x="1283758" y="915987"/>
                      </a:cubicBezTo>
                      <a:cubicBezTo>
                        <a:pt x="1277937" y="933449"/>
                        <a:pt x="1274233" y="955145"/>
                        <a:pt x="1264708" y="966787"/>
                      </a:cubicBezTo>
                      <a:cubicBezTo>
                        <a:pt x="1255183" y="978429"/>
                        <a:pt x="1232958" y="975254"/>
                        <a:pt x="1226608" y="985837"/>
                      </a:cubicBezTo>
                      <a:cubicBezTo>
                        <a:pt x="1220258" y="996420"/>
                        <a:pt x="1223962" y="1019174"/>
                        <a:pt x="1226608" y="1030287"/>
                      </a:cubicBezTo>
                      <a:cubicBezTo>
                        <a:pt x="1229254" y="1041400"/>
                        <a:pt x="1237721" y="1040341"/>
                        <a:pt x="1242483" y="1052512"/>
                      </a:cubicBezTo>
                      <a:cubicBezTo>
                        <a:pt x="1247245" y="1064683"/>
                        <a:pt x="1257300" y="1083733"/>
                        <a:pt x="1255183" y="1103312"/>
                      </a:cubicBezTo>
                      <a:cubicBezTo>
                        <a:pt x="1253066" y="1122891"/>
                        <a:pt x="1238250" y="1153054"/>
                        <a:pt x="1229783" y="1169987"/>
                      </a:cubicBezTo>
                      <a:cubicBezTo>
                        <a:pt x="1221316" y="1186920"/>
                        <a:pt x="1216554" y="1190095"/>
                        <a:pt x="1204383" y="1204912"/>
                      </a:cubicBezTo>
                      <a:cubicBezTo>
                        <a:pt x="1192212" y="1219729"/>
                        <a:pt x="1171575" y="1249362"/>
                        <a:pt x="1156758" y="1258887"/>
                      </a:cubicBezTo>
                      <a:cubicBezTo>
                        <a:pt x="1141941" y="1268412"/>
                        <a:pt x="1127125" y="1257300"/>
                        <a:pt x="1115483" y="1262062"/>
                      </a:cubicBezTo>
                      <a:cubicBezTo>
                        <a:pt x="1103841" y="1266824"/>
                        <a:pt x="1094846" y="1280583"/>
                        <a:pt x="1086908" y="1287462"/>
                      </a:cubicBezTo>
                      <a:cubicBezTo>
                        <a:pt x="1078970" y="1294341"/>
                        <a:pt x="1068916" y="1294870"/>
                        <a:pt x="1067858" y="1303337"/>
                      </a:cubicBezTo>
                      <a:cubicBezTo>
                        <a:pt x="1066800" y="1311804"/>
                        <a:pt x="1078441" y="1329266"/>
                        <a:pt x="1080558" y="1338262"/>
                      </a:cubicBezTo>
                      <a:cubicBezTo>
                        <a:pt x="1082675" y="1347258"/>
                        <a:pt x="1085321" y="1349375"/>
                        <a:pt x="1080558" y="1357312"/>
                      </a:cubicBezTo>
                      <a:cubicBezTo>
                        <a:pt x="1075796" y="1365250"/>
                        <a:pt x="1069446" y="1373187"/>
                        <a:pt x="1051983" y="1385887"/>
                      </a:cubicBezTo>
                      <a:cubicBezTo>
                        <a:pt x="1034521" y="1398587"/>
                        <a:pt x="975783" y="1433512"/>
                        <a:pt x="975783" y="1433512"/>
                      </a:cubicBezTo>
                      <a:cubicBezTo>
                        <a:pt x="946679" y="1451504"/>
                        <a:pt x="897995" y="1479020"/>
                        <a:pt x="877358" y="1493837"/>
                      </a:cubicBezTo>
                      <a:cubicBezTo>
                        <a:pt x="856721" y="1508654"/>
                        <a:pt x="852487" y="1508654"/>
                        <a:pt x="851958" y="1522412"/>
                      </a:cubicBezTo>
                      <a:cubicBezTo>
                        <a:pt x="851429" y="1536170"/>
                        <a:pt x="873654" y="1559454"/>
                        <a:pt x="874183" y="1576387"/>
                      </a:cubicBezTo>
                      <a:cubicBezTo>
                        <a:pt x="874712" y="1593320"/>
                        <a:pt x="872595" y="1608137"/>
                        <a:pt x="855133" y="1624012"/>
                      </a:cubicBezTo>
                      <a:cubicBezTo>
                        <a:pt x="837671" y="1639887"/>
                        <a:pt x="791633" y="1663700"/>
                        <a:pt x="769408" y="1671637"/>
                      </a:cubicBezTo>
                      <a:cubicBezTo>
                        <a:pt x="747183" y="1679575"/>
                        <a:pt x="733954" y="1667933"/>
                        <a:pt x="721783" y="1671637"/>
                      </a:cubicBezTo>
                      <a:cubicBezTo>
                        <a:pt x="709612" y="1675341"/>
                        <a:pt x="697970" y="1681691"/>
                        <a:pt x="696383" y="1693862"/>
                      </a:cubicBezTo>
                      <a:cubicBezTo>
                        <a:pt x="694796" y="1706033"/>
                        <a:pt x="715433" y="1730904"/>
                        <a:pt x="712258" y="1744662"/>
                      </a:cubicBezTo>
                      <a:cubicBezTo>
                        <a:pt x="709083" y="1758420"/>
                        <a:pt x="694266" y="1770062"/>
                        <a:pt x="677333" y="1776412"/>
                      </a:cubicBezTo>
                      <a:cubicBezTo>
                        <a:pt x="660400" y="1782762"/>
                        <a:pt x="628650" y="1787525"/>
                        <a:pt x="610658" y="1782762"/>
                      </a:cubicBezTo>
                      <a:cubicBezTo>
                        <a:pt x="592666" y="1778000"/>
                        <a:pt x="577321" y="1759479"/>
                        <a:pt x="569383" y="1747837"/>
                      </a:cubicBezTo>
                      <a:cubicBezTo>
                        <a:pt x="561446" y="1736195"/>
                        <a:pt x="568325" y="1724025"/>
                        <a:pt x="563033" y="1712912"/>
                      </a:cubicBezTo>
                      <a:cubicBezTo>
                        <a:pt x="557741" y="1701800"/>
                        <a:pt x="552450" y="1683808"/>
                        <a:pt x="537633" y="1681162"/>
                      </a:cubicBezTo>
                      <a:cubicBezTo>
                        <a:pt x="522816" y="1678516"/>
                        <a:pt x="487891" y="1682749"/>
                        <a:pt x="474133" y="1697037"/>
                      </a:cubicBezTo>
                      <a:cubicBezTo>
                        <a:pt x="460375" y="1711325"/>
                        <a:pt x="457729" y="1748366"/>
                        <a:pt x="455083" y="1766887"/>
                      </a:cubicBezTo>
                      <a:cubicBezTo>
                        <a:pt x="452437" y="1785408"/>
                        <a:pt x="461433" y="1797579"/>
                        <a:pt x="458258" y="1808162"/>
                      </a:cubicBezTo>
                      <a:cubicBezTo>
                        <a:pt x="455083" y="1818745"/>
                        <a:pt x="454025" y="1813983"/>
                        <a:pt x="436033" y="1830387"/>
                      </a:cubicBezTo>
                      <a:cubicBezTo>
                        <a:pt x="418041" y="1846791"/>
                        <a:pt x="371475" y="1890712"/>
                        <a:pt x="350308" y="1906587"/>
                      </a:cubicBezTo>
                      <a:cubicBezTo>
                        <a:pt x="329141" y="1922462"/>
                        <a:pt x="334433" y="1930399"/>
                        <a:pt x="309033" y="1925637"/>
                      </a:cubicBezTo>
                      <a:cubicBezTo>
                        <a:pt x="283633" y="1920875"/>
                        <a:pt x="238125" y="1901825"/>
                        <a:pt x="197908" y="1878012"/>
                      </a:cubicBezTo>
                      <a:cubicBezTo>
                        <a:pt x="157691" y="1854199"/>
                        <a:pt x="98954" y="1809750"/>
                        <a:pt x="67733" y="1782762"/>
                      </a:cubicBezTo>
                      <a:cubicBezTo>
                        <a:pt x="36512" y="1755774"/>
                        <a:pt x="21166" y="1733020"/>
                        <a:pt x="10583" y="1716087"/>
                      </a:cubicBezTo>
                      <a:cubicBezTo>
                        <a:pt x="0" y="1699154"/>
                        <a:pt x="2116" y="1692804"/>
                        <a:pt x="4233" y="1681162"/>
                      </a:cubicBezTo>
                      <a:cubicBezTo>
                        <a:pt x="6350" y="1669520"/>
                        <a:pt x="14816" y="1653116"/>
                        <a:pt x="23283" y="1646237"/>
                      </a:cubicBezTo>
                      <a:cubicBezTo>
                        <a:pt x="31750" y="1639358"/>
                        <a:pt x="39687" y="1636183"/>
                        <a:pt x="55033" y="1639887"/>
                      </a:cubicBezTo>
                      <a:cubicBezTo>
                        <a:pt x="70379" y="1643591"/>
                        <a:pt x="75141" y="1679575"/>
                        <a:pt x="115358" y="1668462"/>
                      </a:cubicBezTo>
                      <a:cubicBezTo>
                        <a:pt x="155575" y="1657350"/>
                        <a:pt x="264054" y="1600199"/>
                        <a:pt x="296333" y="1573212"/>
                      </a:cubicBezTo>
                      <a:cubicBezTo>
                        <a:pt x="328612" y="1546225"/>
                        <a:pt x="295804" y="1530349"/>
                        <a:pt x="309033" y="1506537"/>
                      </a:cubicBezTo>
                      <a:cubicBezTo>
                        <a:pt x="322262" y="1482725"/>
                        <a:pt x="374121" y="1484841"/>
                        <a:pt x="375708" y="1430337"/>
                      </a:cubicBezTo>
                      <a:cubicBezTo>
                        <a:pt x="377295" y="1375833"/>
                        <a:pt x="328612" y="1246716"/>
                        <a:pt x="318558" y="1179512"/>
                      </a:cubicBezTo>
                      <a:cubicBezTo>
                        <a:pt x="308504" y="1112308"/>
                        <a:pt x="303212" y="1083204"/>
                        <a:pt x="315383" y="1027112"/>
                      </a:cubicBezTo>
                      <a:cubicBezTo>
                        <a:pt x="327554" y="971020"/>
                        <a:pt x="369887" y="885825"/>
                        <a:pt x="391583" y="842962"/>
                      </a:cubicBezTo>
                      <a:cubicBezTo>
                        <a:pt x="413279" y="800100"/>
                        <a:pt x="437621" y="788987"/>
                        <a:pt x="445558" y="769937"/>
                      </a:cubicBezTo>
                      <a:cubicBezTo>
                        <a:pt x="453495" y="750887"/>
                        <a:pt x="443441" y="748770"/>
                        <a:pt x="439208" y="728662"/>
                      </a:cubicBezTo>
                      <a:cubicBezTo>
                        <a:pt x="434975" y="708554"/>
                        <a:pt x="424391" y="671512"/>
                        <a:pt x="420158" y="649287"/>
                      </a:cubicBezTo>
                      <a:cubicBezTo>
                        <a:pt x="415925" y="627062"/>
                        <a:pt x="404812" y="618595"/>
                        <a:pt x="413808" y="595312"/>
                      </a:cubicBezTo>
                      <a:cubicBezTo>
                        <a:pt x="422804" y="572029"/>
                        <a:pt x="463021" y="537104"/>
                        <a:pt x="474133" y="509587"/>
                      </a:cubicBezTo>
                      <a:cubicBezTo>
                        <a:pt x="485245" y="482070"/>
                        <a:pt x="468312" y="457200"/>
                        <a:pt x="480483" y="430212"/>
                      </a:cubicBezTo>
                      <a:cubicBezTo>
                        <a:pt x="492654" y="403225"/>
                        <a:pt x="522816" y="367241"/>
                        <a:pt x="547158" y="347662"/>
                      </a:cubicBezTo>
                      <a:cubicBezTo>
                        <a:pt x="571500" y="328083"/>
                        <a:pt x="590550" y="323850"/>
                        <a:pt x="626533" y="312737"/>
                      </a:cubicBezTo>
                      <a:cubicBezTo>
                        <a:pt x="662516" y="301624"/>
                        <a:pt x="708554" y="301625"/>
                        <a:pt x="763058" y="280987"/>
                      </a:cubicBezTo>
                      <a:cubicBezTo>
                        <a:pt x="817562" y="260350"/>
                        <a:pt x="912283" y="228070"/>
                        <a:pt x="953558" y="188912"/>
                      </a:cubicBezTo>
                      <a:cubicBezTo>
                        <a:pt x="994833" y="149754"/>
                        <a:pt x="996950" y="76729"/>
                        <a:pt x="1010708" y="46037"/>
                      </a:cubicBezTo>
                      <a:cubicBezTo>
                        <a:pt x="1024466" y="15345"/>
                        <a:pt x="1016529" y="9524"/>
                        <a:pt x="1036108" y="4762"/>
                      </a:cubicBezTo>
                      <a:cubicBezTo>
                        <a:pt x="1055687" y="0"/>
                        <a:pt x="1099079" y="5820"/>
                        <a:pt x="1128183" y="17462"/>
                      </a:cubicBezTo>
                      <a:cubicBezTo>
                        <a:pt x="1157287" y="29104"/>
                        <a:pt x="1182158" y="62970"/>
                        <a:pt x="1210733" y="74612"/>
                      </a:cubicBezTo>
                      <a:cubicBezTo>
                        <a:pt x="1239308" y="86254"/>
                        <a:pt x="1283229" y="78845"/>
                        <a:pt x="1299633" y="87312"/>
                      </a:cubicBezTo>
                      <a:cubicBezTo>
                        <a:pt x="1316037" y="95779"/>
                        <a:pt x="1304395" y="109008"/>
                        <a:pt x="1309158" y="125412"/>
                      </a:cubicBezTo>
                      <a:cubicBezTo>
                        <a:pt x="1313921" y="141816"/>
                        <a:pt x="1305454" y="152400"/>
                        <a:pt x="1328208" y="185737"/>
                      </a:cubicBezTo>
                      <a:cubicBezTo>
                        <a:pt x="1350962" y="219075"/>
                        <a:pt x="1421871" y="289983"/>
                        <a:pt x="1445683" y="325437"/>
                      </a:cubicBezTo>
                      <a:cubicBezTo>
                        <a:pt x="1469496" y="360891"/>
                        <a:pt x="1452033" y="372533"/>
                        <a:pt x="1471083" y="398462"/>
                      </a:cubicBezTo>
                      <a:cubicBezTo>
                        <a:pt x="1490133" y="424391"/>
                        <a:pt x="1538816" y="451908"/>
                        <a:pt x="1559983" y="481012"/>
                      </a:cubicBezTo>
                      <a:cubicBezTo>
                        <a:pt x="1581150" y="510116"/>
                        <a:pt x="1613429" y="587375"/>
                        <a:pt x="1604433" y="62071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7" name="자유형 506"/>
                <p:cNvSpPr/>
                <p:nvPr/>
              </p:nvSpPr>
              <p:spPr>
                <a:xfrm>
                  <a:off x="5325373" y="3514239"/>
                  <a:ext cx="1271422" cy="1350748"/>
                </a:xfrm>
                <a:custGeom>
                  <a:avLst/>
                  <a:gdLst>
                    <a:gd name="connsiteX0" fmla="*/ 7408 w 1353079"/>
                    <a:gd name="connsiteY0" fmla="*/ 803275 h 1541462"/>
                    <a:gd name="connsiteX1" fmla="*/ 64558 w 1353079"/>
                    <a:gd name="connsiteY1" fmla="*/ 631825 h 1541462"/>
                    <a:gd name="connsiteX2" fmla="*/ 109008 w 1353079"/>
                    <a:gd name="connsiteY2" fmla="*/ 552450 h 1541462"/>
                    <a:gd name="connsiteX3" fmla="*/ 194733 w 1353079"/>
                    <a:gd name="connsiteY3" fmla="*/ 469900 h 1541462"/>
                    <a:gd name="connsiteX4" fmla="*/ 236008 w 1353079"/>
                    <a:gd name="connsiteY4" fmla="*/ 438150 h 1541462"/>
                    <a:gd name="connsiteX5" fmla="*/ 239183 w 1353079"/>
                    <a:gd name="connsiteY5" fmla="*/ 377825 h 1541462"/>
                    <a:gd name="connsiteX6" fmla="*/ 223308 w 1353079"/>
                    <a:gd name="connsiteY6" fmla="*/ 323850 h 1541462"/>
                    <a:gd name="connsiteX7" fmla="*/ 156633 w 1353079"/>
                    <a:gd name="connsiteY7" fmla="*/ 254000 h 1541462"/>
                    <a:gd name="connsiteX8" fmla="*/ 115358 w 1353079"/>
                    <a:gd name="connsiteY8" fmla="*/ 165100 h 1541462"/>
                    <a:gd name="connsiteX9" fmla="*/ 128058 w 1353079"/>
                    <a:gd name="connsiteY9" fmla="*/ 139700 h 1541462"/>
                    <a:gd name="connsiteX10" fmla="*/ 178858 w 1353079"/>
                    <a:gd name="connsiteY10" fmla="*/ 107950 h 1541462"/>
                    <a:gd name="connsiteX11" fmla="*/ 207433 w 1353079"/>
                    <a:gd name="connsiteY11" fmla="*/ 53975 h 1541462"/>
                    <a:gd name="connsiteX12" fmla="*/ 232833 w 1353079"/>
                    <a:gd name="connsiteY12" fmla="*/ 3175 h 1541462"/>
                    <a:gd name="connsiteX13" fmla="*/ 289983 w 1353079"/>
                    <a:gd name="connsiteY13" fmla="*/ 34925 h 1541462"/>
                    <a:gd name="connsiteX14" fmla="*/ 401108 w 1353079"/>
                    <a:gd name="connsiteY14" fmla="*/ 149225 h 1541462"/>
                    <a:gd name="connsiteX15" fmla="*/ 442383 w 1353079"/>
                    <a:gd name="connsiteY15" fmla="*/ 180975 h 1541462"/>
                    <a:gd name="connsiteX16" fmla="*/ 534458 w 1353079"/>
                    <a:gd name="connsiteY16" fmla="*/ 184150 h 1541462"/>
                    <a:gd name="connsiteX17" fmla="*/ 629708 w 1353079"/>
                    <a:gd name="connsiteY17" fmla="*/ 250825 h 1541462"/>
                    <a:gd name="connsiteX18" fmla="*/ 769408 w 1353079"/>
                    <a:gd name="connsiteY18" fmla="*/ 304800 h 1541462"/>
                    <a:gd name="connsiteX19" fmla="*/ 950383 w 1353079"/>
                    <a:gd name="connsiteY19" fmla="*/ 320675 h 1541462"/>
                    <a:gd name="connsiteX20" fmla="*/ 1071033 w 1353079"/>
                    <a:gd name="connsiteY20" fmla="*/ 352425 h 1541462"/>
                    <a:gd name="connsiteX21" fmla="*/ 1144058 w 1353079"/>
                    <a:gd name="connsiteY21" fmla="*/ 457200 h 1541462"/>
                    <a:gd name="connsiteX22" fmla="*/ 1223433 w 1353079"/>
                    <a:gd name="connsiteY22" fmla="*/ 523875 h 1541462"/>
                    <a:gd name="connsiteX23" fmla="*/ 1309158 w 1353079"/>
                    <a:gd name="connsiteY23" fmla="*/ 647700 h 1541462"/>
                    <a:gd name="connsiteX24" fmla="*/ 1350433 w 1353079"/>
                    <a:gd name="connsiteY24" fmla="*/ 717550 h 1541462"/>
                    <a:gd name="connsiteX25" fmla="*/ 1325033 w 1353079"/>
                    <a:gd name="connsiteY25" fmla="*/ 742950 h 1541462"/>
                    <a:gd name="connsiteX26" fmla="*/ 1242483 w 1353079"/>
                    <a:gd name="connsiteY26" fmla="*/ 771525 h 1541462"/>
                    <a:gd name="connsiteX27" fmla="*/ 1182158 w 1353079"/>
                    <a:gd name="connsiteY27" fmla="*/ 787400 h 1541462"/>
                    <a:gd name="connsiteX28" fmla="*/ 1074208 w 1353079"/>
                    <a:gd name="connsiteY28" fmla="*/ 787400 h 1541462"/>
                    <a:gd name="connsiteX29" fmla="*/ 937683 w 1353079"/>
                    <a:gd name="connsiteY29" fmla="*/ 790575 h 1541462"/>
                    <a:gd name="connsiteX30" fmla="*/ 902758 w 1353079"/>
                    <a:gd name="connsiteY30" fmla="*/ 793750 h 1541462"/>
                    <a:gd name="connsiteX31" fmla="*/ 880533 w 1353079"/>
                    <a:gd name="connsiteY31" fmla="*/ 854075 h 1541462"/>
                    <a:gd name="connsiteX32" fmla="*/ 832908 w 1353079"/>
                    <a:gd name="connsiteY32" fmla="*/ 981075 h 1541462"/>
                    <a:gd name="connsiteX33" fmla="*/ 855133 w 1353079"/>
                    <a:gd name="connsiteY33" fmla="*/ 1044575 h 1541462"/>
                    <a:gd name="connsiteX34" fmla="*/ 836083 w 1353079"/>
                    <a:gd name="connsiteY34" fmla="*/ 1120775 h 1541462"/>
                    <a:gd name="connsiteX35" fmla="*/ 813858 w 1353079"/>
                    <a:gd name="connsiteY35" fmla="*/ 1187450 h 1541462"/>
                    <a:gd name="connsiteX36" fmla="*/ 813858 w 1353079"/>
                    <a:gd name="connsiteY36" fmla="*/ 1225550 h 1541462"/>
                    <a:gd name="connsiteX37" fmla="*/ 756708 w 1353079"/>
                    <a:gd name="connsiteY37" fmla="*/ 1241425 h 1541462"/>
                    <a:gd name="connsiteX38" fmla="*/ 696383 w 1353079"/>
                    <a:gd name="connsiteY38" fmla="*/ 1260475 h 1541462"/>
                    <a:gd name="connsiteX39" fmla="*/ 658283 w 1353079"/>
                    <a:gd name="connsiteY39" fmla="*/ 1314450 h 1541462"/>
                    <a:gd name="connsiteX40" fmla="*/ 620183 w 1353079"/>
                    <a:gd name="connsiteY40" fmla="*/ 1314450 h 1541462"/>
                    <a:gd name="connsiteX41" fmla="*/ 547158 w 1353079"/>
                    <a:gd name="connsiteY41" fmla="*/ 1390650 h 1541462"/>
                    <a:gd name="connsiteX42" fmla="*/ 467783 w 1353079"/>
                    <a:gd name="connsiteY42" fmla="*/ 1508125 h 1541462"/>
                    <a:gd name="connsiteX43" fmla="*/ 445558 w 1353079"/>
                    <a:gd name="connsiteY43" fmla="*/ 1539875 h 1541462"/>
                    <a:gd name="connsiteX44" fmla="*/ 356658 w 1353079"/>
                    <a:gd name="connsiteY44" fmla="*/ 1498600 h 1541462"/>
                    <a:gd name="connsiteX45" fmla="*/ 299508 w 1353079"/>
                    <a:gd name="connsiteY45" fmla="*/ 1435100 h 1541462"/>
                    <a:gd name="connsiteX46" fmla="*/ 236008 w 1353079"/>
                    <a:gd name="connsiteY46" fmla="*/ 1327150 h 1541462"/>
                    <a:gd name="connsiteX47" fmla="*/ 201083 w 1353079"/>
                    <a:gd name="connsiteY47" fmla="*/ 1212850 h 1541462"/>
                    <a:gd name="connsiteX48" fmla="*/ 194733 w 1353079"/>
                    <a:gd name="connsiteY48" fmla="*/ 1149350 h 1541462"/>
                    <a:gd name="connsiteX49" fmla="*/ 251883 w 1353079"/>
                    <a:gd name="connsiteY49" fmla="*/ 1050925 h 1541462"/>
                    <a:gd name="connsiteX50" fmla="*/ 277283 w 1353079"/>
                    <a:gd name="connsiteY50" fmla="*/ 974725 h 1541462"/>
                    <a:gd name="connsiteX51" fmla="*/ 245533 w 1353079"/>
                    <a:gd name="connsiteY51" fmla="*/ 933450 h 1541462"/>
                    <a:gd name="connsiteX52" fmla="*/ 109008 w 1353079"/>
                    <a:gd name="connsiteY52" fmla="*/ 854075 h 1541462"/>
                    <a:gd name="connsiteX53" fmla="*/ 7408 w 1353079"/>
                    <a:gd name="connsiteY53" fmla="*/ 803275 h 154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353079" h="1541462">
                      <a:moveTo>
                        <a:pt x="7408" y="803275"/>
                      </a:moveTo>
                      <a:cubicBezTo>
                        <a:pt x="0" y="766233"/>
                        <a:pt x="47625" y="673629"/>
                        <a:pt x="64558" y="631825"/>
                      </a:cubicBezTo>
                      <a:cubicBezTo>
                        <a:pt x="81491" y="590021"/>
                        <a:pt x="87312" y="579437"/>
                        <a:pt x="109008" y="552450"/>
                      </a:cubicBezTo>
                      <a:cubicBezTo>
                        <a:pt x="130704" y="525463"/>
                        <a:pt x="173567" y="488950"/>
                        <a:pt x="194733" y="469900"/>
                      </a:cubicBezTo>
                      <a:cubicBezTo>
                        <a:pt x="215899" y="450850"/>
                        <a:pt x="228600" y="453496"/>
                        <a:pt x="236008" y="438150"/>
                      </a:cubicBezTo>
                      <a:cubicBezTo>
                        <a:pt x="243416" y="422804"/>
                        <a:pt x="241300" y="396875"/>
                        <a:pt x="239183" y="377825"/>
                      </a:cubicBezTo>
                      <a:cubicBezTo>
                        <a:pt x="237066" y="358775"/>
                        <a:pt x="237066" y="344488"/>
                        <a:pt x="223308" y="323850"/>
                      </a:cubicBezTo>
                      <a:cubicBezTo>
                        <a:pt x="209550" y="303212"/>
                        <a:pt x="174625" y="280458"/>
                        <a:pt x="156633" y="254000"/>
                      </a:cubicBezTo>
                      <a:cubicBezTo>
                        <a:pt x="138641" y="227542"/>
                        <a:pt x="120120" y="184150"/>
                        <a:pt x="115358" y="165100"/>
                      </a:cubicBezTo>
                      <a:cubicBezTo>
                        <a:pt x="110596" y="146050"/>
                        <a:pt x="117475" y="149225"/>
                        <a:pt x="128058" y="139700"/>
                      </a:cubicBezTo>
                      <a:cubicBezTo>
                        <a:pt x="138641" y="130175"/>
                        <a:pt x="165629" y="122238"/>
                        <a:pt x="178858" y="107950"/>
                      </a:cubicBezTo>
                      <a:cubicBezTo>
                        <a:pt x="192087" y="93663"/>
                        <a:pt x="198437" y="71438"/>
                        <a:pt x="207433" y="53975"/>
                      </a:cubicBezTo>
                      <a:cubicBezTo>
                        <a:pt x="216429" y="36513"/>
                        <a:pt x="219075" y="6350"/>
                        <a:pt x="232833" y="3175"/>
                      </a:cubicBezTo>
                      <a:cubicBezTo>
                        <a:pt x="246591" y="0"/>
                        <a:pt x="261937" y="10583"/>
                        <a:pt x="289983" y="34925"/>
                      </a:cubicBezTo>
                      <a:cubicBezTo>
                        <a:pt x="318029" y="59267"/>
                        <a:pt x="375708" y="124883"/>
                        <a:pt x="401108" y="149225"/>
                      </a:cubicBezTo>
                      <a:cubicBezTo>
                        <a:pt x="426508" y="173567"/>
                        <a:pt x="420158" y="175154"/>
                        <a:pt x="442383" y="180975"/>
                      </a:cubicBezTo>
                      <a:cubicBezTo>
                        <a:pt x="464608" y="186796"/>
                        <a:pt x="503237" y="172508"/>
                        <a:pt x="534458" y="184150"/>
                      </a:cubicBezTo>
                      <a:cubicBezTo>
                        <a:pt x="565679" y="195792"/>
                        <a:pt x="590550" y="230717"/>
                        <a:pt x="629708" y="250825"/>
                      </a:cubicBezTo>
                      <a:cubicBezTo>
                        <a:pt x="668866" y="270933"/>
                        <a:pt x="715962" y="293158"/>
                        <a:pt x="769408" y="304800"/>
                      </a:cubicBezTo>
                      <a:cubicBezTo>
                        <a:pt x="822854" y="316442"/>
                        <a:pt x="900112" y="312738"/>
                        <a:pt x="950383" y="320675"/>
                      </a:cubicBezTo>
                      <a:cubicBezTo>
                        <a:pt x="1000654" y="328612"/>
                        <a:pt x="1038754" y="329671"/>
                        <a:pt x="1071033" y="352425"/>
                      </a:cubicBezTo>
                      <a:cubicBezTo>
                        <a:pt x="1103312" y="375179"/>
                        <a:pt x="1118658" y="428625"/>
                        <a:pt x="1144058" y="457200"/>
                      </a:cubicBezTo>
                      <a:cubicBezTo>
                        <a:pt x="1169458" y="485775"/>
                        <a:pt x="1195916" y="492125"/>
                        <a:pt x="1223433" y="523875"/>
                      </a:cubicBezTo>
                      <a:cubicBezTo>
                        <a:pt x="1250950" y="555625"/>
                        <a:pt x="1287991" y="615421"/>
                        <a:pt x="1309158" y="647700"/>
                      </a:cubicBezTo>
                      <a:cubicBezTo>
                        <a:pt x="1330325" y="679979"/>
                        <a:pt x="1347787" y="701675"/>
                        <a:pt x="1350433" y="717550"/>
                      </a:cubicBezTo>
                      <a:cubicBezTo>
                        <a:pt x="1353079" y="733425"/>
                        <a:pt x="1343025" y="733954"/>
                        <a:pt x="1325033" y="742950"/>
                      </a:cubicBezTo>
                      <a:cubicBezTo>
                        <a:pt x="1307041" y="751946"/>
                        <a:pt x="1266296" y="764117"/>
                        <a:pt x="1242483" y="771525"/>
                      </a:cubicBezTo>
                      <a:cubicBezTo>
                        <a:pt x="1218671" y="778933"/>
                        <a:pt x="1210204" y="784754"/>
                        <a:pt x="1182158" y="787400"/>
                      </a:cubicBezTo>
                      <a:cubicBezTo>
                        <a:pt x="1154112" y="790046"/>
                        <a:pt x="1114954" y="786871"/>
                        <a:pt x="1074208" y="787400"/>
                      </a:cubicBezTo>
                      <a:cubicBezTo>
                        <a:pt x="1033462" y="787929"/>
                        <a:pt x="966258" y="789517"/>
                        <a:pt x="937683" y="790575"/>
                      </a:cubicBezTo>
                      <a:cubicBezTo>
                        <a:pt x="909108" y="791633"/>
                        <a:pt x="912283" y="783167"/>
                        <a:pt x="902758" y="793750"/>
                      </a:cubicBezTo>
                      <a:cubicBezTo>
                        <a:pt x="893233" y="804333"/>
                        <a:pt x="892175" y="822854"/>
                        <a:pt x="880533" y="854075"/>
                      </a:cubicBezTo>
                      <a:cubicBezTo>
                        <a:pt x="868891" y="885296"/>
                        <a:pt x="837141" y="949325"/>
                        <a:pt x="832908" y="981075"/>
                      </a:cubicBezTo>
                      <a:cubicBezTo>
                        <a:pt x="828675" y="1012825"/>
                        <a:pt x="854604" y="1021292"/>
                        <a:pt x="855133" y="1044575"/>
                      </a:cubicBezTo>
                      <a:cubicBezTo>
                        <a:pt x="855662" y="1067858"/>
                        <a:pt x="842962" y="1096963"/>
                        <a:pt x="836083" y="1120775"/>
                      </a:cubicBezTo>
                      <a:cubicBezTo>
                        <a:pt x="829204" y="1144587"/>
                        <a:pt x="817562" y="1169988"/>
                        <a:pt x="813858" y="1187450"/>
                      </a:cubicBezTo>
                      <a:cubicBezTo>
                        <a:pt x="810154" y="1204912"/>
                        <a:pt x="823383" y="1216554"/>
                        <a:pt x="813858" y="1225550"/>
                      </a:cubicBezTo>
                      <a:cubicBezTo>
                        <a:pt x="804333" y="1234546"/>
                        <a:pt x="776287" y="1235604"/>
                        <a:pt x="756708" y="1241425"/>
                      </a:cubicBezTo>
                      <a:cubicBezTo>
                        <a:pt x="737129" y="1247246"/>
                        <a:pt x="712787" y="1248304"/>
                        <a:pt x="696383" y="1260475"/>
                      </a:cubicBezTo>
                      <a:cubicBezTo>
                        <a:pt x="679979" y="1272646"/>
                        <a:pt x="670983" y="1305454"/>
                        <a:pt x="658283" y="1314450"/>
                      </a:cubicBezTo>
                      <a:cubicBezTo>
                        <a:pt x="645583" y="1323446"/>
                        <a:pt x="638704" y="1301750"/>
                        <a:pt x="620183" y="1314450"/>
                      </a:cubicBezTo>
                      <a:cubicBezTo>
                        <a:pt x="601662" y="1327150"/>
                        <a:pt x="572558" y="1358371"/>
                        <a:pt x="547158" y="1390650"/>
                      </a:cubicBezTo>
                      <a:cubicBezTo>
                        <a:pt x="521758" y="1422929"/>
                        <a:pt x="484716" y="1483254"/>
                        <a:pt x="467783" y="1508125"/>
                      </a:cubicBezTo>
                      <a:cubicBezTo>
                        <a:pt x="450850" y="1532996"/>
                        <a:pt x="464079" y="1541462"/>
                        <a:pt x="445558" y="1539875"/>
                      </a:cubicBezTo>
                      <a:cubicBezTo>
                        <a:pt x="427037" y="1538288"/>
                        <a:pt x="381000" y="1516063"/>
                        <a:pt x="356658" y="1498600"/>
                      </a:cubicBezTo>
                      <a:cubicBezTo>
                        <a:pt x="332316" y="1481137"/>
                        <a:pt x="319616" y="1463675"/>
                        <a:pt x="299508" y="1435100"/>
                      </a:cubicBezTo>
                      <a:cubicBezTo>
                        <a:pt x="279400" y="1406525"/>
                        <a:pt x="252412" y="1364192"/>
                        <a:pt x="236008" y="1327150"/>
                      </a:cubicBezTo>
                      <a:cubicBezTo>
                        <a:pt x="219604" y="1290108"/>
                        <a:pt x="207962" y="1242483"/>
                        <a:pt x="201083" y="1212850"/>
                      </a:cubicBezTo>
                      <a:cubicBezTo>
                        <a:pt x="194204" y="1183217"/>
                        <a:pt x="186266" y="1176338"/>
                        <a:pt x="194733" y="1149350"/>
                      </a:cubicBezTo>
                      <a:cubicBezTo>
                        <a:pt x="203200" y="1122362"/>
                        <a:pt x="238125" y="1080029"/>
                        <a:pt x="251883" y="1050925"/>
                      </a:cubicBezTo>
                      <a:cubicBezTo>
                        <a:pt x="265641" y="1021821"/>
                        <a:pt x="278341" y="994304"/>
                        <a:pt x="277283" y="974725"/>
                      </a:cubicBezTo>
                      <a:cubicBezTo>
                        <a:pt x="276225" y="955146"/>
                        <a:pt x="273579" y="953558"/>
                        <a:pt x="245533" y="933450"/>
                      </a:cubicBezTo>
                      <a:cubicBezTo>
                        <a:pt x="217487" y="913342"/>
                        <a:pt x="149225" y="874183"/>
                        <a:pt x="109008" y="854075"/>
                      </a:cubicBezTo>
                      <a:cubicBezTo>
                        <a:pt x="68791" y="833967"/>
                        <a:pt x="14816" y="840317"/>
                        <a:pt x="7408" y="80327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8" name="자유형 507"/>
                <p:cNvSpPr/>
                <p:nvPr/>
              </p:nvSpPr>
              <p:spPr>
                <a:xfrm>
                  <a:off x="5741231" y="4141621"/>
                  <a:ext cx="1527794" cy="952895"/>
                </a:xfrm>
                <a:custGeom>
                  <a:avLst/>
                  <a:gdLst>
                    <a:gd name="connsiteX0" fmla="*/ 29104 w 1628246"/>
                    <a:gd name="connsiteY0" fmla="*/ 823912 h 1087966"/>
                    <a:gd name="connsiteX1" fmla="*/ 232304 w 1628246"/>
                    <a:gd name="connsiteY1" fmla="*/ 785812 h 1087966"/>
                    <a:gd name="connsiteX2" fmla="*/ 283104 w 1628246"/>
                    <a:gd name="connsiteY2" fmla="*/ 766762 h 1087966"/>
                    <a:gd name="connsiteX3" fmla="*/ 330729 w 1628246"/>
                    <a:gd name="connsiteY3" fmla="*/ 773112 h 1087966"/>
                    <a:gd name="connsiteX4" fmla="*/ 435504 w 1628246"/>
                    <a:gd name="connsiteY4" fmla="*/ 731837 h 1087966"/>
                    <a:gd name="connsiteX5" fmla="*/ 483129 w 1628246"/>
                    <a:gd name="connsiteY5" fmla="*/ 658812 h 1087966"/>
                    <a:gd name="connsiteX6" fmla="*/ 524404 w 1628246"/>
                    <a:gd name="connsiteY6" fmla="*/ 623887 h 1087966"/>
                    <a:gd name="connsiteX7" fmla="*/ 594254 w 1628246"/>
                    <a:gd name="connsiteY7" fmla="*/ 630237 h 1087966"/>
                    <a:gd name="connsiteX8" fmla="*/ 695854 w 1628246"/>
                    <a:gd name="connsiteY8" fmla="*/ 693737 h 1087966"/>
                    <a:gd name="connsiteX9" fmla="*/ 781579 w 1628246"/>
                    <a:gd name="connsiteY9" fmla="*/ 693737 h 1087966"/>
                    <a:gd name="connsiteX10" fmla="*/ 845079 w 1628246"/>
                    <a:gd name="connsiteY10" fmla="*/ 661987 h 1087966"/>
                    <a:gd name="connsiteX11" fmla="*/ 867304 w 1628246"/>
                    <a:gd name="connsiteY11" fmla="*/ 658812 h 1087966"/>
                    <a:gd name="connsiteX12" fmla="*/ 908579 w 1628246"/>
                    <a:gd name="connsiteY12" fmla="*/ 677862 h 1087966"/>
                    <a:gd name="connsiteX13" fmla="*/ 968904 w 1628246"/>
                    <a:gd name="connsiteY13" fmla="*/ 706437 h 1087966"/>
                    <a:gd name="connsiteX14" fmla="*/ 1022879 w 1628246"/>
                    <a:gd name="connsiteY14" fmla="*/ 696912 h 1087966"/>
                    <a:gd name="connsiteX15" fmla="*/ 1048279 w 1628246"/>
                    <a:gd name="connsiteY15" fmla="*/ 661987 h 1087966"/>
                    <a:gd name="connsiteX16" fmla="*/ 1095904 w 1628246"/>
                    <a:gd name="connsiteY16" fmla="*/ 633412 h 1087966"/>
                    <a:gd name="connsiteX17" fmla="*/ 1121304 w 1628246"/>
                    <a:gd name="connsiteY17" fmla="*/ 674687 h 1087966"/>
                    <a:gd name="connsiteX18" fmla="*/ 1092729 w 1628246"/>
                    <a:gd name="connsiteY18" fmla="*/ 849312 h 1087966"/>
                    <a:gd name="connsiteX19" fmla="*/ 1099079 w 1628246"/>
                    <a:gd name="connsiteY19" fmla="*/ 928687 h 1087966"/>
                    <a:gd name="connsiteX20" fmla="*/ 1175279 w 1628246"/>
                    <a:gd name="connsiteY20" fmla="*/ 1004887 h 1087966"/>
                    <a:gd name="connsiteX21" fmla="*/ 1197504 w 1628246"/>
                    <a:gd name="connsiteY21" fmla="*/ 1055687 h 1087966"/>
                    <a:gd name="connsiteX22" fmla="*/ 1235604 w 1628246"/>
                    <a:gd name="connsiteY22" fmla="*/ 1052512 h 1087966"/>
                    <a:gd name="connsiteX23" fmla="*/ 1362604 w 1628246"/>
                    <a:gd name="connsiteY23" fmla="*/ 1074737 h 1087966"/>
                    <a:gd name="connsiteX24" fmla="*/ 1508654 w 1628246"/>
                    <a:gd name="connsiteY24" fmla="*/ 1068387 h 1087966"/>
                    <a:gd name="connsiteX25" fmla="*/ 1562629 w 1628246"/>
                    <a:gd name="connsiteY25" fmla="*/ 957262 h 1087966"/>
                    <a:gd name="connsiteX26" fmla="*/ 1530879 w 1628246"/>
                    <a:gd name="connsiteY26" fmla="*/ 738187 h 1087966"/>
                    <a:gd name="connsiteX27" fmla="*/ 1508654 w 1628246"/>
                    <a:gd name="connsiteY27" fmla="*/ 700087 h 1087966"/>
                    <a:gd name="connsiteX28" fmla="*/ 1565804 w 1628246"/>
                    <a:gd name="connsiteY28" fmla="*/ 623887 h 1087966"/>
                    <a:gd name="connsiteX29" fmla="*/ 1619779 w 1628246"/>
                    <a:gd name="connsiteY29" fmla="*/ 528637 h 1087966"/>
                    <a:gd name="connsiteX30" fmla="*/ 1616604 w 1628246"/>
                    <a:gd name="connsiteY30" fmla="*/ 471487 h 1087966"/>
                    <a:gd name="connsiteX31" fmla="*/ 1588029 w 1628246"/>
                    <a:gd name="connsiteY31" fmla="*/ 439737 h 1087966"/>
                    <a:gd name="connsiteX32" fmla="*/ 1524529 w 1628246"/>
                    <a:gd name="connsiteY32" fmla="*/ 430212 h 1087966"/>
                    <a:gd name="connsiteX33" fmla="*/ 1457854 w 1628246"/>
                    <a:gd name="connsiteY33" fmla="*/ 388937 h 1087966"/>
                    <a:gd name="connsiteX34" fmla="*/ 1461029 w 1628246"/>
                    <a:gd name="connsiteY34" fmla="*/ 290512 h 1087966"/>
                    <a:gd name="connsiteX35" fmla="*/ 1480079 w 1628246"/>
                    <a:gd name="connsiteY35" fmla="*/ 223837 h 1087966"/>
                    <a:gd name="connsiteX36" fmla="*/ 1388004 w 1628246"/>
                    <a:gd name="connsiteY36" fmla="*/ 185737 h 1087966"/>
                    <a:gd name="connsiteX37" fmla="*/ 1337204 w 1628246"/>
                    <a:gd name="connsiteY37" fmla="*/ 153987 h 1087966"/>
                    <a:gd name="connsiteX38" fmla="*/ 1248304 w 1628246"/>
                    <a:gd name="connsiteY38" fmla="*/ 150812 h 1087966"/>
                    <a:gd name="connsiteX39" fmla="*/ 1184804 w 1628246"/>
                    <a:gd name="connsiteY39" fmla="*/ 173037 h 1087966"/>
                    <a:gd name="connsiteX40" fmla="*/ 1124479 w 1628246"/>
                    <a:gd name="connsiteY40" fmla="*/ 188912 h 1087966"/>
                    <a:gd name="connsiteX41" fmla="*/ 1054629 w 1628246"/>
                    <a:gd name="connsiteY41" fmla="*/ 144462 h 1087966"/>
                    <a:gd name="connsiteX42" fmla="*/ 914929 w 1628246"/>
                    <a:gd name="connsiteY42" fmla="*/ 20637 h 1087966"/>
                    <a:gd name="connsiteX43" fmla="*/ 886354 w 1628246"/>
                    <a:gd name="connsiteY43" fmla="*/ 20637 h 1087966"/>
                    <a:gd name="connsiteX44" fmla="*/ 768879 w 1628246"/>
                    <a:gd name="connsiteY44" fmla="*/ 55562 h 1087966"/>
                    <a:gd name="connsiteX45" fmla="*/ 686329 w 1628246"/>
                    <a:gd name="connsiteY45" fmla="*/ 58737 h 1087966"/>
                    <a:gd name="connsiteX46" fmla="*/ 486304 w 1628246"/>
                    <a:gd name="connsiteY46" fmla="*/ 65087 h 1087966"/>
                    <a:gd name="connsiteX47" fmla="*/ 457729 w 1628246"/>
                    <a:gd name="connsiteY47" fmla="*/ 65087 h 1087966"/>
                    <a:gd name="connsiteX48" fmla="*/ 435504 w 1628246"/>
                    <a:gd name="connsiteY48" fmla="*/ 112712 h 1087966"/>
                    <a:gd name="connsiteX49" fmla="*/ 384704 w 1628246"/>
                    <a:gd name="connsiteY49" fmla="*/ 236537 h 1087966"/>
                    <a:gd name="connsiteX50" fmla="*/ 403754 w 1628246"/>
                    <a:gd name="connsiteY50" fmla="*/ 328612 h 1087966"/>
                    <a:gd name="connsiteX51" fmla="*/ 365654 w 1628246"/>
                    <a:gd name="connsiteY51" fmla="*/ 449262 h 1087966"/>
                    <a:gd name="connsiteX52" fmla="*/ 365654 w 1628246"/>
                    <a:gd name="connsiteY52" fmla="*/ 500062 h 1087966"/>
                    <a:gd name="connsiteX53" fmla="*/ 352954 w 1628246"/>
                    <a:gd name="connsiteY53" fmla="*/ 503237 h 1087966"/>
                    <a:gd name="connsiteX54" fmla="*/ 245004 w 1628246"/>
                    <a:gd name="connsiteY54" fmla="*/ 541337 h 1087966"/>
                    <a:gd name="connsiteX55" fmla="*/ 213254 w 1628246"/>
                    <a:gd name="connsiteY55" fmla="*/ 592137 h 1087966"/>
                    <a:gd name="connsiteX56" fmla="*/ 181504 w 1628246"/>
                    <a:gd name="connsiteY56" fmla="*/ 588962 h 1087966"/>
                    <a:gd name="connsiteX57" fmla="*/ 57679 w 1628246"/>
                    <a:gd name="connsiteY57" fmla="*/ 715962 h 1087966"/>
                    <a:gd name="connsiteX58" fmla="*/ 29104 w 1628246"/>
                    <a:gd name="connsiteY58" fmla="*/ 823912 h 1087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628246" h="1087966">
                      <a:moveTo>
                        <a:pt x="29104" y="823912"/>
                      </a:moveTo>
                      <a:cubicBezTo>
                        <a:pt x="58208" y="835554"/>
                        <a:pt x="189971" y="795337"/>
                        <a:pt x="232304" y="785812"/>
                      </a:cubicBezTo>
                      <a:cubicBezTo>
                        <a:pt x="274637" y="776287"/>
                        <a:pt x="266700" y="768879"/>
                        <a:pt x="283104" y="766762"/>
                      </a:cubicBezTo>
                      <a:cubicBezTo>
                        <a:pt x="299508" y="764645"/>
                        <a:pt x="305329" y="778933"/>
                        <a:pt x="330729" y="773112"/>
                      </a:cubicBezTo>
                      <a:cubicBezTo>
                        <a:pt x="356129" y="767291"/>
                        <a:pt x="410104" y="750887"/>
                        <a:pt x="435504" y="731837"/>
                      </a:cubicBezTo>
                      <a:cubicBezTo>
                        <a:pt x="460904" y="712787"/>
                        <a:pt x="468312" y="676804"/>
                        <a:pt x="483129" y="658812"/>
                      </a:cubicBezTo>
                      <a:cubicBezTo>
                        <a:pt x="497946" y="640820"/>
                        <a:pt x="505883" y="628650"/>
                        <a:pt x="524404" y="623887"/>
                      </a:cubicBezTo>
                      <a:cubicBezTo>
                        <a:pt x="542925" y="619124"/>
                        <a:pt x="565679" y="618595"/>
                        <a:pt x="594254" y="630237"/>
                      </a:cubicBezTo>
                      <a:cubicBezTo>
                        <a:pt x="622829" y="641879"/>
                        <a:pt x="664633" y="683154"/>
                        <a:pt x="695854" y="693737"/>
                      </a:cubicBezTo>
                      <a:cubicBezTo>
                        <a:pt x="727075" y="704320"/>
                        <a:pt x="756708" y="699029"/>
                        <a:pt x="781579" y="693737"/>
                      </a:cubicBezTo>
                      <a:cubicBezTo>
                        <a:pt x="806450" y="688445"/>
                        <a:pt x="830792" y="667808"/>
                        <a:pt x="845079" y="661987"/>
                      </a:cubicBezTo>
                      <a:cubicBezTo>
                        <a:pt x="859366" y="656166"/>
                        <a:pt x="856721" y="656166"/>
                        <a:pt x="867304" y="658812"/>
                      </a:cubicBezTo>
                      <a:cubicBezTo>
                        <a:pt x="877887" y="661458"/>
                        <a:pt x="908579" y="677862"/>
                        <a:pt x="908579" y="677862"/>
                      </a:cubicBezTo>
                      <a:cubicBezTo>
                        <a:pt x="925512" y="685799"/>
                        <a:pt x="949854" y="703262"/>
                        <a:pt x="968904" y="706437"/>
                      </a:cubicBezTo>
                      <a:cubicBezTo>
                        <a:pt x="987954" y="709612"/>
                        <a:pt x="1009650" y="704320"/>
                        <a:pt x="1022879" y="696912"/>
                      </a:cubicBezTo>
                      <a:cubicBezTo>
                        <a:pt x="1036108" y="689504"/>
                        <a:pt x="1036108" y="672570"/>
                        <a:pt x="1048279" y="661987"/>
                      </a:cubicBezTo>
                      <a:cubicBezTo>
                        <a:pt x="1060450" y="651404"/>
                        <a:pt x="1083733" y="631295"/>
                        <a:pt x="1095904" y="633412"/>
                      </a:cubicBezTo>
                      <a:cubicBezTo>
                        <a:pt x="1108075" y="635529"/>
                        <a:pt x="1121833" y="638704"/>
                        <a:pt x="1121304" y="674687"/>
                      </a:cubicBezTo>
                      <a:cubicBezTo>
                        <a:pt x="1120775" y="710670"/>
                        <a:pt x="1096433" y="806979"/>
                        <a:pt x="1092729" y="849312"/>
                      </a:cubicBezTo>
                      <a:cubicBezTo>
                        <a:pt x="1089025" y="891645"/>
                        <a:pt x="1085321" y="902758"/>
                        <a:pt x="1099079" y="928687"/>
                      </a:cubicBezTo>
                      <a:cubicBezTo>
                        <a:pt x="1112837" y="954616"/>
                        <a:pt x="1158875" y="983720"/>
                        <a:pt x="1175279" y="1004887"/>
                      </a:cubicBezTo>
                      <a:cubicBezTo>
                        <a:pt x="1191683" y="1026054"/>
                        <a:pt x="1187450" y="1047750"/>
                        <a:pt x="1197504" y="1055687"/>
                      </a:cubicBezTo>
                      <a:cubicBezTo>
                        <a:pt x="1207558" y="1063624"/>
                        <a:pt x="1208087" y="1049337"/>
                        <a:pt x="1235604" y="1052512"/>
                      </a:cubicBezTo>
                      <a:cubicBezTo>
                        <a:pt x="1263121" y="1055687"/>
                        <a:pt x="1317096" y="1072091"/>
                        <a:pt x="1362604" y="1074737"/>
                      </a:cubicBezTo>
                      <a:cubicBezTo>
                        <a:pt x="1408112" y="1077383"/>
                        <a:pt x="1475317" y="1087966"/>
                        <a:pt x="1508654" y="1068387"/>
                      </a:cubicBezTo>
                      <a:cubicBezTo>
                        <a:pt x="1541992" y="1048808"/>
                        <a:pt x="1558925" y="1012295"/>
                        <a:pt x="1562629" y="957262"/>
                      </a:cubicBezTo>
                      <a:cubicBezTo>
                        <a:pt x="1566333" y="902229"/>
                        <a:pt x="1539875" y="781050"/>
                        <a:pt x="1530879" y="738187"/>
                      </a:cubicBezTo>
                      <a:cubicBezTo>
                        <a:pt x="1521883" y="695325"/>
                        <a:pt x="1502833" y="719137"/>
                        <a:pt x="1508654" y="700087"/>
                      </a:cubicBezTo>
                      <a:cubicBezTo>
                        <a:pt x="1514475" y="681037"/>
                        <a:pt x="1547283" y="652462"/>
                        <a:pt x="1565804" y="623887"/>
                      </a:cubicBezTo>
                      <a:cubicBezTo>
                        <a:pt x="1584325" y="595312"/>
                        <a:pt x="1611312" y="554037"/>
                        <a:pt x="1619779" y="528637"/>
                      </a:cubicBezTo>
                      <a:cubicBezTo>
                        <a:pt x="1628246" y="503237"/>
                        <a:pt x="1621896" y="486304"/>
                        <a:pt x="1616604" y="471487"/>
                      </a:cubicBezTo>
                      <a:cubicBezTo>
                        <a:pt x="1611312" y="456670"/>
                        <a:pt x="1603375" y="446616"/>
                        <a:pt x="1588029" y="439737"/>
                      </a:cubicBezTo>
                      <a:cubicBezTo>
                        <a:pt x="1572683" y="432858"/>
                        <a:pt x="1546225" y="438679"/>
                        <a:pt x="1524529" y="430212"/>
                      </a:cubicBezTo>
                      <a:cubicBezTo>
                        <a:pt x="1502833" y="421745"/>
                        <a:pt x="1468437" y="412220"/>
                        <a:pt x="1457854" y="388937"/>
                      </a:cubicBezTo>
                      <a:cubicBezTo>
                        <a:pt x="1447271" y="365654"/>
                        <a:pt x="1457325" y="318029"/>
                        <a:pt x="1461029" y="290512"/>
                      </a:cubicBezTo>
                      <a:cubicBezTo>
                        <a:pt x="1464733" y="262995"/>
                        <a:pt x="1492250" y="241299"/>
                        <a:pt x="1480079" y="223837"/>
                      </a:cubicBezTo>
                      <a:cubicBezTo>
                        <a:pt x="1467908" y="206375"/>
                        <a:pt x="1411817" y="197379"/>
                        <a:pt x="1388004" y="185737"/>
                      </a:cubicBezTo>
                      <a:cubicBezTo>
                        <a:pt x="1364191" y="174095"/>
                        <a:pt x="1360487" y="159808"/>
                        <a:pt x="1337204" y="153987"/>
                      </a:cubicBezTo>
                      <a:cubicBezTo>
                        <a:pt x="1313921" y="148166"/>
                        <a:pt x="1273704" y="147637"/>
                        <a:pt x="1248304" y="150812"/>
                      </a:cubicBezTo>
                      <a:cubicBezTo>
                        <a:pt x="1222904" y="153987"/>
                        <a:pt x="1205441" y="166687"/>
                        <a:pt x="1184804" y="173037"/>
                      </a:cubicBezTo>
                      <a:cubicBezTo>
                        <a:pt x="1164167" y="179387"/>
                        <a:pt x="1146175" y="193674"/>
                        <a:pt x="1124479" y="188912"/>
                      </a:cubicBezTo>
                      <a:cubicBezTo>
                        <a:pt x="1102783" y="184150"/>
                        <a:pt x="1089554" y="172508"/>
                        <a:pt x="1054629" y="144462"/>
                      </a:cubicBezTo>
                      <a:cubicBezTo>
                        <a:pt x="1019704" y="116416"/>
                        <a:pt x="942975" y="41275"/>
                        <a:pt x="914929" y="20637"/>
                      </a:cubicBezTo>
                      <a:cubicBezTo>
                        <a:pt x="886883" y="0"/>
                        <a:pt x="910696" y="14816"/>
                        <a:pt x="886354" y="20637"/>
                      </a:cubicBezTo>
                      <a:cubicBezTo>
                        <a:pt x="862012" y="26458"/>
                        <a:pt x="802217" y="49212"/>
                        <a:pt x="768879" y="55562"/>
                      </a:cubicBezTo>
                      <a:cubicBezTo>
                        <a:pt x="735542" y="61912"/>
                        <a:pt x="686329" y="58737"/>
                        <a:pt x="686329" y="58737"/>
                      </a:cubicBezTo>
                      <a:lnTo>
                        <a:pt x="486304" y="65087"/>
                      </a:lnTo>
                      <a:cubicBezTo>
                        <a:pt x="448204" y="66145"/>
                        <a:pt x="466196" y="57150"/>
                        <a:pt x="457729" y="65087"/>
                      </a:cubicBezTo>
                      <a:cubicBezTo>
                        <a:pt x="449262" y="73025"/>
                        <a:pt x="447675" y="84137"/>
                        <a:pt x="435504" y="112712"/>
                      </a:cubicBezTo>
                      <a:cubicBezTo>
                        <a:pt x="423333" y="141287"/>
                        <a:pt x="389996" y="200554"/>
                        <a:pt x="384704" y="236537"/>
                      </a:cubicBezTo>
                      <a:cubicBezTo>
                        <a:pt x="379412" y="272520"/>
                        <a:pt x="406929" y="293158"/>
                        <a:pt x="403754" y="328612"/>
                      </a:cubicBezTo>
                      <a:cubicBezTo>
                        <a:pt x="400579" y="364066"/>
                        <a:pt x="372004" y="420687"/>
                        <a:pt x="365654" y="449262"/>
                      </a:cubicBezTo>
                      <a:cubicBezTo>
                        <a:pt x="359304" y="477837"/>
                        <a:pt x="367771" y="491066"/>
                        <a:pt x="365654" y="500062"/>
                      </a:cubicBezTo>
                      <a:cubicBezTo>
                        <a:pt x="363537" y="509058"/>
                        <a:pt x="373062" y="496358"/>
                        <a:pt x="352954" y="503237"/>
                      </a:cubicBezTo>
                      <a:cubicBezTo>
                        <a:pt x="332846" y="510116"/>
                        <a:pt x="268287" y="526520"/>
                        <a:pt x="245004" y="541337"/>
                      </a:cubicBezTo>
                      <a:cubicBezTo>
                        <a:pt x="221721" y="556154"/>
                        <a:pt x="223837" y="584200"/>
                        <a:pt x="213254" y="592137"/>
                      </a:cubicBezTo>
                      <a:cubicBezTo>
                        <a:pt x="202671" y="600074"/>
                        <a:pt x="207433" y="568325"/>
                        <a:pt x="181504" y="588962"/>
                      </a:cubicBezTo>
                      <a:cubicBezTo>
                        <a:pt x="155575" y="609600"/>
                        <a:pt x="84666" y="677333"/>
                        <a:pt x="57679" y="715962"/>
                      </a:cubicBezTo>
                      <a:cubicBezTo>
                        <a:pt x="30692" y="754591"/>
                        <a:pt x="0" y="812270"/>
                        <a:pt x="29104" y="82391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9" name="자유형 508"/>
                <p:cNvSpPr/>
                <p:nvPr/>
              </p:nvSpPr>
              <p:spPr>
                <a:xfrm>
                  <a:off x="5732287" y="2326249"/>
                  <a:ext cx="1192424" cy="1097570"/>
                </a:xfrm>
                <a:custGeom>
                  <a:avLst/>
                  <a:gdLst>
                    <a:gd name="connsiteX0" fmla="*/ 12700 w 1269471"/>
                    <a:gd name="connsiteY0" fmla="*/ 683683 h 1184275"/>
                    <a:gd name="connsiteX1" fmla="*/ 44450 w 1269471"/>
                    <a:gd name="connsiteY1" fmla="*/ 775758 h 1184275"/>
                    <a:gd name="connsiteX2" fmla="*/ 149225 w 1269471"/>
                    <a:gd name="connsiteY2" fmla="*/ 842433 h 1184275"/>
                    <a:gd name="connsiteX3" fmla="*/ 365125 w 1269471"/>
                    <a:gd name="connsiteY3" fmla="*/ 937683 h 1184275"/>
                    <a:gd name="connsiteX4" fmla="*/ 460375 w 1269471"/>
                    <a:gd name="connsiteY4" fmla="*/ 963083 h 1184275"/>
                    <a:gd name="connsiteX5" fmla="*/ 428625 w 1269471"/>
                    <a:gd name="connsiteY5" fmla="*/ 1042458 h 1184275"/>
                    <a:gd name="connsiteX6" fmla="*/ 434975 w 1269471"/>
                    <a:gd name="connsiteY6" fmla="*/ 1086908 h 1184275"/>
                    <a:gd name="connsiteX7" fmla="*/ 508000 w 1269471"/>
                    <a:gd name="connsiteY7" fmla="*/ 1128183 h 1184275"/>
                    <a:gd name="connsiteX8" fmla="*/ 679450 w 1269471"/>
                    <a:gd name="connsiteY8" fmla="*/ 1178983 h 1184275"/>
                    <a:gd name="connsiteX9" fmla="*/ 898525 w 1269471"/>
                    <a:gd name="connsiteY9" fmla="*/ 1159933 h 1184275"/>
                    <a:gd name="connsiteX10" fmla="*/ 1082675 w 1269471"/>
                    <a:gd name="connsiteY10" fmla="*/ 1159933 h 1184275"/>
                    <a:gd name="connsiteX11" fmla="*/ 1130300 w 1269471"/>
                    <a:gd name="connsiteY11" fmla="*/ 1115483 h 1184275"/>
                    <a:gd name="connsiteX12" fmla="*/ 1130300 w 1269471"/>
                    <a:gd name="connsiteY12" fmla="*/ 1067858 h 1184275"/>
                    <a:gd name="connsiteX13" fmla="*/ 1155700 w 1269471"/>
                    <a:gd name="connsiteY13" fmla="*/ 1032933 h 1184275"/>
                    <a:gd name="connsiteX14" fmla="*/ 1244600 w 1269471"/>
                    <a:gd name="connsiteY14" fmla="*/ 1001183 h 1184275"/>
                    <a:gd name="connsiteX15" fmla="*/ 1266825 w 1269471"/>
                    <a:gd name="connsiteY15" fmla="*/ 972608 h 1184275"/>
                    <a:gd name="connsiteX16" fmla="*/ 1228725 w 1269471"/>
                    <a:gd name="connsiteY16" fmla="*/ 928158 h 1184275"/>
                    <a:gd name="connsiteX17" fmla="*/ 1152525 w 1269471"/>
                    <a:gd name="connsiteY17" fmla="*/ 804333 h 1184275"/>
                    <a:gd name="connsiteX18" fmla="*/ 1073150 w 1269471"/>
                    <a:gd name="connsiteY18" fmla="*/ 693208 h 1184275"/>
                    <a:gd name="connsiteX19" fmla="*/ 996950 w 1269471"/>
                    <a:gd name="connsiteY19" fmla="*/ 648758 h 1184275"/>
                    <a:gd name="connsiteX20" fmla="*/ 987425 w 1269471"/>
                    <a:gd name="connsiteY20" fmla="*/ 626533 h 1184275"/>
                    <a:gd name="connsiteX21" fmla="*/ 981075 w 1269471"/>
                    <a:gd name="connsiteY21" fmla="*/ 591608 h 1184275"/>
                    <a:gd name="connsiteX22" fmla="*/ 1057275 w 1269471"/>
                    <a:gd name="connsiteY22" fmla="*/ 537633 h 1184275"/>
                    <a:gd name="connsiteX23" fmla="*/ 1066800 w 1269471"/>
                    <a:gd name="connsiteY23" fmla="*/ 512233 h 1184275"/>
                    <a:gd name="connsiteX24" fmla="*/ 1031875 w 1269471"/>
                    <a:gd name="connsiteY24" fmla="*/ 464608 h 1184275"/>
                    <a:gd name="connsiteX25" fmla="*/ 1054100 w 1269471"/>
                    <a:gd name="connsiteY25" fmla="*/ 378883 h 1184275"/>
                    <a:gd name="connsiteX26" fmla="*/ 1079500 w 1269471"/>
                    <a:gd name="connsiteY26" fmla="*/ 296333 h 1184275"/>
                    <a:gd name="connsiteX27" fmla="*/ 1038225 w 1269471"/>
                    <a:gd name="connsiteY27" fmla="*/ 131233 h 1184275"/>
                    <a:gd name="connsiteX28" fmla="*/ 981075 w 1269471"/>
                    <a:gd name="connsiteY28" fmla="*/ 20108 h 1184275"/>
                    <a:gd name="connsiteX29" fmla="*/ 787400 w 1269471"/>
                    <a:gd name="connsiteY29" fmla="*/ 10583 h 1184275"/>
                    <a:gd name="connsiteX30" fmla="*/ 752475 w 1269471"/>
                    <a:gd name="connsiteY30" fmla="*/ 64558 h 1184275"/>
                    <a:gd name="connsiteX31" fmla="*/ 768350 w 1269471"/>
                    <a:gd name="connsiteY31" fmla="*/ 96308 h 1184275"/>
                    <a:gd name="connsiteX32" fmla="*/ 698500 w 1269471"/>
                    <a:gd name="connsiteY32" fmla="*/ 150283 h 1184275"/>
                    <a:gd name="connsiteX33" fmla="*/ 581025 w 1269471"/>
                    <a:gd name="connsiteY33" fmla="*/ 220133 h 1184275"/>
                    <a:gd name="connsiteX34" fmla="*/ 546100 w 1269471"/>
                    <a:gd name="connsiteY34" fmla="*/ 255058 h 1184275"/>
                    <a:gd name="connsiteX35" fmla="*/ 530225 w 1269471"/>
                    <a:gd name="connsiteY35" fmla="*/ 277283 h 1184275"/>
                    <a:gd name="connsiteX36" fmla="*/ 549275 w 1269471"/>
                    <a:gd name="connsiteY36" fmla="*/ 318558 h 1184275"/>
                    <a:gd name="connsiteX37" fmla="*/ 539750 w 1269471"/>
                    <a:gd name="connsiteY37" fmla="*/ 350308 h 1184275"/>
                    <a:gd name="connsiteX38" fmla="*/ 479425 w 1269471"/>
                    <a:gd name="connsiteY38" fmla="*/ 401108 h 1184275"/>
                    <a:gd name="connsiteX39" fmla="*/ 400050 w 1269471"/>
                    <a:gd name="connsiteY39" fmla="*/ 407458 h 1184275"/>
                    <a:gd name="connsiteX40" fmla="*/ 384175 w 1269471"/>
                    <a:gd name="connsiteY40" fmla="*/ 442383 h 1184275"/>
                    <a:gd name="connsiteX41" fmla="*/ 387350 w 1269471"/>
                    <a:gd name="connsiteY41" fmla="*/ 477308 h 1184275"/>
                    <a:gd name="connsiteX42" fmla="*/ 365125 w 1269471"/>
                    <a:gd name="connsiteY42" fmla="*/ 509058 h 1184275"/>
                    <a:gd name="connsiteX43" fmla="*/ 269875 w 1269471"/>
                    <a:gd name="connsiteY43" fmla="*/ 509058 h 1184275"/>
                    <a:gd name="connsiteX44" fmla="*/ 257175 w 1269471"/>
                    <a:gd name="connsiteY44" fmla="*/ 442383 h 1184275"/>
                    <a:gd name="connsiteX45" fmla="*/ 231775 w 1269471"/>
                    <a:gd name="connsiteY45" fmla="*/ 420158 h 1184275"/>
                    <a:gd name="connsiteX46" fmla="*/ 155575 w 1269471"/>
                    <a:gd name="connsiteY46" fmla="*/ 426508 h 1184275"/>
                    <a:gd name="connsiteX47" fmla="*/ 133350 w 1269471"/>
                    <a:gd name="connsiteY47" fmla="*/ 528108 h 1184275"/>
                    <a:gd name="connsiteX48" fmla="*/ 120650 w 1269471"/>
                    <a:gd name="connsiteY48" fmla="*/ 575733 h 1184275"/>
                    <a:gd name="connsiteX49" fmla="*/ 12700 w 1269471"/>
                    <a:gd name="connsiteY49" fmla="*/ 683683 h 1184275"/>
                    <a:gd name="connsiteX0" fmla="*/ 12700 w 1269471"/>
                    <a:gd name="connsiteY0" fmla="*/ 752020 h 1252612"/>
                    <a:gd name="connsiteX1" fmla="*/ 44450 w 1269471"/>
                    <a:gd name="connsiteY1" fmla="*/ 844095 h 1252612"/>
                    <a:gd name="connsiteX2" fmla="*/ 149225 w 1269471"/>
                    <a:gd name="connsiteY2" fmla="*/ 910770 h 1252612"/>
                    <a:gd name="connsiteX3" fmla="*/ 365125 w 1269471"/>
                    <a:gd name="connsiteY3" fmla="*/ 1006020 h 1252612"/>
                    <a:gd name="connsiteX4" fmla="*/ 460375 w 1269471"/>
                    <a:gd name="connsiteY4" fmla="*/ 1031420 h 1252612"/>
                    <a:gd name="connsiteX5" fmla="*/ 428625 w 1269471"/>
                    <a:gd name="connsiteY5" fmla="*/ 1110795 h 1252612"/>
                    <a:gd name="connsiteX6" fmla="*/ 434975 w 1269471"/>
                    <a:gd name="connsiteY6" fmla="*/ 1155245 h 1252612"/>
                    <a:gd name="connsiteX7" fmla="*/ 508000 w 1269471"/>
                    <a:gd name="connsiteY7" fmla="*/ 1196520 h 1252612"/>
                    <a:gd name="connsiteX8" fmla="*/ 679450 w 1269471"/>
                    <a:gd name="connsiteY8" fmla="*/ 1247320 h 1252612"/>
                    <a:gd name="connsiteX9" fmla="*/ 898525 w 1269471"/>
                    <a:gd name="connsiteY9" fmla="*/ 1228270 h 1252612"/>
                    <a:gd name="connsiteX10" fmla="*/ 1082675 w 1269471"/>
                    <a:gd name="connsiteY10" fmla="*/ 1228270 h 1252612"/>
                    <a:gd name="connsiteX11" fmla="*/ 1130300 w 1269471"/>
                    <a:gd name="connsiteY11" fmla="*/ 1183820 h 1252612"/>
                    <a:gd name="connsiteX12" fmla="*/ 1130300 w 1269471"/>
                    <a:gd name="connsiteY12" fmla="*/ 1136195 h 1252612"/>
                    <a:gd name="connsiteX13" fmla="*/ 1155700 w 1269471"/>
                    <a:gd name="connsiteY13" fmla="*/ 1101270 h 1252612"/>
                    <a:gd name="connsiteX14" fmla="*/ 1244600 w 1269471"/>
                    <a:gd name="connsiteY14" fmla="*/ 1069520 h 1252612"/>
                    <a:gd name="connsiteX15" fmla="*/ 1266825 w 1269471"/>
                    <a:gd name="connsiteY15" fmla="*/ 1040945 h 1252612"/>
                    <a:gd name="connsiteX16" fmla="*/ 1228725 w 1269471"/>
                    <a:gd name="connsiteY16" fmla="*/ 996495 h 1252612"/>
                    <a:gd name="connsiteX17" fmla="*/ 1152525 w 1269471"/>
                    <a:gd name="connsiteY17" fmla="*/ 872670 h 1252612"/>
                    <a:gd name="connsiteX18" fmla="*/ 1073150 w 1269471"/>
                    <a:gd name="connsiteY18" fmla="*/ 761545 h 1252612"/>
                    <a:gd name="connsiteX19" fmla="*/ 996950 w 1269471"/>
                    <a:gd name="connsiteY19" fmla="*/ 717095 h 1252612"/>
                    <a:gd name="connsiteX20" fmla="*/ 987425 w 1269471"/>
                    <a:gd name="connsiteY20" fmla="*/ 694870 h 1252612"/>
                    <a:gd name="connsiteX21" fmla="*/ 981075 w 1269471"/>
                    <a:gd name="connsiteY21" fmla="*/ 659945 h 1252612"/>
                    <a:gd name="connsiteX22" fmla="*/ 1057275 w 1269471"/>
                    <a:gd name="connsiteY22" fmla="*/ 605970 h 1252612"/>
                    <a:gd name="connsiteX23" fmla="*/ 1066800 w 1269471"/>
                    <a:gd name="connsiteY23" fmla="*/ 580570 h 1252612"/>
                    <a:gd name="connsiteX24" fmla="*/ 1031875 w 1269471"/>
                    <a:gd name="connsiteY24" fmla="*/ 532945 h 1252612"/>
                    <a:gd name="connsiteX25" fmla="*/ 1054100 w 1269471"/>
                    <a:gd name="connsiteY25" fmla="*/ 447220 h 1252612"/>
                    <a:gd name="connsiteX26" fmla="*/ 1079500 w 1269471"/>
                    <a:gd name="connsiteY26" fmla="*/ 364670 h 1252612"/>
                    <a:gd name="connsiteX27" fmla="*/ 1038225 w 1269471"/>
                    <a:gd name="connsiteY27" fmla="*/ 199570 h 1252612"/>
                    <a:gd name="connsiteX28" fmla="*/ 954906 w 1269471"/>
                    <a:gd name="connsiteY28" fmla="*/ 20108 h 1252612"/>
                    <a:gd name="connsiteX29" fmla="*/ 787400 w 1269471"/>
                    <a:gd name="connsiteY29" fmla="*/ 78920 h 1252612"/>
                    <a:gd name="connsiteX30" fmla="*/ 752475 w 1269471"/>
                    <a:gd name="connsiteY30" fmla="*/ 132895 h 1252612"/>
                    <a:gd name="connsiteX31" fmla="*/ 768350 w 1269471"/>
                    <a:gd name="connsiteY31" fmla="*/ 164645 h 1252612"/>
                    <a:gd name="connsiteX32" fmla="*/ 698500 w 1269471"/>
                    <a:gd name="connsiteY32" fmla="*/ 218620 h 1252612"/>
                    <a:gd name="connsiteX33" fmla="*/ 581025 w 1269471"/>
                    <a:gd name="connsiteY33" fmla="*/ 288470 h 1252612"/>
                    <a:gd name="connsiteX34" fmla="*/ 546100 w 1269471"/>
                    <a:gd name="connsiteY34" fmla="*/ 323395 h 1252612"/>
                    <a:gd name="connsiteX35" fmla="*/ 530225 w 1269471"/>
                    <a:gd name="connsiteY35" fmla="*/ 345620 h 1252612"/>
                    <a:gd name="connsiteX36" fmla="*/ 549275 w 1269471"/>
                    <a:gd name="connsiteY36" fmla="*/ 386895 h 1252612"/>
                    <a:gd name="connsiteX37" fmla="*/ 539750 w 1269471"/>
                    <a:gd name="connsiteY37" fmla="*/ 418645 h 1252612"/>
                    <a:gd name="connsiteX38" fmla="*/ 479425 w 1269471"/>
                    <a:gd name="connsiteY38" fmla="*/ 469445 h 1252612"/>
                    <a:gd name="connsiteX39" fmla="*/ 400050 w 1269471"/>
                    <a:gd name="connsiteY39" fmla="*/ 475795 h 1252612"/>
                    <a:gd name="connsiteX40" fmla="*/ 384175 w 1269471"/>
                    <a:gd name="connsiteY40" fmla="*/ 510720 h 1252612"/>
                    <a:gd name="connsiteX41" fmla="*/ 387350 w 1269471"/>
                    <a:gd name="connsiteY41" fmla="*/ 545645 h 1252612"/>
                    <a:gd name="connsiteX42" fmla="*/ 365125 w 1269471"/>
                    <a:gd name="connsiteY42" fmla="*/ 577395 h 1252612"/>
                    <a:gd name="connsiteX43" fmla="*/ 269875 w 1269471"/>
                    <a:gd name="connsiteY43" fmla="*/ 577395 h 1252612"/>
                    <a:gd name="connsiteX44" fmla="*/ 257175 w 1269471"/>
                    <a:gd name="connsiteY44" fmla="*/ 510720 h 1252612"/>
                    <a:gd name="connsiteX45" fmla="*/ 231775 w 1269471"/>
                    <a:gd name="connsiteY45" fmla="*/ 488495 h 1252612"/>
                    <a:gd name="connsiteX46" fmla="*/ 155575 w 1269471"/>
                    <a:gd name="connsiteY46" fmla="*/ 494845 h 1252612"/>
                    <a:gd name="connsiteX47" fmla="*/ 133350 w 1269471"/>
                    <a:gd name="connsiteY47" fmla="*/ 596445 h 1252612"/>
                    <a:gd name="connsiteX48" fmla="*/ 120650 w 1269471"/>
                    <a:gd name="connsiteY48" fmla="*/ 644070 h 1252612"/>
                    <a:gd name="connsiteX49" fmla="*/ 12700 w 1269471"/>
                    <a:gd name="connsiteY49" fmla="*/ 752020 h 1252612"/>
                    <a:gd name="connsiteX0" fmla="*/ 12700 w 1269471"/>
                    <a:gd name="connsiteY0" fmla="*/ 738262 h 1238854"/>
                    <a:gd name="connsiteX1" fmla="*/ 44450 w 1269471"/>
                    <a:gd name="connsiteY1" fmla="*/ 830337 h 1238854"/>
                    <a:gd name="connsiteX2" fmla="*/ 149225 w 1269471"/>
                    <a:gd name="connsiteY2" fmla="*/ 897012 h 1238854"/>
                    <a:gd name="connsiteX3" fmla="*/ 365125 w 1269471"/>
                    <a:gd name="connsiteY3" fmla="*/ 992262 h 1238854"/>
                    <a:gd name="connsiteX4" fmla="*/ 460375 w 1269471"/>
                    <a:gd name="connsiteY4" fmla="*/ 1017662 h 1238854"/>
                    <a:gd name="connsiteX5" fmla="*/ 428625 w 1269471"/>
                    <a:gd name="connsiteY5" fmla="*/ 1097037 h 1238854"/>
                    <a:gd name="connsiteX6" fmla="*/ 434975 w 1269471"/>
                    <a:gd name="connsiteY6" fmla="*/ 1141487 h 1238854"/>
                    <a:gd name="connsiteX7" fmla="*/ 508000 w 1269471"/>
                    <a:gd name="connsiteY7" fmla="*/ 1182762 h 1238854"/>
                    <a:gd name="connsiteX8" fmla="*/ 679450 w 1269471"/>
                    <a:gd name="connsiteY8" fmla="*/ 1233562 h 1238854"/>
                    <a:gd name="connsiteX9" fmla="*/ 898525 w 1269471"/>
                    <a:gd name="connsiteY9" fmla="*/ 1214512 h 1238854"/>
                    <a:gd name="connsiteX10" fmla="*/ 1082675 w 1269471"/>
                    <a:gd name="connsiteY10" fmla="*/ 1214512 h 1238854"/>
                    <a:gd name="connsiteX11" fmla="*/ 1130300 w 1269471"/>
                    <a:gd name="connsiteY11" fmla="*/ 1170062 h 1238854"/>
                    <a:gd name="connsiteX12" fmla="*/ 1130300 w 1269471"/>
                    <a:gd name="connsiteY12" fmla="*/ 1122437 h 1238854"/>
                    <a:gd name="connsiteX13" fmla="*/ 1155700 w 1269471"/>
                    <a:gd name="connsiteY13" fmla="*/ 1087512 h 1238854"/>
                    <a:gd name="connsiteX14" fmla="*/ 1244600 w 1269471"/>
                    <a:gd name="connsiteY14" fmla="*/ 1055762 h 1238854"/>
                    <a:gd name="connsiteX15" fmla="*/ 1266825 w 1269471"/>
                    <a:gd name="connsiteY15" fmla="*/ 1027187 h 1238854"/>
                    <a:gd name="connsiteX16" fmla="*/ 1228725 w 1269471"/>
                    <a:gd name="connsiteY16" fmla="*/ 982737 h 1238854"/>
                    <a:gd name="connsiteX17" fmla="*/ 1152525 w 1269471"/>
                    <a:gd name="connsiteY17" fmla="*/ 858912 h 1238854"/>
                    <a:gd name="connsiteX18" fmla="*/ 1073150 w 1269471"/>
                    <a:gd name="connsiteY18" fmla="*/ 747787 h 1238854"/>
                    <a:gd name="connsiteX19" fmla="*/ 996950 w 1269471"/>
                    <a:gd name="connsiteY19" fmla="*/ 703337 h 1238854"/>
                    <a:gd name="connsiteX20" fmla="*/ 987425 w 1269471"/>
                    <a:gd name="connsiteY20" fmla="*/ 681112 h 1238854"/>
                    <a:gd name="connsiteX21" fmla="*/ 981075 w 1269471"/>
                    <a:gd name="connsiteY21" fmla="*/ 646187 h 1238854"/>
                    <a:gd name="connsiteX22" fmla="*/ 1057275 w 1269471"/>
                    <a:gd name="connsiteY22" fmla="*/ 592212 h 1238854"/>
                    <a:gd name="connsiteX23" fmla="*/ 1066800 w 1269471"/>
                    <a:gd name="connsiteY23" fmla="*/ 566812 h 1238854"/>
                    <a:gd name="connsiteX24" fmla="*/ 1031875 w 1269471"/>
                    <a:gd name="connsiteY24" fmla="*/ 519187 h 1238854"/>
                    <a:gd name="connsiteX25" fmla="*/ 1054100 w 1269471"/>
                    <a:gd name="connsiteY25" fmla="*/ 433462 h 1238854"/>
                    <a:gd name="connsiteX26" fmla="*/ 1079500 w 1269471"/>
                    <a:gd name="connsiteY26" fmla="*/ 350912 h 1238854"/>
                    <a:gd name="connsiteX27" fmla="*/ 1038225 w 1269471"/>
                    <a:gd name="connsiteY27" fmla="*/ 185812 h 1238854"/>
                    <a:gd name="connsiteX28" fmla="*/ 954906 w 1269471"/>
                    <a:gd name="connsiteY28" fmla="*/ 6350 h 1238854"/>
                    <a:gd name="connsiteX29" fmla="*/ 904875 w 1269471"/>
                    <a:gd name="connsiteY29" fmla="*/ 147712 h 1238854"/>
                    <a:gd name="connsiteX30" fmla="*/ 752475 w 1269471"/>
                    <a:gd name="connsiteY30" fmla="*/ 119137 h 1238854"/>
                    <a:gd name="connsiteX31" fmla="*/ 768350 w 1269471"/>
                    <a:gd name="connsiteY31" fmla="*/ 150887 h 1238854"/>
                    <a:gd name="connsiteX32" fmla="*/ 698500 w 1269471"/>
                    <a:gd name="connsiteY32" fmla="*/ 204862 h 1238854"/>
                    <a:gd name="connsiteX33" fmla="*/ 581025 w 1269471"/>
                    <a:gd name="connsiteY33" fmla="*/ 274712 h 1238854"/>
                    <a:gd name="connsiteX34" fmla="*/ 546100 w 1269471"/>
                    <a:gd name="connsiteY34" fmla="*/ 309637 h 1238854"/>
                    <a:gd name="connsiteX35" fmla="*/ 530225 w 1269471"/>
                    <a:gd name="connsiteY35" fmla="*/ 331862 h 1238854"/>
                    <a:gd name="connsiteX36" fmla="*/ 549275 w 1269471"/>
                    <a:gd name="connsiteY36" fmla="*/ 373137 h 1238854"/>
                    <a:gd name="connsiteX37" fmla="*/ 539750 w 1269471"/>
                    <a:gd name="connsiteY37" fmla="*/ 404887 h 1238854"/>
                    <a:gd name="connsiteX38" fmla="*/ 479425 w 1269471"/>
                    <a:gd name="connsiteY38" fmla="*/ 455687 h 1238854"/>
                    <a:gd name="connsiteX39" fmla="*/ 400050 w 1269471"/>
                    <a:gd name="connsiteY39" fmla="*/ 462037 h 1238854"/>
                    <a:gd name="connsiteX40" fmla="*/ 384175 w 1269471"/>
                    <a:gd name="connsiteY40" fmla="*/ 496962 h 1238854"/>
                    <a:gd name="connsiteX41" fmla="*/ 387350 w 1269471"/>
                    <a:gd name="connsiteY41" fmla="*/ 531887 h 1238854"/>
                    <a:gd name="connsiteX42" fmla="*/ 365125 w 1269471"/>
                    <a:gd name="connsiteY42" fmla="*/ 563637 h 1238854"/>
                    <a:gd name="connsiteX43" fmla="*/ 269875 w 1269471"/>
                    <a:gd name="connsiteY43" fmla="*/ 563637 h 1238854"/>
                    <a:gd name="connsiteX44" fmla="*/ 257175 w 1269471"/>
                    <a:gd name="connsiteY44" fmla="*/ 496962 h 1238854"/>
                    <a:gd name="connsiteX45" fmla="*/ 231775 w 1269471"/>
                    <a:gd name="connsiteY45" fmla="*/ 474737 h 1238854"/>
                    <a:gd name="connsiteX46" fmla="*/ 155575 w 1269471"/>
                    <a:gd name="connsiteY46" fmla="*/ 481087 h 1238854"/>
                    <a:gd name="connsiteX47" fmla="*/ 133350 w 1269471"/>
                    <a:gd name="connsiteY47" fmla="*/ 582687 h 1238854"/>
                    <a:gd name="connsiteX48" fmla="*/ 120650 w 1269471"/>
                    <a:gd name="connsiteY48" fmla="*/ 630312 h 1238854"/>
                    <a:gd name="connsiteX49" fmla="*/ 12700 w 1269471"/>
                    <a:gd name="connsiteY49" fmla="*/ 738262 h 1238854"/>
                    <a:gd name="connsiteX0" fmla="*/ 12700 w 1269471"/>
                    <a:gd name="connsiteY0" fmla="*/ 750433 h 1251025"/>
                    <a:gd name="connsiteX1" fmla="*/ 44450 w 1269471"/>
                    <a:gd name="connsiteY1" fmla="*/ 842508 h 1251025"/>
                    <a:gd name="connsiteX2" fmla="*/ 149225 w 1269471"/>
                    <a:gd name="connsiteY2" fmla="*/ 909183 h 1251025"/>
                    <a:gd name="connsiteX3" fmla="*/ 365125 w 1269471"/>
                    <a:gd name="connsiteY3" fmla="*/ 1004433 h 1251025"/>
                    <a:gd name="connsiteX4" fmla="*/ 460375 w 1269471"/>
                    <a:gd name="connsiteY4" fmla="*/ 1029833 h 1251025"/>
                    <a:gd name="connsiteX5" fmla="*/ 428625 w 1269471"/>
                    <a:gd name="connsiteY5" fmla="*/ 1109208 h 1251025"/>
                    <a:gd name="connsiteX6" fmla="*/ 434975 w 1269471"/>
                    <a:gd name="connsiteY6" fmla="*/ 1153658 h 1251025"/>
                    <a:gd name="connsiteX7" fmla="*/ 508000 w 1269471"/>
                    <a:gd name="connsiteY7" fmla="*/ 1194933 h 1251025"/>
                    <a:gd name="connsiteX8" fmla="*/ 679450 w 1269471"/>
                    <a:gd name="connsiteY8" fmla="*/ 1245733 h 1251025"/>
                    <a:gd name="connsiteX9" fmla="*/ 898525 w 1269471"/>
                    <a:gd name="connsiteY9" fmla="*/ 1226683 h 1251025"/>
                    <a:gd name="connsiteX10" fmla="*/ 1082675 w 1269471"/>
                    <a:gd name="connsiteY10" fmla="*/ 1226683 h 1251025"/>
                    <a:gd name="connsiteX11" fmla="*/ 1130300 w 1269471"/>
                    <a:gd name="connsiteY11" fmla="*/ 1182233 h 1251025"/>
                    <a:gd name="connsiteX12" fmla="*/ 1130300 w 1269471"/>
                    <a:gd name="connsiteY12" fmla="*/ 1134608 h 1251025"/>
                    <a:gd name="connsiteX13" fmla="*/ 1155700 w 1269471"/>
                    <a:gd name="connsiteY13" fmla="*/ 1099683 h 1251025"/>
                    <a:gd name="connsiteX14" fmla="*/ 1244600 w 1269471"/>
                    <a:gd name="connsiteY14" fmla="*/ 1067933 h 1251025"/>
                    <a:gd name="connsiteX15" fmla="*/ 1266825 w 1269471"/>
                    <a:gd name="connsiteY15" fmla="*/ 1039358 h 1251025"/>
                    <a:gd name="connsiteX16" fmla="*/ 1228725 w 1269471"/>
                    <a:gd name="connsiteY16" fmla="*/ 994908 h 1251025"/>
                    <a:gd name="connsiteX17" fmla="*/ 1152525 w 1269471"/>
                    <a:gd name="connsiteY17" fmla="*/ 871083 h 1251025"/>
                    <a:gd name="connsiteX18" fmla="*/ 1073150 w 1269471"/>
                    <a:gd name="connsiteY18" fmla="*/ 759958 h 1251025"/>
                    <a:gd name="connsiteX19" fmla="*/ 996950 w 1269471"/>
                    <a:gd name="connsiteY19" fmla="*/ 715508 h 1251025"/>
                    <a:gd name="connsiteX20" fmla="*/ 987425 w 1269471"/>
                    <a:gd name="connsiteY20" fmla="*/ 693283 h 1251025"/>
                    <a:gd name="connsiteX21" fmla="*/ 981075 w 1269471"/>
                    <a:gd name="connsiteY21" fmla="*/ 658358 h 1251025"/>
                    <a:gd name="connsiteX22" fmla="*/ 1057275 w 1269471"/>
                    <a:gd name="connsiteY22" fmla="*/ 604383 h 1251025"/>
                    <a:gd name="connsiteX23" fmla="*/ 1066800 w 1269471"/>
                    <a:gd name="connsiteY23" fmla="*/ 578983 h 1251025"/>
                    <a:gd name="connsiteX24" fmla="*/ 1031875 w 1269471"/>
                    <a:gd name="connsiteY24" fmla="*/ 531358 h 1251025"/>
                    <a:gd name="connsiteX25" fmla="*/ 1054100 w 1269471"/>
                    <a:gd name="connsiteY25" fmla="*/ 445633 h 1251025"/>
                    <a:gd name="connsiteX26" fmla="*/ 1079500 w 1269471"/>
                    <a:gd name="connsiteY26" fmla="*/ 363083 h 1251025"/>
                    <a:gd name="connsiteX27" fmla="*/ 1038225 w 1269471"/>
                    <a:gd name="connsiteY27" fmla="*/ 197983 h 1251025"/>
                    <a:gd name="connsiteX28" fmla="*/ 954906 w 1269471"/>
                    <a:gd name="connsiteY28" fmla="*/ 18521 h 1251025"/>
                    <a:gd name="connsiteX29" fmla="*/ 835025 w 1269471"/>
                    <a:gd name="connsiteY29" fmla="*/ 86858 h 1251025"/>
                    <a:gd name="connsiteX30" fmla="*/ 752475 w 1269471"/>
                    <a:gd name="connsiteY30" fmla="*/ 131308 h 1251025"/>
                    <a:gd name="connsiteX31" fmla="*/ 768350 w 1269471"/>
                    <a:gd name="connsiteY31" fmla="*/ 163058 h 1251025"/>
                    <a:gd name="connsiteX32" fmla="*/ 698500 w 1269471"/>
                    <a:gd name="connsiteY32" fmla="*/ 217033 h 1251025"/>
                    <a:gd name="connsiteX33" fmla="*/ 581025 w 1269471"/>
                    <a:gd name="connsiteY33" fmla="*/ 286883 h 1251025"/>
                    <a:gd name="connsiteX34" fmla="*/ 546100 w 1269471"/>
                    <a:gd name="connsiteY34" fmla="*/ 321808 h 1251025"/>
                    <a:gd name="connsiteX35" fmla="*/ 530225 w 1269471"/>
                    <a:gd name="connsiteY35" fmla="*/ 344033 h 1251025"/>
                    <a:gd name="connsiteX36" fmla="*/ 549275 w 1269471"/>
                    <a:gd name="connsiteY36" fmla="*/ 385308 h 1251025"/>
                    <a:gd name="connsiteX37" fmla="*/ 539750 w 1269471"/>
                    <a:gd name="connsiteY37" fmla="*/ 417058 h 1251025"/>
                    <a:gd name="connsiteX38" fmla="*/ 479425 w 1269471"/>
                    <a:gd name="connsiteY38" fmla="*/ 467858 h 1251025"/>
                    <a:gd name="connsiteX39" fmla="*/ 400050 w 1269471"/>
                    <a:gd name="connsiteY39" fmla="*/ 474208 h 1251025"/>
                    <a:gd name="connsiteX40" fmla="*/ 384175 w 1269471"/>
                    <a:gd name="connsiteY40" fmla="*/ 509133 h 1251025"/>
                    <a:gd name="connsiteX41" fmla="*/ 387350 w 1269471"/>
                    <a:gd name="connsiteY41" fmla="*/ 544058 h 1251025"/>
                    <a:gd name="connsiteX42" fmla="*/ 365125 w 1269471"/>
                    <a:gd name="connsiteY42" fmla="*/ 575808 h 1251025"/>
                    <a:gd name="connsiteX43" fmla="*/ 269875 w 1269471"/>
                    <a:gd name="connsiteY43" fmla="*/ 575808 h 1251025"/>
                    <a:gd name="connsiteX44" fmla="*/ 257175 w 1269471"/>
                    <a:gd name="connsiteY44" fmla="*/ 509133 h 1251025"/>
                    <a:gd name="connsiteX45" fmla="*/ 231775 w 1269471"/>
                    <a:gd name="connsiteY45" fmla="*/ 486908 h 1251025"/>
                    <a:gd name="connsiteX46" fmla="*/ 155575 w 1269471"/>
                    <a:gd name="connsiteY46" fmla="*/ 493258 h 1251025"/>
                    <a:gd name="connsiteX47" fmla="*/ 133350 w 1269471"/>
                    <a:gd name="connsiteY47" fmla="*/ 594858 h 1251025"/>
                    <a:gd name="connsiteX48" fmla="*/ 120650 w 1269471"/>
                    <a:gd name="connsiteY48" fmla="*/ 642483 h 1251025"/>
                    <a:gd name="connsiteX49" fmla="*/ 12700 w 1269471"/>
                    <a:gd name="connsiteY49" fmla="*/ 750433 h 1251025"/>
                    <a:gd name="connsiteX0" fmla="*/ 12700 w 1269471"/>
                    <a:gd name="connsiteY0" fmla="*/ 752020 h 1252612"/>
                    <a:gd name="connsiteX1" fmla="*/ 44450 w 1269471"/>
                    <a:gd name="connsiteY1" fmla="*/ 844095 h 1252612"/>
                    <a:gd name="connsiteX2" fmla="*/ 149225 w 1269471"/>
                    <a:gd name="connsiteY2" fmla="*/ 910770 h 1252612"/>
                    <a:gd name="connsiteX3" fmla="*/ 365125 w 1269471"/>
                    <a:gd name="connsiteY3" fmla="*/ 1006020 h 1252612"/>
                    <a:gd name="connsiteX4" fmla="*/ 460375 w 1269471"/>
                    <a:gd name="connsiteY4" fmla="*/ 1031420 h 1252612"/>
                    <a:gd name="connsiteX5" fmla="*/ 428625 w 1269471"/>
                    <a:gd name="connsiteY5" fmla="*/ 1110795 h 1252612"/>
                    <a:gd name="connsiteX6" fmla="*/ 434975 w 1269471"/>
                    <a:gd name="connsiteY6" fmla="*/ 1155245 h 1252612"/>
                    <a:gd name="connsiteX7" fmla="*/ 508000 w 1269471"/>
                    <a:gd name="connsiteY7" fmla="*/ 1196520 h 1252612"/>
                    <a:gd name="connsiteX8" fmla="*/ 679450 w 1269471"/>
                    <a:gd name="connsiteY8" fmla="*/ 1247320 h 1252612"/>
                    <a:gd name="connsiteX9" fmla="*/ 898525 w 1269471"/>
                    <a:gd name="connsiteY9" fmla="*/ 1228270 h 1252612"/>
                    <a:gd name="connsiteX10" fmla="*/ 1082675 w 1269471"/>
                    <a:gd name="connsiteY10" fmla="*/ 1228270 h 1252612"/>
                    <a:gd name="connsiteX11" fmla="*/ 1130300 w 1269471"/>
                    <a:gd name="connsiteY11" fmla="*/ 1183820 h 1252612"/>
                    <a:gd name="connsiteX12" fmla="*/ 1130300 w 1269471"/>
                    <a:gd name="connsiteY12" fmla="*/ 1136195 h 1252612"/>
                    <a:gd name="connsiteX13" fmla="*/ 1155700 w 1269471"/>
                    <a:gd name="connsiteY13" fmla="*/ 1101270 h 1252612"/>
                    <a:gd name="connsiteX14" fmla="*/ 1244600 w 1269471"/>
                    <a:gd name="connsiteY14" fmla="*/ 1069520 h 1252612"/>
                    <a:gd name="connsiteX15" fmla="*/ 1266825 w 1269471"/>
                    <a:gd name="connsiteY15" fmla="*/ 1040945 h 1252612"/>
                    <a:gd name="connsiteX16" fmla="*/ 1228725 w 1269471"/>
                    <a:gd name="connsiteY16" fmla="*/ 996495 h 1252612"/>
                    <a:gd name="connsiteX17" fmla="*/ 1152525 w 1269471"/>
                    <a:gd name="connsiteY17" fmla="*/ 872670 h 1252612"/>
                    <a:gd name="connsiteX18" fmla="*/ 1073150 w 1269471"/>
                    <a:gd name="connsiteY18" fmla="*/ 761545 h 1252612"/>
                    <a:gd name="connsiteX19" fmla="*/ 996950 w 1269471"/>
                    <a:gd name="connsiteY19" fmla="*/ 717095 h 1252612"/>
                    <a:gd name="connsiteX20" fmla="*/ 987425 w 1269471"/>
                    <a:gd name="connsiteY20" fmla="*/ 694870 h 1252612"/>
                    <a:gd name="connsiteX21" fmla="*/ 981075 w 1269471"/>
                    <a:gd name="connsiteY21" fmla="*/ 659945 h 1252612"/>
                    <a:gd name="connsiteX22" fmla="*/ 1057275 w 1269471"/>
                    <a:gd name="connsiteY22" fmla="*/ 605970 h 1252612"/>
                    <a:gd name="connsiteX23" fmla="*/ 1066800 w 1269471"/>
                    <a:gd name="connsiteY23" fmla="*/ 580570 h 1252612"/>
                    <a:gd name="connsiteX24" fmla="*/ 1031875 w 1269471"/>
                    <a:gd name="connsiteY24" fmla="*/ 532945 h 1252612"/>
                    <a:gd name="connsiteX25" fmla="*/ 1054100 w 1269471"/>
                    <a:gd name="connsiteY25" fmla="*/ 447220 h 1252612"/>
                    <a:gd name="connsiteX26" fmla="*/ 1079500 w 1269471"/>
                    <a:gd name="connsiteY26" fmla="*/ 364670 h 1252612"/>
                    <a:gd name="connsiteX27" fmla="*/ 1038225 w 1269471"/>
                    <a:gd name="connsiteY27" fmla="*/ 199570 h 1252612"/>
                    <a:gd name="connsiteX28" fmla="*/ 954906 w 1269471"/>
                    <a:gd name="connsiteY28" fmla="*/ 20108 h 1252612"/>
                    <a:gd name="connsiteX29" fmla="*/ 800100 w 1269471"/>
                    <a:gd name="connsiteY29" fmla="*/ 78920 h 1252612"/>
                    <a:gd name="connsiteX30" fmla="*/ 752475 w 1269471"/>
                    <a:gd name="connsiteY30" fmla="*/ 132895 h 1252612"/>
                    <a:gd name="connsiteX31" fmla="*/ 768350 w 1269471"/>
                    <a:gd name="connsiteY31" fmla="*/ 164645 h 1252612"/>
                    <a:gd name="connsiteX32" fmla="*/ 698500 w 1269471"/>
                    <a:gd name="connsiteY32" fmla="*/ 218620 h 1252612"/>
                    <a:gd name="connsiteX33" fmla="*/ 581025 w 1269471"/>
                    <a:gd name="connsiteY33" fmla="*/ 288470 h 1252612"/>
                    <a:gd name="connsiteX34" fmla="*/ 546100 w 1269471"/>
                    <a:gd name="connsiteY34" fmla="*/ 323395 h 1252612"/>
                    <a:gd name="connsiteX35" fmla="*/ 530225 w 1269471"/>
                    <a:gd name="connsiteY35" fmla="*/ 345620 h 1252612"/>
                    <a:gd name="connsiteX36" fmla="*/ 549275 w 1269471"/>
                    <a:gd name="connsiteY36" fmla="*/ 386895 h 1252612"/>
                    <a:gd name="connsiteX37" fmla="*/ 539750 w 1269471"/>
                    <a:gd name="connsiteY37" fmla="*/ 418645 h 1252612"/>
                    <a:gd name="connsiteX38" fmla="*/ 479425 w 1269471"/>
                    <a:gd name="connsiteY38" fmla="*/ 469445 h 1252612"/>
                    <a:gd name="connsiteX39" fmla="*/ 400050 w 1269471"/>
                    <a:gd name="connsiteY39" fmla="*/ 475795 h 1252612"/>
                    <a:gd name="connsiteX40" fmla="*/ 384175 w 1269471"/>
                    <a:gd name="connsiteY40" fmla="*/ 510720 h 1252612"/>
                    <a:gd name="connsiteX41" fmla="*/ 387350 w 1269471"/>
                    <a:gd name="connsiteY41" fmla="*/ 545645 h 1252612"/>
                    <a:gd name="connsiteX42" fmla="*/ 365125 w 1269471"/>
                    <a:gd name="connsiteY42" fmla="*/ 577395 h 1252612"/>
                    <a:gd name="connsiteX43" fmla="*/ 269875 w 1269471"/>
                    <a:gd name="connsiteY43" fmla="*/ 577395 h 1252612"/>
                    <a:gd name="connsiteX44" fmla="*/ 257175 w 1269471"/>
                    <a:gd name="connsiteY44" fmla="*/ 510720 h 1252612"/>
                    <a:gd name="connsiteX45" fmla="*/ 231775 w 1269471"/>
                    <a:gd name="connsiteY45" fmla="*/ 488495 h 1252612"/>
                    <a:gd name="connsiteX46" fmla="*/ 155575 w 1269471"/>
                    <a:gd name="connsiteY46" fmla="*/ 494845 h 1252612"/>
                    <a:gd name="connsiteX47" fmla="*/ 133350 w 1269471"/>
                    <a:gd name="connsiteY47" fmla="*/ 596445 h 1252612"/>
                    <a:gd name="connsiteX48" fmla="*/ 120650 w 1269471"/>
                    <a:gd name="connsiteY48" fmla="*/ 644070 h 1252612"/>
                    <a:gd name="connsiteX49" fmla="*/ 12700 w 1269471"/>
                    <a:gd name="connsiteY49" fmla="*/ 752020 h 1252612"/>
                    <a:gd name="connsiteX0" fmla="*/ 12700 w 1269471"/>
                    <a:gd name="connsiteY0" fmla="*/ 752020 h 1252612"/>
                    <a:gd name="connsiteX1" fmla="*/ 44450 w 1269471"/>
                    <a:gd name="connsiteY1" fmla="*/ 844095 h 1252612"/>
                    <a:gd name="connsiteX2" fmla="*/ 149225 w 1269471"/>
                    <a:gd name="connsiteY2" fmla="*/ 910770 h 1252612"/>
                    <a:gd name="connsiteX3" fmla="*/ 365125 w 1269471"/>
                    <a:gd name="connsiteY3" fmla="*/ 1006020 h 1252612"/>
                    <a:gd name="connsiteX4" fmla="*/ 460375 w 1269471"/>
                    <a:gd name="connsiteY4" fmla="*/ 1031420 h 1252612"/>
                    <a:gd name="connsiteX5" fmla="*/ 428625 w 1269471"/>
                    <a:gd name="connsiteY5" fmla="*/ 1110795 h 1252612"/>
                    <a:gd name="connsiteX6" fmla="*/ 434975 w 1269471"/>
                    <a:gd name="connsiteY6" fmla="*/ 1155245 h 1252612"/>
                    <a:gd name="connsiteX7" fmla="*/ 508000 w 1269471"/>
                    <a:gd name="connsiteY7" fmla="*/ 1196520 h 1252612"/>
                    <a:gd name="connsiteX8" fmla="*/ 679450 w 1269471"/>
                    <a:gd name="connsiteY8" fmla="*/ 1247320 h 1252612"/>
                    <a:gd name="connsiteX9" fmla="*/ 898525 w 1269471"/>
                    <a:gd name="connsiteY9" fmla="*/ 1228270 h 1252612"/>
                    <a:gd name="connsiteX10" fmla="*/ 1082675 w 1269471"/>
                    <a:gd name="connsiteY10" fmla="*/ 1228270 h 1252612"/>
                    <a:gd name="connsiteX11" fmla="*/ 1130300 w 1269471"/>
                    <a:gd name="connsiteY11" fmla="*/ 1183820 h 1252612"/>
                    <a:gd name="connsiteX12" fmla="*/ 1130300 w 1269471"/>
                    <a:gd name="connsiteY12" fmla="*/ 1136195 h 1252612"/>
                    <a:gd name="connsiteX13" fmla="*/ 1155700 w 1269471"/>
                    <a:gd name="connsiteY13" fmla="*/ 1101270 h 1252612"/>
                    <a:gd name="connsiteX14" fmla="*/ 1244600 w 1269471"/>
                    <a:gd name="connsiteY14" fmla="*/ 1069520 h 1252612"/>
                    <a:gd name="connsiteX15" fmla="*/ 1266825 w 1269471"/>
                    <a:gd name="connsiteY15" fmla="*/ 1040945 h 1252612"/>
                    <a:gd name="connsiteX16" fmla="*/ 1228725 w 1269471"/>
                    <a:gd name="connsiteY16" fmla="*/ 996495 h 1252612"/>
                    <a:gd name="connsiteX17" fmla="*/ 1152525 w 1269471"/>
                    <a:gd name="connsiteY17" fmla="*/ 872670 h 1252612"/>
                    <a:gd name="connsiteX18" fmla="*/ 1073150 w 1269471"/>
                    <a:gd name="connsiteY18" fmla="*/ 761545 h 1252612"/>
                    <a:gd name="connsiteX19" fmla="*/ 996950 w 1269471"/>
                    <a:gd name="connsiteY19" fmla="*/ 717095 h 1252612"/>
                    <a:gd name="connsiteX20" fmla="*/ 987425 w 1269471"/>
                    <a:gd name="connsiteY20" fmla="*/ 694870 h 1252612"/>
                    <a:gd name="connsiteX21" fmla="*/ 981075 w 1269471"/>
                    <a:gd name="connsiteY21" fmla="*/ 659945 h 1252612"/>
                    <a:gd name="connsiteX22" fmla="*/ 1057275 w 1269471"/>
                    <a:gd name="connsiteY22" fmla="*/ 605970 h 1252612"/>
                    <a:gd name="connsiteX23" fmla="*/ 1066800 w 1269471"/>
                    <a:gd name="connsiteY23" fmla="*/ 580570 h 1252612"/>
                    <a:gd name="connsiteX24" fmla="*/ 1031875 w 1269471"/>
                    <a:gd name="connsiteY24" fmla="*/ 532945 h 1252612"/>
                    <a:gd name="connsiteX25" fmla="*/ 1054100 w 1269471"/>
                    <a:gd name="connsiteY25" fmla="*/ 447220 h 1252612"/>
                    <a:gd name="connsiteX26" fmla="*/ 1079500 w 1269471"/>
                    <a:gd name="connsiteY26" fmla="*/ 364670 h 1252612"/>
                    <a:gd name="connsiteX27" fmla="*/ 1038225 w 1269471"/>
                    <a:gd name="connsiteY27" fmla="*/ 199570 h 1252612"/>
                    <a:gd name="connsiteX28" fmla="*/ 932681 w 1269471"/>
                    <a:gd name="connsiteY28" fmla="*/ 20108 h 1252612"/>
                    <a:gd name="connsiteX29" fmla="*/ 800100 w 1269471"/>
                    <a:gd name="connsiteY29" fmla="*/ 78920 h 1252612"/>
                    <a:gd name="connsiteX30" fmla="*/ 752475 w 1269471"/>
                    <a:gd name="connsiteY30" fmla="*/ 132895 h 1252612"/>
                    <a:gd name="connsiteX31" fmla="*/ 768350 w 1269471"/>
                    <a:gd name="connsiteY31" fmla="*/ 164645 h 1252612"/>
                    <a:gd name="connsiteX32" fmla="*/ 698500 w 1269471"/>
                    <a:gd name="connsiteY32" fmla="*/ 218620 h 1252612"/>
                    <a:gd name="connsiteX33" fmla="*/ 581025 w 1269471"/>
                    <a:gd name="connsiteY33" fmla="*/ 288470 h 1252612"/>
                    <a:gd name="connsiteX34" fmla="*/ 546100 w 1269471"/>
                    <a:gd name="connsiteY34" fmla="*/ 323395 h 1252612"/>
                    <a:gd name="connsiteX35" fmla="*/ 530225 w 1269471"/>
                    <a:gd name="connsiteY35" fmla="*/ 345620 h 1252612"/>
                    <a:gd name="connsiteX36" fmla="*/ 549275 w 1269471"/>
                    <a:gd name="connsiteY36" fmla="*/ 386895 h 1252612"/>
                    <a:gd name="connsiteX37" fmla="*/ 539750 w 1269471"/>
                    <a:gd name="connsiteY37" fmla="*/ 418645 h 1252612"/>
                    <a:gd name="connsiteX38" fmla="*/ 479425 w 1269471"/>
                    <a:gd name="connsiteY38" fmla="*/ 469445 h 1252612"/>
                    <a:gd name="connsiteX39" fmla="*/ 400050 w 1269471"/>
                    <a:gd name="connsiteY39" fmla="*/ 475795 h 1252612"/>
                    <a:gd name="connsiteX40" fmla="*/ 384175 w 1269471"/>
                    <a:gd name="connsiteY40" fmla="*/ 510720 h 1252612"/>
                    <a:gd name="connsiteX41" fmla="*/ 387350 w 1269471"/>
                    <a:gd name="connsiteY41" fmla="*/ 545645 h 1252612"/>
                    <a:gd name="connsiteX42" fmla="*/ 365125 w 1269471"/>
                    <a:gd name="connsiteY42" fmla="*/ 577395 h 1252612"/>
                    <a:gd name="connsiteX43" fmla="*/ 269875 w 1269471"/>
                    <a:gd name="connsiteY43" fmla="*/ 577395 h 1252612"/>
                    <a:gd name="connsiteX44" fmla="*/ 257175 w 1269471"/>
                    <a:gd name="connsiteY44" fmla="*/ 510720 h 1252612"/>
                    <a:gd name="connsiteX45" fmla="*/ 231775 w 1269471"/>
                    <a:gd name="connsiteY45" fmla="*/ 488495 h 1252612"/>
                    <a:gd name="connsiteX46" fmla="*/ 155575 w 1269471"/>
                    <a:gd name="connsiteY46" fmla="*/ 494845 h 1252612"/>
                    <a:gd name="connsiteX47" fmla="*/ 133350 w 1269471"/>
                    <a:gd name="connsiteY47" fmla="*/ 596445 h 1252612"/>
                    <a:gd name="connsiteX48" fmla="*/ 120650 w 1269471"/>
                    <a:gd name="connsiteY48" fmla="*/ 644070 h 1252612"/>
                    <a:gd name="connsiteX49" fmla="*/ 12700 w 1269471"/>
                    <a:gd name="connsiteY49" fmla="*/ 752020 h 1252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269471" h="1252612">
                      <a:moveTo>
                        <a:pt x="12700" y="752020"/>
                      </a:moveTo>
                      <a:cubicBezTo>
                        <a:pt x="0" y="785358"/>
                        <a:pt x="21696" y="817637"/>
                        <a:pt x="44450" y="844095"/>
                      </a:cubicBezTo>
                      <a:cubicBezTo>
                        <a:pt x="67204" y="870553"/>
                        <a:pt x="95779" y="883783"/>
                        <a:pt x="149225" y="910770"/>
                      </a:cubicBezTo>
                      <a:cubicBezTo>
                        <a:pt x="202671" y="937757"/>
                        <a:pt x="313267" y="985912"/>
                        <a:pt x="365125" y="1006020"/>
                      </a:cubicBezTo>
                      <a:cubicBezTo>
                        <a:pt x="416983" y="1026128"/>
                        <a:pt x="449792" y="1013958"/>
                        <a:pt x="460375" y="1031420"/>
                      </a:cubicBezTo>
                      <a:cubicBezTo>
                        <a:pt x="470958" y="1048883"/>
                        <a:pt x="432858" y="1090158"/>
                        <a:pt x="428625" y="1110795"/>
                      </a:cubicBezTo>
                      <a:cubicBezTo>
                        <a:pt x="424392" y="1131432"/>
                        <a:pt x="421746" y="1140958"/>
                        <a:pt x="434975" y="1155245"/>
                      </a:cubicBezTo>
                      <a:cubicBezTo>
                        <a:pt x="448204" y="1169533"/>
                        <a:pt x="467254" y="1181174"/>
                        <a:pt x="508000" y="1196520"/>
                      </a:cubicBezTo>
                      <a:cubicBezTo>
                        <a:pt x="548746" y="1211866"/>
                        <a:pt x="614363" y="1242028"/>
                        <a:pt x="679450" y="1247320"/>
                      </a:cubicBezTo>
                      <a:cubicBezTo>
                        <a:pt x="744537" y="1252612"/>
                        <a:pt x="831321" y="1231445"/>
                        <a:pt x="898525" y="1228270"/>
                      </a:cubicBezTo>
                      <a:cubicBezTo>
                        <a:pt x="965729" y="1225095"/>
                        <a:pt x="1044046" y="1235678"/>
                        <a:pt x="1082675" y="1228270"/>
                      </a:cubicBezTo>
                      <a:cubicBezTo>
                        <a:pt x="1121304" y="1220862"/>
                        <a:pt x="1122363" y="1199166"/>
                        <a:pt x="1130300" y="1183820"/>
                      </a:cubicBezTo>
                      <a:cubicBezTo>
                        <a:pt x="1138237" y="1168474"/>
                        <a:pt x="1126067" y="1149953"/>
                        <a:pt x="1130300" y="1136195"/>
                      </a:cubicBezTo>
                      <a:cubicBezTo>
                        <a:pt x="1134533" y="1122437"/>
                        <a:pt x="1136650" y="1112382"/>
                        <a:pt x="1155700" y="1101270"/>
                      </a:cubicBezTo>
                      <a:cubicBezTo>
                        <a:pt x="1174750" y="1090158"/>
                        <a:pt x="1226079" y="1079574"/>
                        <a:pt x="1244600" y="1069520"/>
                      </a:cubicBezTo>
                      <a:cubicBezTo>
                        <a:pt x="1263121" y="1059466"/>
                        <a:pt x="1269471" y="1053116"/>
                        <a:pt x="1266825" y="1040945"/>
                      </a:cubicBezTo>
                      <a:cubicBezTo>
                        <a:pt x="1264179" y="1028774"/>
                        <a:pt x="1247775" y="1024541"/>
                        <a:pt x="1228725" y="996495"/>
                      </a:cubicBezTo>
                      <a:cubicBezTo>
                        <a:pt x="1209675" y="968449"/>
                        <a:pt x="1178454" y="911828"/>
                        <a:pt x="1152525" y="872670"/>
                      </a:cubicBezTo>
                      <a:cubicBezTo>
                        <a:pt x="1126596" y="833512"/>
                        <a:pt x="1099079" y="787474"/>
                        <a:pt x="1073150" y="761545"/>
                      </a:cubicBezTo>
                      <a:cubicBezTo>
                        <a:pt x="1047221" y="735616"/>
                        <a:pt x="1011238" y="728208"/>
                        <a:pt x="996950" y="717095"/>
                      </a:cubicBezTo>
                      <a:cubicBezTo>
                        <a:pt x="982663" y="705983"/>
                        <a:pt x="990071" y="704395"/>
                        <a:pt x="987425" y="694870"/>
                      </a:cubicBezTo>
                      <a:cubicBezTo>
                        <a:pt x="984779" y="685345"/>
                        <a:pt x="969433" y="674761"/>
                        <a:pt x="981075" y="659945"/>
                      </a:cubicBezTo>
                      <a:cubicBezTo>
                        <a:pt x="992717" y="645129"/>
                        <a:pt x="1042988" y="619199"/>
                        <a:pt x="1057275" y="605970"/>
                      </a:cubicBezTo>
                      <a:cubicBezTo>
                        <a:pt x="1071563" y="592741"/>
                        <a:pt x="1071033" y="592741"/>
                        <a:pt x="1066800" y="580570"/>
                      </a:cubicBezTo>
                      <a:cubicBezTo>
                        <a:pt x="1062567" y="568399"/>
                        <a:pt x="1033992" y="555170"/>
                        <a:pt x="1031875" y="532945"/>
                      </a:cubicBezTo>
                      <a:cubicBezTo>
                        <a:pt x="1029758" y="510720"/>
                        <a:pt x="1046163" y="475266"/>
                        <a:pt x="1054100" y="447220"/>
                      </a:cubicBezTo>
                      <a:cubicBezTo>
                        <a:pt x="1062038" y="419174"/>
                        <a:pt x="1082146" y="405945"/>
                        <a:pt x="1079500" y="364670"/>
                      </a:cubicBezTo>
                      <a:cubicBezTo>
                        <a:pt x="1076854" y="323395"/>
                        <a:pt x="1062695" y="256997"/>
                        <a:pt x="1038225" y="199570"/>
                      </a:cubicBezTo>
                      <a:cubicBezTo>
                        <a:pt x="1013755" y="142143"/>
                        <a:pt x="972369" y="40216"/>
                        <a:pt x="932681" y="20108"/>
                      </a:cubicBezTo>
                      <a:cubicBezTo>
                        <a:pt x="892993" y="0"/>
                        <a:pt x="830134" y="60122"/>
                        <a:pt x="800100" y="78920"/>
                      </a:cubicBezTo>
                      <a:cubicBezTo>
                        <a:pt x="770066" y="97718"/>
                        <a:pt x="757767" y="118608"/>
                        <a:pt x="752475" y="132895"/>
                      </a:cubicBezTo>
                      <a:cubicBezTo>
                        <a:pt x="747183" y="147182"/>
                        <a:pt x="777346" y="150358"/>
                        <a:pt x="768350" y="164645"/>
                      </a:cubicBezTo>
                      <a:cubicBezTo>
                        <a:pt x="759354" y="178932"/>
                        <a:pt x="729721" y="197983"/>
                        <a:pt x="698500" y="218620"/>
                      </a:cubicBezTo>
                      <a:cubicBezTo>
                        <a:pt x="667279" y="239257"/>
                        <a:pt x="606425" y="271007"/>
                        <a:pt x="581025" y="288470"/>
                      </a:cubicBezTo>
                      <a:cubicBezTo>
                        <a:pt x="555625" y="305933"/>
                        <a:pt x="554567" y="313870"/>
                        <a:pt x="546100" y="323395"/>
                      </a:cubicBezTo>
                      <a:cubicBezTo>
                        <a:pt x="537633" y="332920"/>
                        <a:pt x="529696" y="335037"/>
                        <a:pt x="530225" y="345620"/>
                      </a:cubicBezTo>
                      <a:cubicBezTo>
                        <a:pt x="530754" y="356203"/>
                        <a:pt x="547688" y="374724"/>
                        <a:pt x="549275" y="386895"/>
                      </a:cubicBezTo>
                      <a:cubicBezTo>
                        <a:pt x="550862" y="399066"/>
                        <a:pt x="551392" y="404887"/>
                        <a:pt x="539750" y="418645"/>
                      </a:cubicBezTo>
                      <a:cubicBezTo>
                        <a:pt x="528108" y="432403"/>
                        <a:pt x="502708" y="459920"/>
                        <a:pt x="479425" y="469445"/>
                      </a:cubicBezTo>
                      <a:cubicBezTo>
                        <a:pt x="456142" y="478970"/>
                        <a:pt x="415925" y="468916"/>
                        <a:pt x="400050" y="475795"/>
                      </a:cubicBezTo>
                      <a:cubicBezTo>
                        <a:pt x="384175" y="482674"/>
                        <a:pt x="386292" y="499078"/>
                        <a:pt x="384175" y="510720"/>
                      </a:cubicBezTo>
                      <a:cubicBezTo>
                        <a:pt x="382058" y="522362"/>
                        <a:pt x="390525" y="534532"/>
                        <a:pt x="387350" y="545645"/>
                      </a:cubicBezTo>
                      <a:cubicBezTo>
                        <a:pt x="384175" y="556758"/>
                        <a:pt x="384704" y="572103"/>
                        <a:pt x="365125" y="577395"/>
                      </a:cubicBezTo>
                      <a:cubicBezTo>
                        <a:pt x="345546" y="582687"/>
                        <a:pt x="287866" y="588507"/>
                        <a:pt x="269875" y="577395"/>
                      </a:cubicBezTo>
                      <a:cubicBezTo>
                        <a:pt x="251884" y="566283"/>
                        <a:pt x="263525" y="525537"/>
                        <a:pt x="257175" y="510720"/>
                      </a:cubicBezTo>
                      <a:cubicBezTo>
                        <a:pt x="250825" y="495903"/>
                        <a:pt x="248708" y="491141"/>
                        <a:pt x="231775" y="488495"/>
                      </a:cubicBezTo>
                      <a:cubicBezTo>
                        <a:pt x="214842" y="485849"/>
                        <a:pt x="171979" y="476853"/>
                        <a:pt x="155575" y="494845"/>
                      </a:cubicBezTo>
                      <a:cubicBezTo>
                        <a:pt x="139171" y="512837"/>
                        <a:pt x="139171" y="571574"/>
                        <a:pt x="133350" y="596445"/>
                      </a:cubicBezTo>
                      <a:cubicBezTo>
                        <a:pt x="127529" y="621316"/>
                        <a:pt x="140229" y="620787"/>
                        <a:pt x="120650" y="644070"/>
                      </a:cubicBezTo>
                      <a:cubicBezTo>
                        <a:pt x="101071" y="667353"/>
                        <a:pt x="25400" y="718683"/>
                        <a:pt x="12700" y="75202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10" name="자유형 509"/>
                <p:cNvSpPr/>
                <p:nvPr/>
              </p:nvSpPr>
              <p:spPr>
                <a:xfrm>
                  <a:off x="6577419" y="1833804"/>
                  <a:ext cx="1286327" cy="1391089"/>
                </a:xfrm>
                <a:custGeom>
                  <a:avLst/>
                  <a:gdLst>
                    <a:gd name="connsiteX0" fmla="*/ 484717 w 1370542"/>
                    <a:gd name="connsiteY0" fmla="*/ 16404 h 1587500"/>
                    <a:gd name="connsiteX1" fmla="*/ 497417 w 1370542"/>
                    <a:gd name="connsiteY1" fmla="*/ 70379 h 1587500"/>
                    <a:gd name="connsiteX2" fmla="*/ 541867 w 1370542"/>
                    <a:gd name="connsiteY2" fmla="*/ 95779 h 1587500"/>
                    <a:gd name="connsiteX3" fmla="*/ 573617 w 1370542"/>
                    <a:gd name="connsiteY3" fmla="*/ 152929 h 1587500"/>
                    <a:gd name="connsiteX4" fmla="*/ 576792 w 1370542"/>
                    <a:gd name="connsiteY4" fmla="*/ 197379 h 1587500"/>
                    <a:gd name="connsiteX5" fmla="*/ 624417 w 1370542"/>
                    <a:gd name="connsiteY5" fmla="*/ 289454 h 1587500"/>
                    <a:gd name="connsiteX6" fmla="*/ 713317 w 1370542"/>
                    <a:gd name="connsiteY6" fmla="*/ 476779 h 1587500"/>
                    <a:gd name="connsiteX7" fmla="*/ 729192 w 1370542"/>
                    <a:gd name="connsiteY7" fmla="*/ 514879 h 1587500"/>
                    <a:gd name="connsiteX8" fmla="*/ 703792 w 1370542"/>
                    <a:gd name="connsiteY8" fmla="*/ 578379 h 1587500"/>
                    <a:gd name="connsiteX9" fmla="*/ 706967 w 1370542"/>
                    <a:gd name="connsiteY9" fmla="*/ 610129 h 1587500"/>
                    <a:gd name="connsiteX10" fmla="*/ 738717 w 1370542"/>
                    <a:gd name="connsiteY10" fmla="*/ 676804 h 1587500"/>
                    <a:gd name="connsiteX11" fmla="*/ 735542 w 1370542"/>
                    <a:gd name="connsiteY11" fmla="*/ 705379 h 1587500"/>
                    <a:gd name="connsiteX12" fmla="*/ 668867 w 1370542"/>
                    <a:gd name="connsiteY12" fmla="*/ 753004 h 1587500"/>
                    <a:gd name="connsiteX13" fmla="*/ 627592 w 1370542"/>
                    <a:gd name="connsiteY13" fmla="*/ 797454 h 1587500"/>
                    <a:gd name="connsiteX14" fmla="*/ 608542 w 1370542"/>
                    <a:gd name="connsiteY14" fmla="*/ 848254 h 1587500"/>
                    <a:gd name="connsiteX15" fmla="*/ 662517 w 1370542"/>
                    <a:gd name="connsiteY15" fmla="*/ 895879 h 1587500"/>
                    <a:gd name="connsiteX16" fmla="*/ 846667 w 1370542"/>
                    <a:gd name="connsiteY16" fmla="*/ 962554 h 1587500"/>
                    <a:gd name="connsiteX17" fmla="*/ 875242 w 1370542"/>
                    <a:gd name="connsiteY17" fmla="*/ 962554 h 1587500"/>
                    <a:gd name="connsiteX18" fmla="*/ 932392 w 1370542"/>
                    <a:gd name="connsiteY18" fmla="*/ 933979 h 1587500"/>
                    <a:gd name="connsiteX19" fmla="*/ 986367 w 1370542"/>
                    <a:gd name="connsiteY19" fmla="*/ 940329 h 1587500"/>
                    <a:gd name="connsiteX20" fmla="*/ 1002242 w 1370542"/>
                    <a:gd name="connsiteY20" fmla="*/ 1007004 h 1587500"/>
                    <a:gd name="connsiteX21" fmla="*/ 995892 w 1370542"/>
                    <a:gd name="connsiteY21" fmla="*/ 1057804 h 1587500"/>
                    <a:gd name="connsiteX22" fmla="*/ 1002242 w 1370542"/>
                    <a:gd name="connsiteY22" fmla="*/ 1086379 h 1587500"/>
                    <a:gd name="connsiteX23" fmla="*/ 1049867 w 1370542"/>
                    <a:gd name="connsiteY23" fmla="*/ 1102254 h 1587500"/>
                    <a:gd name="connsiteX24" fmla="*/ 1091142 w 1370542"/>
                    <a:gd name="connsiteY24" fmla="*/ 1105429 h 1587500"/>
                    <a:gd name="connsiteX25" fmla="*/ 1100667 w 1370542"/>
                    <a:gd name="connsiteY25" fmla="*/ 1162579 h 1587500"/>
                    <a:gd name="connsiteX26" fmla="*/ 1084792 w 1370542"/>
                    <a:gd name="connsiteY26" fmla="*/ 1191154 h 1587500"/>
                    <a:gd name="connsiteX27" fmla="*/ 1072092 w 1370542"/>
                    <a:gd name="connsiteY27" fmla="*/ 1191154 h 1587500"/>
                    <a:gd name="connsiteX28" fmla="*/ 1081617 w 1370542"/>
                    <a:gd name="connsiteY28" fmla="*/ 1229254 h 1587500"/>
                    <a:gd name="connsiteX29" fmla="*/ 1113367 w 1370542"/>
                    <a:gd name="connsiteY29" fmla="*/ 1261004 h 1587500"/>
                    <a:gd name="connsiteX30" fmla="*/ 1145117 w 1370542"/>
                    <a:gd name="connsiteY30" fmla="*/ 1251479 h 1587500"/>
                    <a:gd name="connsiteX31" fmla="*/ 1205442 w 1370542"/>
                    <a:gd name="connsiteY31" fmla="*/ 1207029 h 1587500"/>
                    <a:gd name="connsiteX32" fmla="*/ 1262592 w 1370542"/>
                    <a:gd name="connsiteY32" fmla="*/ 1210204 h 1587500"/>
                    <a:gd name="connsiteX33" fmla="*/ 1354667 w 1370542"/>
                    <a:gd name="connsiteY33" fmla="*/ 1267354 h 1587500"/>
                    <a:gd name="connsiteX34" fmla="*/ 1357842 w 1370542"/>
                    <a:gd name="connsiteY34" fmla="*/ 1305454 h 1587500"/>
                    <a:gd name="connsiteX35" fmla="*/ 1357842 w 1370542"/>
                    <a:gd name="connsiteY35" fmla="*/ 1388004 h 1587500"/>
                    <a:gd name="connsiteX36" fmla="*/ 1354667 w 1370542"/>
                    <a:gd name="connsiteY36" fmla="*/ 1432454 h 1587500"/>
                    <a:gd name="connsiteX37" fmla="*/ 1322917 w 1370542"/>
                    <a:gd name="connsiteY37" fmla="*/ 1435629 h 1587500"/>
                    <a:gd name="connsiteX38" fmla="*/ 1199092 w 1370542"/>
                    <a:gd name="connsiteY38" fmla="*/ 1476904 h 1587500"/>
                    <a:gd name="connsiteX39" fmla="*/ 1100667 w 1370542"/>
                    <a:gd name="connsiteY39" fmla="*/ 1505479 h 1587500"/>
                    <a:gd name="connsiteX40" fmla="*/ 922867 w 1370542"/>
                    <a:gd name="connsiteY40" fmla="*/ 1511829 h 1587500"/>
                    <a:gd name="connsiteX41" fmla="*/ 751417 w 1370542"/>
                    <a:gd name="connsiteY41" fmla="*/ 1518179 h 1587500"/>
                    <a:gd name="connsiteX42" fmla="*/ 722842 w 1370542"/>
                    <a:gd name="connsiteY42" fmla="*/ 1515004 h 1587500"/>
                    <a:gd name="connsiteX43" fmla="*/ 675217 w 1370542"/>
                    <a:gd name="connsiteY43" fmla="*/ 1505479 h 1587500"/>
                    <a:gd name="connsiteX44" fmla="*/ 611717 w 1370542"/>
                    <a:gd name="connsiteY44" fmla="*/ 1476904 h 1587500"/>
                    <a:gd name="connsiteX45" fmla="*/ 538692 w 1370542"/>
                    <a:gd name="connsiteY45" fmla="*/ 1454679 h 1587500"/>
                    <a:gd name="connsiteX46" fmla="*/ 481542 w 1370542"/>
                    <a:gd name="connsiteY46" fmla="*/ 1464204 h 1587500"/>
                    <a:gd name="connsiteX47" fmla="*/ 392642 w 1370542"/>
                    <a:gd name="connsiteY47" fmla="*/ 1521354 h 1587500"/>
                    <a:gd name="connsiteX48" fmla="*/ 360892 w 1370542"/>
                    <a:gd name="connsiteY48" fmla="*/ 1575329 h 1587500"/>
                    <a:gd name="connsiteX49" fmla="*/ 335492 w 1370542"/>
                    <a:gd name="connsiteY49" fmla="*/ 1578504 h 1587500"/>
                    <a:gd name="connsiteX50" fmla="*/ 287867 w 1370542"/>
                    <a:gd name="connsiteY50" fmla="*/ 1521354 h 1587500"/>
                    <a:gd name="connsiteX51" fmla="*/ 227542 w 1370542"/>
                    <a:gd name="connsiteY51" fmla="*/ 1410229 h 1587500"/>
                    <a:gd name="connsiteX52" fmla="*/ 164042 w 1370542"/>
                    <a:gd name="connsiteY52" fmla="*/ 1327679 h 1587500"/>
                    <a:gd name="connsiteX53" fmla="*/ 84667 w 1370542"/>
                    <a:gd name="connsiteY53" fmla="*/ 1276879 h 1587500"/>
                    <a:gd name="connsiteX54" fmla="*/ 71967 w 1370542"/>
                    <a:gd name="connsiteY54" fmla="*/ 1222904 h 1587500"/>
                    <a:gd name="connsiteX55" fmla="*/ 116417 w 1370542"/>
                    <a:gd name="connsiteY55" fmla="*/ 1194329 h 1587500"/>
                    <a:gd name="connsiteX56" fmla="*/ 164042 w 1370542"/>
                    <a:gd name="connsiteY56" fmla="*/ 1156229 h 1587500"/>
                    <a:gd name="connsiteX57" fmla="*/ 132292 w 1370542"/>
                    <a:gd name="connsiteY57" fmla="*/ 1121304 h 1587500"/>
                    <a:gd name="connsiteX58" fmla="*/ 116417 w 1370542"/>
                    <a:gd name="connsiteY58" fmla="*/ 1067329 h 1587500"/>
                    <a:gd name="connsiteX59" fmla="*/ 160867 w 1370542"/>
                    <a:gd name="connsiteY59" fmla="*/ 959379 h 1587500"/>
                    <a:gd name="connsiteX60" fmla="*/ 151342 w 1370542"/>
                    <a:gd name="connsiteY60" fmla="*/ 867304 h 1587500"/>
                    <a:gd name="connsiteX61" fmla="*/ 110067 w 1370542"/>
                    <a:gd name="connsiteY61" fmla="*/ 705379 h 1587500"/>
                    <a:gd name="connsiteX62" fmla="*/ 40217 w 1370542"/>
                    <a:gd name="connsiteY62" fmla="*/ 587904 h 1587500"/>
                    <a:gd name="connsiteX63" fmla="*/ 8467 w 1370542"/>
                    <a:gd name="connsiteY63" fmla="*/ 552979 h 1587500"/>
                    <a:gd name="connsiteX64" fmla="*/ 33867 w 1370542"/>
                    <a:gd name="connsiteY64" fmla="*/ 499004 h 1587500"/>
                    <a:gd name="connsiteX65" fmla="*/ 33867 w 1370542"/>
                    <a:gd name="connsiteY65" fmla="*/ 454554 h 1587500"/>
                    <a:gd name="connsiteX66" fmla="*/ 5292 w 1370542"/>
                    <a:gd name="connsiteY66" fmla="*/ 413279 h 1587500"/>
                    <a:gd name="connsiteX67" fmla="*/ 8467 w 1370542"/>
                    <a:gd name="connsiteY67" fmla="*/ 362479 h 1587500"/>
                    <a:gd name="connsiteX68" fmla="*/ 56092 w 1370542"/>
                    <a:gd name="connsiteY68" fmla="*/ 327554 h 1587500"/>
                    <a:gd name="connsiteX69" fmla="*/ 71967 w 1370542"/>
                    <a:gd name="connsiteY69" fmla="*/ 241829 h 1587500"/>
                    <a:gd name="connsiteX70" fmla="*/ 129117 w 1370542"/>
                    <a:gd name="connsiteY70" fmla="*/ 206904 h 1587500"/>
                    <a:gd name="connsiteX71" fmla="*/ 154517 w 1370542"/>
                    <a:gd name="connsiteY71" fmla="*/ 121179 h 1587500"/>
                    <a:gd name="connsiteX72" fmla="*/ 167217 w 1370542"/>
                    <a:gd name="connsiteY72" fmla="*/ 89429 h 1587500"/>
                    <a:gd name="connsiteX73" fmla="*/ 221192 w 1370542"/>
                    <a:gd name="connsiteY73" fmla="*/ 70379 h 1587500"/>
                    <a:gd name="connsiteX74" fmla="*/ 284692 w 1370542"/>
                    <a:gd name="connsiteY74" fmla="*/ 54504 h 1587500"/>
                    <a:gd name="connsiteX75" fmla="*/ 364067 w 1370542"/>
                    <a:gd name="connsiteY75" fmla="*/ 6879 h 1587500"/>
                    <a:gd name="connsiteX76" fmla="*/ 484717 w 1370542"/>
                    <a:gd name="connsiteY76" fmla="*/ 16404 h 158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1370542" h="1587500">
                      <a:moveTo>
                        <a:pt x="484717" y="16404"/>
                      </a:moveTo>
                      <a:cubicBezTo>
                        <a:pt x="506942" y="26987"/>
                        <a:pt x="487892" y="57150"/>
                        <a:pt x="497417" y="70379"/>
                      </a:cubicBezTo>
                      <a:cubicBezTo>
                        <a:pt x="506942" y="83608"/>
                        <a:pt x="529167" y="82021"/>
                        <a:pt x="541867" y="95779"/>
                      </a:cubicBezTo>
                      <a:cubicBezTo>
                        <a:pt x="554567" y="109537"/>
                        <a:pt x="567796" y="135996"/>
                        <a:pt x="573617" y="152929"/>
                      </a:cubicBezTo>
                      <a:cubicBezTo>
                        <a:pt x="579438" y="169862"/>
                        <a:pt x="568325" y="174625"/>
                        <a:pt x="576792" y="197379"/>
                      </a:cubicBezTo>
                      <a:cubicBezTo>
                        <a:pt x="585259" y="220133"/>
                        <a:pt x="601663" y="242887"/>
                        <a:pt x="624417" y="289454"/>
                      </a:cubicBezTo>
                      <a:cubicBezTo>
                        <a:pt x="647171" y="336021"/>
                        <a:pt x="695855" y="439208"/>
                        <a:pt x="713317" y="476779"/>
                      </a:cubicBezTo>
                      <a:cubicBezTo>
                        <a:pt x="730779" y="514350"/>
                        <a:pt x="730780" y="497946"/>
                        <a:pt x="729192" y="514879"/>
                      </a:cubicBezTo>
                      <a:cubicBezTo>
                        <a:pt x="727605" y="531812"/>
                        <a:pt x="707496" y="562504"/>
                        <a:pt x="703792" y="578379"/>
                      </a:cubicBezTo>
                      <a:cubicBezTo>
                        <a:pt x="700088" y="594254"/>
                        <a:pt x="701146" y="593725"/>
                        <a:pt x="706967" y="610129"/>
                      </a:cubicBezTo>
                      <a:cubicBezTo>
                        <a:pt x="712788" y="626533"/>
                        <a:pt x="733955" y="660929"/>
                        <a:pt x="738717" y="676804"/>
                      </a:cubicBezTo>
                      <a:cubicBezTo>
                        <a:pt x="743479" y="692679"/>
                        <a:pt x="747184" y="692679"/>
                        <a:pt x="735542" y="705379"/>
                      </a:cubicBezTo>
                      <a:cubicBezTo>
                        <a:pt x="723900" y="718079"/>
                        <a:pt x="686859" y="737658"/>
                        <a:pt x="668867" y="753004"/>
                      </a:cubicBezTo>
                      <a:cubicBezTo>
                        <a:pt x="650875" y="768350"/>
                        <a:pt x="637646" y="781579"/>
                        <a:pt x="627592" y="797454"/>
                      </a:cubicBezTo>
                      <a:cubicBezTo>
                        <a:pt x="617538" y="813329"/>
                        <a:pt x="602721" y="831850"/>
                        <a:pt x="608542" y="848254"/>
                      </a:cubicBezTo>
                      <a:cubicBezTo>
                        <a:pt x="614363" y="864658"/>
                        <a:pt x="622829" y="876829"/>
                        <a:pt x="662517" y="895879"/>
                      </a:cubicBezTo>
                      <a:cubicBezTo>
                        <a:pt x="702205" y="914929"/>
                        <a:pt x="811213" y="951442"/>
                        <a:pt x="846667" y="962554"/>
                      </a:cubicBezTo>
                      <a:cubicBezTo>
                        <a:pt x="882121" y="973667"/>
                        <a:pt x="860954" y="967317"/>
                        <a:pt x="875242" y="962554"/>
                      </a:cubicBezTo>
                      <a:cubicBezTo>
                        <a:pt x="889530" y="957791"/>
                        <a:pt x="913871" y="937683"/>
                        <a:pt x="932392" y="933979"/>
                      </a:cubicBezTo>
                      <a:cubicBezTo>
                        <a:pt x="950913" y="930275"/>
                        <a:pt x="974725" y="928158"/>
                        <a:pt x="986367" y="940329"/>
                      </a:cubicBezTo>
                      <a:cubicBezTo>
                        <a:pt x="998009" y="952500"/>
                        <a:pt x="1000655" y="987425"/>
                        <a:pt x="1002242" y="1007004"/>
                      </a:cubicBezTo>
                      <a:cubicBezTo>
                        <a:pt x="1003829" y="1026583"/>
                        <a:pt x="995892" y="1044575"/>
                        <a:pt x="995892" y="1057804"/>
                      </a:cubicBezTo>
                      <a:cubicBezTo>
                        <a:pt x="995892" y="1071033"/>
                        <a:pt x="993246" y="1078971"/>
                        <a:pt x="1002242" y="1086379"/>
                      </a:cubicBezTo>
                      <a:cubicBezTo>
                        <a:pt x="1011238" y="1093787"/>
                        <a:pt x="1035050" y="1099079"/>
                        <a:pt x="1049867" y="1102254"/>
                      </a:cubicBezTo>
                      <a:cubicBezTo>
                        <a:pt x="1064684" y="1105429"/>
                        <a:pt x="1082675" y="1095375"/>
                        <a:pt x="1091142" y="1105429"/>
                      </a:cubicBezTo>
                      <a:cubicBezTo>
                        <a:pt x="1099609" y="1115483"/>
                        <a:pt x="1101725" y="1148292"/>
                        <a:pt x="1100667" y="1162579"/>
                      </a:cubicBezTo>
                      <a:cubicBezTo>
                        <a:pt x="1099609" y="1176866"/>
                        <a:pt x="1089554" y="1186392"/>
                        <a:pt x="1084792" y="1191154"/>
                      </a:cubicBezTo>
                      <a:cubicBezTo>
                        <a:pt x="1080030" y="1195916"/>
                        <a:pt x="1072621" y="1184804"/>
                        <a:pt x="1072092" y="1191154"/>
                      </a:cubicBezTo>
                      <a:cubicBezTo>
                        <a:pt x="1071563" y="1197504"/>
                        <a:pt x="1074738" y="1217612"/>
                        <a:pt x="1081617" y="1229254"/>
                      </a:cubicBezTo>
                      <a:cubicBezTo>
                        <a:pt x="1088496" y="1240896"/>
                        <a:pt x="1102784" y="1257300"/>
                        <a:pt x="1113367" y="1261004"/>
                      </a:cubicBezTo>
                      <a:cubicBezTo>
                        <a:pt x="1123950" y="1264708"/>
                        <a:pt x="1129771" y="1260475"/>
                        <a:pt x="1145117" y="1251479"/>
                      </a:cubicBezTo>
                      <a:cubicBezTo>
                        <a:pt x="1160463" y="1242483"/>
                        <a:pt x="1185863" y="1213908"/>
                        <a:pt x="1205442" y="1207029"/>
                      </a:cubicBezTo>
                      <a:cubicBezTo>
                        <a:pt x="1225021" y="1200150"/>
                        <a:pt x="1237721" y="1200150"/>
                        <a:pt x="1262592" y="1210204"/>
                      </a:cubicBezTo>
                      <a:cubicBezTo>
                        <a:pt x="1287463" y="1220258"/>
                        <a:pt x="1338792" y="1251479"/>
                        <a:pt x="1354667" y="1267354"/>
                      </a:cubicBezTo>
                      <a:cubicBezTo>
                        <a:pt x="1370542" y="1283229"/>
                        <a:pt x="1357313" y="1285346"/>
                        <a:pt x="1357842" y="1305454"/>
                      </a:cubicBezTo>
                      <a:cubicBezTo>
                        <a:pt x="1358371" y="1325562"/>
                        <a:pt x="1358371" y="1366837"/>
                        <a:pt x="1357842" y="1388004"/>
                      </a:cubicBezTo>
                      <a:cubicBezTo>
                        <a:pt x="1357313" y="1409171"/>
                        <a:pt x="1360488" y="1424517"/>
                        <a:pt x="1354667" y="1432454"/>
                      </a:cubicBezTo>
                      <a:cubicBezTo>
                        <a:pt x="1348846" y="1440391"/>
                        <a:pt x="1348846" y="1428221"/>
                        <a:pt x="1322917" y="1435629"/>
                      </a:cubicBezTo>
                      <a:cubicBezTo>
                        <a:pt x="1296988" y="1443037"/>
                        <a:pt x="1236134" y="1465262"/>
                        <a:pt x="1199092" y="1476904"/>
                      </a:cubicBezTo>
                      <a:cubicBezTo>
                        <a:pt x="1162050" y="1488546"/>
                        <a:pt x="1146704" y="1499658"/>
                        <a:pt x="1100667" y="1505479"/>
                      </a:cubicBezTo>
                      <a:cubicBezTo>
                        <a:pt x="1054630" y="1511300"/>
                        <a:pt x="922867" y="1511829"/>
                        <a:pt x="922867" y="1511829"/>
                      </a:cubicBezTo>
                      <a:lnTo>
                        <a:pt x="751417" y="1518179"/>
                      </a:lnTo>
                      <a:cubicBezTo>
                        <a:pt x="718080" y="1518708"/>
                        <a:pt x="735542" y="1517121"/>
                        <a:pt x="722842" y="1515004"/>
                      </a:cubicBezTo>
                      <a:cubicBezTo>
                        <a:pt x="710142" y="1512887"/>
                        <a:pt x="693738" y="1511829"/>
                        <a:pt x="675217" y="1505479"/>
                      </a:cubicBezTo>
                      <a:cubicBezTo>
                        <a:pt x="656696" y="1499129"/>
                        <a:pt x="634471" y="1485371"/>
                        <a:pt x="611717" y="1476904"/>
                      </a:cubicBezTo>
                      <a:cubicBezTo>
                        <a:pt x="588963" y="1468437"/>
                        <a:pt x="560388" y="1456796"/>
                        <a:pt x="538692" y="1454679"/>
                      </a:cubicBezTo>
                      <a:cubicBezTo>
                        <a:pt x="516996" y="1452562"/>
                        <a:pt x="505884" y="1453092"/>
                        <a:pt x="481542" y="1464204"/>
                      </a:cubicBezTo>
                      <a:cubicBezTo>
                        <a:pt x="457200" y="1475316"/>
                        <a:pt x="412750" y="1502833"/>
                        <a:pt x="392642" y="1521354"/>
                      </a:cubicBezTo>
                      <a:cubicBezTo>
                        <a:pt x="372534" y="1539875"/>
                        <a:pt x="370417" y="1565804"/>
                        <a:pt x="360892" y="1575329"/>
                      </a:cubicBezTo>
                      <a:cubicBezTo>
                        <a:pt x="351367" y="1584854"/>
                        <a:pt x="347663" y="1587500"/>
                        <a:pt x="335492" y="1578504"/>
                      </a:cubicBezTo>
                      <a:cubicBezTo>
                        <a:pt x="323321" y="1569508"/>
                        <a:pt x="305859" y="1549400"/>
                        <a:pt x="287867" y="1521354"/>
                      </a:cubicBezTo>
                      <a:cubicBezTo>
                        <a:pt x="269875" y="1493308"/>
                        <a:pt x="248180" y="1442508"/>
                        <a:pt x="227542" y="1410229"/>
                      </a:cubicBezTo>
                      <a:cubicBezTo>
                        <a:pt x="206905" y="1377950"/>
                        <a:pt x="187854" y="1349904"/>
                        <a:pt x="164042" y="1327679"/>
                      </a:cubicBezTo>
                      <a:cubicBezTo>
                        <a:pt x="140230" y="1305454"/>
                        <a:pt x="100013" y="1294341"/>
                        <a:pt x="84667" y="1276879"/>
                      </a:cubicBezTo>
                      <a:cubicBezTo>
                        <a:pt x="69321" y="1259417"/>
                        <a:pt x="66675" y="1236662"/>
                        <a:pt x="71967" y="1222904"/>
                      </a:cubicBezTo>
                      <a:cubicBezTo>
                        <a:pt x="77259" y="1209146"/>
                        <a:pt x="101071" y="1205441"/>
                        <a:pt x="116417" y="1194329"/>
                      </a:cubicBezTo>
                      <a:cubicBezTo>
                        <a:pt x="131763" y="1183217"/>
                        <a:pt x="161396" y="1168400"/>
                        <a:pt x="164042" y="1156229"/>
                      </a:cubicBezTo>
                      <a:cubicBezTo>
                        <a:pt x="166688" y="1144058"/>
                        <a:pt x="140230" y="1136121"/>
                        <a:pt x="132292" y="1121304"/>
                      </a:cubicBezTo>
                      <a:cubicBezTo>
                        <a:pt x="124355" y="1106487"/>
                        <a:pt x="111655" y="1094316"/>
                        <a:pt x="116417" y="1067329"/>
                      </a:cubicBezTo>
                      <a:cubicBezTo>
                        <a:pt x="121179" y="1040342"/>
                        <a:pt x="155046" y="992716"/>
                        <a:pt x="160867" y="959379"/>
                      </a:cubicBezTo>
                      <a:cubicBezTo>
                        <a:pt x="166688" y="926042"/>
                        <a:pt x="159809" y="909637"/>
                        <a:pt x="151342" y="867304"/>
                      </a:cubicBezTo>
                      <a:cubicBezTo>
                        <a:pt x="142875" y="824971"/>
                        <a:pt x="128588" y="751946"/>
                        <a:pt x="110067" y="705379"/>
                      </a:cubicBezTo>
                      <a:cubicBezTo>
                        <a:pt x="91546" y="658812"/>
                        <a:pt x="57150" y="613304"/>
                        <a:pt x="40217" y="587904"/>
                      </a:cubicBezTo>
                      <a:cubicBezTo>
                        <a:pt x="23284" y="562504"/>
                        <a:pt x="9525" y="567796"/>
                        <a:pt x="8467" y="552979"/>
                      </a:cubicBezTo>
                      <a:cubicBezTo>
                        <a:pt x="7409" y="538162"/>
                        <a:pt x="29634" y="515408"/>
                        <a:pt x="33867" y="499004"/>
                      </a:cubicBezTo>
                      <a:cubicBezTo>
                        <a:pt x="38100" y="482600"/>
                        <a:pt x="38630" y="468842"/>
                        <a:pt x="33867" y="454554"/>
                      </a:cubicBezTo>
                      <a:cubicBezTo>
                        <a:pt x="29104" y="440266"/>
                        <a:pt x="9525" y="428625"/>
                        <a:pt x="5292" y="413279"/>
                      </a:cubicBezTo>
                      <a:cubicBezTo>
                        <a:pt x="1059" y="397933"/>
                        <a:pt x="0" y="376767"/>
                        <a:pt x="8467" y="362479"/>
                      </a:cubicBezTo>
                      <a:cubicBezTo>
                        <a:pt x="16934" y="348191"/>
                        <a:pt x="45509" y="347662"/>
                        <a:pt x="56092" y="327554"/>
                      </a:cubicBezTo>
                      <a:cubicBezTo>
                        <a:pt x="66675" y="307446"/>
                        <a:pt x="59796" y="261937"/>
                        <a:pt x="71967" y="241829"/>
                      </a:cubicBezTo>
                      <a:cubicBezTo>
                        <a:pt x="84138" y="221721"/>
                        <a:pt x="115359" y="227012"/>
                        <a:pt x="129117" y="206904"/>
                      </a:cubicBezTo>
                      <a:cubicBezTo>
                        <a:pt x="142875" y="186796"/>
                        <a:pt x="148167" y="140758"/>
                        <a:pt x="154517" y="121179"/>
                      </a:cubicBezTo>
                      <a:cubicBezTo>
                        <a:pt x="160867" y="101600"/>
                        <a:pt x="156105" y="97896"/>
                        <a:pt x="167217" y="89429"/>
                      </a:cubicBezTo>
                      <a:cubicBezTo>
                        <a:pt x="178329" y="80962"/>
                        <a:pt x="201613" y="76200"/>
                        <a:pt x="221192" y="70379"/>
                      </a:cubicBezTo>
                      <a:cubicBezTo>
                        <a:pt x="240771" y="64558"/>
                        <a:pt x="260880" y="65087"/>
                        <a:pt x="284692" y="54504"/>
                      </a:cubicBezTo>
                      <a:cubicBezTo>
                        <a:pt x="308504" y="43921"/>
                        <a:pt x="333375" y="13758"/>
                        <a:pt x="364067" y="6879"/>
                      </a:cubicBezTo>
                      <a:cubicBezTo>
                        <a:pt x="394759" y="0"/>
                        <a:pt x="462492" y="5821"/>
                        <a:pt x="484717" y="1640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11" name="자유형 510"/>
                <p:cNvSpPr/>
                <p:nvPr/>
              </p:nvSpPr>
              <p:spPr>
                <a:xfrm>
                  <a:off x="4916968" y="2683760"/>
                  <a:ext cx="1934708" cy="1302059"/>
                </a:xfrm>
                <a:custGeom>
                  <a:avLst/>
                  <a:gdLst>
                    <a:gd name="connsiteX0" fmla="*/ 26987 w 2060045"/>
                    <a:gd name="connsiteY0" fmla="*/ 391583 h 1485900"/>
                    <a:gd name="connsiteX1" fmla="*/ 52387 w 2060045"/>
                    <a:gd name="connsiteY1" fmla="*/ 470958 h 1485900"/>
                    <a:gd name="connsiteX2" fmla="*/ 58737 w 2060045"/>
                    <a:gd name="connsiteY2" fmla="*/ 502708 h 1485900"/>
                    <a:gd name="connsiteX3" fmla="*/ 68262 w 2060045"/>
                    <a:gd name="connsiteY3" fmla="*/ 553508 h 1485900"/>
                    <a:gd name="connsiteX4" fmla="*/ 106362 w 2060045"/>
                    <a:gd name="connsiteY4" fmla="*/ 582083 h 1485900"/>
                    <a:gd name="connsiteX5" fmla="*/ 271462 w 2060045"/>
                    <a:gd name="connsiteY5" fmla="*/ 680508 h 1485900"/>
                    <a:gd name="connsiteX6" fmla="*/ 373062 w 2060045"/>
                    <a:gd name="connsiteY6" fmla="*/ 747183 h 1485900"/>
                    <a:gd name="connsiteX7" fmla="*/ 477837 w 2060045"/>
                    <a:gd name="connsiteY7" fmla="*/ 836083 h 1485900"/>
                    <a:gd name="connsiteX8" fmla="*/ 573087 w 2060045"/>
                    <a:gd name="connsiteY8" fmla="*/ 918633 h 1485900"/>
                    <a:gd name="connsiteX9" fmla="*/ 642937 w 2060045"/>
                    <a:gd name="connsiteY9" fmla="*/ 947208 h 1485900"/>
                    <a:gd name="connsiteX10" fmla="*/ 706437 w 2060045"/>
                    <a:gd name="connsiteY10" fmla="*/ 982133 h 1485900"/>
                    <a:gd name="connsiteX11" fmla="*/ 795337 w 2060045"/>
                    <a:gd name="connsiteY11" fmla="*/ 1064683 h 1485900"/>
                    <a:gd name="connsiteX12" fmla="*/ 852487 w 2060045"/>
                    <a:gd name="connsiteY12" fmla="*/ 1131358 h 1485900"/>
                    <a:gd name="connsiteX13" fmla="*/ 912812 w 2060045"/>
                    <a:gd name="connsiteY13" fmla="*/ 1140883 h 1485900"/>
                    <a:gd name="connsiteX14" fmla="*/ 969962 w 2060045"/>
                    <a:gd name="connsiteY14" fmla="*/ 1147233 h 1485900"/>
                    <a:gd name="connsiteX15" fmla="*/ 1033462 w 2060045"/>
                    <a:gd name="connsiteY15" fmla="*/ 1194858 h 1485900"/>
                    <a:gd name="connsiteX16" fmla="*/ 1176337 w 2060045"/>
                    <a:gd name="connsiteY16" fmla="*/ 1252008 h 1485900"/>
                    <a:gd name="connsiteX17" fmla="*/ 1430337 w 2060045"/>
                    <a:gd name="connsiteY17" fmla="*/ 1286933 h 1485900"/>
                    <a:gd name="connsiteX18" fmla="*/ 1509712 w 2060045"/>
                    <a:gd name="connsiteY18" fmla="*/ 1318683 h 1485900"/>
                    <a:gd name="connsiteX19" fmla="*/ 1550987 w 2060045"/>
                    <a:gd name="connsiteY19" fmla="*/ 1375833 h 1485900"/>
                    <a:gd name="connsiteX20" fmla="*/ 1601787 w 2060045"/>
                    <a:gd name="connsiteY20" fmla="*/ 1445683 h 1485900"/>
                    <a:gd name="connsiteX21" fmla="*/ 1668462 w 2060045"/>
                    <a:gd name="connsiteY21" fmla="*/ 1483783 h 1485900"/>
                    <a:gd name="connsiteX22" fmla="*/ 1693862 w 2060045"/>
                    <a:gd name="connsiteY22" fmla="*/ 1432983 h 1485900"/>
                    <a:gd name="connsiteX23" fmla="*/ 1712912 w 2060045"/>
                    <a:gd name="connsiteY23" fmla="*/ 1363133 h 1485900"/>
                    <a:gd name="connsiteX24" fmla="*/ 1697037 w 2060045"/>
                    <a:gd name="connsiteY24" fmla="*/ 1309158 h 1485900"/>
                    <a:gd name="connsiteX25" fmla="*/ 1773237 w 2060045"/>
                    <a:gd name="connsiteY25" fmla="*/ 1299633 h 1485900"/>
                    <a:gd name="connsiteX26" fmla="*/ 1862137 w 2060045"/>
                    <a:gd name="connsiteY26" fmla="*/ 1261533 h 1485900"/>
                    <a:gd name="connsiteX27" fmla="*/ 1912937 w 2060045"/>
                    <a:gd name="connsiteY27" fmla="*/ 1182158 h 1485900"/>
                    <a:gd name="connsiteX28" fmla="*/ 1912937 w 2060045"/>
                    <a:gd name="connsiteY28" fmla="*/ 1096433 h 1485900"/>
                    <a:gd name="connsiteX29" fmla="*/ 1925637 w 2060045"/>
                    <a:gd name="connsiteY29" fmla="*/ 1042458 h 1485900"/>
                    <a:gd name="connsiteX30" fmla="*/ 2005012 w 2060045"/>
                    <a:gd name="connsiteY30" fmla="*/ 994833 h 1485900"/>
                    <a:gd name="connsiteX31" fmla="*/ 2055812 w 2060045"/>
                    <a:gd name="connsiteY31" fmla="*/ 953558 h 1485900"/>
                    <a:gd name="connsiteX32" fmla="*/ 2030412 w 2060045"/>
                    <a:gd name="connsiteY32" fmla="*/ 883708 h 1485900"/>
                    <a:gd name="connsiteX33" fmla="*/ 2020887 w 2060045"/>
                    <a:gd name="connsiteY33" fmla="*/ 855133 h 1485900"/>
                    <a:gd name="connsiteX34" fmla="*/ 2008187 w 2060045"/>
                    <a:gd name="connsiteY34" fmla="*/ 820208 h 1485900"/>
                    <a:gd name="connsiteX35" fmla="*/ 1982787 w 2060045"/>
                    <a:gd name="connsiteY35" fmla="*/ 801158 h 1485900"/>
                    <a:gd name="connsiteX36" fmla="*/ 1900237 w 2060045"/>
                    <a:gd name="connsiteY36" fmla="*/ 807508 h 1485900"/>
                    <a:gd name="connsiteX37" fmla="*/ 1700212 w 2060045"/>
                    <a:gd name="connsiteY37" fmla="*/ 823383 h 1485900"/>
                    <a:gd name="connsiteX38" fmla="*/ 1550987 w 2060045"/>
                    <a:gd name="connsiteY38" fmla="*/ 826558 h 1485900"/>
                    <a:gd name="connsiteX39" fmla="*/ 1449387 w 2060045"/>
                    <a:gd name="connsiteY39" fmla="*/ 801158 h 1485900"/>
                    <a:gd name="connsiteX40" fmla="*/ 1331912 w 2060045"/>
                    <a:gd name="connsiteY40" fmla="*/ 753533 h 1485900"/>
                    <a:gd name="connsiteX41" fmla="*/ 1306512 w 2060045"/>
                    <a:gd name="connsiteY41" fmla="*/ 715433 h 1485900"/>
                    <a:gd name="connsiteX42" fmla="*/ 1325562 w 2060045"/>
                    <a:gd name="connsiteY42" fmla="*/ 674158 h 1485900"/>
                    <a:gd name="connsiteX43" fmla="*/ 1338262 w 2060045"/>
                    <a:gd name="connsiteY43" fmla="*/ 617008 h 1485900"/>
                    <a:gd name="connsiteX44" fmla="*/ 1287462 w 2060045"/>
                    <a:gd name="connsiteY44" fmla="*/ 604308 h 1485900"/>
                    <a:gd name="connsiteX45" fmla="*/ 1243012 w 2060045"/>
                    <a:gd name="connsiteY45" fmla="*/ 588433 h 1485900"/>
                    <a:gd name="connsiteX46" fmla="*/ 1173162 w 2060045"/>
                    <a:gd name="connsiteY46" fmla="*/ 569383 h 1485900"/>
                    <a:gd name="connsiteX47" fmla="*/ 1052512 w 2060045"/>
                    <a:gd name="connsiteY47" fmla="*/ 509058 h 1485900"/>
                    <a:gd name="connsiteX48" fmla="*/ 947737 w 2060045"/>
                    <a:gd name="connsiteY48" fmla="*/ 445558 h 1485900"/>
                    <a:gd name="connsiteX49" fmla="*/ 903287 w 2060045"/>
                    <a:gd name="connsiteY49" fmla="*/ 385233 h 1485900"/>
                    <a:gd name="connsiteX50" fmla="*/ 890587 w 2060045"/>
                    <a:gd name="connsiteY50" fmla="*/ 343958 h 1485900"/>
                    <a:gd name="connsiteX51" fmla="*/ 862012 w 2060045"/>
                    <a:gd name="connsiteY51" fmla="*/ 328083 h 1485900"/>
                    <a:gd name="connsiteX52" fmla="*/ 785812 w 2060045"/>
                    <a:gd name="connsiteY52" fmla="*/ 289983 h 1485900"/>
                    <a:gd name="connsiteX53" fmla="*/ 671512 w 2060045"/>
                    <a:gd name="connsiteY53" fmla="*/ 220133 h 1485900"/>
                    <a:gd name="connsiteX54" fmla="*/ 579437 w 2060045"/>
                    <a:gd name="connsiteY54" fmla="*/ 124883 h 1485900"/>
                    <a:gd name="connsiteX55" fmla="*/ 573087 w 2060045"/>
                    <a:gd name="connsiteY55" fmla="*/ 96308 h 1485900"/>
                    <a:gd name="connsiteX56" fmla="*/ 588962 w 2060045"/>
                    <a:gd name="connsiteY56" fmla="*/ 58208 h 1485900"/>
                    <a:gd name="connsiteX57" fmla="*/ 588962 w 2060045"/>
                    <a:gd name="connsiteY57" fmla="*/ 20108 h 1485900"/>
                    <a:gd name="connsiteX58" fmla="*/ 493712 w 2060045"/>
                    <a:gd name="connsiteY58" fmla="*/ 13758 h 1485900"/>
                    <a:gd name="connsiteX59" fmla="*/ 436562 w 2060045"/>
                    <a:gd name="connsiteY59" fmla="*/ 102658 h 1485900"/>
                    <a:gd name="connsiteX60" fmla="*/ 401637 w 2060045"/>
                    <a:gd name="connsiteY60" fmla="*/ 245533 h 1485900"/>
                    <a:gd name="connsiteX61" fmla="*/ 350837 w 2060045"/>
                    <a:gd name="connsiteY61" fmla="*/ 283633 h 1485900"/>
                    <a:gd name="connsiteX62" fmla="*/ 214312 w 2060045"/>
                    <a:gd name="connsiteY62" fmla="*/ 372533 h 1485900"/>
                    <a:gd name="connsiteX63" fmla="*/ 26987 w 2060045"/>
                    <a:gd name="connsiteY63" fmla="*/ 391583 h 148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2060045" h="1485900">
                      <a:moveTo>
                        <a:pt x="26987" y="391583"/>
                      </a:moveTo>
                      <a:cubicBezTo>
                        <a:pt x="0" y="407987"/>
                        <a:pt x="47095" y="452437"/>
                        <a:pt x="52387" y="470958"/>
                      </a:cubicBezTo>
                      <a:cubicBezTo>
                        <a:pt x="57679" y="489479"/>
                        <a:pt x="56091" y="488950"/>
                        <a:pt x="58737" y="502708"/>
                      </a:cubicBezTo>
                      <a:cubicBezTo>
                        <a:pt x="61383" y="516466"/>
                        <a:pt x="60325" y="540279"/>
                        <a:pt x="68262" y="553508"/>
                      </a:cubicBezTo>
                      <a:cubicBezTo>
                        <a:pt x="76199" y="566737"/>
                        <a:pt x="72495" y="560916"/>
                        <a:pt x="106362" y="582083"/>
                      </a:cubicBezTo>
                      <a:cubicBezTo>
                        <a:pt x="140229" y="603250"/>
                        <a:pt x="227012" y="652991"/>
                        <a:pt x="271462" y="680508"/>
                      </a:cubicBezTo>
                      <a:cubicBezTo>
                        <a:pt x="315912" y="708025"/>
                        <a:pt x="338666" y="721254"/>
                        <a:pt x="373062" y="747183"/>
                      </a:cubicBezTo>
                      <a:cubicBezTo>
                        <a:pt x="407458" y="773112"/>
                        <a:pt x="477837" y="836083"/>
                        <a:pt x="477837" y="836083"/>
                      </a:cubicBezTo>
                      <a:cubicBezTo>
                        <a:pt x="511175" y="864658"/>
                        <a:pt x="545570" y="900112"/>
                        <a:pt x="573087" y="918633"/>
                      </a:cubicBezTo>
                      <a:cubicBezTo>
                        <a:pt x="600604" y="937154"/>
                        <a:pt x="620712" y="936625"/>
                        <a:pt x="642937" y="947208"/>
                      </a:cubicBezTo>
                      <a:cubicBezTo>
                        <a:pt x="665162" y="957791"/>
                        <a:pt x="681037" y="962554"/>
                        <a:pt x="706437" y="982133"/>
                      </a:cubicBezTo>
                      <a:cubicBezTo>
                        <a:pt x="731837" y="1001712"/>
                        <a:pt x="770995" y="1039812"/>
                        <a:pt x="795337" y="1064683"/>
                      </a:cubicBezTo>
                      <a:cubicBezTo>
                        <a:pt x="819679" y="1089554"/>
                        <a:pt x="832908" y="1118658"/>
                        <a:pt x="852487" y="1131358"/>
                      </a:cubicBezTo>
                      <a:cubicBezTo>
                        <a:pt x="872066" y="1144058"/>
                        <a:pt x="893233" y="1138237"/>
                        <a:pt x="912812" y="1140883"/>
                      </a:cubicBezTo>
                      <a:cubicBezTo>
                        <a:pt x="932391" y="1143529"/>
                        <a:pt x="949854" y="1138237"/>
                        <a:pt x="969962" y="1147233"/>
                      </a:cubicBezTo>
                      <a:cubicBezTo>
                        <a:pt x="990070" y="1156229"/>
                        <a:pt x="999066" y="1177396"/>
                        <a:pt x="1033462" y="1194858"/>
                      </a:cubicBezTo>
                      <a:cubicBezTo>
                        <a:pt x="1067858" y="1212320"/>
                        <a:pt x="1110191" y="1236662"/>
                        <a:pt x="1176337" y="1252008"/>
                      </a:cubicBezTo>
                      <a:cubicBezTo>
                        <a:pt x="1242483" y="1267354"/>
                        <a:pt x="1374774" y="1275820"/>
                        <a:pt x="1430337" y="1286933"/>
                      </a:cubicBezTo>
                      <a:cubicBezTo>
                        <a:pt x="1485900" y="1298046"/>
                        <a:pt x="1489604" y="1303866"/>
                        <a:pt x="1509712" y="1318683"/>
                      </a:cubicBezTo>
                      <a:cubicBezTo>
                        <a:pt x="1529820" y="1333500"/>
                        <a:pt x="1550987" y="1375833"/>
                        <a:pt x="1550987" y="1375833"/>
                      </a:cubicBezTo>
                      <a:cubicBezTo>
                        <a:pt x="1566333" y="1397000"/>
                        <a:pt x="1582208" y="1427691"/>
                        <a:pt x="1601787" y="1445683"/>
                      </a:cubicBezTo>
                      <a:cubicBezTo>
                        <a:pt x="1621366" y="1463675"/>
                        <a:pt x="1653116" y="1485900"/>
                        <a:pt x="1668462" y="1483783"/>
                      </a:cubicBezTo>
                      <a:cubicBezTo>
                        <a:pt x="1683808" y="1481666"/>
                        <a:pt x="1686454" y="1453091"/>
                        <a:pt x="1693862" y="1432983"/>
                      </a:cubicBezTo>
                      <a:cubicBezTo>
                        <a:pt x="1701270" y="1412875"/>
                        <a:pt x="1712383" y="1383770"/>
                        <a:pt x="1712912" y="1363133"/>
                      </a:cubicBezTo>
                      <a:cubicBezTo>
                        <a:pt x="1713441" y="1342496"/>
                        <a:pt x="1686983" y="1319741"/>
                        <a:pt x="1697037" y="1309158"/>
                      </a:cubicBezTo>
                      <a:cubicBezTo>
                        <a:pt x="1707091" y="1298575"/>
                        <a:pt x="1745721" y="1307570"/>
                        <a:pt x="1773237" y="1299633"/>
                      </a:cubicBezTo>
                      <a:cubicBezTo>
                        <a:pt x="1800753" y="1291696"/>
                        <a:pt x="1838854" y="1281112"/>
                        <a:pt x="1862137" y="1261533"/>
                      </a:cubicBezTo>
                      <a:cubicBezTo>
                        <a:pt x="1885420" y="1241954"/>
                        <a:pt x="1904470" y="1209675"/>
                        <a:pt x="1912937" y="1182158"/>
                      </a:cubicBezTo>
                      <a:cubicBezTo>
                        <a:pt x="1921404" y="1154641"/>
                        <a:pt x="1910820" y="1119716"/>
                        <a:pt x="1912937" y="1096433"/>
                      </a:cubicBezTo>
                      <a:cubicBezTo>
                        <a:pt x="1915054" y="1073150"/>
                        <a:pt x="1910291" y="1059391"/>
                        <a:pt x="1925637" y="1042458"/>
                      </a:cubicBezTo>
                      <a:cubicBezTo>
                        <a:pt x="1940983" y="1025525"/>
                        <a:pt x="1983316" y="1009650"/>
                        <a:pt x="2005012" y="994833"/>
                      </a:cubicBezTo>
                      <a:cubicBezTo>
                        <a:pt x="2026708" y="980016"/>
                        <a:pt x="2051579" y="972079"/>
                        <a:pt x="2055812" y="953558"/>
                      </a:cubicBezTo>
                      <a:cubicBezTo>
                        <a:pt x="2060045" y="935037"/>
                        <a:pt x="2036233" y="900112"/>
                        <a:pt x="2030412" y="883708"/>
                      </a:cubicBezTo>
                      <a:cubicBezTo>
                        <a:pt x="2024591" y="867304"/>
                        <a:pt x="2024591" y="865716"/>
                        <a:pt x="2020887" y="855133"/>
                      </a:cubicBezTo>
                      <a:cubicBezTo>
                        <a:pt x="2017183" y="844550"/>
                        <a:pt x="2014537" y="829204"/>
                        <a:pt x="2008187" y="820208"/>
                      </a:cubicBezTo>
                      <a:cubicBezTo>
                        <a:pt x="2001837" y="811212"/>
                        <a:pt x="2000779" y="803275"/>
                        <a:pt x="1982787" y="801158"/>
                      </a:cubicBezTo>
                      <a:cubicBezTo>
                        <a:pt x="1964795" y="799041"/>
                        <a:pt x="1900237" y="807508"/>
                        <a:pt x="1900237" y="807508"/>
                      </a:cubicBezTo>
                      <a:cubicBezTo>
                        <a:pt x="1853141" y="811212"/>
                        <a:pt x="1758420" y="820208"/>
                        <a:pt x="1700212" y="823383"/>
                      </a:cubicBezTo>
                      <a:cubicBezTo>
                        <a:pt x="1642004" y="826558"/>
                        <a:pt x="1592791" y="830262"/>
                        <a:pt x="1550987" y="826558"/>
                      </a:cubicBezTo>
                      <a:cubicBezTo>
                        <a:pt x="1509183" y="822854"/>
                        <a:pt x="1485899" y="813329"/>
                        <a:pt x="1449387" y="801158"/>
                      </a:cubicBezTo>
                      <a:cubicBezTo>
                        <a:pt x="1412875" y="788987"/>
                        <a:pt x="1355724" y="767820"/>
                        <a:pt x="1331912" y="753533"/>
                      </a:cubicBezTo>
                      <a:cubicBezTo>
                        <a:pt x="1308100" y="739246"/>
                        <a:pt x="1307570" y="728662"/>
                        <a:pt x="1306512" y="715433"/>
                      </a:cubicBezTo>
                      <a:cubicBezTo>
                        <a:pt x="1305454" y="702204"/>
                        <a:pt x="1320270" y="690562"/>
                        <a:pt x="1325562" y="674158"/>
                      </a:cubicBezTo>
                      <a:cubicBezTo>
                        <a:pt x="1330854" y="657754"/>
                        <a:pt x="1344612" y="628650"/>
                        <a:pt x="1338262" y="617008"/>
                      </a:cubicBezTo>
                      <a:cubicBezTo>
                        <a:pt x="1331912" y="605366"/>
                        <a:pt x="1303337" y="609070"/>
                        <a:pt x="1287462" y="604308"/>
                      </a:cubicBezTo>
                      <a:cubicBezTo>
                        <a:pt x="1271587" y="599546"/>
                        <a:pt x="1262062" y="594254"/>
                        <a:pt x="1243012" y="588433"/>
                      </a:cubicBezTo>
                      <a:cubicBezTo>
                        <a:pt x="1223962" y="582612"/>
                        <a:pt x="1204912" y="582612"/>
                        <a:pt x="1173162" y="569383"/>
                      </a:cubicBezTo>
                      <a:cubicBezTo>
                        <a:pt x="1141412" y="556154"/>
                        <a:pt x="1090083" y="529696"/>
                        <a:pt x="1052512" y="509058"/>
                      </a:cubicBezTo>
                      <a:cubicBezTo>
                        <a:pt x="1014941" y="488421"/>
                        <a:pt x="972608" y="466195"/>
                        <a:pt x="947737" y="445558"/>
                      </a:cubicBezTo>
                      <a:cubicBezTo>
                        <a:pt x="922866" y="424921"/>
                        <a:pt x="912812" y="402166"/>
                        <a:pt x="903287" y="385233"/>
                      </a:cubicBezTo>
                      <a:cubicBezTo>
                        <a:pt x="893762" y="368300"/>
                        <a:pt x="897466" y="353483"/>
                        <a:pt x="890587" y="343958"/>
                      </a:cubicBezTo>
                      <a:cubicBezTo>
                        <a:pt x="883708" y="334433"/>
                        <a:pt x="879475" y="337079"/>
                        <a:pt x="862012" y="328083"/>
                      </a:cubicBezTo>
                      <a:cubicBezTo>
                        <a:pt x="844550" y="319087"/>
                        <a:pt x="817562" y="307975"/>
                        <a:pt x="785812" y="289983"/>
                      </a:cubicBezTo>
                      <a:cubicBezTo>
                        <a:pt x="754062" y="271991"/>
                        <a:pt x="705908" y="247650"/>
                        <a:pt x="671512" y="220133"/>
                      </a:cubicBezTo>
                      <a:cubicBezTo>
                        <a:pt x="637116" y="192616"/>
                        <a:pt x="595841" y="145520"/>
                        <a:pt x="579437" y="124883"/>
                      </a:cubicBezTo>
                      <a:cubicBezTo>
                        <a:pt x="563033" y="104246"/>
                        <a:pt x="571500" y="107420"/>
                        <a:pt x="573087" y="96308"/>
                      </a:cubicBezTo>
                      <a:cubicBezTo>
                        <a:pt x="574674" y="85196"/>
                        <a:pt x="586316" y="70908"/>
                        <a:pt x="588962" y="58208"/>
                      </a:cubicBezTo>
                      <a:cubicBezTo>
                        <a:pt x="591608" y="45508"/>
                        <a:pt x="604837" y="27516"/>
                        <a:pt x="588962" y="20108"/>
                      </a:cubicBezTo>
                      <a:cubicBezTo>
                        <a:pt x="573087" y="12700"/>
                        <a:pt x="519112" y="0"/>
                        <a:pt x="493712" y="13758"/>
                      </a:cubicBezTo>
                      <a:cubicBezTo>
                        <a:pt x="468312" y="27516"/>
                        <a:pt x="451908" y="64029"/>
                        <a:pt x="436562" y="102658"/>
                      </a:cubicBezTo>
                      <a:cubicBezTo>
                        <a:pt x="421216" y="141287"/>
                        <a:pt x="415924" y="215371"/>
                        <a:pt x="401637" y="245533"/>
                      </a:cubicBezTo>
                      <a:cubicBezTo>
                        <a:pt x="387350" y="275695"/>
                        <a:pt x="382058" y="262466"/>
                        <a:pt x="350837" y="283633"/>
                      </a:cubicBezTo>
                      <a:cubicBezTo>
                        <a:pt x="319616" y="304800"/>
                        <a:pt x="262466" y="357187"/>
                        <a:pt x="214312" y="372533"/>
                      </a:cubicBezTo>
                      <a:cubicBezTo>
                        <a:pt x="166158" y="387879"/>
                        <a:pt x="53974" y="375179"/>
                        <a:pt x="26987" y="391583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12" name="자유형 511"/>
                <p:cNvSpPr/>
                <p:nvPr/>
              </p:nvSpPr>
              <p:spPr>
                <a:xfrm>
                  <a:off x="7830954" y="2354071"/>
                  <a:ext cx="1043371" cy="980718"/>
                </a:xfrm>
                <a:custGeom>
                  <a:avLst/>
                  <a:gdLst>
                    <a:gd name="connsiteX0" fmla="*/ 6879 w 1112308"/>
                    <a:gd name="connsiteY0" fmla="*/ 828146 h 1118129"/>
                    <a:gd name="connsiteX1" fmla="*/ 22754 w 1112308"/>
                    <a:gd name="connsiteY1" fmla="*/ 688446 h 1118129"/>
                    <a:gd name="connsiteX2" fmla="*/ 121179 w 1112308"/>
                    <a:gd name="connsiteY2" fmla="*/ 599546 h 1118129"/>
                    <a:gd name="connsiteX3" fmla="*/ 273579 w 1112308"/>
                    <a:gd name="connsiteY3" fmla="*/ 437621 h 1118129"/>
                    <a:gd name="connsiteX4" fmla="*/ 343429 w 1112308"/>
                    <a:gd name="connsiteY4" fmla="*/ 386821 h 1118129"/>
                    <a:gd name="connsiteX5" fmla="*/ 359304 w 1112308"/>
                    <a:gd name="connsiteY5" fmla="*/ 307446 h 1118129"/>
                    <a:gd name="connsiteX6" fmla="*/ 406929 w 1112308"/>
                    <a:gd name="connsiteY6" fmla="*/ 269346 h 1118129"/>
                    <a:gd name="connsiteX7" fmla="*/ 511704 w 1112308"/>
                    <a:gd name="connsiteY7" fmla="*/ 234421 h 1118129"/>
                    <a:gd name="connsiteX8" fmla="*/ 537104 w 1112308"/>
                    <a:gd name="connsiteY8" fmla="*/ 170921 h 1118129"/>
                    <a:gd name="connsiteX9" fmla="*/ 597429 w 1112308"/>
                    <a:gd name="connsiteY9" fmla="*/ 151871 h 1118129"/>
                    <a:gd name="connsiteX10" fmla="*/ 667279 w 1112308"/>
                    <a:gd name="connsiteY10" fmla="*/ 132821 h 1118129"/>
                    <a:gd name="connsiteX11" fmla="*/ 800629 w 1112308"/>
                    <a:gd name="connsiteY11" fmla="*/ 18521 h 1118129"/>
                    <a:gd name="connsiteX12" fmla="*/ 845079 w 1112308"/>
                    <a:gd name="connsiteY12" fmla="*/ 21696 h 1118129"/>
                    <a:gd name="connsiteX13" fmla="*/ 972079 w 1112308"/>
                    <a:gd name="connsiteY13" fmla="*/ 24871 h 1118129"/>
                    <a:gd name="connsiteX14" fmla="*/ 1003829 w 1112308"/>
                    <a:gd name="connsiteY14" fmla="*/ 56621 h 1118129"/>
                    <a:gd name="connsiteX15" fmla="*/ 968904 w 1112308"/>
                    <a:gd name="connsiteY15" fmla="*/ 145521 h 1118129"/>
                    <a:gd name="connsiteX16" fmla="*/ 895879 w 1112308"/>
                    <a:gd name="connsiteY16" fmla="*/ 231246 h 1118129"/>
                    <a:gd name="connsiteX17" fmla="*/ 940329 w 1112308"/>
                    <a:gd name="connsiteY17" fmla="*/ 323321 h 1118129"/>
                    <a:gd name="connsiteX18" fmla="*/ 959379 w 1112308"/>
                    <a:gd name="connsiteY18" fmla="*/ 358246 h 1118129"/>
                    <a:gd name="connsiteX19" fmla="*/ 953029 w 1112308"/>
                    <a:gd name="connsiteY19" fmla="*/ 393171 h 1118129"/>
                    <a:gd name="connsiteX20" fmla="*/ 1048279 w 1112308"/>
                    <a:gd name="connsiteY20" fmla="*/ 551921 h 1118129"/>
                    <a:gd name="connsiteX21" fmla="*/ 1099079 w 1112308"/>
                    <a:gd name="connsiteY21" fmla="*/ 640821 h 1118129"/>
                    <a:gd name="connsiteX22" fmla="*/ 1105429 w 1112308"/>
                    <a:gd name="connsiteY22" fmla="*/ 878946 h 1118129"/>
                    <a:gd name="connsiteX23" fmla="*/ 1057804 w 1112308"/>
                    <a:gd name="connsiteY23" fmla="*/ 955146 h 1118129"/>
                    <a:gd name="connsiteX24" fmla="*/ 981604 w 1112308"/>
                    <a:gd name="connsiteY24" fmla="*/ 1085321 h 1118129"/>
                    <a:gd name="connsiteX25" fmla="*/ 940329 w 1112308"/>
                    <a:gd name="connsiteY25" fmla="*/ 1113896 h 1118129"/>
                    <a:gd name="connsiteX26" fmla="*/ 822854 w 1112308"/>
                    <a:gd name="connsiteY26" fmla="*/ 1110721 h 1118129"/>
                    <a:gd name="connsiteX27" fmla="*/ 730779 w 1112308"/>
                    <a:gd name="connsiteY27" fmla="*/ 1098021 h 1118129"/>
                    <a:gd name="connsiteX28" fmla="*/ 622829 w 1112308"/>
                    <a:gd name="connsiteY28" fmla="*/ 1021821 h 1118129"/>
                    <a:gd name="connsiteX29" fmla="*/ 483129 w 1112308"/>
                    <a:gd name="connsiteY29" fmla="*/ 878946 h 1118129"/>
                    <a:gd name="connsiteX30" fmla="*/ 406929 w 1112308"/>
                    <a:gd name="connsiteY30" fmla="*/ 805921 h 1118129"/>
                    <a:gd name="connsiteX31" fmla="*/ 375179 w 1112308"/>
                    <a:gd name="connsiteY31" fmla="*/ 780521 h 1118129"/>
                    <a:gd name="connsiteX32" fmla="*/ 308504 w 1112308"/>
                    <a:gd name="connsiteY32" fmla="*/ 818621 h 1118129"/>
                    <a:gd name="connsiteX33" fmla="*/ 248179 w 1112308"/>
                    <a:gd name="connsiteY33" fmla="*/ 863071 h 1118129"/>
                    <a:gd name="connsiteX34" fmla="*/ 143404 w 1112308"/>
                    <a:gd name="connsiteY34" fmla="*/ 894821 h 1118129"/>
                    <a:gd name="connsiteX35" fmla="*/ 64029 w 1112308"/>
                    <a:gd name="connsiteY35" fmla="*/ 869421 h 1118129"/>
                    <a:gd name="connsiteX36" fmla="*/ 6879 w 1112308"/>
                    <a:gd name="connsiteY36" fmla="*/ 828146 h 1118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112308" h="1118129">
                      <a:moveTo>
                        <a:pt x="6879" y="828146"/>
                      </a:moveTo>
                      <a:cubicBezTo>
                        <a:pt x="0" y="797984"/>
                        <a:pt x="3704" y="726546"/>
                        <a:pt x="22754" y="688446"/>
                      </a:cubicBezTo>
                      <a:cubicBezTo>
                        <a:pt x="41804" y="650346"/>
                        <a:pt x="79375" y="641350"/>
                        <a:pt x="121179" y="599546"/>
                      </a:cubicBezTo>
                      <a:cubicBezTo>
                        <a:pt x="162983" y="557742"/>
                        <a:pt x="236537" y="473075"/>
                        <a:pt x="273579" y="437621"/>
                      </a:cubicBezTo>
                      <a:cubicBezTo>
                        <a:pt x="310621" y="402167"/>
                        <a:pt x="329142" y="408517"/>
                        <a:pt x="343429" y="386821"/>
                      </a:cubicBezTo>
                      <a:cubicBezTo>
                        <a:pt x="357717" y="365125"/>
                        <a:pt x="348721" y="327025"/>
                        <a:pt x="359304" y="307446"/>
                      </a:cubicBezTo>
                      <a:cubicBezTo>
                        <a:pt x="369887" y="287867"/>
                        <a:pt x="381529" y="281517"/>
                        <a:pt x="406929" y="269346"/>
                      </a:cubicBezTo>
                      <a:cubicBezTo>
                        <a:pt x="432329" y="257175"/>
                        <a:pt x="490008" y="250825"/>
                        <a:pt x="511704" y="234421"/>
                      </a:cubicBezTo>
                      <a:cubicBezTo>
                        <a:pt x="533400" y="218017"/>
                        <a:pt x="522816" y="184679"/>
                        <a:pt x="537104" y="170921"/>
                      </a:cubicBezTo>
                      <a:cubicBezTo>
                        <a:pt x="551392" y="157163"/>
                        <a:pt x="575733" y="158221"/>
                        <a:pt x="597429" y="151871"/>
                      </a:cubicBezTo>
                      <a:cubicBezTo>
                        <a:pt x="619125" y="145521"/>
                        <a:pt x="633412" y="155046"/>
                        <a:pt x="667279" y="132821"/>
                      </a:cubicBezTo>
                      <a:cubicBezTo>
                        <a:pt x="701146" y="110596"/>
                        <a:pt x="770996" y="37042"/>
                        <a:pt x="800629" y="18521"/>
                      </a:cubicBezTo>
                      <a:cubicBezTo>
                        <a:pt x="830262" y="0"/>
                        <a:pt x="816504" y="20638"/>
                        <a:pt x="845079" y="21696"/>
                      </a:cubicBezTo>
                      <a:cubicBezTo>
                        <a:pt x="873654" y="22754"/>
                        <a:pt x="945621" y="19050"/>
                        <a:pt x="972079" y="24871"/>
                      </a:cubicBezTo>
                      <a:cubicBezTo>
                        <a:pt x="998537" y="30692"/>
                        <a:pt x="1004358" y="36513"/>
                        <a:pt x="1003829" y="56621"/>
                      </a:cubicBezTo>
                      <a:cubicBezTo>
                        <a:pt x="1003300" y="76729"/>
                        <a:pt x="986896" y="116417"/>
                        <a:pt x="968904" y="145521"/>
                      </a:cubicBezTo>
                      <a:cubicBezTo>
                        <a:pt x="950912" y="174625"/>
                        <a:pt x="900641" y="201613"/>
                        <a:pt x="895879" y="231246"/>
                      </a:cubicBezTo>
                      <a:cubicBezTo>
                        <a:pt x="891117" y="260879"/>
                        <a:pt x="929746" y="302154"/>
                        <a:pt x="940329" y="323321"/>
                      </a:cubicBezTo>
                      <a:cubicBezTo>
                        <a:pt x="950912" y="344488"/>
                        <a:pt x="957262" y="346604"/>
                        <a:pt x="959379" y="358246"/>
                      </a:cubicBezTo>
                      <a:cubicBezTo>
                        <a:pt x="961496" y="369888"/>
                        <a:pt x="938212" y="360892"/>
                        <a:pt x="953029" y="393171"/>
                      </a:cubicBezTo>
                      <a:cubicBezTo>
                        <a:pt x="967846" y="425450"/>
                        <a:pt x="1023937" y="510646"/>
                        <a:pt x="1048279" y="551921"/>
                      </a:cubicBezTo>
                      <a:cubicBezTo>
                        <a:pt x="1072621" y="593196"/>
                        <a:pt x="1089554" y="586317"/>
                        <a:pt x="1099079" y="640821"/>
                      </a:cubicBezTo>
                      <a:cubicBezTo>
                        <a:pt x="1108604" y="695325"/>
                        <a:pt x="1112308" y="826559"/>
                        <a:pt x="1105429" y="878946"/>
                      </a:cubicBezTo>
                      <a:cubicBezTo>
                        <a:pt x="1098550" y="931334"/>
                        <a:pt x="1078441" y="920750"/>
                        <a:pt x="1057804" y="955146"/>
                      </a:cubicBezTo>
                      <a:cubicBezTo>
                        <a:pt x="1037167" y="989542"/>
                        <a:pt x="1001183" y="1058863"/>
                        <a:pt x="981604" y="1085321"/>
                      </a:cubicBezTo>
                      <a:cubicBezTo>
                        <a:pt x="962025" y="1111779"/>
                        <a:pt x="966787" y="1109663"/>
                        <a:pt x="940329" y="1113896"/>
                      </a:cubicBezTo>
                      <a:cubicBezTo>
                        <a:pt x="913871" y="1118129"/>
                        <a:pt x="857779" y="1113367"/>
                        <a:pt x="822854" y="1110721"/>
                      </a:cubicBezTo>
                      <a:cubicBezTo>
                        <a:pt x="787929" y="1108075"/>
                        <a:pt x="764117" y="1112838"/>
                        <a:pt x="730779" y="1098021"/>
                      </a:cubicBezTo>
                      <a:cubicBezTo>
                        <a:pt x="697442" y="1083204"/>
                        <a:pt x="664104" y="1058333"/>
                        <a:pt x="622829" y="1021821"/>
                      </a:cubicBezTo>
                      <a:cubicBezTo>
                        <a:pt x="581554" y="985309"/>
                        <a:pt x="519112" y="914929"/>
                        <a:pt x="483129" y="878946"/>
                      </a:cubicBezTo>
                      <a:cubicBezTo>
                        <a:pt x="447146" y="842963"/>
                        <a:pt x="424921" y="822325"/>
                        <a:pt x="406929" y="805921"/>
                      </a:cubicBezTo>
                      <a:cubicBezTo>
                        <a:pt x="388937" y="789517"/>
                        <a:pt x="391583" y="778404"/>
                        <a:pt x="375179" y="780521"/>
                      </a:cubicBezTo>
                      <a:cubicBezTo>
                        <a:pt x="358775" y="782638"/>
                        <a:pt x="329671" y="804863"/>
                        <a:pt x="308504" y="818621"/>
                      </a:cubicBezTo>
                      <a:cubicBezTo>
                        <a:pt x="287337" y="832379"/>
                        <a:pt x="275696" y="850371"/>
                        <a:pt x="248179" y="863071"/>
                      </a:cubicBezTo>
                      <a:cubicBezTo>
                        <a:pt x="220662" y="875771"/>
                        <a:pt x="174096" y="893763"/>
                        <a:pt x="143404" y="894821"/>
                      </a:cubicBezTo>
                      <a:cubicBezTo>
                        <a:pt x="112712" y="895879"/>
                        <a:pt x="85725" y="878946"/>
                        <a:pt x="64029" y="869421"/>
                      </a:cubicBezTo>
                      <a:cubicBezTo>
                        <a:pt x="42333" y="859896"/>
                        <a:pt x="13758" y="858308"/>
                        <a:pt x="6879" y="828146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13" name="자유형 512"/>
                <p:cNvSpPr/>
                <p:nvPr/>
              </p:nvSpPr>
              <p:spPr>
                <a:xfrm>
                  <a:off x="7610355" y="3021794"/>
                  <a:ext cx="1134294" cy="941768"/>
                </a:xfrm>
                <a:custGeom>
                  <a:avLst/>
                  <a:gdLst>
                    <a:gd name="connsiteX0" fmla="*/ 240771 w 1207558"/>
                    <a:gd name="connsiteY0" fmla="*/ 983721 h 1074209"/>
                    <a:gd name="connsiteX1" fmla="*/ 358246 w 1207558"/>
                    <a:gd name="connsiteY1" fmla="*/ 888471 h 1074209"/>
                    <a:gd name="connsiteX2" fmla="*/ 424921 w 1207558"/>
                    <a:gd name="connsiteY2" fmla="*/ 859896 h 1074209"/>
                    <a:gd name="connsiteX3" fmla="*/ 605896 w 1207558"/>
                    <a:gd name="connsiteY3" fmla="*/ 917046 h 1074209"/>
                    <a:gd name="connsiteX4" fmla="*/ 688446 w 1207558"/>
                    <a:gd name="connsiteY4" fmla="*/ 948796 h 1074209"/>
                    <a:gd name="connsiteX5" fmla="*/ 748771 w 1207558"/>
                    <a:gd name="connsiteY5" fmla="*/ 958321 h 1074209"/>
                    <a:gd name="connsiteX6" fmla="*/ 837671 w 1207558"/>
                    <a:gd name="connsiteY6" fmla="*/ 1009121 h 1074209"/>
                    <a:gd name="connsiteX7" fmla="*/ 888471 w 1207558"/>
                    <a:gd name="connsiteY7" fmla="*/ 1066271 h 1074209"/>
                    <a:gd name="connsiteX8" fmla="*/ 920221 w 1207558"/>
                    <a:gd name="connsiteY8" fmla="*/ 1056746 h 1074209"/>
                    <a:gd name="connsiteX9" fmla="*/ 961496 w 1207558"/>
                    <a:gd name="connsiteY9" fmla="*/ 977371 h 1074209"/>
                    <a:gd name="connsiteX10" fmla="*/ 977371 w 1207558"/>
                    <a:gd name="connsiteY10" fmla="*/ 923396 h 1074209"/>
                    <a:gd name="connsiteX11" fmla="*/ 1053571 w 1207558"/>
                    <a:gd name="connsiteY11" fmla="*/ 844021 h 1074209"/>
                    <a:gd name="connsiteX12" fmla="*/ 1069446 w 1207558"/>
                    <a:gd name="connsiteY12" fmla="*/ 621771 h 1074209"/>
                    <a:gd name="connsiteX13" fmla="*/ 1104371 w 1207558"/>
                    <a:gd name="connsiteY13" fmla="*/ 516996 h 1074209"/>
                    <a:gd name="connsiteX14" fmla="*/ 1199621 w 1207558"/>
                    <a:gd name="connsiteY14" fmla="*/ 355071 h 1074209"/>
                    <a:gd name="connsiteX15" fmla="*/ 1151996 w 1207558"/>
                    <a:gd name="connsiteY15" fmla="*/ 339196 h 1074209"/>
                    <a:gd name="connsiteX16" fmla="*/ 1021821 w 1207558"/>
                    <a:gd name="connsiteY16" fmla="*/ 336021 h 1074209"/>
                    <a:gd name="connsiteX17" fmla="*/ 920221 w 1207558"/>
                    <a:gd name="connsiteY17" fmla="*/ 294746 h 1074209"/>
                    <a:gd name="connsiteX18" fmla="*/ 717021 w 1207558"/>
                    <a:gd name="connsiteY18" fmla="*/ 97896 h 1074209"/>
                    <a:gd name="connsiteX19" fmla="*/ 631296 w 1207558"/>
                    <a:gd name="connsiteY19" fmla="*/ 21696 h 1074209"/>
                    <a:gd name="connsiteX20" fmla="*/ 605896 w 1207558"/>
                    <a:gd name="connsiteY20" fmla="*/ 5821 h 1074209"/>
                    <a:gd name="connsiteX21" fmla="*/ 523346 w 1207558"/>
                    <a:gd name="connsiteY21" fmla="*/ 56621 h 1074209"/>
                    <a:gd name="connsiteX22" fmla="*/ 459846 w 1207558"/>
                    <a:gd name="connsiteY22" fmla="*/ 97896 h 1074209"/>
                    <a:gd name="connsiteX23" fmla="*/ 370946 w 1207558"/>
                    <a:gd name="connsiteY23" fmla="*/ 116946 h 1074209"/>
                    <a:gd name="connsiteX24" fmla="*/ 304271 w 1207558"/>
                    <a:gd name="connsiteY24" fmla="*/ 104246 h 1074209"/>
                    <a:gd name="connsiteX25" fmla="*/ 291571 w 1207558"/>
                    <a:gd name="connsiteY25" fmla="*/ 158221 h 1074209"/>
                    <a:gd name="connsiteX26" fmla="*/ 323321 w 1207558"/>
                    <a:gd name="connsiteY26" fmla="*/ 250296 h 1074209"/>
                    <a:gd name="connsiteX27" fmla="*/ 326496 w 1207558"/>
                    <a:gd name="connsiteY27" fmla="*/ 301096 h 1074209"/>
                    <a:gd name="connsiteX28" fmla="*/ 297921 w 1207558"/>
                    <a:gd name="connsiteY28" fmla="*/ 332846 h 1074209"/>
                    <a:gd name="connsiteX29" fmla="*/ 269346 w 1207558"/>
                    <a:gd name="connsiteY29" fmla="*/ 351896 h 1074209"/>
                    <a:gd name="connsiteX30" fmla="*/ 253471 w 1207558"/>
                    <a:gd name="connsiteY30" fmla="*/ 402696 h 1074209"/>
                    <a:gd name="connsiteX31" fmla="*/ 202671 w 1207558"/>
                    <a:gd name="connsiteY31" fmla="*/ 428096 h 1074209"/>
                    <a:gd name="connsiteX32" fmla="*/ 151871 w 1207558"/>
                    <a:gd name="connsiteY32" fmla="*/ 516996 h 1074209"/>
                    <a:gd name="connsiteX33" fmla="*/ 78846 w 1207558"/>
                    <a:gd name="connsiteY33" fmla="*/ 612246 h 1074209"/>
                    <a:gd name="connsiteX34" fmla="*/ 5821 w 1207558"/>
                    <a:gd name="connsiteY34" fmla="*/ 675746 h 1074209"/>
                    <a:gd name="connsiteX35" fmla="*/ 43921 w 1207558"/>
                    <a:gd name="connsiteY35" fmla="*/ 764646 h 1074209"/>
                    <a:gd name="connsiteX36" fmla="*/ 28046 w 1207558"/>
                    <a:gd name="connsiteY36" fmla="*/ 840846 h 1074209"/>
                    <a:gd name="connsiteX37" fmla="*/ 94721 w 1207558"/>
                    <a:gd name="connsiteY37" fmla="*/ 863071 h 1074209"/>
                    <a:gd name="connsiteX38" fmla="*/ 158221 w 1207558"/>
                    <a:gd name="connsiteY38" fmla="*/ 882121 h 1074209"/>
                    <a:gd name="connsiteX39" fmla="*/ 240771 w 1207558"/>
                    <a:gd name="connsiteY39" fmla="*/ 983721 h 107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07558" h="1074209">
                      <a:moveTo>
                        <a:pt x="240771" y="983721"/>
                      </a:moveTo>
                      <a:cubicBezTo>
                        <a:pt x="274108" y="984779"/>
                        <a:pt x="327554" y="909108"/>
                        <a:pt x="358246" y="888471"/>
                      </a:cubicBezTo>
                      <a:cubicBezTo>
                        <a:pt x="388938" y="867834"/>
                        <a:pt x="383646" y="855134"/>
                        <a:pt x="424921" y="859896"/>
                      </a:cubicBezTo>
                      <a:cubicBezTo>
                        <a:pt x="466196" y="864658"/>
                        <a:pt x="561975" y="902229"/>
                        <a:pt x="605896" y="917046"/>
                      </a:cubicBezTo>
                      <a:cubicBezTo>
                        <a:pt x="649817" y="931863"/>
                        <a:pt x="664634" y="941917"/>
                        <a:pt x="688446" y="948796"/>
                      </a:cubicBezTo>
                      <a:cubicBezTo>
                        <a:pt x="712258" y="955675"/>
                        <a:pt x="723900" y="948267"/>
                        <a:pt x="748771" y="958321"/>
                      </a:cubicBezTo>
                      <a:cubicBezTo>
                        <a:pt x="773642" y="968375"/>
                        <a:pt x="814388" y="991129"/>
                        <a:pt x="837671" y="1009121"/>
                      </a:cubicBezTo>
                      <a:cubicBezTo>
                        <a:pt x="860954" y="1027113"/>
                        <a:pt x="874713" y="1058334"/>
                        <a:pt x="888471" y="1066271"/>
                      </a:cubicBezTo>
                      <a:cubicBezTo>
                        <a:pt x="902229" y="1074209"/>
                        <a:pt x="908050" y="1071563"/>
                        <a:pt x="920221" y="1056746"/>
                      </a:cubicBezTo>
                      <a:cubicBezTo>
                        <a:pt x="932392" y="1041929"/>
                        <a:pt x="951971" y="999596"/>
                        <a:pt x="961496" y="977371"/>
                      </a:cubicBezTo>
                      <a:cubicBezTo>
                        <a:pt x="971021" y="955146"/>
                        <a:pt x="962025" y="945621"/>
                        <a:pt x="977371" y="923396"/>
                      </a:cubicBezTo>
                      <a:cubicBezTo>
                        <a:pt x="992717" y="901171"/>
                        <a:pt x="1038225" y="894292"/>
                        <a:pt x="1053571" y="844021"/>
                      </a:cubicBezTo>
                      <a:cubicBezTo>
                        <a:pt x="1068917" y="793750"/>
                        <a:pt x="1060979" y="676275"/>
                        <a:pt x="1069446" y="621771"/>
                      </a:cubicBezTo>
                      <a:cubicBezTo>
                        <a:pt x="1077913" y="567267"/>
                        <a:pt x="1082675" y="561446"/>
                        <a:pt x="1104371" y="516996"/>
                      </a:cubicBezTo>
                      <a:cubicBezTo>
                        <a:pt x="1126067" y="472546"/>
                        <a:pt x="1191684" y="384704"/>
                        <a:pt x="1199621" y="355071"/>
                      </a:cubicBezTo>
                      <a:cubicBezTo>
                        <a:pt x="1207558" y="325438"/>
                        <a:pt x="1181629" y="342371"/>
                        <a:pt x="1151996" y="339196"/>
                      </a:cubicBezTo>
                      <a:cubicBezTo>
                        <a:pt x="1122363" y="336021"/>
                        <a:pt x="1060450" y="343429"/>
                        <a:pt x="1021821" y="336021"/>
                      </a:cubicBezTo>
                      <a:cubicBezTo>
                        <a:pt x="983192" y="328613"/>
                        <a:pt x="971021" y="334433"/>
                        <a:pt x="920221" y="294746"/>
                      </a:cubicBezTo>
                      <a:cubicBezTo>
                        <a:pt x="869421" y="255059"/>
                        <a:pt x="765175" y="143404"/>
                        <a:pt x="717021" y="97896"/>
                      </a:cubicBezTo>
                      <a:cubicBezTo>
                        <a:pt x="668867" y="52388"/>
                        <a:pt x="649817" y="37042"/>
                        <a:pt x="631296" y="21696"/>
                      </a:cubicBezTo>
                      <a:cubicBezTo>
                        <a:pt x="612775" y="6350"/>
                        <a:pt x="623888" y="0"/>
                        <a:pt x="605896" y="5821"/>
                      </a:cubicBezTo>
                      <a:cubicBezTo>
                        <a:pt x="587904" y="11642"/>
                        <a:pt x="547688" y="41275"/>
                        <a:pt x="523346" y="56621"/>
                      </a:cubicBezTo>
                      <a:cubicBezTo>
                        <a:pt x="499004" y="71967"/>
                        <a:pt x="485246" y="87842"/>
                        <a:pt x="459846" y="97896"/>
                      </a:cubicBezTo>
                      <a:cubicBezTo>
                        <a:pt x="434446" y="107950"/>
                        <a:pt x="396875" y="115888"/>
                        <a:pt x="370946" y="116946"/>
                      </a:cubicBezTo>
                      <a:cubicBezTo>
                        <a:pt x="345017" y="118004"/>
                        <a:pt x="317500" y="97367"/>
                        <a:pt x="304271" y="104246"/>
                      </a:cubicBezTo>
                      <a:cubicBezTo>
                        <a:pt x="291042" y="111125"/>
                        <a:pt x="288396" y="133879"/>
                        <a:pt x="291571" y="158221"/>
                      </a:cubicBezTo>
                      <a:cubicBezTo>
                        <a:pt x="294746" y="182563"/>
                        <a:pt x="317500" y="226483"/>
                        <a:pt x="323321" y="250296"/>
                      </a:cubicBezTo>
                      <a:cubicBezTo>
                        <a:pt x="329142" y="274109"/>
                        <a:pt x="330729" y="287338"/>
                        <a:pt x="326496" y="301096"/>
                      </a:cubicBezTo>
                      <a:cubicBezTo>
                        <a:pt x="322263" y="314854"/>
                        <a:pt x="307446" y="324379"/>
                        <a:pt x="297921" y="332846"/>
                      </a:cubicBezTo>
                      <a:cubicBezTo>
                        <a:pt x="288396" y="341313"/>
                        <a:pt x="276754" y="340254"/>
                        <a:pt x="269346" y="351896"/>
                      </a:cubicBezTo>
                      <a:cubicBezTo>
                        <a:pt x="261938" y="363538"/>
                        <a:pt x="264583" y="389996"/>
                        <a:pt x="253471" y="402696"/>
                      </a:cubicBezTo>
                      <a:cubicBezTo>
                        <a:pt x="242359" y="415396"/>
                        <a:pt x="219604" y="409046"/>
                        <a:pt x="202671" y="428096"/>
                      </a:cubicBezTo>
                      <a:cubicBezTo>
                        <a:pt x="185738" y="447146"/>
                        <a:pt x="172508" y="486304"/>
                        <a:pt x="151871" y="516996"/>
                      </a:cubicBezTo>
                      <a:cubicBezTo>
                        <a:pt x="131234" y="547688"/>
                        <a:pt x="103188" y="585788"/>
                        <a:pt x="78846" y="612246"/>
                      </a:cubicBezTo>
                      <a:cubicBezTo>
                        <a:pt x="54504" y="638704"/>
                        <a:pt x="11642" y="650346"/>
                        <a:pt x="5821" y="675746"/>
                      </a:cubicBezTo>
                      <a:cubicBezTo>
                        <a:pt x="0" y="701146"/>
                        <a:pt x="40217" y="737129"/>
                        <a:pt x="43921" y="764646"/>
                      </a:cubicBezTo>
                      <a:cubicBezTo>
                        <a:pt x="47625" y="792163"/>
                        <a:pt x="19579" y="824442"/>
                        <a:pt x="28046" y="840846"/>
                      </a:cubicBezTo>
                      <a:cubicBezTo>
                        <a:pt x="36513" y="857250"/>
                        <a:pt x="73025" y="856192"/>
                        <a:pt x="94721" y="863071"/>
                      </a:cubicBezTo>
                      <a:cubicBezTo>
                        <a:pt x="116417" y="869950"/>
                        <a:pt x="136525" y="863071"/>
                        <a:pt x="158221" y="882121"/>
                      </a:cubicBezTo>
                      <a:cubicBezTo>
                        <a:pt x="179917" y="901171"/>
                        <a:pt x="207434" y="982663"/>
                        <a:pt x="240771" y="98372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14" name="자유형 513"/>
                <p:cNvSpPr/>
                <p:nvPr/>
              </p:nvSpPr>
              <p:spPr>
                <a:xfrm>
                  <a:off x="6777150" y="3078829"/>
                  <a:ext cx="1156651" cy="535569"/>
                </a:xfrm>
                <a:custGeom>
                  <a:avLst/>
                  <a:gdLst>
                    <a:gd name="connsiteX0" fmla="*/ 59267 w 1232959"/>
                    <a:gd name="connsiteY0" fmla="*/ 500592 h 612246"/>
                    <a:gd name="connsiteX1" fmla="*/ 11642 w 1232959"/>
                    <a:gd name="connsiteY1" fmla="*/ 360892 h 612246"/>
                    <a:gd name="connsiteX2" fmla="*/ 8467 w 1232959"/>
                    <a:gd name="connsiteY2" fmla="*/ 275167 h 612246"/>
                    <a:gd name="connsiteX3" fmla="*/ 62442 w 1232959"/>
                    <a:gd name="connsiteY3" fmla="*/ 233892 h 612246"/>
                    <a:gd name="connsiteX4" fmla="*/ 144992 w 1232959"/>
                    <a:gd name="connsiteY4" fmla="*/ 189442 h 612246"/>
                    <a:gd name="connsiteX5" fmla="*/ 138642 w 1232959"/>
                    <a:gd name="connsiteY5" fmla="*/ 144992 h 612246"/>
                    <a:gd name="connsiteX6" fmla="*/ 192617 w 1232959"/>
                    <a:gd name="connsiteY6" fmla="*/ 78317 h 612246"/>
                    <a:gd name="connsiteX7" fmla="*/ 281517 w 1232959"/>
                    <a:gd name="connsiteY7" fmla="*/ 17992 h 612246"/>
                    <a:gd name="connsiteX8" fmla="*/ 383117 w 1232959"/>
                    <a:gd name="connsiteY8" fmla="*/ 43392 h 612246"/>
                    <a:gd name="connsiteX9" fmla="*/ 506942 w 1232959"/>
                    <a:gd name="connsiteY9" fmla="*/ 84667 h 612246"/>
                    <a:gd name="connsiteX10" fmla="*/ 643467 w 1232959"/>
                    <a:gd name="connsiteY10" fmla="*/ 84667 h 612246"/>
                    <a:gd name="connsiteX11" fmla="*/ 875242 w 1232959"/>
                    <a:gd name="connsiteY11" fmla="*/ 81492 h 612246"/>
                    <a:gd name="connsiteX12" fmla="*/ 992717 w 1232959"/>
                    <a:gd name="connsiteY12" fmla="*/ 43392 h 612246"/>
                    <a:gd name="connsiteX13" fmla="*/ 1126067 w 1232959"/>
                    <a:gd name="connsiteY13" fmla="*/ 5292 h 612246"/>
                    <a:gd name="connsiteX14" fmla="*/ 1145117 w 1232959"/>
                    <a:gd name="connsiteY14" fmla="*/ 11642 h 612246"/>
                    <a:gd name="connsiteX15" fmla="*/ 1186392 w 1232959"/>
                    <a:gd name="connsiteY15" fmla="*/ 43392 h 612246"/>
                    <a:gd name="connsiteX16" fmla="*/ 1189567 w 1232959"/>
                    <a:gd name="connsiteY16" fmla="*/ 87842 h 612246"/>
                    <a:gd name="connsiteX17" fmla="*/ 1227667 w 1232959"/>
                    <a:gd name="connsiteY17" fmla="*/ 198967 h 612246"/>
                    <a:gd name="connsiteX18" fmla="*/ 1221317 w 1232959"/>
                    <a:gd name="connsiteY18" fmla="*/ 243417 h 612246"/>
                    <a:gd name="connsiteX19" fmla="*/ 1180042 w 1232959"/>
                    <a:gd name="connsiteY19" fmla="*/ 281517 h 612246"/>
                    <a:gd name="connsiteX20" fmla="*/ 1151467 w 1232959"/>
                    <a:gd name="connsiteY20" fmla="*/ 338667 h 612246"/>
                    <a:gd name="connsiteX21" fmla="*/ 1100667 w 1232959"/>
                    <a:gd name="connsiteY21" fmla="*/ 357717 h 612246"/>
                    <a:gd name="connsiteX22" fmla="*/ 986367 w 1232959"/>
                    <a:gd name="connsiteY22" fmla="*/ 541867 h 612246"/>
                    <a:gd name="connsiteX23" fmla="*/ 916517 w 1232959"/>
                    <a:gd name="connsiteY23" fmla="*/ 595842 h 612246"/>
                    <a:gd name="connsiteX24" fmla="*/ 875242 w 1232959"/>
                    <a:gd name="connsiteY24" fmla="*/ 608542 h 612246"/>
                    <a:gd name="connsiteX25" fmla="*/ 846667 w 1232959"/>
                    <a:gd name="connsiteY25" fmla="*/ 573617 h 612246"/>
                    <a:gd name="connsiteX26" fmla="*/ 811742 w 1232959"/>
                    <a:gd name="connsiteY26" fmla="*/ 541867 h 612246"/>
                    <a:gd name="connsiteX27" fmla="*/ 729192 w 1232959"/>
                    <a:gd name="connsiteY27" fmla="*/ 557742 h 612246"/>
                    <a:gd name="connsiteX28" fmla="*/ 649817 w 1232959"/>
                    <a:gd name="connsiteY28" fmla="*/ 551392 h 612246"/>
                    <a:gd name="connsiteX29" fmla="*/ 560917 w 1232959"/>
                    <a:gd name="connsiteY29" fmla="*/ 491067 h 612246"/>
                    <a:gd name="connsiteX30" fmla="*/ 487892 w 1232959"/>
                    <a:gd name="connsiteY30" fmla="*/ 437092 h 612246"/>
                    <a:gd name="connsiteX31" fmla="*/ 389467 w 1232959"/>
                    <a:gd name="connsiteY31" fmla="*/ 414867 h 612246"/>
                    <a:gd name="connsiteX32" fmla="*/ 262467 w 1232959"/>
                    <a:gd name="connsiteY32" fmla="*/ 418042 h 612246"/>
                    <a:gd name="connsiteX33" fmla="*/ 144992 w 1232959"/>
                    <a:gd name="connsiteY33" fmla="*/ 459317 h 612246"/>
                    <a:gd name="connsiteX34" fmla="*/ 59267 w 1232959"/>
                    <a:gd name="connsiteY34" fmla="*/ 500592 h 612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232959" h="612246">
                      <a:moveTo>
                        <a:pt x="59267" y="500592"/>
                      </a:moveTo>
                      <a:cubicBezTo>
                        <a:pt x="37042" y="484188"/>
                        <a:pt x="20109" y="398463"/>
                        <a:pt x="11642" y="360892"/>
                      </a:cubicBezTo>
                      <a:cubicBezTo>
                        <a:pt x="3175" y="323321"/>
                        <a:pt x="0" y="296334"/>
                        <a:pt x="8467" y="275167"/>
                      </a:cubicBezTo>
                      <a:cubicBezTo>
                        <a:pt x="16934" y="254000"/>
                        <a:pt x="39688" y="248180"/>
                        <a:pt x="62442" y="233892"/>
                      </a:cubicBezTo>
                      <a:cubicBezTo>
                        <a:pt x="85196" y="219605"/>
                        <a:pt x="132292" y="204259"/>
                        <a:pt x="144992" y="189442"/>
                      </a:cubicBezTo>
                      <a:cubicBezTo>
                        <a:pt x="157692" y="174625"/>
                        <a:pt x="130705" y="163513"/>
                        <a:pt x="138642" y="144992"/>
                      </a:cubicBezTo>
                      <a:cubicBezTo>
                        <a:pt x="146579" y="126471"/>
                        <a:pt x="168805" y="99484"/>
                        <a:pt x="192617" y="78317"/>
                      </a:cubicBezTo>
                      <a:cubicBezTo>
                        <a:pt x="216430" y="57150"/>
                        <a:pt x="249767" y="23813"/>
                        <a:pt x="281517" y="17992"/>
                      </a:cubicBezTo>
                      <a:cubicBezTo>
                        <a:pt x="313267" y="12171"/>
                        <a:pt x="345546" y="32280"/>
                        <a:pt x="383117" y="43392"/>
                      </a:cubicBezTo>
                      <a:cubicBezTo>
                        <a:pt x="420688" y="54505"/>
                        <a:pt x="463550" y="77788"/>
                        <a:pt x="506942" y="84667"/>
                      </a:cubicBezTo>
                      <a:cubicBezTo>
                        <a:pt x="550334" y="91546"/>
                        <a:pt x="643467" y="84667"/>
                        <a:pt x="643467" y="84667"/>
                      </a:cubicBezTo>
                      <a:lnTo>
                        <a:pt x="875242" y="81492"/>
                      </a:lnTo>
                      <a:cubicBezTo>
                        <a:pt x="933450" y="74613"/>
                        <a:pt x="950913" y="56092"/>
                        <a:pt x="992717" y="43392"/>
                      </a:cubicBezTo>
                      <a:cubicBezTo>
                        <a:pt x="1034521" y="30692"/>
                        <a:pt x="1100667" y="10584"/>
                        <a:pt x="1126067" y="5292"/>
                      </a:cubicBezTo>
                      <a:cubicBezTo>
                        <a:pt x="1151467" y="0"/>
                        <a:pt x="1135063" y="5292"/>
                        <a:pt x="1145117" y="11642"/>
                      </a:cubicBezTo>
                      <a:cubicBezTo>
                        <a:pt x="1155171" y="17992"/>
                        <a:pt x="1178984" y="30692"/>
                        <a:pt x="1186392" y="43392"/>
                      </a:cubicBezTo>
                      <a:cubicBezTo>
                        <a:pt x="1193800" y="56092"/>
                        <a:pt x="1182688" y="61913"/>
                        <a:pt x="1189567" y="87842"/>
                      </a:cubicBezTo>
                      <a:cubicBezTo>
                        <a:pt x="1196446" y="113771"/>
                        <a:pt x="1222375" y="173038"/>
                        <a:pt x="1227667" y="198967"/>
                      </a:cubicBezTo>
                      <a:cubicBezTo>
                        <a:pt x="1232959" y="224896"/>
                        <a:pt x="1229255" y="229659"/>
                        <a:pt x="1221317" y="243417"/>
                      </a:cubicBezTo>
                      <a:cubicBezTo>
                        <a:pt x="1213380" y="257175"/>
                        <a:pt x="1191684" y="265642"/>
                        <a:pt x="1180042" y="281517"/>
                      </a:cubicBezTo>
                      <a:cubicBezTo>
                        <a:pt x="1168400" y="297392"/>
                        <a:pt x="1164696" y="325967"/>
                        <a:pt x="1151467" y="338667"/>
                      </a:cubicBezTo>
                      <a:cubicBezTo>
                        <a:pt x="1138238" y="351367"/>
                        <a:pt x="1128184" y="323850"/>
                        <a:pt x="1100667" y="357717"/>
                      </a:cubicBezTo>
                      <a:cubicBezTo>
                        <a:pt x="1073150" y="391584"/>
                        <a:pt x="1017059" y="502180"/>
                        <a:pt x="986367" y="541867"/>
                      </a:cubicBezTo>
                      <a:cubicBezTo>
                        <a:pt x="955675" y="581555"/>
                        <a:pt x="935038" y="584730"/>
                        <a:pt x="916517" y="595842"/>
                      </a:cubicBezTo>
                      <a:cubicBezTo>
                        <a:pt x="897996" y="606955"/>
                        <a:pt x="886884" y="612246"/>
                        <a:pt x="875242" y="608542"/>
                      </a:cubicBezTo>
                      <a:cubicBezTo>
                        <a:pt x="863600" y="604838"/>
                        <a:pt x="857250" y="584729"/>
                        <a:pt x="846667" y="573617"/>
                      </a:cubicBezTo>
                      <a:cubicBezTo>
                        <a:pt x="836084" y="562505"/>
                        <a:pt x="831321" y="544513"/>
                        <a:pt x="811742" y="541867"/>
                      </a:cubicBezTo>
                      <a:cubicBezTo>
                        <a:pt x="792163" y="539221"/>
                        <a:pt x="756179" y="556155"/>
                        <a:pt x="729192" y="557742"/>
                      </a:cubicBezTo>
                      <a:cubicBezTo>
                        <a:pt x="702205" y="559329"/>
                        <a:pt x="677863" y="562505"/>
                        <a:pt x="649817" y="551392"/>
                      </a:cubicBezTo>
                      <a:cubicBezTo>
                        <a:pt x="621771" y="540280"/>
                        <a:pt x="587904" y="510117"/>
                        <a:pt x="560917" y="491067"/>
                      </a:cubicBezTo>
                      <a:cubicBezTo>
                        <a:pt x="533930" y="472017"/>
                        <a:pt x="516467" y="449792"/>
                        <a:pt x="487892" y="437092"/>
                      </a:cubicBezTo>
                      <a:cubicBezTo>
                        <a:pt x="459317" y="424392"/>
                        <a:pt x="427038" y="418042"/>
                        <a:pt x="389467" y="414867"/>
                      </a:cubicBezTo>
                      <a:cubicBezTo>
                        <a:pt x="351896" y="411692"/>
                        <a:pt x="303213" y="410634"/>
                        <a:pt x="262467" y="418042"/>
                      </a:cubicBezTo>
                      <a:cubicBezTo>
                        <a:pt x="221721" y="425450"/>
                        <a:pt x="175684" y="446088"/>
                        <a:pt x="144992" y="459317"/>
                      </a:cubicBezTo>
                      <a:cubicBezTo>
                        <a:pt x="114300" y="472546"/>
                        <a:pt x="81492" y="516996"/>
                        <a:pt x="59267" y="50059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15" name="자유형 514"/>
                <p:cNvSpPr/>
                <p:nvPr/>
              </p:nvSpPr>
              <p:spPr>
                <a:xfrm>
                  <a:off x="6476063" y="3432166"/>
                  <a:ext cx="1345948" cy="900034"/>
                </a:xfrm>
                <a:custGeom>
                  <a:avLst/>
                  <a:gdLst>
                    <a:gd name="connsiteX0" fmla="*/ 385233 w 1433512"/>
                    <a:gd name="connsiteY0" fmla="*/ 96837 h 1027641"/>
                    <a:gd name="connsiteX1" fmla="*/ 289983 w 1433512"/>
                    <a:gd name="connsiteY1" fmla="*/ 166687 h 1027641"/>
                    <a:gd name="connsiteX2" fmla="*/ 242358 w 1433512"/>
                    <a:gd name="connsiteY2" fmla="*/ 201612 h 1027641"/>
                    <a:gd name="connsiteX3" fmla="*/ 242358 w 1433512"/>
                    <a:gd name="connsiteY3" fmla="*/ 319087 h 1027641"/>
                    <a:gd name="connsiteX4" fmla="*/ 191558 w 1433512"/>
                    <a:gd name="connsiteY4" fmla="*/ 404812 h 1027641"/>
                    <a:gd name="connsiteX5" fmla="*/ 26458 w 1433512"/>
                    <a:gd name="connsiteY5" fmla="*/ 449262 h 1027641"/>
                    <a:gd name="connsiteX6" fmla="*/ 32808 w 1433512"/>
                    <a:gd name="connsiteY6" fmla="*/ 481012 h 1027641"/>
                    <a:gd name="connsiteX7" fmla="*/ 35983 w 1433512"/>
                    <a:gd name="connsiteY7" fmla="*/ 534987 h 1027641"/>
                    <a:gd name="connsiteX8" fmla="*/ 10583 w 1433512"/>
                    <a:gd name="connsiteY8" fmla="*/ 636587 h 1027641"/>
                    <a:gd name="connsiteX9" fmla="*/ 83608 w 1433512"/>
                    <a:gd name="connsiteY9" fmla="*/ 760412 h 1027641"/>
                    <a:gd name="connsiteX10" fmla="*/ 124883 w 1433512"/>
                    <a:gd name="connsiteY10" fmla="*/ 842962 h 1027641"/>
                    <a:gd name="connsiteX11" fmla="*/ 289983 w 1433512"/>
                    <a:gd name="connsiteY11" fmla="*/ 982662 h 1027641"/>
                    <a:gd name="connsiteX12" fmla="*/ 363008 w 1433512"/>
                    <a:gd name="connsiteY12" fmla="*/ 1008062 h 1027641"/>
                    <a:gd name="connsiteX13" fmla="*/ 477308 w 1433512"/>
                    <a:gd name="connsiteY13" fmla="*/ 973137 h 1027641"/>
                    <a:gd name="connsiteX14" fmla="*/ 559858 w 1433512"/>
                    <a:gd name="connsiteY14" fmla="*/ 979487 h 1027641"/>
                    <a:gd name="connsiteX15" fmla="*/ 594783 w 1433512"/>
                    <a:gd name="connsiteY15" fmla="*/ 1008062 h 1027641"/>
                    <a:gd name="connsiteX16" fmla="*/ 677333 w 1433512"/>
                    <a:gd name="connsiteY16" fmla="*/ 1027112 h 1027641"/>
                    <a:gd name="connsiteX17" fmla="*/ 759883 w 1433512"/>
                    <a:gd name="connsiteY17" fmla="*/ 1004887 h 1027641"/>
                    <a:gd name="connsiteX18" fmla="*/ 963083 w 1433512"/>
                    <a:gd name="connsiteY18" fmla="*/ 947737 h 1027641"/>
                    <a:gd name="connsiteX19" fmla="*/ 1086908 w 1433512"/>
                    <a:gd name="connsiteY19" fmla="*/ 903287 h 1027641"/>
                    <a:gd name="connsiteX20" fmla="*/ 1163108 w 1433512"/>
                    <a:gd name="connsiteY20" fmla="*/ 836612 h 1027641"/>
                    <a:gd name="connsiteX21" fmla="*/ 1213908 w 1433512"/>
                    <a:gd name="connsiteY21" fmla="*/ 722312 h 1027641"/>
                    <a:gd name="connsiteX22" fmla="*/ 1398058 w 1433512"/>
                    <a:gd name="connsiteY22" fmla="*/ 554037 h 1027641"/>
                    <a:gd name="connsiteX23" fmla="*/ 1426633 w 1433512"/>
                    <a:gd name="connsiteY23" fmla="*/ 525462 h 1027641"/>
                    <a:gd name="connsiteX24" fmla="*/ 1423458 w 1433512"/>
                    <a:gd name="connsiteY24" fmla="*/ 481012 h 1027641"/>
                    <a:gd name="connsiteX25" fmla="*/ 1372658 w 1433512"/>
                    <a:gd name="connsiteY25" fmla="*/ 411162 h 1027641"/>
                    <a:gd name="connsiteX26" fmla="*/ 1267883 w 1433512"/>
                    <a:gd name="connsiteY26" fmla="*/ 382587 h 1027641"/>
                    <a:gd name="connsiteX27" fmla="*/ 1252008 w 1433512"/>
                    <a:gd name="connsiteY27" fmla="*/ 360362 h 1027641"/>
                    <a:gd name="connsiteX28" fmla="*/ 1261533 w 1433512"/>
                    <a:gd name="connsiteY28" fmla="*/ 315912 h 1027641"/>
                    <a:gd name="connsiteX29" fmla="*/ 1252008 w 1433512"/>
                    <a:gd name="connsiteY29" fmla="*/ 265112 h 1027641"/>
                    <a:gd name="connsiteX30" fmla="*/ 1194858 w 1433512"/>
                    <a:gd name="connsiteY30" fmla="*/ 179387 h 1027641"/>
                    <a:gd name="connsiteX31" fmla="*/ 1159933 w 1433512"/>
                    <a:gd name="connsiteY31" fmla="*/ 144462 h 1027641"/>
                    <a:gd name="connsiteX32" fmla="*/ 1090083 w 1433512"/>
                    <a:gd name="connsiteY32" fmla="*/ 131762 h 1027641"/>
                    <a:gd name="connsiteX33" fmla="*/ 1013883 w 1433512"/>
                    <a:gd name="connsiteY33" fmla="*/ 147637 h 1027641"/>
                    <a:gd name="connsiteX34" fmla="*/ 953558 w 1433512"/>
                    <a:gd name="connsiteY34" fmla="*/ 119062 h 1027641"/>
                    <a:gd name="connsiteX35" fmla="*/ 823383 w 1433512"/>
                    <a:gd name="connsiteY35" fmla="*/ 26987 h 1027641"/>
                    <a:gd name="connsiteX36" fmla="*/ 683683 w 1433512"/>
                    <a:gd name="connsiteY36" fmla="*/ 1587 h 1027641"/>
                    <a:gd name="connsiteX37" fmla="*/ 531283 w 1433512"/>
                    <a:gd name="connsiteY37" fmla="*/ 17462 h 1027641"/>
                    <a:gd name="connsiteX38" fmla="*/ 385233 w 1433512"/>
                    <a:gd name="connsiteY38" fmla="*/ 96837 h 1027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433512" h="1027641">
                      <a:moveTo>
                        <a:pt x="385233" y="96837"/>
                      </a:moveTo>
                      <a:cubicBezTo>
                        <a:pt x="345016" y="121708"/>
                        <a:pt x="289983" y="166687"/>
                        <a:pt x="289983" y="166687"/>
                      </a:cubicBezTo>
                      <a:cubicBezTo>
                        <a:pt x="266171" y="184149"/>
                        <a:pt x="250295" y="176212"/>
                        <a:pt x="242358" y="201612"/>
                      </a:cubicBezTo>
                      <a:cubicBezTo>
                        <a:pt x="234421" y="227012"/>
                        <a:pt x="250825" y="285220"/>
                        <a:pt x="242358" y="319087"/>
                      </a:cubicBezTo>
                      <a:cubicBezTo>
                        <a:pt x="233891" y="352954"/>
                        <a:pt x="227541" y="383116"/>
                        <a:pt x="191558" y="404812"/>
                      </a:cubicBezTo>
                      <a:cubicBezTo>
                        <a:pt x="155575" y="426508"/>
                        <a:pt x="52916" y="436562"/>
                        <a:pt x="26458" y="449262"/>
                      </a:cubicBezTo>
                      <a:cubicBezTo>
                        <a:pt x="0" y="461962"/>
                        <a:pt x="31221" y="466725"/>
                        <a:pt x="32808" y="481012"/>
                      </a:cubicBezTo>
                      <a:cubicBezTo>
                        <a:pt x="34395" y="495299"/>
                        <a:pt x="39687" y="509058"/>
                        <a:pt x="35983" y="534987"/>
                      </a:cubicBezTo>
                      <a:cubicBezTo>
                        <a:pt x="32279" y="560916"/>
                        <a:pt x="2646" y="599016"/>
                        <a:pt x="10583" y="636587"/>
                      </a:cubicBezTo>
                      <a:cubicBezTo>
                        <a:pt x="18520" y="674158"/>
                        <a:pt x="64558" y="726016"/>
                        <a:pt x="83608" y="760412"/>
                      </a:cubicBezTo>
                      <a:cubicBezTo>
                        <a:pt x="102658" y="794808"/>
                        <a:pt x="90487" y="805920"/>
                        <a:pt x="124883" y="842962"/>
                      </a:cubicBezTo>
                      <a:cubicBezTo>
                        <a:pt x="159279" y="880004"/>
                        <a:pt x="250295" y="955145"/>
                        <a:pt x="289983" y="982662"/>
                      </a:cubicBezTo>
                      <a:cubicBezTo>
                        <a:pt x="329671" y="1010179"/>
                        <a:pt x="331787" y="1009649"/>
                        <a:pt x="363008" y="1008062"/>
                      </a:cubicBezTo>
                      <a:cubicBezTo>
                        <a:pt x="394229" y="1006475"/>
                        <a:pt x="444500" y="977900"/>
                        <a:pt x="477308" y="973137"/>
                      </a:cubicBezTo>
                      <a:cubicBezTo>
                        <a:pt x="510116" y="968374"/>
                        <a:pt x="540279" y="973666"/>
                        <a:pt x="559858" y="979487"/>
                      </a:cubicBezTo>
                      <a:cubicBezTo>
                        <a:pt x="579437" y="985308"/>
                        <a:pt x="575204" y="1000124"/>
                        <a:pt x="594783" y="1008062"/>
                      </a:cubicBezTo>
                      <a:cubicBezTo>
                        <a:pt x="614362" y="1016000"/>
                        <a:pt x="649816" y="1027641"/>
                        <a:pt x="677333" y="1027112"/>
                      </a:cubicBezTo>
                      <a:cubicBezTo>
                        <a:pt x="704850" y="1026583"/>
                        <a:pt x="759883" y="1004887"/>
                        <a:pt x="759883" y="1004887"/>
                      </a:cubicBezTo>
                      <a:cubicBezTo>
                        <a:pt x="807508" y="991658"/>
                        <a:pt x="908579" y="964670"/>
                        <a:pt x="963083" y="947737"/>
                      </a:cubicBezTo>
                      <a:cubicBezTo>
                        <a:pt x="1017587" y="930804"/>
                        <a:pt x="1053571" y="921808"/>
                        <a:pt x="1086908" y="903287"/>
                      </a:cubicBezTo>
                      <a:cubicBezTo>
                        <a:pt x="1120246" y="884766"/>
                        <a:pt x="1141941" y="866774"/>
                        <a:pt x="1163108" y="836612"/>
                      </a:cubicBezTo>
                      <a:cubicBezTo>
                        <a:pt x="1184275" y="806450"/>
                        <a:pt x="1174750" y="769408"/>
                        <a:pt x="1213908" y="722312"/>
                      </a:cubicBezTo>
                      <a:cubicBezTo>
                        <a:pt x="1253066" y="675216"/>
                        <a:pt x="1362604" y="586845"/>
                        <a:pt x="1398058" y="554037"/>
                      </a:cubicBezTo>
                      <a:cubicBezTo>
                        <a:pt x="1433512" y="521229"/>
                        <a:pt x="1422400" y="537633"/>
                        <a:pt x="1426633" y="525462"/>
                      </a:cubicBezTo>
                      <a:cubicBezTo>
                        <a:pt x="1430866" y="513291"/>
                        <a:pt x="1432454" y="500062"/>
                        <a:pt x="1423458" y="481012"/>
                      </a:cubicBezTo>
                      <a:cubicBezTo>
                        <a:pt x="1414462" y="461962"/>
                        <a:pt x="1398587" y="427566"/>
                        <a:pt x="1372658" y="411162"/>
                      </a:cubicBezTo>
                      <a:cubicBezTo>
                        <a:pt x="1346729" y="394758"/>
                        <a:pt x="1287991" y="391054"/>
                        <a:pt x="1267883" y="382587"/>
                      </a:cubicBezTo>
                      <a:cubicBezTo>
                        <a:pt x="1247775" y="374120"/>
                        <a:pt x="1253066" y="371474"/>
                        <a:pt x="1252008" y="360362"/>
                      </a:cubicBezTo>
                      <a:cubicBezTo>
                        <a:pt x="1250950" y="349250"/>
                        <a:pt x="1261533" y="331787"/>
                        <a:pt x="1261533" y="315912"/>
                      </a:cubicBezTo>
                      <a:cubicBezTo>
                        <a:pt x="1261533" y="300037"/>
                        <a:pt x="1263120" y="287866"/>
                        <a:pt x="1252008" y="265112"/>
                      </a:cubicBezTo>
                      <a:cubicBezTo>
                        <a:pt x="1240896" y="242358"/>
                        <a:pt x="1210204" y="199495"/>
                        <a:pt x="1194858" y="179387"/>
                      </a:cubicBezTo>
                      <a:cubicBezTo>
                        <a:pt x="1179512" y="159279"/>
                        <a:pt x="1177395" y="152399"/>
                        <a:pt x="1159933" y="144462"/>
                      </a:cubicBezTo>
                      <a:cubicBezTo>
                        <a:pt x="1142471" y="136525"/>
                        <a:pt x="1114425" y="131233"/>
                        <a:pt x="1090083" y="131762"/>
                      </a:cubicBezTo>
                      <a:cubicBezTo>
                        <a:pt x="1065741" y="132291"/>
                        <a:pt x="1036637" y="149754"/>
                        <a:pt x="1013883" y="147637"/>
                      </a:cubicBezTo>
                      <a:cubicBezTo>
                        <a:pt x="991129" y="145520"/>
                        <a:pt x="985308" y="139170"/>
                        <a:pt x="953558" y="119062"/>
                      </a:cubicBezTo>
                      <a:cubicBezTo>
                        <a:pt x="921808" y="98954"/>
                        <a:pt x="868362" y="46566"/>
                        <a:pt x="823383" y="26987"/>
                      </a:cubicBezTo>
                      <a:cubicBezTo>
                        <a:pt x="778404" y="7408"/>
                        <a:pt x="732366" y="3174"/>
                        <a:pt x="683683" y="1587"/>
                      </a:cubicBezTo>
                      <a:cubicBezTo>
                        <a:pt x="635000" y="0"/>
                        <a:pt x="581554" y="2645"/>
                        <a:pt x="531283" y="17462"/>
                      </a:cubicBezTo>
                      <a:cubicBezTo>
                        <a:pt x="481012" y="32279"/>
                        <a:pt x="425450" y="71966"/>
                        <a:pt x="385233" y="96837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sp>
            <p:nvSpPr>
              <p:cNvPr id="389" name="TextBox 388"/>
              <p:cNvSpPr txBox="1"/>
              <p:nvPr/>
            </p:nvSpPr>
            <p:spPr>
              <a:xfrm>
                <a:off x="24897895" y="1122772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노 원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25908655" y="14628059"/>
                <a:ext cx="2027636" cy="73777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중 랑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22445526" y="969830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도 봉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20927867" y="11469207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강 북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22018893" y="14300340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성 북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18683327" y="13593185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종 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16292035" y="1291330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은 평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16632922" y="15481826"/>
                <a:ext cx="2364397" cy="9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서대문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14313039" y="16718805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마 포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23525502" y="15177041"/>
                <a:ext cx="2230512" cy="9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동대문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26954265" y="2076884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송 파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0" name="TextBox 399"/>
              <p:cNvSpPr txBox="1"/>
              <p:nvPr/>
            </p:nvSpPr>
            <p:spPr>
              <a:xfrm>
                <a:off x="28720346" y="17889040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강 동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19283496" y="18686912"/>
                <a:ext cx="2027636" cy="9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용 산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20295011" y="17157710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중 구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3" name="TextBox 402"/>
              <p:cNvSpPr txBox="1"/>
              <p:nvPr/>
            </p:nvSpPr>
            <p:spPr>
              <a:xfrm>
                <a:off x="22781779" y="17100367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성 동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4" name="TextBox 403"/>
              <p:cNvSpPr txBox="1"/>
              <p:nvPr/>
            </p:nvSpPr>
            <p:spPr>
              <a:xfrm>
                <a:off x="25656836" y="18080313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광 진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17669508" y="21194939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동 작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17416228" y="23877158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관 악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21457339" y="23202049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서 초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>
                <a:off x="25731974" y="2252832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강 남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15026262" y="20115681"/>
                <a:ext cx="2286241" cy="9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영등포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14643510" y="24000409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금 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11790418" y="20197981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양 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11023601" y="21944020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구 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9890850" y="16900219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강 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grpSp>
            <p:nvGrpSpPr>
              <p:cNvPr id="414" name="그룹 413"/>
              <p:cNvGrpSpPr/>
              <p:nvPr/>
            </p:nvGrpSpPr>
            <p:grpSpPr>
              <a:xfrm>
                <a:off x="26636928" y="18662286"/>
                <a:ext cx="2089109" cy="2060594"/>
                <a:chOff x="31141826" y="5935046"/>
                <a:chExt cx="2089109" cy="2060594"/>
              </a:xfrm>
            </p:grpSpPr>
            <p:sp>
              <p:nvSpPr>
                <p:cNvPr id="488" name="하트 487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31155449" y="5935046"/>
                  <a:ext cx="2075486" cy="1233459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잠실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0" name="타원 489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5" name="그룹 414"/>
              <p:cNvGrpSpPr/>
              <p:nvPr/>
            </p:nvGrpSpPr>
            <p:grpSpPr>
              <a:xfrm>
                <a:off x="24019654" y="16063551"/>
                <a:ext cx="2075486" cy="2041382"/>
                <a:chOff x="31108385" y="5954258"/>
                <a:chExt cx="2075486" cy="2041382"/>
              </a:xfrm>
            </p:grpSpPr>
            <p:sp>
              <p:nvSpPr>
                <p:cNvPr id="485" name="하트 484"/>
                <p:cNvSpPr/>
                <p:nvPr/>
              </p:nvSpPr>
              <p:spPr>
                <a:xfrm>
                  <a:off x="31141826" y="60974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6" name="타원 485"/>
                <p:cNvSpPr/>
                <p:nvPr/>
              </p:nvSpPr>
              <p:spPr>
                <a:xfrm>
                  <a:off x="31108385" y="5954258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성동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7" name="타원 486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6" name="그룹 415"/>
              <p:cNvGrpSpPr/>
              <p:nvPr/>
            </p:nvGrpSpPr>
            <p:grpSpPr>
              <a:xfrm>
                <a:off x="24729575" y="8978534"/>
                <a:ext cx="2075486" cy="2049986"/>
                <a:chOff x="31108385" y="5945655"/>
                <a:chExt cx="2075486" cy="2049986"/>
              </a:xfrm>
            </p:grpSpPr>
            <p:sp>
              <p:nvSpPr>
                <p:cNvPr id="482" name="하트 481"/>
                <p:cNvSpPr/>
                <p:nvPr/>
              </p:nvSpPr>
              <p:spPr>
                <a:xfrm>
                  <a:off x="31141826" y="60974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3" name="타원 482"/>
                <p:cNvSpPr/>
                <p:nvPr/>
              </p:nvSpPr>
              <p:spPr>
                <a:xfrm>
                  <a:off x="31108385" y="59456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노원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4" name="타원 483"/>
                <p:cNvSpPr/>
                <p:nvPr/>
              </p:nvSpPr>
              <p:spPr>
                <a:xfrm>
                  <a:off x="31980385" y="7743641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7" name="그룹 416"/>
              <p:cNvGrpSpPr/>
              <p:nvPr/>
            </p:nvGrpSpPr>
            <p:grpSpPr>
              <a:xfrm>
                <a:off x="12119068" y="15726748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79" name="하트 478"/>
                <p:cNvSpPr/>
                <p:nvPr/>
              </p:nvSpPr>
              <p:spPr>
                <a:xfrm>
                  <a:off x="31141826" y="61355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마곡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8" name="그룹 417"/>
              <p:cNvGrpSpPr/>
              <p:nvPr/>
            </p:nvGrpSpPr>
            <p:grpSpPr>
              <a:xfrm>
                <a:off x="16457728" y="16228592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76" name="하트 475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7" name="타원 476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마포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8" name="타원 477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9" name="그룹 418"/>
              <p:cNvGrpSpPr/>
              <p:nvPr/>
            </p:nvGrpSpPr>
            <p:grpSpPr>
              <a:xfrm>
                <a:off x="18968121" y="15703039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73" name="하트 472"/>
                <p:cNvSpPr/>
                <p:nvPr/>
              </p:nvSpPr>
              <p:spPr>
                <a:xfrm>
                  <a:off x="31141826" y="6126444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4" name="타원 473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5" name="타원 474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0" name="그룹 419"/>
              <p:cNvGrpSpPr/>
              <p:nvPr/>
            </p:nvGrpSpPr>
            <p:grpSpPr>
              <a:xfrm>
                <a:off x="20187791" y="14234364"/>
                <a:ext cx="2075486" cy="2041382"/>
                <a:chOff x="31108385" y="5954258"/>
                <a:chExt cx="2075486" cy="2041382"/>
              </a:xfrm>
            </p:grpSpPr>
            <p:sp>
              <p:nvSpPr>
                <p:cNvPr id="470" name="하트 469"/>
                <p:cNvSpPr/>
                <p:nvPr/>
              </p:nvSpPr>
              <p:spPr>
                <a:xfrm>
                  <a:off x="31141826" y="60974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타원 470"/>
                <p:cNvSpPr/>
                <p:nvPr/>
              </p:nvSpPr>
              <p:spPr>
                <a:xfrm>
                  <a:off x="31108385" y="5954258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종로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2" name="타원 471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1" name="TextBox 420"/>
              <p:cNvSpPr txBox="1"/>
              <p:nvPr/>
            </p:nvSpPr>
            <p:spPr>
              <a:xfrm>
                <a:off x="18761815" y="15895671"/>
                <a:ext cx="2493216" cy="9233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서소문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22" name="그룹 421"/>
              <p:cNvGrpSpPr/>
              <p:nvPr/>
            </p:nvGrpSpPr>
            <p:grpSpPr>
              <a:xfrm>
                <a:off x="13415109" y="21120532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67" name="하트 466"/>
                <p:cNvSpPr/>
                <p:nvPr/>
              </p:nvSpPr>
              <p:spPr>
                <a:xfrm>
                  <a:off x="31141826" y="61355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8" name="타원 467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가산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9" name="타원 468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3" name="그룹 422"/>
              <p:cNvGrpSpPr/>
              <p:nvPr/>
            </p:nvGrpSpPr>
            <p:grpSpPr>
              <a:xfrm>
                <a:off x="14717071" y="21863756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64" name="하트 463"/>
                <p:cNvSpPr/>
                <p:nvPr/>
              </p:nvSpPr>
              <p:spPr>
                <a:xfrm>
                  <a:off x="31141826" y="61355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타원 464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금천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6" name="타원 465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4" name="그룹 423"/>
              <p:cNvGrpSpPr/>
              <p:nvPr/>
            </p:nvGrpSpPr>
            <p:grpSpPr>
              <a:xfrm>
                <a:off x="15259152" y="17752323"/>
                <a:ext cx="2075486" cy="1971517"/>
                <a:chOff x="31108385" y="6024123"/>
                <a:chExt cx="2075486" cy="1971517"/>
              </a:xfrm>
            </p:grpSpPr>
            <p:sp>
              <p:nvSpPr>
                <p:cNvPr id="461" name="하트 460"/>
                <p:cNvSpPr/>
                <p:nvPr/>
              </p:nvSpPr>
              <p:spPr>
                <a:xfrm>
                  <a:off x="31141826" y="6126912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31108385" y="6024123"/>
                  <a:ext cx="2075486" cy="115272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ko-KR" altLang="en-US" sz="4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3" name="타원 462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5" name="TextBox 424"/>
              <p:cNvSpPr txBox="1"/>
              <p:nvPr/>
            </p:nvSpPr>
            <p:spPr>
              <a:xfrm>
                <a:off x="15081313" y="17906360"/>
                <a:ext cx="2493216" cy="9233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영업부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26" name="그룹 425"/>
              <p:cNvGrpSpPr/>
              <p:nvPr/>
            </p:nvGrpSpPr>
            <p:grpSpPr>
              <a:xfrm>
                <a:off x="16994147" y="18238751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58" name="하트 457"/>
                <p:cNvSpPr/>
                <p:nvPr/>
              </p:nvSpPr>
              <p:spPr>
                <a:xfrm>
                  <a:off x="31141826" y="611646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9" name="타원 458"/>
                <p:cNvSpPr/>
                <p:nvPr/>
              </p:nvSpPr>
              <p:spPr>
                <a:xfrm>
                  <a:off x="31108385" y="5983755"/>
                  <a:ext cx="2075486" cy="1233459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ko-KR" altLang="en-US" sz="5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0" name="타원 459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7" name="TextBox 426"/>
              <p:cNvSpPr txBox="1"/>
              <p:nvPr/>
            </p:nvSpPr>
            <p:spPr>
              <a:xfrm>
                <a:off x="16767288" y="18442131"/>
                <a:ext cx="2493216" cy="9233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여의도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28" name="그룹 427"/>
              <p:cNvGrpSpPr/>
              <p:nvPr/>
            </p:nvGrpSpPr>
            <p:grpSpPr>
              <a:xfrm>
                <a:off x="21904485" y="17716495"/>
                <a:ext cx="2493216" cy="2011885"/>
                <a:chOff x="31077503" y="7686422"/>
                <a:chExt cx="2493216" cy="2011885"/>
              </a:xfrm>
            </p:grpSpPr>
            <p:grpSp>
              <p:nvGrpSpPr>
                <p:cNvPr id="453" name="그룹 452"/>
                <p:cNvGrpSpPr/>
                <p:nvPr/>
              </p:nvGrpSpPr>
              <p:grpSpPr>
                <a:xfrm>
                  <a:off x="31272111" y="7686422"/>
                  <a:ext cx="2075486" cy="2011885"/>
                  <a:chOff x="31108385" y="5983756"/>
                  <a:chExt cx="2075486" cy="2011885"/>
                </a:xfrm>
              </p:grpSpPr>
              <p:sp>
                <p:nvSpPr>
                  <p:cNvPr id="455" name="하트 454"/>
                  <p:cNvSpPr/>
                  <p:nvPr/>
                </p:nvSpPr>
                <p:spPr>
                  <a:xfrm>
                    <a:off x="31141826" y="6156410"/>
                    <a:ext cx="2012549" cy="1666675"/>
                  </a:xfrm>
                  <a:prstGeom prst="hear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ko-KR" altLang="en-US" sz="50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6" name="타원 455"/>
                  <p:cNvSpPr/>
                  <p:nvPr/>
                </p:nvSpPr>
                <p:spPr>
                  <a:xfrm>
                    <a:off x="31108385" y="5983756"/>
                    <a:ext cx="2075486" cy="1233458"/>
                  </a:xfrm>
                  <a:prstGeom prst="ellipse">
                    <a:avLst/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endParaRPr lang="ko-KR" altLang="en-US" sz="5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7" name="타원 456"/>
                  <p:cNvSpPr/>
                  <p:nvPr/>
                </p:nvSpPr>
                <p:spPr>
                  <a:xfrm>
                    <a:off x="31980385" y="7743641"/>
                    <a:ext cx="360000" cy="252000"/>
                  </a:xfrm>
                  <a:prstGeom prst="ellipse">
                    <a:avLst/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ko-KR" altLang="en-US" sz="50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54" name="TextBox 453"/>
                <p:cNvSpPr txBox="1"/>
                <p:nvPr/>
              </p:nvSpPr>
              <p:spPr>
                <a:xfrm>
                  <a:off x="31077503" y="7910120"/>
                  <a:ext cx="249321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ko-KR" altLang="en-US" sz="3200" b="1" dirty="0" smtClean="0">
                      <a:solidFill>
                        <a:schemeClr val="bg1"/>
                      </a:solidFill>
                    </a:rPr>
                    <a:t>압구정</a:t>
                  </a:r>
                  <a:endParaRPr lang="ko-KR" altLang="en-US" sz="32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9" name="그룹 428"/>
              <p:cNvGrpSpPr/>
              <p:nvPr/>
            </p:nvGrpSpPr>
            <p:grpSpPr>
              <a:xfrm>
                <a:off x="23510646" y="18651282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50" name="타원 449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하트 450"/>
                <p:cNvSpPr/>
                <p:nvPr/>
              </p:nvSpPr>
              <p:spPr>
                <a:xfrm>
                  <a:off x="31141826" y="61355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2" name="타원 451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강남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30" name="그룹 429"/>
              <p:cNvGrpSpPr/>
              <p:nvPr/>
            </p:nvGrpSpPr>
            <p:grpSpPr>
              <a:xfrm>
                <a:off x="24502947" y="19881863"/>
                <a:ext cx="2075486" cy="2041382"/>
                <a:chOff x="31108385" y="5954258"/>
                <a:chExt cx="2075486" cy="2041382"/>
              </a:xfrm>
            </p:grpSpPr>
            <p:sp>
              <p:nvSpPr>
                <p:cNvPr id="447" name="하트 446"/>
                <p:cNvSpPr/>
                <p:nvPr/>
              </p:nvSpPr>
              <p:spPr>
                <a:xfrm>
                  <a:off x="31141826" y="60974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8" name="타원 447"/>
                <p:cNvSpPr/>
                <p:nvPr/>
              </p:nvSpPr>
              <p:spPr>
                <a:xfrm>
                  <a:off x="31108385" y="5954258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err="1" smtClean="0">
                      <a:solidFill>
                        <a:schemeClr val="bg1"/>
                      </a:solidFill>
                    </a:rPr>
                    <a:t>한티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1" name="그룹 430"/>
              <p:cNvGrpSpPr/>
              <p:nvPr/>
            </p:nvGrpSpPr>
            <p:grpSpPr>
              <a:xfrm>
                <a:off x="23561884" y="20766382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44" name="하트 443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타원 444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도곡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6" name="타원 445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2" name="그룹 431"/>
              <p:cNvGrpSpPr/>
              <p:nvPr/>
            </p:nvGrpSpPr>
            <p:grpSpPr>
              <a:xfrm>
                <a:off x="21793997" y="20915630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41" name="하트 440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타원 441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서초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3" name="타원 442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3" name="그룹 432"/>
              <p:cNvGrpSpPr/>
              <p:nvPr/>
            </p:nvGrpSpPr>
            <p:grpSpPr>
              <a:xfrm>
                <a:off x="20962058" y="18813091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38" name="하트 437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9" name="타원 438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>
                      <a:solidFill>
                        <a:schemeClr val="bg1"/>
                      </a:solidFill>
                    </a:rPr>
                    <a:t>잠</a:t>
                  </a:r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원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0" name="타원 439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4" name="그룹 433"/>
              <p:cNvGrpSpPr/>
              <p:nvPr/>
            </p:nvGrpSpPr>
            <p:grpSpPr>
              <a:xfrm>
                <a:off x="19792111" y="19534954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35" name="하트 434"/>
                <p:cNvSpPr/>
                <p:nvPr/>
              </p:nvSpPr>
              <p:spPr>
                <a:xfrm>
                  <a:off x="31141826" y="6126444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6" name="타원 435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반포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7" name="타원 436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374" name="직사각형 373"/>
          <p:cNvSpPr/>
          <p:nvPr/>
        </p:nvSpPr>
        <p:spPr>
          <a:xfrm>
            <a:off x="1446428" y="6666193"/>
            <a:ext cx="2520000" cy="615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/>
          <p:cNvSpPr/>
          <p:nvPr/>
        </p:nvSpPr>
        <p:spPr>
          <a:xfrm>
            <a:off x="1446428" y="7440253"/>
            <a:ext cx="2520000" cy="615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87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그룹 244"/>
          <p:cNvGrpSpPr/>
          <p:nvPr/>
        </p:nvGrpSpPr>
        <p:grpSpPr>
          <a:xfrm>
            <a:off x="11319475" y="1596932"/>
            <a:ext cx="27058633" cy="27787549"/>
            <a:chOff x="16001203" y="1596932"/>
            <a:chExt cx="27058633" cy="27787549"/>
          </a:xfrm>
        </p:grpSpPr>
        <p:grpSp>
          <p:nvGrpSpPr>
            <p:cNvPr id="244" name="그룹 243"/>
            <p:cNvGrpSpPr/>
            <p:nvPr/>
          </p:nvGrpSpPr>
          <p:grpSpPr>
            <a:xfrm>
              <a:off x="16001203" y="1596932"/>
              <a:ext cx="27058633" cy="27787549"/>
              <a:chOff x="2661003" y="1450628"/>
              <a:chExt cx="27058633" cy="27787549"/>
            </a:xfrm>
          </p:grpSpPr>
          <p:grpSp>
            <p:nvGrpSpPr>
              <p:cNvPr id="242" name="그룹 241"/>
              <p:cNvGrpSpPr/>
              <p:nvPr/>
            </p:nvGrpSpPr>
            <p:grpSpPr>
              <a:xfrm>
                <a:off x="2661003" y="1450628"/>
                <a:ext cx="27058633" cy="27787549"/>
                <a:chOff x="2661003" y="1450628"/>
                <a:chExt cx="27058633" cy="27787549"/>
              </a:xfrm>
            </p:grpSpPr>
            <p:sp>
              <p:nvSpPr>
                <p:cNvPr id="241" name="Freeform 12"/>
                <p:cNvSpPr>
                  <a:spLocks/>
                </p:cNvSpPr>
                <p:nvPr/>
              </p:nvSpPr>
              <p:spPr bwMode="auto">
                <a:xfrm>
                  <a:off x="17718283" y="16713892"/>
                  <a:ext cx="1995347" cy="1855454"/>
                </a:xfrm>
                <a:custGeom>
                  <a:avLst/>
                  <a:gdLst/>
                  <a:ahLst/>
                  <a:cxnLst>
                    <a:cxn ang="0">
                      <a:pos x="437" y="41"/>
                    </a:cxn>
                    <a:cxn ang="0">
                      <a:pos x="459" y="65"/>
                    </a:cxn>
                    <a:cxn ang="0">
                      <a:pos x="456" y="130"/>
                    </a:cxn>
                    <a:cxn ang="0">
                      <a:pos x="505" y="149"/>
                    </a:cxn>
                    <a:cxn ang="0">
                      <a:pos x="581" y="111"/>
                    </a:cxn>
                    <a:cxn ang="0">
                      <a:pos x="627" y="106"/>
                    </a:cxn>
                    <a:cxn ang="0">
                      <a:pos x="715" y="136"/>
                    </a:cxn>
                    <a:cxn ang="0">
                      <a:pos x="799" y="152"/>
                    </a:cxn>
                    <a:cxn ang="0">
                      <a:pos x="799" y="205"/>
                    </a:cxn>
                    <a:cxn ang="0">
                      <a:pos x="790" y="292"/>
                    </a:cxn>
                    <a:cxn ang="0">
                      <a:pos x="769" y="325"/>
                    </a:cxn>
                    <a:cxn ang="0">
                      <a:pos x="779" y="355"/>
                    </a:cxn>
                    <a:cxn ang="0">
                      <a:pos x="773" y="366"/>
                    </a:cxn>
                    <a:cxn ang="0">
                      <a:pos x="756" y="397"/>
                    </a:cxn>
                    <a:cxn ang="0">
                      <a:pos x="771" y="401"/>
                    </a:cxn>
                    <a:cxn ang="0">
                      <a:pos x="744" y="421"/>
                    </a:cxn>
                    <a:cxn ang="0">
                      <a:pos x="718" y="441"/>
                    </a:cxn>
                    <a:cxn ang="0">
                      <a:pos x="714" y="394"/>
                    </a:cxn>
                    <a:cxn ang="0">
                      <a:pos x="695" y="353"/>
                    </a:cxn>
                    <a:cxn ang="0">
                      <a:pos x="619" y="279"/>
                    </a:cxn>
                    <a:cxn ang="0">
                      <a:pos x="661" y="320"/>
                    </a:cxn>
                    <a:cxn ang="0">
                      <a:pos x="675" y="359"/>
                    </a:cxn>
                    <a:cxn ang="0">
                      <a:pos x="668" y="375"/>
                    </a:cxn>
                    <a:cxn ang="0">
                      <a:pos x="650" y="385"/>
                    </a:cxn>
                    <a:cxn ang="0">
                      <a:pos x="672" y="418"/>
                    </a:cxn>
                    <a:cxn ang="0">
                      <a:pos x="636" y="467"/>
                    </a:cxn>
                    <a:cxn ang="0">
                      <a:pos x="597" y="437"/>
                    </a:cxn>
                    <a:cxn ang="0">
                      <a:pos x="616" y="496"/>
                    </a:cxn>
                    <a:cxn ang="0">
                      <a:pos x="646" y="495"/>
                    </a:cxn>
                    <a:cxn ang="0">
                      <a:pos x="640" y="531"/>
                    </a:cxn>
                    <a:cxn ang="0">
                      <a:pos x="626" y="567"/>
                    </a:cxn>
                    <a:cxn ang="0">
                      <a:pos x="630" y="580"/>
                    </a:cxn>
                    <a:cxn ang="0">
                      <a:pos x="606" y="629"/>
                    </a:cxn>
                    <a:cxn ang="0">
                      <a:pos x="637" y="675"/>
                    </a:cxn>
                    <a:cxn ang="0">
                      <a:pos x="590" y="681"/>
                    </a:cxn>
                    <a:cxn ang="0">
                      <a:pos x="568" y="712"/>
                    </a:cxn>
                    <a:cxn ang="0">
                      <a:pos x="534" y="738"/>
                    </a:cxn>
                    <a:cxn ang="0">
                      <a:pos x="503" y="743"/>
                    </a:cxn>
                    <a:cxn ang="0">
                      <a:pos x="479" y="689"/>
                    </a:cxn>
                    <a:cxn ang="0">
                      <a:pos x="384" y="665"/>
                    </a:cxn>
                    <a:cxn ang="0">
                      <a:pos x="355" y="617"/>
                    </a:cxn>
                    <a:cxn ang="0">
                      <a:pos x="299" y="614"/>
                    </a:cxn>
                    <a:cxn ang="0">
                      <a:pos x="198" y="509"/>
                    </a:cxn>
                    <a:cxn ang="0">
                      <a:pos x="96" y="444"/>
                    </a:cxn>
                    <a:cxn ang="0">
                      <a:pos x="0" y="339"/>
                    </a:cxn>
                    <a:cxn ang="0">
                      <a:pos x="62" y="286"/>
                    </a:cxn>
                    <a:cxn ang="0">
                      <a:pos x="35" y="217"/>
                    </a:cxn>
                    <a:cxn ang="0">
                      <a:pos x="136" y="157"/>
                    </a:cxn>
                    <a:cxn ang="0">
                      <a:pos x="159" y="145"/>
                    </a:cxn>
                    <a:cxn ang="0">
                      <a:pos x="142" y="72"/>
                    </a:cxn>
                    <a:cxn ang="0">
                      <a:pos x="302" y="12"/>
                    </a:cxn>
                  </a:cxnLst>
                  <a:rect l="0" t="0" r="r" b="b"/>
                  <a:pathLst>
                    <a:path w="812" h="758">
                      <a:moveTo>
                        <a:pt x="368" y="8"/>
                      </a:moveTo>
                      <a:lnTo>
                        <a:pt x="401" y="35"/>
                      </a:lnTo>
                      <a:lnTo>
                        <a:pt x="437" y="41"/>
                      </a:lnTo>
                      <a:lnTo>
                        <a:pt x="454" y="51"/>
                      </a:lnTo>
                      <a:lnTo>
                        <a:pt x="459" y="65"/>
                      </a:lnTo>
                      <a:lnTo>
                        <a:pt x="459" y="65"/>
                      </a:lnTo>
                      <a:lnTo>
                        <a:pt x="450" y="117"/>
                      </a:lnTo>
                      <a:lnTo>
                        <a:pt x="450" y="117"/>
                      </a:lnTo>
                      <a:lnTo>
                        <a:pt x="456" y="130"/>
                      </a:lnTo>
                      <a:lnTo>
                        <a:pt x="469" y="137"/>
                      </a:lnTo>
                      <a:lnTo>
                        <a:pt x="469" y="137"/>
                      </a:lnTo>
                      <a:lnTo>
                        <a:pt x="505" y="149"/>
                      </a:lnTo>
                      <a:lnTo>
                        <a:pt x="505" y="149"/>
                      </a:lnTo>
                      <a:lnTo>
                        <a:pt x="531" y="145"/>
                      </a:lnTo>
                      <a:lnTo>
                        <a:pt x="581" y="111"/>
                      </a:lnTo>
                      <a:lnTo>
                        <a:pt x="601" y="106"/>
                      </a:lnTo>
                      <a:lnTo>
                        <a:pt x="601" y="106"/>
                      </a:lnTo>
                      <a:lnTo>
                        <a:pt x="627" y="106"/>
                      </a:lnTo>
                      <a:lnTo>
                        <a:pt x="627" y="106"/>
                      </a:lnTo>
                      <a:lnTo>
                        <a:pt x="715" y="136"/>
                      </a:lnTo>
                      <a:lnTo>
                        <a:pt x="715" y="136"/>
                      </a:lnTo>
                      <a:lnTo>
                        <a:pt x="747" y="145"/>
                      </a:lnTo>
                      <a:lnTo>
                        <a:pt x="747" y="145"/>
                      </a:lnTo>
                      <a:lnTo>
                        <a:pt x="799" y="152"/>
                      </a:lnTo>
                      <a:lnTo>
                        <a:pt x="812" y="178"/>
                      </a:lnTo>
                      <a:lnTo>
                        <a:pt x="812" y="202"/>
                      </a:lnTo>
                      <a:lnTo>
                        <a:pt x="799" y="205"/>
                      </a:lnTo>
                      <a:lnTo>
                        <a:pt x="792" y="217"/>
                      </a:lnTo>
                      <a:lnTo>
                        <a:pt x="800" y="273"/>
                      </a:lnTo>
                      <a:lnTo>
                        <a:pt x="790" y="292"/>
                      </a:lnTo>
                      <a:lnTo>
                        <a:pt x="789" y="316"/>
                      </a:lnTo>
                      <a:lnTo>
                        <a:pt x="787" y="322"/>
                      </a:lnTo>
                      <a:lnTo>
                        <a:pt x="769" y="325"/>
                      </a:lnTo>
                      <a:lnTo>
                        <a:pt x="769" y="333"/>
                      </a:lnTo>
                      <a:lnTo>
                        <a:pt x="782" y="328"/>
                      </a:lnTo>
                      <a:lnTo>
                        <a:pt x="779" y="355"/>
                      </a:lnTo>
                      <a:lnTo>
                        <a:pt x="757" y="365"/>
                      </a:lnTo>
                      <a:lnTo>
                        <a:pt x="757" y="369"/>
                      </a:lnTo>
                      <a:lnTo>
                        <a:pt x="773" y="366"/>
                      </a:lnTo>
                      <a:lnTo>
                        <a:pt x="774" y="378"/>
                      </a:lnTo>
                      <a:lnTo>
                        <a:pt x="753" y="388"/>
                      </a:lnTo>
                      <a:lnTo>
                        <a:pt x="756" y="397"/>
                      </a:lnTo>
                      <a:lnTo>
                        <a:pt x="773" y="390"/>
                      </a:lnTo>
                      <a:lnTo>
                        <a:pt x="779" y="401"/>
                      </a:lnTo>
                      <a:lnTo>
                        <a:pt x="771" y="401"/>
                      </a:lnTo>
                      <a:lnTo>
                        <a:pt x="761" y="423"/>
                      </a:lnTo>
                      <a:lnTo>
                        <a:pt x="743" y="415"/>
                      </a:lnTo>
                      <a:lnTo>
                        <a:pt x="744" y="421"/>
                      </a:lnTo>
                      <a:lnTo>
                        <a:pt x="727" y="424"/>
                      </a:lnTo>
                      <a:lnTo>
                        <a:pt x="727" y="433"/>
                      </a:lnTo>
                      <a:lnTo>
                        <a:pt x="718" y="441"/>
                      </a:lnTo>
                      <a:lnTo>
                        <a:pt x="711" y="439"/>
                      </a:lnTo>
                      <a:lnTo>
                        <a:pt x="707" y="411"/>
                      </a:lnTo>
                      <a:lnTo>
                        <a:pt x="714" y="394"/>
                      </a:lnTo>
                      <a:lnTo>
                        <a:pt x="702" y="379"/>
                      </a:lnTo>
                      <a:lnTo>
                        <a:pt x="692" y="378"/>
                      </a:lnTo>
                      <a:lnTo>
                        <a:pt x="695" y="353"/>
                      </a:lnTo>
                      <a:lnTo>
                        <a:pt x="681" y="325"/>
                      </a:lnTo>
                      <a:lnTo>
                        <a:pt x="646" y="287"/>
                      </a:lnTo>
                      <a:lnTo>
                        <a:pt x="619" y="279"/>
                      </a:lnTo>
                      <a:lnTo>
                        <a:pt x="619" y="290"/>
                      </a:lnTo>
                      <a:lnTo>
                        <a:pt x="645" y="299"/>
                      </a:lnTo>
                      <a:lnTo>
                        <a:pt x="661" y="320"/>
                      </a:lnTo>
                      <a:lnTo>
                        <a:pt x="659" y="341"/>
                      </a:lnTo>
                      <a:lnTo>
                        <a:pt x="676" y="345"/>
                      </a:lnTo>
                      <a:lnTo>
                        <a:pt x="675" y="359"/>
                      </a:lnTo>
                      <a:lnTo>
                        <a:pt x="684" y="371"/>
                      </a:lnTo>
                      <a:lnTo>
                        <a:pt x="678" y="379"/>
                      </a:lnTo>
                      <a:lnTo>
                        <a:pt x="668" y="375"/>
                      </a:lnTo>
                      <a:lnTo>
                        <a:pt x="649" y="381"/>
                      </a:lnTo>
                      <a:lnTo>
                        <a:pt x="640" y="374"/>
                      </a:lnTo>
                      <a:lnTo>
                        <a:pt x="650" y="385"/>
                      </a:lnTo>
                      <a:lnTo>
                        <a:pt x="668" y="381"/>
                      </a:lnTo>
                      <a:lnTo>
                        <a:pt x="684" y="410"/>
                      </a:lnTo>
                      <a:lnTo>
                        <a:pt x="672" y="418"/>
                      </a:lnTo>
                      <a:lnTo>
                        <a:pt x="669" y="439"/>
                      </a:lnTo>
                      <a:lnTo>
                        <a:pt x="658" y="443"/>
                      </a:lnTo>
                      <a:lnTo>
                        <a:pt x="636" y="467"/>
                      </a:lnTo>
                      <a:lnTo>
                        <a:pt x="624" y="467"/>
                      </a:lnTo>
                      <a:lnTo>
                        <a:pt x="616" y="447"/>
                      </a:lnTo>
                      <a:lnTo>
                        <a:pt x="597" y="437"/>
                      </a:lnTo>
                      <a:lnTo>
                        <a:pt x="609" y="451"/>
                      </a:lnTo>
                      <a:lnTo>
                        <a:pt x="610" y="492"/>
                      </a:lnTo>
                      <a:lnTo>
                        <a:pt x="616" y="496"/>
                      </a:lnTo>
                      <a:lnTo>
                        <a:pt x="632" y="490"/>
                      </a:lnTo>
                      <a:lnTo>
                        <a:pt x="622" y="508"/>
                      </a:lnTo>
                      <a:lnTo>
                        <a:pt x="646" y="495"/>
                      </a:lnTo>
                      <a:lnTo>
                        <a:pt x="639" y="508"/>
                      </a:lnTo>
                      <a:lnTo>
                        <a:pt x="646" y="524"/>
                      </a:lnTo>
                      <a:lnTo>
                        <a:pt x="640" y="531"/>
                      </a:lnTo>
                      <a:lnTo>
                        <a:pt x="623" y="532"/>
                      </a:lnTo>
                      <a:lnTo>
                        <a:pt x="619" y="545"/>
                      </a:lnTo>
                      <a:lnTo>
                        <a:pt x="626" y="567"/>
                      </a:lnTo>
                      <a:lnTo>
                        <a:pt x="637" y="567"/>
                      </a:lnTo>
                      <a:lnTo>
                        <a:pt x="639" y="577"/>
                      </a:lnTo>
                      <a:lnTo>
                        <a:pt x="630" y="580"/>
                      </a:lnTo>
                      <a:lnTo>
                        <a:pt x="624" y="606"/>
                      </a:lnTo>
                      <a:lnTo>
                        <a:pt x="610" y="611"/>
                      </a:lnTo>
                      <a:lnTo>
                        <a:pt x="606" y="629"/>
                      </a:lnTo>
                      <a:lnTo>
                        <a:pt x="609" y="643"/>
                      </a:lnTo>
                      <a:lnTo>
                        <a:pt x="626" y="647"/>
                      </a:lnTo>
                      <a:lnTo>
                        <a:pt x="637" y="675"/>
                      </a:lnTo>
                      <a:lnTo>
                        <a:pt x="612" y="689"/>
                      </a:lnTo>
                      <a:lnTo>
                        <a:pt x="601" y="681"/>
                      </a:lnTo>
                      <a:lnTo>
                        <a:pt x="590" y="681"/>
                      </a:lnTo>
                      <a:lnTo>
                        <a:pt x="581" y="701"/>
                      </a:lnTo>
                      <a:lnTo>
                        <a:pt x="570" y="701"/>
                      </a:lnTo>
                      <a:lnTo>
                        <a:pt x="568" y="712"/>
                      </a:lnTo>
                      <a:lnTo>
                        <a:pt x="560" y="717"/>
                      </a:lnTo>
                      <a:lnTo>
                        <a:pt x="554" y="737"/>
                      </a:lnTo>
                      <a:lnTo>
                        <a:pt x="534" y="738"/>
                      </a:lnTo>
                      <a:lnTo>
                        <a:pt x="529" y="758"/>
                      </a:lnTo>
                      <a:lnTo>
                        <a:pt x="509" y="757"/>
                      </a:lnTo>
                      <a:lnTo>
                        <a:pt x="503" y="743"/>
                      </a:lnTo>
                      <a:lnTo>
                        <a:pt x="493" y="747"/>
                      </a:lnTo>
                      <a:lnTo>
                        <a:pt x="496" y="720"/>
                      </a:lnTo>
                      <a:lnTo>
                        <a:pt x="479" y="689"/>
                      </a:lnTo>
                      <a:lnTo>
                        <a:pt x="479" y="689"/>
                      </a:lnTo>
                      <a:lnTo>
                        <a:pt x="454" y="665"/>
                      </a:lnTo>
                      <a:lnTo>
                        <a:pt x="384" y="665"/>
                      </a:lnTo>
                      <a:lnTo>
                        <a:pt x="382" y="652"/>
                      </a:lnTo>
                      <a:lnTo>
                        <a:pt x="382" y="652"/>
                      </a:lnTo>
                      <a:lnTo>
                        <a:pt x="355" y="617"/>
                      </a:lnTo>
                      <a:lnTo>
                        <a:pt x="355" y="617"/>
                      </a:lnTo>
                      <a:lnTo>
                        <a:pt x="299" y="614"/>
                      </a:lnTo>
                      <a:lnTo>
                        <a:pt x="299" y="614"/>
                      </a:lnTo>
                      <a:lnTo>
                        <a:pt x="258" y="580"/>
                      </a:lnTo>
                      <a:lnTo>
                        <a:pt x="198" y="509"/>
                      </a:lnTo>
                      <a:lnTo>
                        <a:pt x="198" y="509"/>
                      </a:lnTo>
                      <a:lnTo>
                        <a:pt x="139" y="449"/>
                      </a:lnTo>
                      <a:lnTo>
                        <a:pt x="96" y="444"/>
                      </a:lnTo>
                      <a:lnTo>
                        <a:pt x="96" y="444"/>
                      </a:lnTo>
                      <a:lnTo>
                        <a:pt x="47" y="444"/>
                      </a:lnTo>
                      <a:lnTo>
                        <a:pt x="6" y="426"/>
                      </a:lnTo>
                      <a:lnTo>
                        <a:pt x="0" y="339"/>
                      </a:lnTo>
                      <a:lnTo>
                        <a:pt x="41" y="304"/>
                      </a:lnTo>
                      <a:lnTo>
                        <a:pt x="41" y="304"/>
                      </a:lnTo>
                      <a:lnTo>
                        <a:pt x="62" y="286"/>
                      </a:lnTo>
                      <a:lnTo>
                        <a:pt x="62" y="260"/>
                      </a:lnTo>
                      <a:lnTo>
                        <a:pt x="35" y="217"/>
                      </a:lnTo>
                      <a:lnTo>
                        <a:pt x="35" y="217"/>
                      </a:lnTo>
                      <a:lnTo>
                        <a:pt x="106" y="160"/>
                      </a:lnTo>
                      <a:lnTo>
                        <a:pt x="106" y="160"/>
                      </a:lnTo>
                      <a:lnTo>
                        <a:pt x="136" y="157"/>
                      </a:lnTo>
                      <a:lnTo>
                        <a:pt x="136" y="157"/>
                      </a:lnTo>
                      <a:lnTo>
                        <a:pt x="147" y="160"/>
                      </a:lnTo>
                      <a:lnTo>
                        <a:pt x="159" y="145"/>
                      </a:lnTo>
                      <a:lnTo>
                        <a:pt x="136" y="100"/>
                      </a:lnTo>
                      <a:lnTo>
                        <a:pt x="132" y="81"/>
                      </a:lnTo>
                      <a:lnTo>
                        <a:pt x="142" y="72"/>
                      </a:lnTo>
                      <a:lnTo>
                        <a:pt x="217" y="25"/>
                      </a:lnTo>
                      <a:lnTo>
                        <a:pt x="273" y="8"/>
                      </a:lnTo>
                      <a:lnTo>
                        <a:pt x="302" y="12"/>
                      </a:lnTo>
                      <a:lnTo>
                        <a:pt x="348" y="0"/>
                      </a:lnTo>
                      <a:lnTo>
                        <a:pt x="368" y="8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4763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222867" tIns="111435" rIns="222867" bIns="11143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6000" b="1" dirty="0"/>
                </a:p>
              </p:txBody>
            </p:sp>
            <p:grpSp>
              <p:nvGrpSpPr>
                <p:cNvPr id="16" name="그룹 15"/>
                <p:cNvGrpSpPr/>
                <p:nvPr/>
              </p:nvGrpSpPr>
              <p:grpSpPr>
                <a:xfrm>
                  <a:off x="2661003" y="1450628"/>
                  <a:ext cx="27058633" cy="27787549"/>
                  <a:chOff x="2661003" y="1450628"/>
                  <a:chExt cx="27058633" cy="27787549"/>
                </a:xfrm>
              </p:grpSpPr>
              <p:sp>
                <p:nvSpPr>
                  <p:cNvPr id="2" name="Freeform 19"/>
                  <p:cNvSpPr>
                    <a:spLocks noEditPoints="1"/>
                  </p:cNvSpPr>
                  <p:nvPr/>
                </p:nvSpPr>
                <p:spPr bwMode="auto">
                  <a:xfrm>
                    <a:off x="12667178" y="7053783"/>
                    <a:ext cx="17052458" cy="10470033"/>
                  </a:xfrm>
                  <a:custGeom>
                    <a:avLst/>
                    <a:gdLst/>
                    <a:ahLst/>
                    <a:cxnLst>
                      <a:cxn ang="0">
                        <a:pos x="6946" y="654"/>
                      </a:cxn>
                      <a:cxn ang="0">
                        <a:pos x="5330" y="20"/>
                      </a:cxn>
                      <a:cxn ang="0">
                        <a:pos x="5245" y="195"/>
                      </a:cxn>
                      <a:cxn ang="0">
                        <a:pos x="5228" y="29"/>
                      </a:cxn>
                      <a:cxn ang="0">
                        <a:pos x="1318" y="4139"/>
                      </a:cxn>
                      <a:cxn ang="0">
                        <a:pos x="1653" y="4254"/>
                      </a:cxn>
                      <a:cxn ang="0">
                        <a:pos x="1932" y="4128"/>
                      </a:cxn>
                      <a:cxn ang="0">
                        <a:pos x="2082" y="4151"/>
                      </a:cxn>
                      <a:cxn ang="0">
                        <a:pos x="2349" y="3946"/>
                      </a:cxn>
                      <a:cxn ang="0">
                        <a:pos x="2516" y="4071"/>
                      </a:cxn>
                      <a:cxn ang="0">
                        <a:pos x="2762" y="4070"/>
                      </a:cxn>
                      <a:cxn ang="0">
                        <a:pos x="2860" y="3942"/>
                      </a:cxn>
                      <a:cxn ang="0">
                        <a:pos x="2921" y="3702"/>
                      </a:cxn>
                      <a:cxn ang="0">
                        <a:pos x="2950" y="3535"/>
                      </a:cxn>
                      <a:cxn ang="0">
                        <a:pos x="3013" y="3339"/>
                      </a:cxn>
                      <a:cxn ang="0">
                        <a:pos x="3038" y="3130"/>
                      </a:cxn>
                      <a:cxn ang="0">
                        <a:pos x="2829" y="3292"/>
                      </a:cxn>
                      <a:cxn ang="0">
                        <a:pos x="2801" y="3210"/>
                      </a:cxn>
                      <a:cxn ang="0">
                        <a:pos x="2803" y="3044"/>
                      </a:cxn>
                      <a:cxn ang="0">
                        <a:pos x="2725" y="2812"/>
                      </a:cxn>
                      <a:cxn ang="0">
                        <a:pos x="2728" y="2526"/>
                      </a:cxn>
                      <a:cxn ang="0">
                        <a:pos x="2839" y="2211"/>
                      </a:cxn>
                      <a:cxn ang="0">
                        <a:pos x="2813" y="1863"/>
                      </a:cxn>
                      <a:cxn ang="0">
                        <a:pos x="2856" y="1618"/>
                      </a:cxn>
                      <a:cxn ang="0">
                        <a:pos x="2784" y="1288"/>
                      </a:cxn>
                      <a:cxn ang="0">
                        <a:pos x="2791" y="1028"/>
                      </a:cxn>
                      <a:cxn ang="0">
                        <a:pos x="2509" y="1030"/>
                      </a:cxn>
                      <a:cxn ang="0">
                        <a:pos x="2197" y="1124"/>
                      </a:cxn>
                      <a:cxn ang="0">
                        <a:pos x="1908" y="1131"/>
                      </a:cxn>
                      <a:cxn ang="0">
                        <a:pos x="1585" y="1159"/>
                      </a:cxn>
                      <a:cxn ang="0">
                        <a:pos x="1409" y="1150"/>
                      </a:cxn>
                      <a:cxn ang="0">
                        <a:pos x="1220" y="1303"/>
                      </a:cxn>
                      <a:cxn ang="0">
                        <a:pos x="1108" y="1518"/>
                      </a:cxn>
                      <a:cxn ang="0">
                        <a:pos x="998" y="1653"/>
                      </a:cxn>
                      <a:cxn ang="0">
                        <a:pos x="775" y="1518"/>
                      </a:cxn>
                      <a:cxn ang="0">
                        <a:pos x="710" y="1647"/>
                      </a:cxn>
                      <a:cxn ang="0">
                        <a:pos x="524" y="1665"/>
                      </a:cxn>
                      <a:cxn ang="0">
                        <a:pos x="469" y="1856"/>
                      </a:cxn>
                      <a:cxn ang="0">
                        <a:pos x="263" y="1851"/>
                      </a:cxn>
                      <a:cxn ang="0">
                        <a:pos x="126" y="1997"/>
                      </a:cxn>
                      <a:cxn ang="0">
                        <a:pos x="0" y="2113"/>
                      </a:cxn>
                      <a:cxn ang="0">
                        <a:pos x="174" y="2283"/>
                      </a:cxn>
                      <a:cxn ang="0">
                        <a:pos x="134" y="2480"/>
                      </a:cxn>
                      <a:cxn ang="0">
                        <a:pos x="115" y="2777"/>
                      </a:cxn>
                      <a:cxn ang="0">
                        <a:pos x="249" y="2797"/>
                      </a:cxn>
                      <a:cxn ang="0">
                        <a:pos x="396" y="2802"/>
                      </a:cxn>
                      <a:cxn ang="0">
                        <a:pos x="366" y="2910"/>
                      </a:cxn>
                      <a:cxn ang="0">
                        <a:pos x="232" y="3240"/>
                      </a:cxn>
                      <a:cxn ang="0">
                        <a:pos x="224" y="3544"/>
                      </a:cxn>
                      <a:cxn ang="0">
                        <a:pos x="357" y="3645"/>
                      </a:cxn>
                      <a:cxn ang="0">
                        <a:pos x="601" y="3717"/>
                      </a:cxn>
                      <a:cxn ang="0">
                        <a:pos x="737" y="3939"/>
                      </a:cxn>
                      <a:cxn ang="0">
                        <a:pos x="900" y="4066"/>
                      </a:cxn>
                      <a:cxn ang="0">
                        <a:pos x="1006" y="3960"/>
                      </a:cxn>
                      <a:cxn ang="0">
                        <a:pos x="1033" y="3619"/>
                      </a:cxn>
                      <a:cxn ang="0">
                        <a:pos x="1504" y="3338"/>
                      </a:cxn>
                      <a:cxn ang="0">
                        <a:pos x="1521" y="3826"/>
                      </a:cxn>
                      <a:cxn ang="0">
                        <a:pos x="1276" y="4022"/>
                      </a:cxn>
                    </a:cxnLst>
                    <a:rect l="0" t="0" r="r" b="b"/>
                    <a:pathLst>
                      <a:path w="6949" h="4264">
                        <a:moveTo>
                          <a:pt x="6937" y="650"/>
                        </a:moveTo>
                        <a:lnTo>
                          <a:pt x="6937" y="654"/>
                        </a:lnTo>
                        <a:lnTo>
                          <a:pt x="6942" y="657"/>
                        </a:lnTo>
                        <a:lnTo>
                          <a:pt x="6937" y="657"/>
                        </a:lnTo>
                        <a:lnTo>
                          <a:pt x="6937" y="660"/>
                        </a:lnTo>
                        <a:lnTo>
                          <a:pt x="6932" y="659"/>
                        </a:lnTo>
                        <a:lnTo>
                          <a:pt x="6930" y="653"/>
                        </a:lnTo>
                        <a:lnTo>
                          <a:pt x="6933" y="650"/>
                        </a:lnTo>
                        <a:lnTo>
                          <a:pt x="6934" y="653"/>
                        </a:lnTo>
                        <a:lnTo>
                          <a:pt x="6937" y="650"/>
                        </a:lnTo>
                        <a:close/>
                        <a:moveTo>
                          <a:pt x="6946" y="654"/>
                        </a:moveTo>
                        <a:lnTo>
                          <a:pt x="6949" y="660"/>
                        </a:lnTo>
                        <a:lnTo>
                          <a:pt x="6943" y="664"/>
                        </a:lnTo>
                        <a:lnTo>
                          <a:pt x="6940" y="660"/>
                        </a:lnTo>
                        <a:lnTo>
                          <a:pt x="6946" y="654"/>
                        </a:lnTo>
                        <a:close/>
                        <a:moveTo>
                          <a:pt x="6934" y="643"/>
                        </a:moveTo>
                        <a:lnTo>
                          <a:pt x="6936" y="646"/>
                        </a:lnTo>
                        <a:lnTo>
                          <a:pt x="6933" y="649"/>
                        </a:lnTo>
                        <a:lnTo>
                          <a:pt x="6933" y="644"/>
                        </a:lnTo>
                        <a:lnTo>
                          <a:pt x="6934" y="643"/>
                        </a:lnTo>
                        <a:close/>
                        <a:moveTo>
                          <a:pt x="5313" y="14"/>
                        </a:moveTo>
                        <a:lnTo>
                          <a:pt x="5330" y="20"/>
                        </a:lnTo>
                        <a:lnTo>
                          <a:pt x="5317" y="26"/>
                        </a:lnTo>
                        <a:lnTo>
                          <a:pt x="5312" y="46"/>
                        </a:lnTo>
                        <a:lnTo>
                          <a:pt x="5329" y="78"/>
                        </a:lnTo>
                        <a:lnTo>
                          <a:pt x="5316" y="124"/>
                        </a:lnTo>
                        <a:lnTo>
                          <a:pt x="5332" y="137"/>
                        </a:lnTo>
                        <a:lnTo>
                          <a:pt x="5315" y="143"/>
                        </a:lnTo>
                        <a:lnTo>
                          <a:pt x="5299" y="160"/>
                        </a:lnTo>
                        <a:lnTo>
                          <a:pt x="5291" y="157"/>
                        </a:lnTo>
                        <a:lnTo>
                          <a:pt x="5268" y="170"/>
                        </a:lnTo>
                        <a:lnTo>
                          <a:pt x="5255" y="205"/>
                        </a:lnTo>
                        <a:lnTo>
                          <a:pt x="5245" y="195"/>
                        </a:lnTo>
                        <a:lnTo>
                          <a:pt x="5212" y="185"/>
                        </a:lnTo>
                        <a:lnTo>
                          <a:pt x="5196" y="187"/>
                        </a:lnTo>
                        <a:lnTo>
                          <a:pt x="5170" y="167"/>
                        </a:lnTo>
                        <a:lnTo>
                          <a:pt x="5142" y="160"/>
                        </a:lnTo>
                        <a:lnTo>
                          <a:pt x="5130" y="141"/>
                        </a:lnTo>
                        <a:lnTo>
                          <a:pt x="5134" y="97"/>
                        </a:lnTo>
                        <a:lnTo>
                          <a:pt x="5116" y="75"/>
                        </a:lnTo>
                        <a:lnTo>
                          <a:pt x="5116" y="56"/>
                        </a:lnTo>
                        <a:lnTo>
                          <a:pt x="5130" y="65"/>
                        </a:lnTo>
                        <a:lnTo>
                          <a:pt x="5202" y="27"/>
                        </a:lnTo>
                        <a:lnTo>
                          <a:pt x="5228" y="29"/>
                        </a:lnTo>
                        <a:lnTo>
                          <a:pt x="5254" y="12"/>
                        </a:lnTo>
                        <a:lnTo>
                          <a:pt x="5283" y="16"/>
                        </a:lnTo>
                        <a:lnTo>
                          <a:pt x="5297" y="0"/>
                        </a:lnTo>
                        <a:lnTo>
                          <a:pt x="5310" y="2"/>
                        </a:lnTo>
                        <a:lnTo>
                          <a:pt x="5313" y="14"/>
                        </a:lnTo>
                        <a:close/>
                        <a:moveTo>
                          <a:pt x="1300" y="4018"/>
                        </a:moveTo>
                        <a:lnTo>
                          <a:pt x="1300" y="4018"/>
                        </a:lnTo>
                        <a:lnTo>
                          <a:pt x="1312" y="4041"/>
                        </a:lnTo>
                        <a:lnTo>
                          <a:pt x="1304" y="4096"/>
                        </a:lnTo>
                        <a:lnTo>
                          <a:pt x="1304" y="4096"/>
                        </a:lnTo>
                        <a:lnTo>
                          <a:pt x="1318" y="4139"/>
                        </a:lnTo>
                        <a:lnTo>
                          <a:pt x="1334" y="4162"/>
                        </a:lnTo>
                        <a:lnTo>
                          <a:pt x="1372" y="4192"/>
                        </a:lnTo>
                        <a:lnTo>
                          <a:pt x="1372" y="4192"/>
                        </a:lnTo>
                        <a:lnTo>
                          <a:pt x="1389" y="4211"/>
                        </a:lnTo>
                        <a:lnTo>
                          <a:pt x="1413" y="4224"/>
                        </a:lnTo>
                        <a:lnTo>
                          <a:pt x="1413" y="4224"/>
                        </a:lnTo>
                        <a:lnTo>
                          <a:pt x="1520" y="4204"/>
                        </a:lnTo>
                        <a:lnTo>
                          <a:pt x="1520" y="4204"/>
                        </a:lnTo>
                        <a:lnTo>
                          <a:pt x="1581" y="4218"/>
                        </a:lnTo>
                        <a:lnTo>
                          <a:pt x="1653" y="4254"/>
                        </a:lnTo>
                        <a:lnTo>
                          <a:pt x="1653" y="4254"/>
                        </a:lnTo>
                        <a:lnTo>
                          <a:pt x="1687" y="4264"/>
                        </a:lnTo>
                        <a:lnTo>
                          <a:pt x="1716" y="4254"/>
                        </a:lnTo>
                        <a:lnTo>
                          <a:pt x="1787" y="4195"/>
                        </a:lnTo>
                        <a:lnTo>
                          <a:pt x="1805" y="4201"/>
                        </a:lnTo>
                        <a:lnTo>
                          <a:pt x="1805" y="4201"/>
                        </a:lnTo>
                        <a:lnTo>
                          <a:pt x="1826" y="4192"/>
                        </a:lnTo>
                        <a:lnTo>
                          <a:pt x="1857" y="4152"/>
                        </a:lnTo>
                        <a:lnTo>
                          <a:pt x="1857" y="4152"/>
                        </a:lnTo>
                        <a:lnTo>
                          <a:pt x="1895" y="4126"/>
                        </a:lnTo>
                        <a:lnTo>
                          <a:pt x="1895" y="4126"/>
                        </a:lnTo>
                        <a:lnTo>
                          <a:pt x="1932" y="4128"/>
                        </a:lnTo>
                        <a:lnTo>
                          <a:pt x="1932" y="4128"/>
                        </a:lnTo>
                        <a:lnTo>
                          <a:pt x="1957" y="4129"/>
                        </a:lnTo>
                        <a:lnTo>
                          <a:pt x="1985" y="4142"/>
                        </a:lnTo>
                        <a:lnTo>
                          <a:pt x="1985" y="4142"/>
                        </a:lnTo>
                        <a:lnTo>
                          <a:pt x="2009" y="4155"/>
                        </a:lnTo>
                        <a:lnTo>
                          <a:pt x="2009" y="4155"/>
                        </a:lnTo>
                        <a:lnTo>
                          <a:pt x="2052" y="4171"/>
                        </a:lnTo>
                        <a:lnTo>
                          <a:pt x="2052" y="4171"/>
                        </a:lnTo>
                        <a:lnTo>
                          <a:pt x="2069" y="4165"/>
                        </a:lnTo>
                        <a:lnTo>
                          <a:pt x="2069" y="4165"/>
                        </a:lnTo>
                        <a:lnTo>
                          <a:pt x="2082" y="4151"/>
                        </a:lnTo>
                        <a:lnTo>
                          <a:pt x="2153" y="4094"/>
                        </a:lnTo>
                        <a:lnTo>
                          <a:pt x="2183" y="4091"/>
                        </a:lnTo>
                        <a:lnTo>
                          <a:pt x="2183" y="4091"/>
                        </a:lnTo>
                        <a:lnTo>
                          <a:pt x="2194" y="4094"/>
                        </a:lnTo>
                        <a:lnTo>
                          <a:pt x="2206" y="4079"/>
                        </a:lnTo>
                        <a:lnTo>
                          <a:pt x="2183" y="4034"/>
                        </a:lnTo>
                        <a:lnTo>
                          <a:pt x="2179" y="4015"/>
                        </a:lnTo>
                        <a:lnTo>
                          <a:pt x="2189" y="4006"/>
                        </a:lnTo>
                        <a:lnTo>
                          <a:pt x="2264" y="3959"/>
                        </a:lnTo>
                        <a:lnTo>
                          <a:pt x="2320" y="3942"/>
                        </a:lnTo>
                        <a:lnTo>
                          <a:pt x="2349" y="3946"/>
                        </a:lnTo>
                        <a:lnTo>
                          <a:pt x="2395" y="3934"/>
                        </a:lnTo>
                        <a:lnTo>
                          <a:pt x="2415" y="3942"/>
                        </a:lnTo>
                        <a:lnTo>
                          <a:pt x="2448" y="3969"/>
                        </a:lnTo>
                        <a:lnTo>
                          <a:pt x="2484" y="3975"/>
                        </a:lnTo>
                        <a:lnTo>
                          <a:pt x="2501" y="3985"/>
                        </a:lnTo>
                        <a:lnTo>
                          <a:pt x="2506" y="3999"/>
                        </a:lnTo>
                        <a:lnTo>
                          <a:pt x="2506" y="3999"/>
                        </a:lnTo>
                        <a:lnTo>
                          <a:pt x="2497" y="4051"/>
                        </a:lnTo>
                        <a:lnTo>
                          <a:pt x="2497" y="4051"/>
                        </a:lnTo>
                        <a:lnTo>
                          <a:pt x="2503" y="4064"/>
                        </a:lnTo>
                        <a:lnTo>
                          <a:pt x="2516" y="4071"/>
                        </a:lnTo>
                        <a:lnTo>
                          <a:pt x="2516" y="4071"/>
                        </a:lnTo>
                        <a:lnTo>
                          <a:pt x="2552" y="4083"/>
                        </a:lnTo>
                        <a:lnTo>
                          <a:pt x="2552" y="4083"/>
                        </a:lnTo>
                        <a:lnTo>
                          <a:pt x="2578" y="4079"/>
                        </a:lnTo>
                        <a:lnTo>
                          <a:pt x="2628" y="4045"/>
                        </a:lnTo>
                        <a:lnTo>
                          <a:pt x="2648" y="4040"/>
                        </a:lnTo>
                        <a:lnTo>
                          <a:pt x="2648" y="4040"/>
                        </a:lnTo>
                        <a:lnTo>
                          <a:pt x="2674" y="4040"/>
                        </a:lnTo>
                        <a:lnTo>
                          <a:pt x="2674" y="4040"/>
                        </a:lnTo>
                        <a:lnTo>
                          <a:pt x="2762" y="4070"/>
                        </a:lnTo>
                        <a:lnTo>
                          <a:pt x="2762" y="4070"/>
                        </a:lnTo>
                        <a:lnTo>
                          <a:pt x="2794" y="4079"/>
                        </a:lnTo>
                        <a:lnTo>
                          <a:pt x="2794" y="4079"/>
                        </a:lnTo>
                        <a:lnTo>
                          <a:pt x="2849" y="4081"/>
                        </a:lnTo>
                        <a:lnTo>
                          <a:pt x="2834" y="4077"/>
                        </a:lnTo>
                        <a:lnTo>
                          <a:pt x="2834" y="4067"/>
                        </a:lnTo>
                        <a:lnTo>
                          <a:pt x="2823" y="4057"/>
                        </a:lnTo>
                        <a:lnTo>
                          <a:pt x="2818" y="4015"/>
                        </a:lnTo>
                        <a:lnTo>
                          <a:pt x="2831" y="4008"/>
                        </a:lnTo>
                        <a:lnTo>
                          <a:pt x="2842" y="3973"/>
                        </a:lnTo>
                        <a:lnTo>
                          <a:pt x="2860" y="3970"/>
                        </a:lnTo>
                        <a:lnTo>
                          <a:pt x="2860" y="3942"/>
                        </a:lnTo>
                        <a:lnTo>
                          <a:pt x="2869" y="3943"/>
                        </a:lnTo>
                        <a:lnTo>
                          <a:pt x="2880" y="3919"/>
                        </a:lnTo>
                        <a:lnTo>
                          <a:pt x="2873" y="3885"/>
                        </a:lnTo>
                        <a:lnTo>
                          <a:pt x="2895" y="3835"/>
                        </a:lnTo>
                        <a:lnTo>
                          <a:pt x="2892" y="3809"/>
                        </a:lnTo>
                        <a:lnTo>
                          <a:pt x="2909" y="3790"/>
                        </a:lnTo>
                        <a:lnTo>
                          <a:pt x="2904" y="3776"/>
                        </a:lnTo>
                        <a:lnTo>
                          <a:pt x="2908" y="3754"/>
                        </a:lnTo>
                        <a:lnTo>
                          <a:pt x="2915" y="3750"/>
                        </a:lnTo>
                        <a:lnTo>
                          <a:pt x="2904" y="3717"/>
                        </a:lnTo>
                        <a:lnTo>
                          <a:pt x="2921" y="3702"/>
                        </a:lnTo>
                        <a:lnTo>
                          <a:pt x="2916" y="3692"/>
                        </a:lnTo>
                        <a:lnTo>
                          <a:pt x="2932" y="3675"/>
                        </a:lnTo>
                        <a:lnTo>
                          <a:pt x="2938" y="3679"/>
                        </a:lnTo>
                        <a:lnTo>
                          <a:pt x="2942" y="3655"/>
                        </a:lnTo>
                        <a:lnTo>
                          <a:pt x="2934" y="3640"/>
                        </a:lnTo>
                        <a:lnTo>
                          <a:pt x="2954" y="3613"/>
                        </a:lnTo>
                        <a:lnTo>
                          <a:pt x="2951" y="3589"/>
                        </a:lnTo>
                        <a:lnTo>
                          <a:pt x="2963" y="3580"/>
                        </a:lnTo>
                        <a:lnTo>
                          <a:pt x="2964" y="3560"/>
                        </a:lnTo>
                        <a:lnTo>
                          <a:pt x="2978" y="3542"/>
                        </a:lnTo>
                        <a:lnTo>
                          <a:pt x="2950" y="3535"/>
                        </a:lnTo>
                        <a:lnTo>
                          <a:pt x="2953" y="3521"/>
                        </a:lnTo>
                        <a:lnTo>
                          <a:pt x="2968" y="3516"/>
                        </a:lnTo>
                        <a:lnTo>
                          <a:pt x="2961" y="3493"/>
                        </a:lnTo>
                        <a:lnTo>
                          <a:pt x="2977" y="3479"/>
                        </a:lnTo>
                        <a:lnTo>
                          <a:pt x="2950" y="3437"/>
                        </a:lnTo>
                        <a:lnTo>
                          <a:pt x="2950" y="3421"/>
                        </a:lnTo>
                        <a:lnTo>
                          <a:pt x="2976" y="3408"/>
                        </a:lnTo>
                        <a:lnTo>
                          <a:pt x="2987" y="3378"/>
                        </a:lnTo>
                        <a:lnTo>
                          <a:pt x="3002" y="3374"/>
                        </a:lnTo>
                        <a:lnTo>
                          <a:pt x="2999" y="3365"/>
                        </a:lnTo>
                        <a:lnTo>
                          <a:pt x="3013" y="3339"/>
                        </a:lnTo>
                        <a:lnTo>
                          <a:pt x="3006" y="3318"/>
                        </a:lnTo>
                        <a:lnTo>
                          <a:pt x="3032" y="3295"/>
                        </a:lnTo>
                        <a:lnTo>
                          <a:pt x="3030" y="3279"/>
                        </a:lnTo>
                        <a:lnTo>
                          <a:pt x="3062" y="3238"/>
                        </a:lnTo>
                        <a:lnTo>
                          <a:pt x="3049" y="3222"/>
                        </a:lnTo>
                        <a:lnTo>
                          <a:pt x="3058" y="3214"/>
                        </a:lnTo>
                        <a:lnTo>
                          <a:pt x="3059" y="3207"/>
                        </a:lnTo>
                        <a:lnTo>
                          <a:pt x="3049" y="3201"/>
                        </a:lnTo>
                        <a:lnTo>
                          <a:pt x="3056" y="3198"/>
                        </a:lnTo>
                        <a:lnTo>
                          <a:pt x="3061" y="3178"/>
                        </a:lnTo>
                        <a:lnTo>
                          <a:pt x="3038" y="3130"/>
                        </a:lnTo>
                        <a:lnTo>
                          <a:pt x="3039" y="3110"/>
                        </a:lnTo>
                        <a:lnTo>
                          <a:pt x="3022" y="3104"/>
                        </a:lnTo>
                        <a:lnTo>
                          <a:pt x="3017" y="3090"/>
                        </a:lnTo>
                        <a:lnTo>
                          <a:pt x="2996" y="3096"/>
                        </a:lnTo>
                        <a:lnTo>
                          <a:pt x="2994" y="3113"/>
                        </a:lnTo>
                        <a:lnTo>
                          <a:pt x="2978" y="3137"/>
                        </a:lnTo>
                        <a:lnTo>
                          <a:pt x="2924" y="3197"/>
                        </a:lnTo>
                        <a:lnTo>
                          <a:pt x="2922" y="3221"/>
                        </a:lnTo>
                        <a:lnTo>
                          <a:pt x="2847" y="3266"/>
                        </a:lnTo>
                        <a:lnTo>
                          <a:pt x="2843" y="3287"/>
                        </a:lnTo>
                        <a:lnTo>
                          <a:pt x="2829" y="3292"/>
                        </a:lnTo>
                        <a:lnTo>
                          <a:pt x="2782" y="3274"/>
                        </a:lnTo>
                        <a:lnTo>
                          <a:pt x="2775" y="3260"/>
                        </a:lnTo>
                        <a:lnTo>
                          <a:pt x="2788" y="3246"/>
                        </a:lnTo>
                        <a:lnTo>
                          <a:pt x="2778" y="3235"/>
                        </a:lnTo>
                        <a:lnTo>
                          <a:pt x="2736" y="3247"/>
                        </a:lnTo>
                        <a:lnTo>
                          <a:pt x="2739" y="3234"/>
                        </a:lnTo>
                        <a:lnTo>
                          <a:pt x="2752" y="3227"/>
                        </a:lnTo>
                        <a:lnTo>
                          <a:pt x="2761" y="3212"/>
                        </a:lnTo>
                        <a:lnTo>
                          <a:pt x="2785" y="3218"/>
                        </a:lnTo>
                        <a:lnTo>
                          <a:pt x="2801" y="3217"/>
                        </a:lnTo>
                        <a:lnTo>
                          <a:pt x="2801" y="3210"/>
                        </a:lnTo>
                        <a:lnTo>
                          <a:pt x="2755" y="3192"/>
                        </a:lnTo>
                        <a:lnTo>
                          <a:pt x="2725" y="3212"/>
                        </a:lnTo>
                        <a:lnTo>
                          <a:pt x="2706" y="3184"/>
                        </a:lnTo>
                        <a:lnTo>
                          <a:pt x="2718" y="3142"/>
                        </a:lnTo>
                        <a:lnTo>
                          <a:pt x="2742" y="3142"/>
                        </a:lnTo>
                        <a:lnTo>
                          <a:pt x="2751" y="3127"/>
                        </a:lnTo>
                        <a:lnTo>
                          <a:pt x="2781" y="3117"/>
                        </a:lnTo>
                        <a:lnTo>
                          <a:pt x="2777" y="3091"/>
                        </a:lnTo>
                        <a:lnTo>
                          <a:pt x="2798" y="3071"/>
                        </a:lnTo>
                        <a:lnTo>
                          <a:pt x="2801" y="3061"/>
                        </a:lnTo>
                        <a:lnTo>
                          <a:pt x="2803" y="3044"/>
                        </a:lnTo>
                        <a:lnTo>
                          <a:pt x="2748" y="2999"/>
                        </a:lnTo>
                        <a:lnTo>
                          <a:pt x="2739" y="2979"/>
                        </a:lnTo>
                        <a:lnTo>
                          <a:pt x="2751" y="2949"/>
                        </a:lnTo>
                        <a:lnTo>
                          <a:pt x="2751" y="2927"/>
                        </a:lnTo>
                        <a:lnTo>
                          <a:pt x="2739" y="2891"/>
                        </a:lnTo>
                        <a:lnTo>
                          <a:pt x="2736" y="2884"/>
                        </a:lnTo>
                        <a:lnTo>
                          <a:pt x="2715" y="2879"/>
                        </a:lnTo>
                        <a:lnTo>
                          <a:pt x="2699" y="2851"/>
                        </a:lnTo>
                        <a:lnTo>
                          <a:pt x="2703" y="2839"/>
                        </a:lnTo>
                        <a:lnTo>
                          <a:pt x="2718" y="2835"/>
                        </a:lnTo>
                        <a:lnTo>
                          <a:pt x="2725" y="2812"/>
                        </a:lnTo>
                        <a:lnTo>
                          <a:pt x="2716" y="2787"/>
                        </a:lnTo>
                        <a:lnTo>
                          <a:pt x="2725" y="2770"/>
                        </a:lnTo>
                        <a:lnTo>
                          <a:pt x="2702" y="2744"/>
                        </a:lnTo>
                        <a:lnTo>
                          <a:pt x="2708" y="2708"/>
                        </a:lnTo>
                        <a:lnTo>
                          <a:pt x="2716" y="2698"/>
                        </a:lnTo>
                        <a:lnTo>
                          <a:pt x="2705" y="2671"/>
                        </a:lnTo>
                        <a:lnTo>
                          <a:pt x="2712" y="2665"/>
                        </a:lnTo>
                        <a:lnTo>
                          <a:pt x="2718" y="2600"/>
                        </a:lnTo>
                        <a:lnTo>
                          <a:pt x="2713" y="2577"/>
                        </a:lnTo>
                        <a:lnTo>
                          <a:pt x="2729" y="2544"/>
                        </a:lnTo>
                        <a:lnTo>
                          <a:pt x="2728" y="2526"/>
                        </a:lnTo>
                        <a:lnTo>
                          <a:pt x="2758" y="2475"/>
                        </a:lnTo>
                        <a:lnTo>
                          <a:pt x="2762" y="2456"/>
                        </a:lnTo>
                        <a:lnTo>
                          <a:pt x="2769" y="2456"/>
                        </a:lnTo>
                        <a:lnTo>
                          <a:pt x="2800" y="2413"/>
                        </a:lnTo>
                        <a:lnTo>
                          <a:pt x="2810" y="2378"/>
                        </a:lnTo>
                        <a:lnTo>
                          <a:pt x="2806" y="2348"/>
                        </a:lnTo>
                        <a:lnTo>
                          <a:pt x="2813" y="2299"/>
                        </a:lnTo>
                        <a:lnTo>
                          <a:pt x="2806" y="2266"/>
                        </a:lnTo>
                        <a:lnTo>
                          <a:pt x="2826" y="2247"/>
                        </a:lnTo>
                        <a:lnTo>
                          <a:pt x="2827" y="2215"/>
                        </a:lnTo>
                        <a:lnTo>
                          <a:pt x="2839" y="2211"/>
                        </a:lnTo>
                        <a:lnTo>
                          <a:pt x="2830" y="2196"/>
                        </a:lnTo>
                        <a:lnTo>
                          <a:pt x="2823" y="2196"/>
                        </a:lnTo>
                        <a:lnTo>
                          <a:pt x="2817" y="2114"/>
                        </a:lnTo>
                        <a:lnTo>
                          <a:pt x="2780" y="2071"/>
                        </a:lnTo>
                        <a:lnTo>
                          <a:pt x="2768" y="2048"/>
                        </a:lnTo>
                        <a:lnTo>
                          <a:pt x="2765" y="2016"/>
                        </a:lnTo>
                        <a:lnTo>
                          <a:pt x="2777" y="2010"/>
                        </a:lnTo>
                        <a:lnTo>
                          <a:pt x="2769" y="1966"/>
                        </a:lnTo>
                        <a:lnTo>
                          <a:pt x="2778" y="1933"/>
                        </a:lnTo>
                        <a:lnTo>
                          <a:pt x="2797" y="1911"/>
                        </a:lnTo>
                        <a:lnTo>
                          <a:pt x="2813" y="1863"/>
                        </a:lnTo>
                        <a:lnTo>
                          <a:pt x="2833" y="1846"/>
                        </a:lnTo>
                        <a:lnTo>
                          <a:pt x="2857" y="1848"/>
                        </a:lnTo>
                        <a:lnTo>
                          <a:pt x="2865" y="1816"/>
                        </a:lnTo>
                        <a:lnTo>
                          <a:pt x="2879" y="1804"/>
                        </a:lnTo>
                        <a:lnTo>
                          <a:pt x="2870" y="1758"/>
                        </a:lnTo>
                        <a:lnTo>
                          <a:pt x="2879" y="1748"/>
                        </a:lnTo>
                        <a:lnTo>
                          <a:pt x="2879" y="1732"/>
                        </a:lnTo>
                        <a:lnTo>
                          <a:pt x="2865" y="1705"/>
                        </a:lnTo>
                        <a:lnTo>
                          <a:pt x="2863" y="1680"/>
                        </a:lnTo>
                        <a:lnTo>
                          <a:pt x="2882" y="1662"/>
                        </a:lnTo>
                        <a:lnTo>
                          <a:pt x="2856" y="1618"/>
                        </a:lnTo>
                        <a:lnTo>
                          <a:pt x="2846" y="1561"/>
                        </a:lnTo>
                        <a:lnTo>
                          <a:pt x="2829" y="1541"/>
                        </a:lnTo>
                        <a:lnTo>
                          <a:pt x="2827" y="1523"/>
                        </a:lnTo>
                        <a:lnTo>
                          <a:pt x="2797" y="1490"/>
                        </a:lnTo>
                        <a:lnTo>
                          <a:pt x="2782" y="1446"/>
                        </a:lnTo>
                        <a:lnTo>
                          <a:pt x="2787" y="1435"/>
                        </a:lnTo>
                        <a:lnTo>
                          <a:pt x="2775" y="1412"/>
                        </a:lnTo>
                        <a:lnTo>
                          <a:pt x="2774" y="1398"/>
                        </a:lnTo>
                        <a:lnTo>
                          <a:pt x="2784" y="1389"/>
                        </a:lnTo>
                        <a:lnTo>
                          <a:pt x="2774" y="1365"/>
                        </a:lnTo>
                        <a:lnTo>
                          <a:pt x="2784" y="1288"/>
                        </a:lnTo>
                        <a:lnTo>
                          <a:pt x="2762" y="1216"/>
                        </a:lnTo>
                        <a:lnTo>
                          <a:pt x="2781" y="1183"/>
                        </a:lnTo>
                        <a:lnTo>
                          <a:pt x="2781" y="1159"/>
                        </a:lnTo>
                        <a:lnTo>
                          <a:pt x="2764" y="1108"/>
                        </a:lnTo>
                        <a:lnTo>
                          <a:pt x="2777" y="1098"/>
                        </a:lnTo>
                        <a:lnTo>
                          <a:pt x="2769" y="1075"/>
                        </a:lnTo>
                        <a:lnTo>
                          <a:pt x="2772" y="1054"/>
                        </a:lnTo>
                        <a:lnTo>
                          <a:pt x="2784" y="1046"/>
                        </a:lnTo>
                        <a:lnTo>
                          <a:pt x="2794" y="1052"/>
                        </a:lnTo>
                        <a:lnTo>
                          <a:pt x="2801" y="1046"/>
                        </a:lnTo>
                        <a:lnTo>
                          <a:pt x="2791" y="1028"/>
                        </a:lnTo>
                        <a:lnTo>
                          <a:pt x="2739" y="990"/>
                        </a:lnTo>
                        <a:lnTo>
                          <a:pt x="2738" y="979"/>
                        </a:lnTo>
                        <a:lnTo>
                          <a:pt x="2708" y="953"/>
                        </a:lnTo>
                        <a:lnTo>
                          <a:pt x="2705" y="931"/>
                        </a:lnTo>
                        <a:lnTo>
                          <a:pt x="2713" y="917"/>
                        </a:lnTo>
                        <a:lnTo>
                          <a:pt x="2713" y="917"/>
                        </a:lnTo>
                        <a:lnTo>
                          <a:pt x="2637" y="930"/>
                        </a:lnTo>
                        <a:lnTo>
                          <a:pt x="2637" y="930"/>
                        </a:lnTo>
                        <a:lnTo>
                          <a:pt x="2604" y="969"/>
                        </a:lnTo>
                        <a:lnTo>
                          <a:pt x="2559" y="986"/>
                        </a:lnTo>
                        <a:lnTo>
                          <a:pt x="2509" y="1030"/>
                        </a:lnTo>
                        <a:lnTo>
                          <a:pt x="2509" y="1030"/>
                        </a:lnTo>
                        <a:lnTo>
                          <a:pt x="2480" y="1069"/>
                        </a:lnTo>
                        <a:lnTo>
                          <a:pt x="2480" y="1092"/>
                        </a:lnTo>
                        <a:lnTo>
                          <a:pt x="2480" y="1092"/>
                        </a:lnTo>
                        <a:lnTo>
                          <a:pt x="2509" y="1143"/>
                        </a:lnTo>
                        <a:lnTo>
                          <a:pt x="2390" y="1146"/>
                        </a:lnTo>
                        <a:lnTo>
                          <a:pt x="2390" y="1146"/>
                        </a:lnTo>
                        <a:lnTo>
                          <a:pt x="2343" y="1104"/>
                        </a:lnTo>
                        <a:lnTo>
                          <a:pt x="2290" y="1085"/>
                        </a:lnTo>
                        <a:lnTo>
                          <a:pt x="2243" y="1078"/>
                        </a:lnTo>
                        <a:lnTo>
                          <a:pt x="2197" y="1124"/>
                        </a:lnTo>
                        <a:lnTo>
                          <a:pt x="2179" y="1120"/>
                        </a:lnTo>
                        <a:lnTo>
                          <a:pt x="2124" y="1090"/>
                        </a:lnTo>
                        <a:lnTo>
                          <a:pt x="2063" y="1077"/>
                        </a:lnTo>
                        <a:lnTo>
                          <a:pt x="2043" y="1077"/>
                        </a:lnTo>
                        <a:lnTo>
                          <a:pt x="2003" y="1090"/>
                        </a:lnTo>
                        <a:lnTo>
                          <a:pt x="1991" y="1067"/>
                        </a:lnTo>
                        <a:lnTo>
                          <a:pt x="1960" y="1054"/>
                        </a:lnTo>
                        <a:lnTo>
                          <a:pt x="1960" y="1054"/>
                        </a:lnTo>
                        <a:lnTo>
                          <a:pt x="1944" y="1065"/>
                        </a:lnTo>
                        <a:lnTo>
                          <a:pt x="1908" y="1131"/>
                        </a:lnTo>
                        <a:lnTo>
                          <a:pt x="1908" y="1131"/>
                        </a:lnTo>
                        <a:lnTo>
                          <a:pt x="1890" y="1153"/>
                        </a:lnTo>
                        <a:lnTo>
                          <a:pt x="1818" y="1153"/>
                        </a:lnTo>
                        <a:lnTo>
                          <a:pt x="1756" y="1103"/>
                        </a:lnTo>
                        <a:lnTo>
                          <a:pt x="1706" y="1075"/>
                        </a:lnTo>
                        <a:lnTo>
                          <a:pt x="1670" y="1078"/>
                        </a:lnTo>
                        <a:lnTo>
                          <a:pt x="1658" y="1120"/>
                        </a:lnTo>
                        <a:lnTo>
                          <a:pt x="1660" y="1163"/>
                        </a:lnTo>
                        <a:lnTo>
                          <a:pt x="1654" y="1176"/>
                        </a:lnTo>
                        <a:lnTo>
                          <a:pt x="1640" y="1183"/>
                        </a:lnTo>
                        <a:lnTo>
                          <a:pt x="1614" y="1166"/>
                        </a:lnTo>
                        <a:lnTo>
                          <a:pt x="1585" y="1159"/>
                        </a:lnTo>
                        <a:lnTo>
                          <a:pt x="1550" y="1163"/>
                        </a:lnTo>
                        <a:lnTo>
                          <a:pt x="1495" y="1126"/>
                        </a:lnTo>
                        <a:lnTo>
                          <a:pt x="1474" y="1121"/>
                        </a:lnTo>
                        <a:lnTo>
                          <a:pt x="1474" y="1121"/>
                        </a:lnTo>
                        <a:lnTo>
                          <a:pt x="1451" y="1144"/>
                        </a:lnTo>
                        <a:lnTo>
                          <a:pt x="1451" y="1144"/>
                        </a:lnTo>
                        <a:lnTo>
                          <a:pt x="1434" y="1160"/>
                        </a:lnTo>
                        <a:lnTo>
                          <a:pt x="1426" y="1156"/>
                        </a:lnTo>
                        <a:lnTo>
                          <a:pt x="1426" y="1156"/>
                        </a:lnTo>
                        <a:lnTo>
                          <a:pt x="1409" y="1150"/>
                        </a:lnTo>
                        <a:lnTo>
                          <a:pt x="1409" y="1150"/>
                        </a:lnTo>
                        <a:lnTo>
                          <a:pt x="1396" y="1156"/>
                        </a:lnTo>
                        <a:lnTo>
                          <a:pt x="1396" y="1156"/>
                        </a:lnTo>
                        <a:lnTo>
                          <a:pt x="1370" y="1195"/>
                        </a:lnTo>
                        <a:lnTo>
                          <a:pt x="1354" y="1202"/>
                        </a:lnTo>
                        <a:lnTo>
                          <a:pt x="1354" y="1202"/>
                        </a:lnTo>
                        <a:lnTo>
                          <a:pt x="1344" y="1208"/>
                        </a:lnTo>
                        <a:lnTo>
                          <a:pt x="1344" y="1208"/>
                        </a:lnTo>
                        <a:lnTo>
                          <a:pt x="1285" y="1265"/>
                        </a:lnTo>
                        <a:lnTo>
                          <a:pt x="1235" y="1281"/>
                        </a:lnTo>
                        <a:lnTo>
                          <a:pt x="1235" y="1281"/>
                        </a:lnTo>
                        <a:lnTo>
                          <a:pt x="1220" y="1303"/>
                        </a:lnTo>
                        <a:lnTo>
                          <a:pt x="1220" y="1303"/>
                        </a:lnTo>
                        <a:lnTo>
                          <a:pt x="1212" y="1320"/>
                        </a:lnTo>
                        <a:lnTo>
                          <a:pt x="1157" y="1352"/>
                        </a:lnTo>
                        <a:lnTo>
                          <a:pt x="1154" y="1368"/>
                        </a:lnTo>
                        <a:lnTo>
                          <a:pt x="1128" y="1395"/>
                        </a:lnTo>
                        <a:lnTo>
                          <a:pt x="1099" y="1454"/>
                        </a:lnTo>
                        <a:lnTo>
                          <a:pt x="1099" y="1454"/>
                        </a:lnTo>
                        <a:lnTo>
                          <a:pt x="1085" y="1483"/>
                        </a:lnTo>
                        <a:lnTo>
                          <a:pt x="1085" y="1483"/>
                        </a:lnTo>
                        <a:lnTo>
                          <a:pt x="1083" y="1506"/>
                        </a:lnTo>
                        <a:lnTo>
                          <a:pt x="1108" y="1518"/>
                        </a:lnTo>
                        <a:lnTo>
                          <a:pt x="1108" y="1518"/>
                        </a:lnTo>
                        <a:lnTo>
                          <a:pt x="1116" y="1532"/>
                        </a:lnTo>
                        <a:lnTo>
                          <a:pt x="1116" y="1532"/>
                        </a:lnTo>
                        <a:lnTo>
                          <a:pt x="1121" y="1569"/>
                        </a:lnTo>
                        <a:lnTo>
                          <a:pt x="1070" y="1640"/>
                        </a:lnTo>
                        <a:lnTo>
                          <a:pt x="1070" y="1640"/>
                        </a:lnTo>
                        <a:lnTo>
                          <a:pt x="1044" y="1644"/>
                        </a:lnTo>
                        <a:lnTo>
                          <a:pt x="1044" y="1644"/>
                        </a:lnTo>
                        <a:lnTo>
                          <a:pt x="1007" y="1647"/>
                        </a:lnTo>
                        <a:lnTo>
                          <a:pt x="1007" y="1647"/>
                        </a:lnTo>
                        <a:lnTo>
                          <a:pt x="998" y="1653"/>
                        </a:lnTo>
                        <a:lnTo>
                          <a:pt x="998" y="1653"/>
                        </a:lnTo>
                        <a:lnTo>
                          <a:pt x="982" y="1672"/>
                        </a:lnTo>
                        <a:lnTo>
                          <a:pt x="938" y="1672"/>
                        </a:lnTo>
                        <a:lnTo>
                          <a:pt x="938" y="1672"/>
                        </a:lnTo>
                        <a:lnTo>
                          <a:pt x="909" y="1679"/>
                        </a:lnTo>
                        <a:lnTo>
                          <a:pt x="899" y="1675"/>
                        </a:lnTo>
                        <a:lnTo>
                          <a:pt x="899" y="1675"/>
                        </a:lnTo>
                        <a:lnTo>
                          <a:pt x="880" y="1624"/>
                        </a:lnTo>
                        <a:lnTo>
                          <a:pt x="854" y="1587"/>
                        </a:lnTo>
                        <a:lnTo>
                          <a:pt x="795" y="1552"/>
                        </a:lnTo>
                        <a:lnTo>
                          <a:pt x="775" y="1518"/>
                        </a:lnTo>
                        <a:lnTo>
                          <a:pt x="775" y="1518"/>
                        </a:lnTo>
                        <a:lnTo>
                          <a:pt x="755" y="1541"/>
                        </a:lnTo>
                        <a:lnTo>
                          <a:pt x="750" y="1559"/>
                        </a:lnTo>
                        <a:lnTo>
                          <a:pt x="750" y="1559"/>
                        </a:lnTo>
                        <a:lnTo>
                          <a:pt x="745" y="1572"/>
                        </a:lnTo>
                        <a:lnTo>
                          <a:pt x="724" y="1578"/>
                        </a:lnTo>
                        <a:lnTo>
                          <a:pt x="720" y="1624"/>
                        </a:lnTo>
                        <a:lnTo>
                          <a:pt x="720" y="1624"/>
                        </a:lnTo>
                        <a:lnTo>
                          <a:pt x="716" y="1637"/>
                        </a:lnTo>
                        <a:lnTo>
                          <a:pt x="716" y="1637"/>
                        </a:lnTo>
                        <a:lnTo>
                          <a:pt x="710" y="1647"/>
                        </a:lnTo>
                        <a:lnTo>
                          <a:pt x="616" y="1623"/>
                        </a:lnTo>
                        <a:lnTo>
                          <a:pt x="606" y="1616"/>
                        </a:lnTo>
                        <a:lnTo>
                          <a:pt x="606" y="1616"/>
                        </a:lnTo>
                        <a:lnTo>
                          <a:pt x="599" y="1604"/>
                        </a:lnTo>
                        <a:lnTo>
                          <a:pt x="599" y="1604"/>
                        </a:lnTo>
                        <a:lnTo>
                          <a:pt x="580" y="1597"/>
                        </a:lnTo>
                        <a:lnTo>
                          <a:pt x="569" y="1608"/>
                        </a:lnTo>
                        <a:lnTo>
                          <a:pt x="569" y="1608"/>
                        </a:lnTo>
                        <a:lnTo>
                          <a:pt x="544" y="1629"/>
                        </a:lnTo>
                        <a:lnTo>
                          <a:pt x="544" y="1629"/>
                        </a:lnTo>
                        <a:lnTo>
                          <a:pt x="524" y="1665"/>
                        </a:lnTo>
                        <a:lnTo>
                          <a:pt x="524" y="1665"/>
                        </a:lnTo>
                        <a:lnTo>
                          <a:pt x="498" y="1667"/>
                        </a:lnTo>
                        <a:lnTo>
                          <a:pt x="498" y="1667"/>
                        </a:lnTo>
                        <a:lnTo>
                          <a:pt x="469" y="1636"/>
                        </a:lnTo>
                        <a:lnTo>
                          <a:pt x="461" y="1642"/>
                        </a:lnTo>
                        <a:lnTo>
                          <a:pt x="412" y="1755"/>
                        </a:lnTo>
                        <a:lnTo>
                          <a:pt x="412" y="1755"/>
                        </a:lnTo>
                        <a:lnTo>
                          <a:pt x="409" y="1761"/>
                        </a:lnTo>
                        <a:lnTo>
                          <a:pt x="409" y="1761"/>
                        </a:lnTo>
                        <a:lnTo>
                          <a:pt x="467" y="1842"/>
                        </a:lnTo>
                        <a:lnTo>
                          <a:pt x="469" y="1856"/>
                        </a:lnTo>
                        <a:lnTo>
                          <a:pt x="448" y="1858"/>
                        </a:lnTo>
                        <a:lnTo>
                          <a:pt x="387" y="1840"/>
                        </a:lnTo>
                        <a:lnTo>
                          <a:pt x="387" y="1840"/>
                        </a:lnTo>
                        <a:lnTo>
                          <a:pt x="366" y="1827"/>
                        </a:lnTo>
                        <a:lnTo>
                          <a:pt x="344" y="1839"/>
                        </a:lnTo>
                        <a:lnTo>
                          <a:pt x="344" y="1839"/>
                        </a:lnTo>
                        <a:lnTo>
                          <a:pt x="305" y="1820"/>
                        </a:lnTo>
                        <a:lnTo>
                          <a:pt x="305" y="1820"/>
                        </a:lnTo>
                        <a:lnTo>
                          <a:pt x="285" y="1809"/>
                        </a:lnTo>
                        <a:lnTo>
                          <a:pt x="285" y="1809"/>
                        </a:lnTo>
                        <a:lnTo>
                          <a:pt x="263" y="1851"/>
                        </a:lnTo>
                        <a:lnTo>
                          <a:pt x="233" y="1876"/>
                        </a:lnTo>
                        <a:lnTo>
                          <a:pt x="204" y="1895"/>
                        </a:lnTo>
                        <a:lnTo>
                          <a:pt x="168" y="1897"/>
                        </a:lnTo>
                        <a:lnTo>
                          <a:pt x="168" y="1897"/>
                        </a:lnTo>
                        <a:lnTo>
                          <a:pt x="157" y="1902"/>
                        </a:lnTo>
                        <a:lnTo>
                          <a:pt x="157" y="1902"/>
                        </a:lnTo>
                        <a:lnTo>
                          <a:pt x="126" y="1944"/>
                        </a:lnTo>
                        <a:lnTo>
                          <a:pt x="135" y="1985"/>
                        </a:lnTo>
                        <a:lnTo>
                          <a:pt x="135" y="1985"/>
                        </a:lnTo>
                        <a:lnTo>
                          <a:pt x="126" y="1997"/>
                        </a:lnTo>
                        <a:lnTo>
                          <a:pt x="126" y="1997"/>
                        </a:lnTo>
                        <a:lnTo>
                          <a:pt x="87" y="2031"/>
                        </a:lnTo>
                        <a:lnTo>
                          <a:pt x="87" y="2031"/>
                        </a:lnTo>
                        <a:lnTo>
                          <a:pt x="77" y="2045"/>
                        </a:lnTo>
                        <a:lnTo>
                          <a:pt x="77" y="2045"/>
                        </a:lnTo>
                        <a:lnTo>
                          <a:pt x="60" y="2071"/>
                        </a:lnTo>
                        <a:lnTo>
                          <a:pt x="46" y="2072"/>
                        </a:lnTo>
                        <a:lnTo>
                          <a:pt x="46" y="2072"/>
                        </a:lnTo>
                        <a:lnTo>
                          <a:pt x="17" y="2078"/>
                        </a:lnTo>
                        <a:lnTo>
                          <a:pt x="17" y="2078"/>
                        </a:lnTo>
                        <a:lnTo>
                          <a:pt x="2" y="2097"/>
                        </a:lnTo>
                        <a:lnTo>
                          <a:pt x="0" y="2113"/>
                        </a:lnTo>
                        <a:lnTo>
                          <a:pt x="13" y="2133"/>
                        </a:lnTo>
                        <a:lnTo>
                          <a:pt x="109" y="2153"/>
                        </a:lnTo>
                        <a:lnTo>
                          <a:pt x="131" y="2175"/>
                        </a:lnTo>
                        <a:lnTo>
                          <a:pt x="128" y="2192"/>
                        </a:lnTo>
                        <a:lnTo>
                          <a:pt x="128" y="2192"/>
                        </a:lnTo>
                        <a:lnTo>
                          <a:pt x="135" y="2219"/>
                        </a:lnTo>
                        <a:lnTo>
                          <a:pt x="145" y="2227"/>
                        </a:lnTo>
                        <a:lnTo>
                          <a:pt x="145" y="2227"/>
                        </a:lnTo>
                        <a:lnTo>
                          <a:pt x="175" y="2240"/>
                        </a:lnTo>
                        <a:lnTo>
                          <a:pt x="181" y="2251"/>
                        </a:lnTo>
                        <a:lnTo>
                          <a:pt x="174" y="2283"/>
                        </a:lnTo>
                        <a:lnTo>
                          <a:pt x="174" y="2283"/>
                        </a:lnTo>
                        <a:lnTo>
                          <a:pt x="171" y="2293"/>
                        </a:lnTo>
                        <a:lnTo>
                          <a:pt x="171" y="2293"/>
                        </a:lnTo>
                        <a:lnTo>
                          <a:pt x="138" y="2299"/>
                        </a:lnTo>
                        <a:lnTo>
                          <a:pt x="138" y="2299"/>
                        </a:lnTo>
                        <a:lnTo>
                          <a:pt x="131" y="2322"/>
                        </a:lnTo>
                        <a:lnTo>
                          <a:pt x="131" y="2322"/>
                        </a:lnTo>
                        <a:lnTo>
                          <a:pt x="135" y="2387"/>
                        </a:lnTo>
                        <a:lnTo>
                          <a:pt x="124" y="2436"/>
                        </a:lnTo>
                        <a:lnTo>
                          <a:pt x="134" y="2457"/>
                        </a:lnTo>
                        <a:lnTo>
                          <a:pt x="134" y="2480"/>
                        </a:lnTo>
                        <a:lnTo>
                          <a:pt x="111" y="2516"/>
                        </a:lnTo>
                        <a:lnTo>
                          <a:pt x="135" y="2574"/>
                        </a:lnTo>
                        <a:lnTo>
                          <a:pt x="135" y="2574"/>
                        </a:lnTo>
                        <a:lnTo>
                          <a:pt x="144" y="2580"/>
                        </a:lnTo>
                        <a:lnTo>
                          <a:pt x="144" y="2580"/>
                        </a:lnTo>
                        <a:lnTo>
                          <a:pt x="125" y="2626"/>
                        </a:lnTo>
                        <a:lnTo>
                          <a:pt x="77" y="2668"/>
                        </a:lnTo>
                        <a:lnTo>
                          <a:pt x="77" y="2668"/>
                        </a:lnTo>
                        <a:lnTo>
                          <a:pt x="76" y="2745"/>
                        </a:lnTo>
                        <a:lnTo>
                          <a:pt x="83" y="2758"/>
                        </a:lnTo>
                        <a:lnTo>
                          <a:pt x="115" y="2777"/>
                        </a:lnTo>
                        <a:lnTo>
                          <a:pt x="115" y="2777"/>
                        </a:lnTo>
                        <a:lnTo>
                          <a:pt x="148" y="2757"/>
                        </a:lnTo>
                        <a:lnTo>
                          <a:pt x="170" y="2731"/>
                        </a:lnTo>
                        <a:lnTo>
                          <a:pt x="177" y="2731"/>
                        </a:lnTo>
                        <a:lnTo>
                          <a:pt x="184" y="2757"/>
                        </a:lnTo>
                        <a:lnTo>
                          <a:pt x="224" y="2771"/>
                        </a:lnTo>
                        <a:lnTo>
                          <a:pt x="230" y="2783"/>
                        </a:lnTo>
                        <a:lnTo>
                          <a:pt x="230" y="2783"/>
                        </a:lnTo>
                        <a:lnTo>
                          <a:pt x="232" y="2792"/>
                        </a:lnTo>
                        <a:lnTo>
                          <a:pt x="232" y="2792"/>
                        </a:lnTo>
                        <a:lnTo>
                          <a:pt x="249" y="2797"/>
                        </a:lnTo>
                        <a:lnTo>
                          <a:pt x="249" y="2797"/>
                        </a:lnTo>
                        <a:lnTo>
                          <a:pt x="263" y="2812"/>
                        </a:lnTo>
                        <a:lnTo>
                          <a:pt x="263" y="2812"/>
                        </a:lnTo>
                        <a:lnTo>
                          <a:pt x="269" y="2820"/>
                        </a:lnTo>
                        <a:lnTo>
                          <a:pt x="283" y="2819"/>
                        </a:lnTo>
                        <a:lnTo>
                          <a:pt x="283" y="2819"/>
                        </a:lnTo>
                        <a:lnTo>
                          <a:pt x="320" y="2803"/>
                        </a:lnTo>
                        <a:lnTo>
                          <a:pt x="320" y="2803"/>
                        </a:lnTo>
                        <a:lnTo>
                          <a:pt x="360" y="2789"/>
                        </a:lnTo>
                        <a:lnTo>
                          <a:pt x="396" y="2802"/>
                        </a:lnTo>
                        <a:lnTo>
                          <a:pt x="396" y="2802"/>
                        </a:lnTo>
                        <a:lnTo>
                          <a:pt x="407" y="2822"/>
                        </a:lnTo>
                        <a:lnTo>
                          <a:pt x="407" y="2822"/>
                        </a:lnTo>
                        <a:lnTo>
                          <a:pt x="402" y="2841"/>
                        </a:lnTo>
                        <a:lnTo>
                          <a:pt x="410" y="2878"/>
                        </a:lnTo>
                        <a:lnTo>
                          <a:pt x="410" y="2878"/>
                        </a:lnTo>
                        <a:lnTo>
                          <a:pt x="420" y="2901"/>
                        </a:lnTo>
                        <a:lnTo>
                          <a:pt x="433" y="2911"/>
                        </a:lnTo>
                        <a:lnTo>
                          <a:pt x="433" y="2911"/>
                        </a:lnTo>
                        <a:lnTo>
                          <a:pt x="430" y="2926"/>
                        </a:lnTo>
                        <a:lnTo>
                          <a:pt x="410" y="2936"/>
                        </a:lnTo>
                        <a:lnTo>
                          <a:pt x="366" y="2910"/>
                        </a:lnTo>
                        <a:lnTo>
                          <a:pt x="322" y="2936"/>
                        </a:lnTo>
                        <a:lnTo>
                          <a:pt x="301" y="2966"/>
                        </a:lnTo>
                        <a:lnTo>
                          <a:pt x="302" y="2988"/>
                        </a:lnTo>
                        <a:lnTo>
                          <a:pt x="322" y="3019"/>
                        </a:lnTo>
                        <a:lnTo>
                          <a:pt x="314" y="3045"/>
                        </a:lnTo>
                        <a:lnTo>
                          <a:pt x="315" y="3084"/>
                        </a:lnTo>
                        <a:lnTo>
                          <a:pt x="283" y="3110"/>
                        </a:lnTo>
                        <a:lnTo>
                          <a:pt x="286" y="3127"/>
                        </a:lnTo>
                        <a:lnTo>
                          <a:pt x="269" y="3156"/>
                        </a:lnTo>
                        <a:lnTo>
                          <a:pt x="265" y="3194"/>
                        </a:lnTo>
                        <a:lnTo>
                          <a:pt x="232" y="3240"/>
                        </a:lnTo>
                        <a:lnTo>
                          <a:pt x="219" y="3246"/>
                        </a:lnTo>
                        <a:lnTo>
                          <a:pt x="203" y="3234"/>
                        </a:lnTo>
                        <a:lnTo>
                          <a:pt x="180" y="3238"/>
                        </a:lnTo>
                        <a:lnTo>
                          <a:pt x="161" y="3257"/>
                        </a:lnTo>
                        <a:lnTo>
                          <a:pt x="161" y="3257"/>
                        </a:lnTo>
                        <a:lnTo>
                          <a:pt x="223" y="3359"/>
                        </a:lnTo>
                        <a:lnTo>
                          <a:pt x="246" y="3418"/>
                        </a:lnTo>
                        <a:lnTo>
                          <a:pt x="240" y="3469"/>
                        </a:lnTo>
                        <a:lnTo>
                          <a:pt x="223" y="3509"/>
                        </a:lnTo>
                        <a:lnTo>
                          <a:pt x="223" y="3509"/>
                        </a:lnTo>
                        <a:lnTo>
                          <a:pt x="224" y="3544"/>
                        </a:lnTo>
                        <a:lnTo>
                          <a:pt x="234" y="3560"/>
                        </a:lnTo>
                        <a:lnTo>
                          <a:pt x="256" y="3576"/>
                        </a:lnTo>
                        <a:lnTo>
                          <a:pt x="283" y="3576"/>
                        </a:lnTo>
                        <a:lnTo>
                          <a:pt x="283" y="3576"/>
                        </a:lnTo>
                        <a:lnTo>
                          <a:pt x="296" y="3583"/>
                        </a:lnTo>
                        <a:lnTo>
                          <a:pt x="296" y="3583"/>
                        </a:lnTo>
                        <a:lnTo>
                          <a:pt x="302" y="3629"/>
                        </a:lnTo>
                        <a:lnTo>
                          <a:pt x="318" y="3639"/>
                        </a:lnTo>
                        <a:lnTo>
                          <a:pt x="318" y="3639"/>
                        </a:lnTo>
                        <a:lnTo>
                          <a:pt x="357" y="3645"/>
                        </a:lnTo>
                        <a:lnTo>
                          <a:pt x="357" y="3645"/>
                        </a:lnTo>
                        <a:lnTo>
                          <a:pt x="389" y="3649"/>
                        </a:lnTo>
                        <a:lnTo>
                          <a:pt x="400" y="3669"/>
                        </a:lnTo>
                        <a:lnTo>
                          <a:pt x="420" y="3681"/>
                        </a:lnTo>
                        <a:lnTo>
                          <a:pt x="420" y="3681"/>
                        </a:lnTo>
                        <a:lnTo>
                          <a:pt x="500" y="3695"/>
                        </a:lnTo>
                        <a:lnTo>
                          <a:pt x="500" y="3695"/>
                        </a:lnTo>
                        <a:lnTo>
                          <a:pt x="546" y="3689"/>
                        </a:lnTo>
                        <a:lnTo>
                          <a:pt x="546" y="3689"/>
                        </a:lnTo>
                        <a:lnTo>
                          <a:pt x="573" y="3704"/>
                        </a:lnTo>
                        <a:lnTo>
                          <a:pt x="573" y="3704"/>
                        </a:lnTo>
                        <a:lnTo>
                          <a:pt x="601" y="3717"/>
                        </a:lnTo>
                        <a:lnTo>
                          <a:pt x="609" y="3730"/>
                        </a:lnTo>
                        <a:lnTo>
                          <a:pt x="624" y="3782"/>
                        </a:lnTo>
                        <a:lnTo>
                          <a:pt x="624" y="3782"/>
                        </a:lnTo>
                        <a:lnTo>
                          <a:pt x="635" y="3790"/>
                        </a:lnTo>
                        <a:lnTo>
                          <a:pt x="635" y="3790"/>
                        </a:lnTo>
                        <a:lnTo>
                          <a:pt x="673" y="3809"/>
                        </a:lnTo>
                        <a:lnTo>
                          <a:pt x="684" y="3829"/>
                        </a:lnTo>
                        <a:lnTo>
                          <a:pt x="680" y="3841"/>
                        </a:lnTo>
                        <a:lnTo>
                          <a:pt x="726" y="3867"/>
                        </a:lnTo>
                        <a:lnTo>
                          <a:pt x="743" y="3900"/>
                        </a:lnTo>
                        <a:lnTo>
                          <a:pt x="737" y="3939"/>
                        </a:lnTo>
                        <a:lnTo>
                          <a:pt x="706" y="4011"/>
                        </a:lnTo>
                        <a:lnTo>
                          <a:pt x="706" y="4011"/>
                        </a:lnTo>
                        <a:lnTo>
                          <a:pt x="700" y="4040"/>
                        </a:lnTo>
                        <a:lnTo>
                          <a:pt x="717" y="4070"/>
                        </a:lnTo>
                        <a:lnTo>
                          <a:pt x="717" y="4070"/>
                        </a:lnTo>
                        <a:lnTo>
                          <a:pt x="785" y="4096"/>
                        </a:lnTo>
                        <a:lnTo>
                          <a:pt x="825" y="4091"/>
                        </a:lnTo>
                        <a:lnTo>
                          <a:pt x="825" y="4091"/>
                        </a:lnTo>
                        <a:lnTo>
                          <a:pt x="847" y="4086"/>
                        </a:lnTo>
                        <a:lnTo>
                          <a:pt x="847" y="4086"/>
                        </a:lnTo>
                        <a:lnTo>
                          <a:pt x="900" y="4066"/>
                        </a:lnTo>
                        <a:lnTo>
                          <a:pt x="939" y="4086"/>
                        </a:lnTo>
                        <a:lnTo>
                          <a:pt x="981" y="4090"/>
                        </a:lnTo>
                        <a:lnTo>
                          <a:pt x="981" y="4090"/>
                        </a:lnTo>
                        <a:lnTo>
                          <a:pt x="1021" y="4129"/>
                        </a:lnTo>
                        <a:lnTo>
                          <a:pt x="1021" y="4129"/>
                        </a:lnTo>
                        <a:lnTo>
                          <a:pt x="1052" y="4152"/>
                        </a:lnTo>
                        <a:lnTo>
                          <a:pt x="1052" y="4152"/>
                        </a:lnTo>
                        <a:lnTo>
                          <a:pt x="1039" y="4090"/>
                        </a:lnTo>
                        <a:lnTo>
                          <a:pt x="965" y="4001"/>
                        </a:lnTo>
                        <a:lnTo>
                          <a:pt x="971" y="3950"/>
                        </a:lnTo>
                        <a:lnTo>
                          <a:pt x="1006" y="3960"/>
                        </a:lnTo>
                        <a:lnTo>
                          <a:pt x="1033" y="3983"/>
                        </a:lnTo>
                        <a:lnTo>
                          <a:pt x="1072" y="3983"/>
                        </a:lnTo>
                        <a:lnTo>
                          <a:pt x="1083" y="3939"/>
                        </a:lnTo>
                        <a:lnTo>
                          <a:pt x="1027" y="3877"/>
                        </a:lnTo>
                        <a:lnTo>
                          <a:pt x="1050" y="3821"/>
                        </a:lnTo>
                        <a:lnTo>
                          <a:pt x="1072" y="3770"/>
                        </a:lnTo>
                        <a:lnTo>
                          <a:pt x="1167" y="3753"/>
                        </a:lnTo>
                        <a:lnTo>
                          <a:pt x="1161" y="3720"/>
                        </a:lnTo>
                        <a:lnTo>
                          <a:pt x="1111" y="3681"/>
                        </a:lnTo>
                        <a:lnTo>
                          <a:pt x="1027" y="3675"/>
                        </a:lnTo>
                        <a:lnTo>
                          <a:pt x="1033" y="3619"/>
                        </a:lnTo>
                        <a:lnTo>
                          <a:pt x="1056" y="3568"/>
                        </a:lnTo>
                        <a:lnTo>
                          <a:pt x="1095" y="3512"/>
                        </a:lnTo>
                        <a:lnTo>
                          <a:pt x="1134" y="3501"/>
                        </a:lnTo>
                        <a:lnTo>
                          <a:pt x="1167" y="3479"/>
                        </a:lnTo>
                        <a:lnTo>
                          <a:pt x="1178" y="3580"/>
                        </a:lnTo>
                        <a:lnTo>
                          <a:pt x="1223" y="3580"/>
                        </a:lnTo>
                        <a:lnTo>
                          <a:pt x="1240" y="3524"/>
                        </a:lnTo>
                        <a:lnTo>
                          <a:pt x="1285" y="3434"/>
                        </a:lnTo>
                        <a:lnTo>
                          <a:pt x="1392" y="3411"/>
                        </a:lnTo>
                        <a:lnTo>
                          <a:pt x="1442" y="3355"/>
                        </a:lnTo>
                        <a:lnTo>
                          <a:pt x="1504" y="3338"/>
                        </a:lnTo>
                        <a:lnTo>
                          <a:pt x="1560" y="3344"/>
                        </a:lnTo>
                        <a:lnTo>
                          <a:pt x="1628" y="3400"/>
                        </a:lnTo>
                        <a:lnTo>
                          <a:pt x="1628" y="3479"/>
                        </a:lnTo>
                        <a:lnTo>
                          <a:pt x="1638" y="3535"/>
                        </a:lnTo>
                        <a:lnTo>
                          <a:pt x="1673" y="3607"/>
                        </a:lnTo>
                        <a:lnTo>
                          <a:pt x="1655" y="3648"/>
                        </a:lnTo>
                        <a:lnTo>
                          <a:pt x="1593" y="3669"/>
                        </a:lnTo>
                        <a:lnTo>
                          <a:pt x="1566" y="3731"/>
                        </a:lnTo>
                        <a:lnTo>
                          <a:pt x="1566" y="3787"/>
                        </a:lnTo>
                        <a:lnTo>
                          <a:pt x="1521" y="3793"/>
                        </a:lnTo>
                        <a:lnTo>
                          <a:pt x="1521" y="3826"/>
                        </a:lnTo>
                        <a:lnTo>
                          <a:pt x="1543" y="3855"/>
                        </a:lnTo>
                        <a:lnTo>
                          <a:pt x="1543" y="3927"/>
                        </a:lnTo>
                        <a:lnTo>
                          <a:pt x="1481" y="3950"/>
                        </a:lnTo>
                        <a:lnTo>
                          <a:pt x="1454" y="3983"/>
                        </a:lnTo>
                        <a:lnTo>
                          <a:pt x="1403" y="3978"/>
                        </a:lnTo>
                        <a:lnTo>
                          <a:pt x="1392" y="3927"/>
                        </a:lnTo>
                        <a:lnTo>
                          <a:pt x="1336" y="3927"/>
                        </a:lnTo>
                        <a:lnTo>
                          <a:pt x="1297" y="3950"/>
                        </a:lnTo>
                        <a:lnTo>
                          <a:pt x="1268" y="3995"/>
                        </a:lnTo>
                        <a:lnTo>
                          <a:pt x="1276" y="4022"/>
                        </a:lnTo>
                        <a:lnTo>
                          <a:pt x="1276" y="4022"/>
                        </a:lnTo>
                        <a:lnTo>
                          <a:pt x="1282" y="4018"/>
                        </a:lnTo>
                        <a:lnTo>
                          <a:pt x="1300" y="401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4763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  <p:sp>
                <p:nvSpPr>
                  <p:cNvPr id="3" name="Freeform 13"/>
                  <p:cNvSpPr>
                    <a:spLocks noEditPoints="1"/>
                  </p:cNvSpPr>
                  <p:nvPr/>
                </p:nvSpPr>
                <p:spPr bwMode="auto">
                  <a:xfrm>
                    <a:off x="5576711" y="3225080"/>
                    <a:ext cx="7289265" cy="7326080"/>
                  </a:xfrm>
                  <a:custGeom>
                    <a:avLst/>
                    <a:gdLst/>
                    <a:ahLst/>
                    <a:cxnLst>
                      <a:cxn ang="0">
                        <a:pos x="367" y="1020"/>
                      </a:cxn>
                      <a:cxn ang="0">
                        <a:pos x="428" y="2170"/>
                      </a:cxn>
                      <a:cxn ang="0">
                        <a:pos x="353" y="2196"/>
                      </a:cxn>
                      <a:cxn ang="0">
                        <a:pos x="428" y="2170"/>
                      </a:cxn>
                      <a:cxn ang="0">
                        <a:pos x="302" y="1406"/>
                      </a:cxn>
                      <a:cxn ang="0">
                        <a:pos x="27" y="2151"/>
                      </a:cxn>
                      <a:cxn ang="0">
                        <a:pos x="44" y="2278"/>
                      </a:cxn>
                      <a:cxn ang="0">
                        <a:pos x="185" y="1264"/>
                      </a:cxn>
                      <a:cxn ang="0">
                        <a:pos x="208" y="1324"/>
                      </a:cxn>
                      <a:cxn ang="0">
                        <a:pos x="1268" y="219"/>
                      </a:cxn>
                      <a:cxn ang="0">
                        <a:pos x="1289" y="579"/>
                      </a:cxn>
                      <a:cxn ang="0">
                        <a:pos x="1138" y="676"/>
                      </a:cxn>
                      <a:cxn ang="0">
                        <a:pos x="1060" y="977"/>
                      </a:cxn>
                      <a:cxn ang="0">
                        <a:pos x="759" y="1134"/>
                      </a:cxn>
                      <a:cxn ang="0">
                        <a:pos x="851" y="1509"/>
                      </a:cxn>
                      <a:cxn ang="0">
                        <a:pos x="1243" y="1481"/>
                      </a:cxn>
                      <a:cxn ang="0">
                        <a:pos x="1562" y="1334"/>
                      </a:cxn>
                      <a:cxn ang="0">
                        <a:pos x="1758" y="1438"/>
                      </a:cxn>
                      <a:cxn ang="0">
                        <a:pos x="1885" y="1607"/>
                      </a:cxn>
                      <a:cxn ang="0">
                        <a:pos x="1774" y="1785"/>
                      </a:cxn>
                      <a:cxn ang="0">
                        <a:pos x="1359" y="1723"/>
                      </a:cxn>
                      <a:cxn ang="0">
                        <a:pos x="1151" y="1726"/>
                      </a:cxn>
                      <a:cxn ang="0">
                        <a:pos x="1170" y="1888"/>
                      </a:cxn>
                      <a:cxn ang="0">
                        <a:pos x="1028" y="1990"/>
                      </a:cxn>
                      <a:cxn ang="0">
                        <a:pos x="763" y="2117"/>
                      </a:cxn>
                      <a:cxn ang="0">
                        <a:pos x="781" y="2273"/>
                      </a:cxn>
                      <a:cxn ang="0">
                        <a:pos x="847" y="2262"/>
                      </a:cxn>
                      <a:cxn ang="0">
                        <a:pos x="946" y="2314"/>
                      </a:cxn>
                      <a:cxn ang="0">
                        <a:pos x="867" y="2173"/>
                      </a:cxn>
                      <a:cxn ang="0">
                        <a:pos x="1266" y="2137"/>
                      </a:cxn>
                      <a:cxn ang="0">
                        <a:pos x="1217" y="2141"/>
                      </a:cxn>
                      <a:cxn ang="0">
                        <a:pos x="1163" y="2262"/>
                      </a:cxn>
                      <a:cxn ang="0">
                        <a:pos x="982" y="2212"/>
                      </a:cxn>
                      <a:cxn ang="0">
                        <a:pos x="981" y="2404"/>
                      </a:cxn>
                      <a:cxn ang="0">
                        <a:pos x="1023" y="2477"/>
                      </a:cxn>
                      <a:cxn ang="0">
                        <a:pos x="1186" y="2369"/>
                      </a:cxn>
                      <a:cxn ang="0">
                        <a:pos x="1246" y="2431"/>
                      </a:cxn>
                      <a:cxn ang="0">
                        <a:pos x="1141" y="2614"/>
                      </a:cxn>
                      <a:cxn ang="0">
                        <a:pos x="1232" y="2741"/>
                      </a:cxn>
                      <a:cxn ang="0">
                        <a:pos x="1408" y="2964"/>
                      </a:cxn>
                      <a:cxn ang="0">
                        <a:pos x="1873" y="2946"/>
                      </a:cxn>
                      <a:cxn ang="0">
                        <a:pos x="2117" y="2951"/>
                      </a:cxn>
                      <a:cxn ang="0">
                        <a:pos x="2305" y="2781"/>
                      </a:cxn>
                      <a:cxn ang="0">
                        <a:pos x="2637" y="2497"/>
                      </a:cxn>
                      <a:cxn ang="0">
                        <a:pos x="2905" y="1902"/>
                      </a:cxn>
                      <a:cxn ang="0">
                        <a:pos x="2885" y="1587"/>
                      </a:cxn>
                      <a:cxn ang="0">
                        <a:pos x="2503" y="1288"/>
                      </a:cxn>
                      <a:cxn ang="0">
                        <a:pos x="2477" y="1082"/>
                      </a:cxn>
                      <a:cxn ang="0">
                        <a:pos x="2510" y="767"/>
                      </a:cxn>
                      <a:cxn ang="0">
                        <a:pos x="2271" y="462"/>
                      </a:cxn>
                      <a:cxn ang="0">
                        <a:pos x="2073" y="330"/>
                      </a:cxn>
                      <a:cxn ang="0">
                        <a:pos x="1890" y="281"/>
                      </a:cxn>
                      <a:cxn ang="0">
                        <a:pos x="484" y="1252"/>
                      </a:cxn>
                      <a:cxn ang="0">
                        <a:pos x="348" y="1252"/>
                      </a:cxn>
                      <a:cxn ang="0">
                        <a:pos x="750" y="1330"/>
                      </a:cxn>
                      <a:cxn ang="0">
                        <a:pos x="727" y="1108"/>
                      </a:cxn>
                      <a:cxn ang="0">
                        <a:pos x="456" y="1157"/>
                      </a:cxn>
                      <a:cxn ang="0">
                        <a:pos x="500" y="1417"/>
                      </a:cxn>
                      <a:cxn ang="0">
                        <a:pos x="711" y="1463"/>
                      </a:cxn>
                      <a:cxn ang="0">
                        <a:pos x="622" y="2136"/>
                      </a:cxn>
                      <a:cxn ang="0">
                        <a:pos x="628" y="2258"/>
                      </a:cxn>
                      <a:cxn ang="0">
                        <a:pos x="688" y="2195"/>
                      </a:cxn>
                    </a:cxnLst>
                    <a:rect l="0" t="0" r="r" b="b"/>
                    <a:pathLst>
                      <a:path w="2970" h="2987">
                        <a:moveTo>
                          <a:pt x="237" y="1123"/>
                        </a:moveTo>
                        <a:lnTo>
                          <a:pt x="206" y="1097"/>
                        </a:lnTo>
                        <a:lnTo>
                          <a:pt x="204" y="1085"/>
                        </a:lnTo>
                        <a:lnTo>
                          <a:pt x="220" y="1076"/>
                        </a:lnTo>
                        <a:lnTo>
                          <a:pt x="232" y="1056"/>
                        </a:lnTo>
                        <a:lnTo>
                          <a:pt x="229" y="1035"/>
                        </a:lnTo>
                        <a:lnTo>
                          <a:pt x="236" y="1014"/>
                        </a:lnTo>
                        <a:lnTo>
                          <a:pt x="263" y="988"/>
                        </a:lnTo>
                        <a:lnTo>
                          <a:pt x="279" y="994"/>
                        </a:lnTo>
                        <a:lnTo>
                          <a:pt x="312" y="988"/>
                        </a:lnTo>
                        <a:lnTo>
                          <a:pt x="367" y="1020"/>
                        </a:lnTo>
                        <a:lnTo>
                          <a:pt x="394" y="1020"/>
                        </a:lnTo>
                        <a:lnTo>
                          <a:pt x="409" y="1007"/>
                        </a:lnTo>
                        <a:lnTo>
                          <a:pt x="429" y="1029"/>
                        </a:lnTo>
                        <a:lnTo>
                          <a:pt x="399" y="1079"/>
                        </a:lnTo>
                        <a:lnTo>
                          <a:pt x="363" y="1101"/>
                        </a:lnTo>
                        <a:lnTo>
                          <a:pt x="315" y="1095"/>
                        </a:lnTo>
                        <a:lnTo>
                          <a:pt x="301" y="1104"/>
                        </a:lnTo>
                        <a:lnTo>
                          <a:pt x="275" y="1105"/>
                        </a:lnTo>
                        <a:lnTo>
                          <a:pt x="256" y="1131"/>
                        </a:lnTo>
                        <a:lnTo>
                          <a:pt x="237" y="1123"/>
                        </a:lnTo>
                        <a:close/>
                        <a:moveTo>
                          <a:pt x="428" y="2170"/>
                        </a:moveTo>
                        <a:lnTo>
                          <a:pt x="422" y="2180"/>
                        </a:lnTo>
                        <a:lnTo>
                          <a:pt x="415" y="2176"/>
                        </a:lnTo>
                        <a:lnTo>
                          <a:pt x="412" y="2183"/>
                        </a:lnTo>
                        <a:lnTo>
                          <a:pt x="386" y="2167"/>
                        </a:lnTo>
                        <a:lnTo>
                          <a:pt x="379" y="2170"/>
                        </a:lnTo>
                        <a:lnTo>
                          <a:pt x="351" y="2162"/>
                        </a:lnTo>
                        <a:lnTo>
                          <a:pt x="350" y="2151"/>
                        </a:lnTo>
                        <a:lnTo>
                          <a:pt x="335" y="2154"/>
                        </a:lnTo>
                        <a:lnTo>
                          <a:pt x="338" y="2167"/>
                        </a:lnTo>
                        <a:lnTo>
                          <a:pt x="330" y="2173"/>
                        </a:lnTo>
                        <a:lnTo>
                          <a:pt x="353" y="2196"/>
                        </a:lnTo>
                        <a:lnTo>
                          <a:pt x="354" y="2188"/>
                        </a:lnTo>
                        <a:lnTo>
                          <a:pt x="364" y="2196"/>
                        </a:lnTo>
                        <a:lnTo>
                          <a:pt x="380" y="2195"/>
                        </a:lnTo>
                        <a:lnTo>
                          <a:pt x="383" y="2209"/>
                        </a:lnTo>
                        <a:lnTo>
                          <a:pt x="387" y="2200"/>
                        </a:lnTo>
                        <a:lnTo>
                          <a:pt x="394" y="2202"/>
                        </a:lnTo>
                        <a:lnTo>
                          <a:pt x="402" y="2212"/>
                        </a:lnTo>
                        <a:lnTo>
                          <a:pt x="439" y="2202"/>
                        </a:lnTo>
                        <a:lnTo>
                          <a:pt x="452" y="2180"/>
                        </a:lnTo>
                        <a:lnTo>
                          <a:pt x="438" y="2170"/>
                        </a:lnTo>
                        <a:lnTo>
                          <a:pt x="428" y="2170"/>
                        </a:lnTo>
                        <a:close/>
                        <a:moveTo>
                          <a:pt x="288" y="1382"/>
                        </a:moveTo>
                        <a:lnTo>
                          <a:pt x="288" y="1365"/>
                        </a:lnTo>
                        <a:lnTo>
                          <a:pt x="296" y="1349"/>
                        </a:lnTo>
                        <a:lnTo>
                          <a:pt x="291" y="1340"/>
                        </a:lnTo>
                        <a:lnTo>
                          <a:pt x="263" y="1340"/>
                        </a:lnTo>
                        <a:lnTo>
                          <a:pt x="252" y="1333"/>
                        </a:lnTo>
                        <a:lnTo>
                          <a:pt x="236" y="1337"/>
                        </a:lnTo>
                        <a:lnTo>
                          <a:pt x="234" y="1349"/>
                        </a:lnTo>
                        <a:lnTo>
                          <a:pt x="259" y="1375"/>
                        </a:lnTo>
                        <a:lnTo>
                          <a:pt x="292" y="1393"/>
                        </a:lnTo>
                        <a:lnTo>
                          <a:pt x="302" y="1406"/>
                        </a:lnTo>
                        <a:lnTo>
                          <a:pt x="308" y="1396"/>
                        </a:lnTo>
                        <a:lnTo>
                          <a:pt x="299" y="1388"/>
                        </a:lnTo>
                        <a:lnTo>
                          <a:pt x="288" y="1382"/>
                        </a:lnTo>
                        <a:close/>
                        <a:moveTo>
                          <a:pt x="82" y="2205"/>
                        </a:moveTo>
                        <a:lnTo>
                          <a:pt x="77" y="2195"/>
                        </a:lnTo>
                        <a:lnTo>
                          <a:pt x="61" y="2206"/>
                        </a:lnTo>
                        <a:lnTo>
                          <a:pt x="60" y="2182"/>
                        </a:lnTo>
                        <a:lnTo>
                          <a:pt x="53" y="2182"/>
                        </a:lnTo>
                        <a:lnTo>
                          <a:pt x="47" y="2154"/>
                        </a:lnTo>
                        <a:lnTo>
                          <a:pt x="37" y="2147"/>
                        </a:lnTo>
                        <a:lnTo>
                          <a:pt x="27" y="2151"/>
                        </a:lnTo>
                        <a:lnTo>
                          <a:pt x="31" y="2160"/>
                        </a:lnTo>
                        <a:lnTo>
                          <a:pt x="10" y="2205"/>
                        </a:lnTo>
                        <a:lnTo>
                          <a:pt x="11" y="2244"/>
                        </a:lnTo>
                        <a:lnTo>
                          <a:pt x="0" y="2260"/>
                        </a:lnTo>
                        <a:lnTo>
                          <a:pt x="23" y="2257"/>
                        </a:lnTo>
                        <a:lnTo>
                          <a:pt x="18" y="2248"/>
                        </a:lnTo>
                        <a:lnTo>
                          <a:pt x="25" y="2242"/>
                        </a:lnTo>
                        <a:lnTo>
                          <a:pt x="33" y="2265"/>
                        </a:lnTo>
                        <a:lnTo>
                          <a:pt x="54" y="2258"/>
                        </a:lnTo>
                        <a:lnTo>
                          <a:pt x="56" y="2271"/>
                        </a:lnTo>
                        <a:lnTo>
                          <a:pt x="44" y="2278"/>
                        </a:lnTo>
                        <a:lnTo>
                          <a:pt x="51" y="2284"/>
                        </a:lnTo>
                        <a:lnTo>
                          <a:pt x="83" y="2278"/>
                        </a:lnTo>
                        <a:lnTo>
                          <a:pt x="93" y="2283"/>
                        </a:lnTo>
                        <a:lnTo>
                          <a:pt x="96" y="2274"/>
                        </a:lnTo>
                        <a:lnTo>
                          <a:pt x="112" y="2275"/>
                        </a:lnTo>
                        <a:lnTo>
                          <a:pt x="113" y="2265"/>
                        </a:lnTo>
                        <a:lnTo>
                          <a:pt x="141" y="2242"/>
                        </a:lnTo>
                        <a:lnTo>
                          <a:pt x="135" y="2237"/>
                        </a:lnTo>
                        <a:lnTo>
                          <a:pt x="82" y="2205"/>
                        </a:lnTo>
                        <a:close/>
                        <a:moveTo>
                          <a:pt x="193" y="1267"/>
                        </a:moveTo>
                        <a:lnTo>
                          <a:pt x="185" y="1264"/>
                        </a:lnTo>
                        <a:lnTo>
                          <a:pt x="162" y="1291"/>
                        </a:lnTo>
                        <a:lnTo>
                          <a:pt x="144" y="1285"/>
                        </a:lnTo>
                        <a:lnTo>
                          <a:pt x="121" y="1293"/>
                        </a:lnTo>
                        <a:lnTo>
                          <a:pt x="122" y="1301"/>
                        </a:lnTo>
                        <a:lnTo>
                          <a:pt x="144" y="1314"/>
                        </a:lnTo>
                        <a:lnTo>
                          <a:pt x="164" y="1306"/>
                        </a:lnTo>
                        <a:lnTo>
                          <a:pt x="181" y="1317"/>
                        </a:lnTo>
                        <a:lnTo>
                          <a:pt x="180" y="1331"/>
                        </a:lnTo>
                        <a:lnTo>
                          <a:pt x="188" y="1329"/>
                        </a:lnTo>
                        <a:lnTo>
                          <a:pt x="213" y="1337"/>
                        </a:lnTo>
                        <a:lnTo>
                          <a:pt x="208" y="1324"/>
                        </a:lnTo>
                        <a:lnTo>
                          <a:pt x="219" y="1311"/>
                        </a:lnTo>
                        <a:lnTo>
                          <a:pt x="198" y="1293"/>
                        </a:lnTo>
                        <a:lnTo>
                          <a:pt x="193" y="1267"/>
                        </a:lnTo>
                        <a:close/>
                        <a:moveTo>
                          <a:pt x="1686" y="10"/>
                        </a:moveTo>
                        <a:lnTo>
                          <a:pt x="1586" y="86"/>
                        </a:lnTo>
                        <a:lnTo>
                          <a:pt x="1567" y="119"/>
                        </a:lnTo>
                        <a:lnTo>
                          <a:pt x="1497" y="192"/>
                        </a:lnTo>
                        <a:lnTo>
                          <a:pt x="1446" y="192"/>
                        </a:lnTo>
                        <a:lnTo>
                          <a:pt x="1363" y="158"/>
                        </a:lnTo>
                        <a:lnTo>
                          <a:pt x="1318" y="186"/>
                        </a:lnTo>
                        <a:lnTo>
                          <a:pt x="1268" y="219"/>
                        </a:lnTo>
                        <a:lnTo>
                          <a:pt x="1217" y="269"/>
                        </a:lnTo>
                        <a:lnTo>
                          <a:pt x="1155" y="360"/>
                        </a:lnTo>
                        <a:lnTo>
                          <a:pt x="1188" y="376"/>
                        </a:lnTo>
                        <a:lnTo>
                          <a:pt x="1223" y="444"/>
                        </a:lnTo>
                        <a:lnTo>
                          <a:pt x="1335" y="449"/>
                        </a:lnTo>
                        <a:lnTo>
                          <a:pt x="1396" y="483"/>
                        </a:lnTo>
                        <a:lnTo>
                          <a:pt x="1408" y="539"/>
                        </a:lnTo>
                        <a:lnTo>
                          <a:pt x="1386" y="556"/>
                        </a:lnTo>
                        <a:lnTo>
                          <a:pt x="1380" y="589"/>
                        </a:lnTo>
                        <a:lnTo>
                          <a:pt x="1341" y="579"/>
                        </a:lnTo>
                        <a:lnTo>
                          <a:pt x="1289" y="579"/>
                        </a:lnTo>
                        <a:lnTo>
                          <a:pt x="1285" y="645"/>
                        </a:lnTo>
                        <a:lnTo>
                          <a:pt x="1256" y="663"/>
                        </a:lnTo>
                        <a:lnTo>
                          <a:pt x="1262" y="707"/>
                        </a:lnTo>
                        <a:lnTo>
                          <a:pt x="1295" y="725"/>
                        </a:lnTo>
                        <a:lnTo>
                          <a:pt x="1289" y="843"/>
                        </a:lnTo>
                        <a:lnTo>
                          <a:pt x="1250" y="865"/>
                        </a:lnTo>
                        <a:lnTo>
                          <a:pt x="1223" y="820"/>
                        </a:lnTo>
                        <a:lnTo>
                          <a:pt x="1194" y="797"/>
                        </a:lnTo>
                        <a:lnTo>
                          <a:pt x="1217" y="719"/>
                        </a:lnTo>
                        <a:lnTo>
                          <a:pt x="1181" y="674"/>
                        </a:lnTo>
                        <a:lnTo>
                          <a:pt x="1138" y="676"/>
                        </a:lnTo>
                        <a:lnTo>
                          <a:pt x="1132" y="725"/>
                        </a:lnTo>
                        <a:lnTo>
                          <a:pt x="1099" y="758"/>
                        </a:lnTo>
                        <a:lnTo>
                          <a:pt x="1037" y="697"/>
                        </a:lnTo>
                        <a:lnTo>
                          <a:pt x="1024" y="700"/>
                        </a:lnTo>
                        <a:lnTo>
                          <a:pt x="1018" y="715"/>
                        </a:lnTo>
                        <a:lnTo>
                          <a:pt x="1040" y="788"/>
                        </a:lnTo>
                        <a:lnTo>
                          <a:pt x="1031" y="821"/>
                        </a:lnTo>
                        <a:lnTo>
                          <a:pt x="1093" y="837"/>
                        </a:lnTo>
                        <a:lnTo>
                          <a:pt x="1116" y="853"/>
                        </a:lnTo>
                        <a:lnTo>
                          <a:pt x="1178" y="944"/>
                        </a:lnTo>
                        <a:lnTo>
                          <a:pt x="1060" y="977"/>
                        </a:lnTo>
                        <a:lnTo>
                          <a:pt x="1010" y="977"/>
                        </a:lnTo>
                        <a:lnTo>
                          <a:pt x="992" y="1059"/>
                        </a:lnTo>
                        <a:lnTo>
                          <a:pt x="938" y="1062"/>
                        </a:lnTo>
                        <a:lnTo>
                          <a:pt x="918" y="1071"/>
                        </a:lnTo>
                        <a:lnTo>
                          <a:pt x="883" y="1107"/>
                        </a:lnTo>
                        <a:lnTo>
                          <a:pt x="818" y="1097"/>
                        </a:lnTo>
                        <a:lnTo>
                          <a:pt x="782" y="1068"/>
                        </a:lnTo>
                        <a:lnTo>
                          <a:pt x="772" y="1089"/>
                        </a:lnTo>
                        <a:lnTo>
                          <a:pt x="752" y="1091"/>
                        </a:lnTo>
                        <a:lnTo>
                          <a:pt x="740" y="1102"/>
                        </a:lnTo>
                        <a:lnTo>
                          <a:pt x="759" y="1134"/>
                        </a:lnTo>
                        <a:lnTo>
                          <a:pt x="745" y="1210"/>
                        </a:lnTo>
                        <a:lnTo>
                          <a:pt x="763" y="1242"/>
                        </a:lnTo>
                        <a:lnTo>
                          <a:pt x="765" y="1270"/>
                        </a:lnTo>
                        <a:lnTo>
                          <a:pt x="755" y="1298"/>
                        </a:lnTo>
                        <a:lnTo>
                          <a:pt x="775" y="1308"/>
                        </a:lnTo>
                        <a:lnTo>
                          <a:pt x="775" y="1330"/>
                        </a:lnTo>
                        <a:lnTo>
                          <a:pt x="762" y="1339"/>
                        </a:lnTo>
                        <a:lnTo>
                          <a:pt x="792" y="1393"/>
                        </a:lnTo>
                        <a:lnTo>
                          <a:pt x="809" y="1453"/>
                        </a:lnTo>
                        <a:lnTo>
                          <a:pt x="851" y="1509"/>
                        </a:lnTo>
                        <a:lnTo>
                          <a:pt x="851" y="1509"/>
                        </a:lnTo>
                        <a:lnTo>
                          <a:pt x="896" y="1473"/>
                        </a:lnTo>
                        <a:lnTo>
                          <a:pt x="926" y="1460"/>
                        </a:lnTo>
                        <a:lnTo>
                          <a:pt x="938" y="1431"/>
                        </a:lnTo>
                        <a:lnTo>
                          <a:pt x="964" y="1409"/>
                        </a:lnTo>
                        <a:lnTo>
                          <a:pt x="1001" y="1412"/>
                        </a:lnTo>
                        <a:lnTo>
                          <a:pt x="1135" y="1520"/>
                        </a:lnTo>
                        <a:lnTo>
                          <a:pt x="1135" y="1520"/>
                        </a:lnTo>
                        <a:lnTo>
                          <a:pt x="1204" y="1543"/>
                        </a:lnTo>
                        <a:lnTo>
                          <a:pt x="1204" y="1543"/>
                        </a:lnTo>
                        <a:lnTo>
                          <a:pt x="1224" y="1526"/>
                        </a:lnTo>
                        <a:lnTo>
                          <a:pt x="1243" y="1481"/>
                        </a:lnTo>
                        <a:lnTo>
                          <a:pt x="1266" y="1487"/>
                        </a:lnTo>
                        <a:lnTo>
                          <a:pt x="1291" y="1519"/>
                        </a:lnTo>
                        <a:lnTo>
                          <a:pt x="1334" y="1539"/>
                        </a:lnTo>
                        <a:lnTo>
                          <a:pt x="1400" y="1510"/>
                        </a:lnTo>
                        <a:lnTo>
                          <a:pt x="1410" y="1503"/>
                        </a:lnTo>
                        <a:lnTo>
                          <a:pt x="1413" y="1448"/>
                        </a:lnTo>
                        <a:lnTo>
                          <a:pt x="1429" y="1428"/>
                        </a:lnTo>
                        <a:lnTo>
                          <a:pt x="1521" y="1421"/>
                        </a:lnTo>
                        <a:lnTo>
                          <a:pt x="1542" y="1408"/>
                        </a:lnTo>
                        <a:lnTo>
                          <a:pt x="1543" y="1353"/>
                        </a:lnTo>
                        <a:lnTo>
                          <a:pt x="1562" y="1334"/>
                        </a:lnTo>
                        <a:lnTo>
                          <a:pt x="1562" y="1313"/>
                        </a:lnTo>
                        <a:lnTo>
                          <a:pt x="1572" y="1304"/>
                        </a:lnTo>
                        <a:lnTo>
                          <a:pt x="1595" y="1294"/>
                        </a:lnTo>
                        <a:lnTo>
                          <a:pt x="1611" y="1277"/>
                        </a:lnTo>
                        <a:lnTo>
                          <a:pt x="1653" y="1285"/>
                        </a:lnTo>
                        <a:lnTo>
                          <a:pt x="1700" y="1280"/>
                        </a:lnTo>
                        <a:lnTo>
                          <a:pt x="1722" y="1284"/>
                        </a:lnTo>
                        <a:lnTo>
                          <a:pt x="1738" y="1303"/>
                        </a:lnTo>
                        <a:lnTo>
                          <a:pt x="1740" y="1385"/>
                        </a:lnTo>
                        <a:lnTo>
                          <a:pt x="1756" y="1405"/>
                        </a:lnTo>
                        <a:lnTo>
                          <a:pt x="1758" y="1438"/>
                        </a:lnTo>
                        <a:lnTo>
                          <a:pt x="1778" y="1468"/>
                        </a:lnTo>
                        <a:lnTo>
                          <a:pt x="1752" y="1543"/>
                        </a:lnTo>
                        <a:lnTo>
                          <a:pt x="1752" y="1565"/>
                        </a:lnTo>
                        <a:lnTo>
                          <a:pt x="1758" y="1575"/>
                        </a:lnTo>
                        <a:lnTo>
                          <a:pt x="1779" y="1572"/>
                        </a:lnTo>
                        <a:lnTo>
                          <a:pt x="1801" y="1559"/>
                        </a:lnTo>
                        <a:lnTo>
                          <a:pt x="1846" y="1549"/>
                        </a:lnTo>
                        <a:lnTo>
                          <a:pt x="1866" y="1533"/>
                        </a:lnTo>
                        <a:lnTo>
                          <a:pt x="1880" y="1555"/>
                        </a:lnTo>
                        <a:lnTo>
                          <a:pt x="1892" y="1598"/>
                        </a:lnTo>
                        <a:lnTo>
                          <a:pt x="1885" y="1607"/>
                        </a:lnTo>
                        <a:lnTo>
                          <a:pt x="1853" y="1618"/>
                        </a:lnTo>
                        <a:lnTo>
                          <a:pt x="1834" y="1636"/>
                        </a:lnTo>
                        <a:lnTo>
                          <a:pt x="1827" y="1682"/>
                        </a:lnTo>
                        <a:lnTo>
                          <a:pt x="1849" y="1690"/>
                        </a:lnTo>
                        <a:lnTo>
                          <a:pt x="1849" y="1700"/>
                        </a:lnTo>
                        <a:lnTo>
                          <a:pt x="1825" y="1732"/>
                        </a:lnTo>
                        <a:lnTo>
                          <a:pt x="1814" y="1739"/>
                        </a:lnTo>
                        <a:lnTo>
                          <a:pt x="1802" y="1736"/>
                        </a:lnTo>
                        <a:lnTo>
                          <a:pt x="1795" y="1748"/>
                        </a:lnTo>
                        <a:lnTo>
                          <a:pt x="1804" y="1758"/>
                        </a:lnTo>
                        <a:lnTo>
                          <a:pt x="1774" y="1785"/>
                        </a:lnTo>
                        <a:lnTo>
                          <a:pt x="1719" y="1791"/>
                        </a:lnTo>
                        <a:lnTo>
                          <a:pt x="1654" y="1829"/>
                        </a:lnTo>
                        <a:lnTo>
                          <a:pt x="1641" y="1806"/>
                        </a:lnTo>
                        <a:lnTo>
                          <a:pt x="1641" y="1775"/>
                        </a:lnTo>
                        <a:lnTo>
                          <a:pt x="1586" y="1781"/>
                        </a:lnTo>
                        <a:lnTo>
                          <a:pt x="1511" y="1821"/>
                        </a:lnTo>
                        <a:lnTo>
                          <a:pt x="1468" y="1824"/>
                        </a:lnTo>
                        <a:lnTo>
                          <a:pt x="1446" y="1816"/>
                        </a:lnTo>
                        <a:lnTo>
                          <a:pt x="1413" y="1829"/>
                        </a:lnTo>
                        <a:lnTo>
                          <a:pt x="1405" y="1826"/>
                        </a:lnTo>
                        <a:lnTo>
                          <a:pt x="1359" y="1723"/>
                        </a:lnTo>
                        <a:lnTo>
                          <a:pt x="1315" y="1745"/>
                        </a:lnTo>
                        <a:lnTo>
                          <a:pt x="1305" y="1748"/>
                        </a:lnTo>
                        <a:lnTo>
                          <a:pt x="1294" y="1738"/>
                        </a:lnTo>
                        <a:lnTo>
                          <a:pt x="1289" y="1682"/>
                        </a:lnTo>
                        <a:lnTo>
                          <a:pt x="1279" y="1673"/>
                        </a:lnTo>
                        <a:lnTo>
                          <a:pt x="1281" y="1641"/>
                        </a:lnTo>
                        <a:lnTo>
                          <a:pt x="1212" y="1572"/>
                        </a:lnTo>
                        <a:lnTo>
                          <a:pt x="1212" y="1572"/>
                        </a:lnTo>
                        <a:lnTo>
                          <a:pt x="1148" y="1654"/>
                        </a:lnTo>
                        <a:lnTo>
                          <a:pt x="1148" y="1654"/>
                        </a:lnTo>
                        <a:lnTo>
                          <a:pt x="1151" y="1726"/>
                        </a:lnTo>
                        <a:lnTo>
                          <a:pt x="1210" y="1778"/>
                        </a:lnTo>
                        <a:lnTo>
                          <a:pt x="1210" y="1778"/>
                        </a:lnTo>
                        <a:lnTo>
                          <a:pt x="1210" y="1800"/>
                        </a:lnTo>
                        <a:lnTo>
                          <a:pt x="1199" y="1814"/>
                        </a:lnTo>
                        <a:lnTo>
                          <a:pt x="1197" y="1826"/>
                        </a:lnTo>
                        <a:lnTo>
                          <a:pt x="1197" y="1826"/>
                        </a:lnTo>
                        <a:lnTo>
                          <a:pt x="1203" y="1846"/>
                        </a:lnTo>
                        <a:lnTo>
                          <a:pt x="1186" y="1862"/>
                        </a:lnTo>
                        <a:lnTo>
                          <a:pt x="1186" y="1862"/>
                        </a:lnTo>
                        <a:lnTo>
                          <a:pt x="1175" y="1869"/>
                        </a:lnTo>
                        <a:lnTo>
                          <a:pt x="1170" y="1888"/>
                        </a:lnTo>
                        <a:lnTo>
                          <a:pt x="1170" y="1888"/>
                        </a:lnTo>
                        <a:lnTo>
                          <a:pt x="1184" y="1888"/>
                        </a:lnTo>
                        <a:lnTo>
                          <a:pt x="1193" y="1899"/>
                        </a:lnTo>
                        <a:lnTo>
                          <a:pt x="1121" y="1885"/>
                        </a:lnTo>
                        <a:lnTo>
                          <a:pt x="1105" y="1904"/>
                        </a:lnTo>
                        <a:lnTo>
                          <a:pt x="1119" y="1915"/>
                        </a:lnTo>
                        <a:lnTo>
                          <a:pt x="1112" y="1943"/>
                        </a:lnTo>
                        <a:lnTo>
                          <a:pt x="1077" y="1973"/>
                        </a:lnTo>
                        <a:lnTo>
                          <a:pt x="1063" y="1971"/>
                        </a:lnTo>
                        <a:lnTo>
                          <a:pt x="1054" y="1983"/>
                        </a:lnTo>
                        <a:lnTo>
                          <a:pt x="1028" y="1990"/>
                        </a:lnTo>
                        <a:lnTo>
                          <a:pt x="1023" y="2007"/>
                        </a:lnTo>
                        <a:lnTo>
                          <a:pt x="1033" y="2009"/>
                        </a:lnTo>
                        <a:lnTo>
                          <a:pt x="1033" y="2017"/>
                        </a:lnTo>
                        <a:lnTo>
                          <a:pt x="899" y="2064"/>
                        </a:lnTo>
                        <a:lnTo>
                          <a:pt x="845" y="2104"/>
                        </a:lnTo>
                        <a:lnTo>
                          <a:pt x="830" y="2098"/>
                        </a:lnTo>
                        <a:lnTo>
                          <a:pt x="838" y="2117"/>
                        </a:lnTo>
                        <a:lnTo>
                          <a:pt x="815" y="2141"/>
                        </a:lnTo>
                        <a:lnTo>
                          <a:pt x="804" y="2140"/>
                        </a:lnTo>
                        <a:lnTo>
                          <a:pt x="804" y="2128"/>
                        </a:lnTo>
                        <a:lnTo>
                          <a:pt x="763" y="2117"/>
                        </a:lnTo>
                        <a:lnTo>
                          <a:pt x="801" y="2156"/>
                        </a:lnTo>
                        <a:lnTo>
                          <a:pt x="807" y="2183"/>
                        </a:lnTo>
                        <a:lnTo>
                          <a:pt x="815" y="2189"/>
                        </a:lnTo>
                        <a:lnTo>
                          <a:pt x="808" y="2226"/>
                        </a:lnTo>
                        <a:lnTo>
                          <a:pt x="799" y="2234"/>
                        </a:lnTo>
                        <a:lnTo>
                          <a:pt x="781" y="2234"/>
                        </a:lnTo>
                        <a:lnTo>
                          <a:pt x="776" y="2247"/>
                        </a:lnTo>
                        <a:lnTo>
                          <a:pt x="778" y="2258"/>
                        </a:lnTo>
                        <a:lnTo>
                          <a:pt x="798" y="2260"/>
                        </a:lnTo>
                        <a:lnTo>
                          <a:pt x="802" y="2273"/>
                        </a:lnTo>
                        <a:lnTo>
                          <a:pt x="781" y="2273"/>
                        </a:lnTo>
                        <a:lnTo>
                          <a:pt x="785" y="2288"/>
                        </a:lnTo>
                        <a:lnTo>
                          <a:pt x="775" y="2291"/>
                        </a:lnTo>
                        <a:lnTo>
                          <a:pt x="766" y="2307"/>
                        </a:lnTo>
                        <a:lnTo>
                          <a:pt x="773" y="2313"/>
                        </a:lnTo>
                        <a:lnTo>
                          <a:pt x="783" y="2297"/>
                        </a:lnTo>
                        <a:lnTo>
                          <a:pt x="796" y="2296"/>
                        </a:lnTo>
                        <a:lnTo>
                          <a:pt x="814" y="2323"/>
                        </a:lnTo>
                        <a:lnTo>
                          <a:pt x="827" y="2310"/>
                        </a:lnTo>
                        <a:lnTo>
                          <a:pt x="824" y="2298"/>
                        </a:lnTo>
                        <a:lnTo>
                          <a:pt x="834" y="2274"/>
                        </a:lnTo>
                        <a:lnTo>
                          <a:pt x="847" y="2262"/>
                        </a:lnTo>
                        <a:lnTo>
                          <a:pt x="863" y="2275"/>
                        </a:lnTo>
                        <a:lnTo>
                          <a:pt x="873" y="2274"/>
                        </a:lnTo>
                        <a:lnTo>
                          <a:pt x="881" y="2290"/>
                        </a:lnTo>
                        <a:lnTo>
                          <a:pt x="889" y="2281"/>
                        </a:lnTo>
                        <a:lnTo>
                          <a:pt x="902" y="2291"/>
                        </a:lnTo>
                        <a:lnTo>
                          <a:pt x="897" y="2268"/>
                        </a:lnTo>
                        <a:lnTo>
                          <a:pt x="916" y="2231"/>
                        </a:lnTo>
                        <a:lnTo>
                          <a:pt x="920" y="2261"/>
                        </a:lnTo>
                        <a:lnTo>
                          <a:pt x="956" y="2283"/>
                        </a:lnTo>
                        <a:lnTo>
                          <a:pt x="948" y="2296"/>
                        </a:lnTo>
                        <a:lnTo>
                          <a:pt x="946" y="2314"/>
                        </a:lnTo>
                        <a:lnTo>
                          <a:pt x="958" y="2324"/>
                        </a:lnTo>
                        <a:lnTo>
                          <a:pt x="964" y="2310"/>
                        </a:lnTo>
                        <a:lnTo>
                          <a:pt x="961" y="2297"/>
                        </a:lnTo>
                        <a:lnTo>
                          <a:pt x="971" y="2283"/>
                        </a:lnTo>
                        <a:lnTo>
                          <a:pt x="965" y="2254"/>
                        </a:lnTo>
                        <a:lnTo>
                          <a:pt x="918" y="2229"/>
                        </a:lnTo>
                        <a:lnTo>
                          <a:pt x="913" y="2203"/>
                        </a:lnTo>
                        <a:lnTo>
                          <a:pt x="905" y="2196"/>
                        </a:lnTo>
                        <a:lnTo>
                          <a:pt x="906" y="2180"/>
                        </a:lnTo>
                        <a:lnTo>
                          <a:pt x="890" y="2173"/>
                        </a:lnTo>
                        <a:lnTo>
                          <a:pt x="867" y="2173"/>
                        </a:lnTo>
                        <a:lnTo>
                          <a:pt x="850" y="2150"/>
                        </a:lnTo>
                        <a:lnTo>
                          <a:pt x="828" y="2137"/>
                        </a:lnTo>
                        <a:lnTo>
                          <a:pt x="848" y="2117"/>
                        </a:lnTo>
                        <a:lnTo>
                          <a:pt x="847" y="2105"/>
                        </a:lnTo>
                        <a:lnTo>
                          <a:pt x="905" y="2065"/>
                        </a:lnTo>
                        <a:lnTo>
                          <a:pt x="1021" y="2025"/>
                        </a:lnTo>
                        <a:lnTo>
                          <a:pt x="1040" y="2023"/>
                        </a:lnTo>
                        <a:lnTo>
                          <a:pt x="1102" y="2074"/>
                        </a:lnTo>
                        <a:lnTo>
                          <a:pt x="1190" y="2107"/>
                        </a:lnTo>
                        <a:lnTo>
                          <a:pt x="1246" y="2100"/>
                        </a:lnTo>
                        <a:lnTo>
                          <a:pt x="1266" y="2137"/>
                        </a:lnTo>
                        <a:lnTo>
                          <a:pt x="1285" y="2144"/>
                        </a:lnTo>
                        <a:lnTo>
                          <a:pt x="1295" y="2159"/>
                        </a:lnTo>
                        <a:lnTo>
                          <a:pt x="1318" y="2150"/>
                        </a:lnTo>
                        <a:lnTo>
                          <a:pt x="1302" y="2166"/>
                        </a:lnTo>
                        <a:lnTo>
                          <a:pt x="1299" y="2183"/>
                        </a:lnTo>
                        <a:lnTo>
                          <a:pt x="1272" y="2147"/>
                        </a:lnTo>
                        <a:lnTo>
                          <a:pt x="1263" y="2153"/>
                        </a:lnTo>
                        <a:lnTo>
                          <a:pt x="1237" y="2137"/>
                        </a:lnTo>
                        <a:lnTo>
                          <a:pt x="1240" y="2121"/>
                        </a:lnTo>
                        <a:lnTo>
                          <a:pt x="1224" y="2127"/>
                        </a:lnTo>
                        <a:lnTo>
                          <a:pt x="1217" y="2141"/>
                        </a:lnTo>
                        <a:lnTo>
                          <a:pt x="1232" y="2151"/>
                        </a:lnTo>
                        <a:lnTo>
                          <a:pt x="1235" y="2164"/>
                        </a:lnTo>
                        <a:lnTo>
                          <a:pt x="1214" y="2154"/>
                        </a:lnTo>
                        <a:lnTo>
                          <a:pt x="1200" y="2163"/>
                        </a:lnTo>
                        <a:lnTo>
                          <a:pt x="1213" y="2193"/>
                        </a:lnTo>
                        <a:lnTo>
                          <a:pt x="1197" y="2209"/>
                        </a:lnTo>
                        <a:lnTo>
                          <a:pt x="1209" y="2212"/>
                        </a:lnTo>
                        <a:lnTo>
                          <a:pt x="1196" y="2216"/>
                        </a:lnTo>
                        <a:lnTo>
                          <a:pt x="1201" y="2225"/>
                        </a:lnTo>
                        <a:lnTo>
                          <a:pt x="1168" y="2273"/>
                        </a:lnTo>
                        <a:lnTo>
                          <a:pt x="1163" y="2262"/>
                        </a:lnTo>
                        <a:lnTo>
                          <a:pt x="1145" y="2257"/>
                        </a:lnTo>
                        <a:lnTo>
                          <a:pt x="1155" y="2245"/>
                        </a:lnTo>
                        <a:lnTo>
                          <a:pt x="1147" y="2232"/>
                        </a:lnTo>
                        <a:lnTo>
                          <a:pt x="1145" y="2190"/>
                        </a:lnTo>
                        <a:lnTo>
                          <a:pt x="1098" y="2206"/>
                        </a:lnTo>
                        <a:lnTo>
                          <a:pt x="1090" y="2186"/>
                        </a:lnTo>
                        <a:lnTo>
                          <a:pt x="1075" y="2189"/>
                        </a:lnTo>
                        <a:lnTo>
                          <a:pt x="1027" y="2173"/>
                        </a:lnTo>
                        <a:lnTo>
                          <a:pt x="1011" y="2193"/>
                        </a:lnTo>
                        <a:lnTo>
                          <a:pt x="1014" y="2206"/>
                        </a:lnTo>
                        <a:lnTo>
                          <a:pt x="982" y="2212"/>
                        </a:lnTo>
                        <a:lnTo>
                          <a:pt x="990" y="2244"/>
                        </a:lnTo>
                        <a:lnTo>
                          <a:pt x="1000" y="2239"/>
                        </a:lnTo>
                        <a:lnTo>
                          <a:pt x="1007" y="2254"/>
                        </a:lnTo>
                        <a:lnTo>
                          <a:pt x="990" y="2268"/>
                        </a:lnTo>
                        <a:lnTo>
                          <a:pt x="990" y="2286"/>
                        </a:lnTo>
                        <a:lnTo>
                          <a:pt x="1007" y="2313"/>
                        </a:lnTo>
                        <a:lnTo>
                          <a:pt x="981" y="2314"/>
                        </a:lnTo>
                        <a:lnTo>
                          <a:pt x="961" y="2340"/>
                        </a:lnTo>
                        <a:lnTo>
                          <a:pt x="982" y="2386"/>
                        </a:lnTo>
                        <a:lnTo>
                          <a:pt x="962" y="2404"/>
                        </a:lnTo>
                        <a:lnTo>
                          <a:pt x="981" y="2404"/>
                        </a:lnTo>
                        <a:lnTo>
                          <a:pt x="990" y="2392"/>
                        </a:lnTo>
                        <a:lnTo>
                          <a:pt x="994" y="2399"/>
                        </a:lnTo>
                        <a:lnTo>
                          <a:pt x="1017" y="2392"/>
                        </a:lnTo>
                        <a:lnTo>
                          <a:pt x="1018" y="2405"/>
                        </a:lnTo>
                        <a:lnTo>
                          <a:pt x="1033" y="2401"/>
                        </a:lnTo>
                        <a:lnTo>
                          <a:pt x="1010" y="2434"/>
                        </a:lnTo>
                        <a:lnTo>
                          <a:pt x="992" y="2440"/>
                        </a:lnTo>
                        <a:lnTo>
                          <a:pt x="998" y="2447"/>
                        </a:lnTo>
                        <a:lnTo>
                          <a:pt x="1010" y="2444"/>
                        </a:lnTo>
                        <a:lnTo>
                          <a:pt x="1017" y="2454"/>
                        </a:lnTo>
                        <a:lnTo>
                          <a:pt x="1023" y="2477"/>
                        </a:lnTo>
                        <a:lnTo>
                          <a:pt x="1013" y="2486"/>
                        </a:lnTo>
                        <a:lnTo>
                          <a:pt x="1028" y="2500"/>
                        </a:lnTo>
                        <a:lnTo>
                          <a:pt x="1036" y="2471"/>
                        </a:lnTo>
                        <a:lnTo>
                          <a:pt x="1052" y="2467"/>
                        </a:lnTo>
                        <a:lnTo>
                          <a:pt x="1060" y="2450"/>
                        </a:lnTo>
                        <a:lnTo>
                          <a:pt x="1070" y="2450"/>
                        </a:lnTo>
                        <a:lnTo>
                          <a:pt x="1072" y="2456"/>
                        </a:lnTo>
                        <a:lnTo>
                          <a:pt x="1096" y="2437"/>
                        </a:lnTo>
                        <a:lnTo>
                          <a:pt x="1132" y="2376"/>
                        </a:lnTo>
                        <a:lnTo>
                          <a:pt x="1178" y="2381"/>
                        </a:lnTo>
                        <a:lnTo>
                          <a:pt x="1186" y="2369"/>
                        </a:lnTo>
                        <a:lnTo>
                          <a:pt x="1193" y="2371"/>
                        </a:lnTo>
                        <a:lnTo>
                          <a:pt x="1204" y="2342"/>
                        </a:lnTo>
                        <a:lnTo>
                          <a:pt x="1203" y="2363"/>
                        </a:lnTo>
                        <a:lnTo>
                          <a:pt x="1216" y="2368"/>
                        </a:lnTo>
                        <a:lnTo>
                          <a:pt x="1212" y="2381"/>
                        </a:lnTo>
                        <a:lnTo>
                          <a:pt x="1220" y="2385"/>
                        </a:lnTo>
                        <a:lnTo>
                          <a:pt x="1181" y="2408"/>
                        </a:lnTo>
                        <a:lnTo>
                          <a:pt x="1266" y="2409"/>
                        </a:lnTo>
                        <a:lnTo>
                          <a:pt x="1266" y="2417"/>
                        </a:lnTo>
                        <a:lnTo>
                          <a:pt x="1229" y="2421"/>
                        </a:lnTo>
                        <a:lnTo>
                          <a:pt x="1246" y="2431"/>
                        </a:lnTo>
                        <a:lnTo>
                          <a:pt x="1245" y="2438"/>
                        </a:lnTo>
                        <a:lnTo>
                          <a:pt x="1230" y="2433"/>
                        </a:lnTo>
                        <a:lnTo>
                          <a:pt x="1224" y="2447"/>
                        </a:lnTo>
                        <a:lnTo>
                          <a:pt x="1206" y="2456"/>
                        </a:lnTo>
                        <a:lnTo>
                          <a:pt x="1187" y="2443"/>
                        </a:lnTo>
                        <a:lnTo>
                          <a:pt x="1151" y="2477"/>
                        </a:lnTo>
                        <a:lnTo>
                          <a:pt x="1148" y="2494"/>
                        </a:lnTo>
                        <a:lnTo>
                          <a:pt x="1160" y="2526"/>
                        </a:lnTo>
                        <a:lnTo>
                          <a:pt x="1152" y="2605"/>
                        </a:lnTo>
                        <a:lnTo>
                          <a:pt x="1145" y="2613"/>
                        </a:lnTo>
                        <a:lnTo>
                          <a:pt x="1141" y="2614"/>
                        </a:lnTo>
                        <a:lnTo>
                          <a:pt x="1124" y="2640"/>
                        </a:lnTo>
                        <a:lnTo>
                          <a:pt x="1124" y="2654"/>
                        </a:lnTo>
                        <a:lnTo>
                          <a:pt x="1129" y="2669"/>
                        </a:lnTo>
                        <a:lnTo>
                          <a:pt x="1193" y="2667"/>
                        </a:lnTo>
                        <a:lnTo>
                          <a:pt x="1207" y="2675"/>
                        </a:lnTo>
                        <a:lnTo>
                          <a:pt x="1213" y="2712"/>
                        </a:lnTo>
                        <a:lnTo>
                          <a:pt x="1204" y="2708"/>
                        </a:lnTo>
                        <a:lnTo>
                          <a:pt x="1188" y="2719"/>
                        </a:lnTo>
                        <a:lnTo>
                          <a:pt x="1190" y="2734"/>
                        </a:lnTo>
                        <a:lnTo>
                          <a:pt x="1200" y="2744"/>
                        </a:lnTo>
                        <a:lnTo>
                          <a:pt x="1232" y="2741"/>
                        </a:lnTo>
                        <a:lnTo>
                          <a:pt x="1261" y="2750"/>
                        </a:lnTo>
                        <a:lnTo>
                          <a:pt x="1286" y="2796"/>
                        </a:lnTo>
                        <a:lnTo>
                          <a:pt x="1292" y="2814"/>
                        </a:lnTo>
                        <a:lnTo>
                          <a:pt x="1281" y="2807"/>
                        </a:lnTo>
                        <a:lnTo>
                          <a:pt x="1289" y="2825"/>
                        </a:lnTo>
                        <a:lnTo>
                          <a:pt x="1324" y="2837"/>
                        </a:lnTo>
                        <a:lnTo>
                          <a:pt x="1331" y="2872"/>
                        </a:lnTo>
                        <a:lnTo>
                          <a:pt x="1367" y="2865"/>
                        </a:lnTo>
                        <a:lnTo>
                          <a:pt x="1392" y="2882"/>
                        </a:lnTo>
                        <a:lnTo>
                          <a:pt x="1408" y="2964"/>
                        </a:lnTo>
                        <a:lnTo>
                          <a:pt x="1408" y="2964"/>
                        </a:lnTo>
                        <a:lnTo>
                          <a:pt x="1425" y="2963"/>
                        </a:lnTo>
                        <a:lnTo>
                          <a:pt x="1441" y="2941"/>
                        </a:lnTo>
                        <a:lnTo>
                          <a:pt x="1469" y="2927"/>
                        </a:lnTo>
                        <a:lnTo>
                          <a:pt x="1605" y="2959"/>
                        </a:lnTo>
                        <a:lnTo>
                          <a:pt x="1621" y="2947"/>
                        </a:lnTo>
                        <a:lnTo>
                          <a:pt x="1637" y="2947"/>
                        </a:lnTo>
                        <a:lnTo>
                          <a:pt x="1694" y="2927"/>
                        </a:lnTo>
                        <a:lnTo>
                          <a:pt x="1749" y="2889"/>
                        </a:lnTo>
                        <a:lnTo>
                          <a:pt x="1795" y="2888"/>
                        </a:lnTo>
                        <a:lnTo>
                          <a:pt x="1849" y="2914"/>
                        </a:lnTo>
                        <a:lnTo>
                          <a:pt x="1873" y="2946"/>
                        </a:lnTo>
                        <a:lnTo>
                          <a:pt x="1908" y="2974"/>
                        </a:lnTo>
                        <a:lnTo>
                          <a:pt x="2000" y="2987"/>
                        </a:lnTo>
                        <a:lnTo>
                          <a:pt x="2000" y="2987"/>
                        </a:lnTo>
                        <a:lnTo>
                          <a:pt x="2049" y="2983"/>
                        </a:lnTo>
                        <a:lnTo>
                          <a:pt x="2049" y="2983"/>
                        </a:lnTo>
                        <a:lnTo>
                          <a:pt x="2076" y="2966"/>
                        </a:lnTo>
                        <a:lnTo>
                          <a:pt x="2076" y="2966"/>
                        </a:lnTo>
                        <a:lnTo>
                          <a:pt x="2104" y="2960"/>
                        </a:lnTo>
                        <a:lnTo>
                          <a:pt x="2104" y="2960"/>
                        </a:lnTo>
                        <a:lnTo>
                          <a:pt x="2117" y="2951"/>
                        </a:lnTo>
                        <a:lnTo>
                          <a:pt x="2117" y="2951"/>
                        </a:lnTo>
                        <a:lnTo>
                          <a:pt x="2147" y="2930"/>
                        </a:lnTo>
                        <a:lnTo>
                          <a:pt x="2187" y="2933"/>
                        </a:lnTo>
                        <a:lnTo>
                          <a:pt x="2203" y="2908"/>
                        </a:lnTo>
                        <a:lnTo>
                          <a:pt x="2219" y="2901"/>
                        </a:lnTo>
                        <a:lnTo>
                          <a:pt x="2222" y="2863"/>
                        </a:lnTo>
                        <a:lnTo>
                          <a:pt x="2217" y="2843"/>
                        </a:lnTo>
                        <a:lnTo>
                          <a:pt x="2217" y="2843"/>
                        </a:lnTo>
                        <a:lnTo>
                          <a:pt x="2253" y="2814"/>
                        </a:lnTo>
                        <a:lnTo>
                          <a:pt x="2253" y="2814"/>
                        </a:lnTo>
                        <a:lnTo>
                          <a:pt x="2308" y="2790"/>
                        </a:lnTo>
                        <a:lnTo>
                          <a:pt x="2305" y="2781"/>
                        </a:lnTo>
                        <a:lnTo>
                          <a:pt x="2323" y="2761"/>
                        </a:lnTo>
                        <a:lnTo>
                          <a:pt x="2323" y="2742"/>
                        </a:lnTo>
                        <a:lnTo>
                          <a:pt x="2364" y="2696"/>
                        </a:lnTo>
                        <a:lnTo>
                          <a:pt x="2379" y="2718"/>
                        </a:lnTo>
                        <a:lnTo>
                          <a:pt x="2406" y="2716"/>
                        </a:lnTo>
                        <a:lnTo>
                          <a:pt x="2400" y="2754"/>
                        </a:lnTo>
                        <a:lnTo>
                          <a:pt x="2429" y="2696"/>
                        </a:lnTo>
                        <a:lnTo>
                          <a:pt x="2507" y="2711"/>
                        </a:lnTo>
                        <a:lnTo>
                          <a:pt x="2581" y="2643"/>
                        </a:lnTo>
                        <a:lnTo>
                          <a:pt x="2625" y="2637"/>
                        </a:lnTo>
                        <a:lnTo>
                          <a:pt x="2637" y="2497"/>
                        </a:lnTo>
                        <a:lnTo>
                          <a:pt x="2664" y="2497"/>
                        </a:lnTo>
                        <a:lnTo>
                          <a:pt x="2692" y="2531"/>
                        </a:lnTo>
                        <a:lnTo>
                          <a:pt x="2726" y="2531"/>
                        </a:lnTo>
                        <a:lnTo>
                          <a:pt x="2774" y="2411"/>
                        </a:lnTo>
                        <a:lnTo>
                          <a:pt x="2821" y="2401"/>
                        </a:lnTo>
                        <a:lnTo>
                          <a:pt x="2821" y="2401"/>
                        </a:lnTo>
                        <a:lnTo>
                          <a:pt x="2833" y="2267"/>
                        </a:lnTo>
                        <a:lnTo>
                          <a:pt x="2821" y="2205"/>
                        </a:lnTo>
                        <a:lnTo>
                          <a:pt x="2849" y="2183"/>
                        </a:lnTo>
                        <a:lnTo>
                          <a:pt x="2844" y="2048"/>
                        </a:lnTo>
                        <a:lnTo>
                          <a:pt x="2905" y="1902"/>
                        </a:lnTo>
                        <a:lnTo>
                          <a:pt x="2911" y="1830"/>
                        </a:lnTo>
                        <a:lnTo>
                          <a:pt x="2876" y="1817"/>
                        </a:lnTo>
                        <a:lnTo>
                          <a:pt x="2862" y="1774"/>
                        </a:lnTo>
                        <a:lnTo>
                          <a:pt x="2912" y="1718"/>
                        </a:lnTo>
                        <a:lnTo>
                          <a:pt x="2918" y="1702"/>
                        </a:lnTo>
                        <a:lnTo>
                          <a:pt x="2955" y="1689"/>
                        </a:lnTo>
                        <a:lnTo>
                          <a:pt x="2970" y="1650"/>
                        </a:lnTo>
                        <a:lnTo>
                          <a:pt x="2947" y="1621"/>
                        </a:lnTo>
                        <a:lnTo>
                          <a:pt x="2939" y="1597"/>
                        </a:lnTo>
                        <a:lnTo>
                          <a:pt x="2899" y="1601"/>
                        </a:lnTo>
                        <a:lnTo>
                          <a:pt x="2885" y="1587"/>
                        </a:lnTo>
                        <a:lnTo>
                          <a:pt x="2843" y="1575"/>
                        </a:lnTo>
                        <a:lnTo>
                          <a:pt x="2778" y="1572"/>
                        </a:lnTo>
                        <a:lnTo>
                          <a:pt x="2702" y="1506"/>
                        </a:lnTo>
                        <a:lnTo>
                          <a:pt x="2653" y="1500"/>
                        </a:lnTo>
                        <a:lnTo>
                          <a:pt x="2620" y="1474"/>
                        </a:lnTo>
                        <a:lnTo>
                          <a:pt x="2579" y="1455"/>
                        </a:lnTo>
                        <a:lnTo>
                          <a:pt x="2513" y="1481"/>
                        </a:lnTo>
                        <a:lnTo>
                          <a:pt x="2490" y="1464"/>
                        </a:lnTo>
                        <a:lnTo>
                          <a:pt x="2467" y="1429"/>
                        </a:lnTo>
                        <a:lnTo>
                          <a:pt x="2497" y="1368"/>
                        </a:lnTo>
                        <a:lnTo>
                          <a:pt x="2503" y="1288"/>
                        </a:lnTo>
                        <a:lnTo>
                          <a:pt x="2475" y="1298"/>
                        </a:lnTo>
                        <a:lnTo>
                          <a:pt x="2461" y="1295"/>
                        </a:lnTo>
                        <a:lnTo>
                          <a:pt x="2449" y="1307"/>
                        </a:lnTo>
                        <a:lnTo>
                          <a:pt x="2438" y="1304"/>
                        </a:lnTo>
                        <a:lnTo>
                          <a:pt x="2441" y="1268"/>
                        </a:lnTo>
                        <a:lnTo>
                          <a:pt x="2480" y="1235"/>
                        </a:lnTo>
                        <a:lnTo>
                          <a:pt x="2490" y="1212"/>
                        </a:lnTo>
                        <a:lnTo>
                          <a:pt x="2465" y="1150"/>
                        </a:lnTo>
                        <a:lnTo>
                          <a:pt x="2465" y="1133"/>
                        </a:lnTo>
                        <a:lnTo>
                          <a:pt x="2480" y="1114"/>
                        </a:lnTo>
                        <a:lnTo>
                          <a:pt x="2477" y="1082"/>
                        </a:lnTo>
                        <a:lnTo>
                          <a:pt x="2465" y="1062"/>
                        </a:lnTo>
                        <a:lnTo>
                          <a:pt x="2475" y="1033"/>
                        </a:lnTo>
                        <a:lnTo>
                          <a:pt x="2516" y="1020"/>
                        </a:lnTo>
                        <a:lnTo>
                          <a:pt x="2549" y="983"/>
                        </a:lnTo>
                        <a:lnTo>
                          <a:pt x="2595" y="973"/>
                        </a:lnTo>
                        <a:lnTo>
                          <a:pt x="2608" y="964"/>
                        </a:lnTo>
                        <a:lnTo>
                          <a:pt x="2627" y="893"/>
                        </a:lnTo>
                        <a:lnTo>
                          <a:pt x="2611" y="820"/>
                        </a:lnTo>
                        <a:lnTo>
                          <a:pt x="2585" y="791"/>
                        </a:lnTo>
                        <a:lnTo>
                          <a:pt x="2549" y="785"/>
                        </a:lnTo>
                        <a:lnTo>
                          <a:pt x="2510" y="767"/>
                        </a:lnTo>
                        <a:lnTo>
                          <a:pt x="2509" y="718"/>
                        </a:lnTo>
                        <a:lnTo>
                          <a:pt x="2493" y="706"/>
                        </a:lnTo>
                        <a:lnTo>
                          <a:pt x="2435" y="713"/>
                        </a:lnTo>
                        <a:lnTo>
                          <a:pt x="2379" y="686"/>
                        </a:lnTo>
                        <a:lnTo>
                          <a:pt x="2357" y="657"/>
                        </a:lnTo>
                        <a:lnTo>
                          <a:pt x="2351" y="631"/>
                        </a:lnTo>
                        <a:lnTo>
                          <a:pt x="2344" y="496"/>
                        </a:lnTo>
                        <a:lnTo>
                          <a:pt x="2318" y="461"/>
                        </a:lnTo>
                        <a:lnTo>
                          <a:pt x="2305" y="458"/>
                        </a:lnTo>
                        <a:lnTo>
                          <a:pt x="2284" y="480"/>
                        </a:lnTo>
                        <a:lnTo>
                          <a:pt x="2271" y="462"/>
                        </a:lnTo>
                        <a:lnTo>
                          <a:pt x="2245" y="451"/>
                        </a:lnTo>
                        <a:lnTo>
                          <a:pt x="2219" y="455"/>
                        </a:lnTo>
                        <a:lnTo>
                          <a:pt x="2176" y="470"/>
                        </a:lnTo>
                        <a:lnTo>
                          <a:pt x="2154" y="494"/>
                        </a:lnTo>
                        <a:lnTo>
                          <a:pt x="2145" y="490"/>
                        </a:lnTo>
                        <a:lnTo>
                          <a:pt x="2111" y="451"/>
                        </a:lnTo>
                        <a:lnTo>
                          <a:pt x="2086" y="447"/>
                        </a:lnTo>
                        <a:lnTo>
                          <a:pt x="2065" y="425"/>
                        </a:lnTo>
                        <a:lnTo>
                          <a:pt x="2059" y="390"/>
                        </a:lnTo>
                        <a:lnTo>
                          <a:pt x="2069" y="369"/>
                        </a:lnTo>
                        <a:lnTo>
                          <a:pt x="2073" y="330"/>
                        </a:lnTo>
                        <a:lnTo>
                          <a:pt x="2094" y="313"/>
                        </a:lnTo>
                        <a:lnTo>
                          <a:pt x="2057" y="297"/>
                        </a:lnTo>
                        <a:lnTo>
                          <a:pt x="2047" y="298"/>
                        </a:lnTo>
                        <a:lnTo>
                          <a:pt x="2021" y="321"/>
                        </a:lnTo>
                        <a:lnTo>
                          <a:pt x="1991" y="364"/>
                        </a:lnTo>
                        <a:lnTo>
                          <a:pt x="1948" y="367"/>
                        </a:lnTo>
                        <a:lnTo>
                          <a:pt x="1918" y="353"/>
                        </a:lnTo>
                        <a:lnTo>
                          <a:pt x="1909" y="336"/>
                        </a:lnTo>
                        <a:lnTo>
                          <a:pt x="1912" y="295"/>
                        </a:lnTo>
                        <a:lnTo>
                          <a:pt x="1893" y="301"/>
                        </a:lnTo>
                        <a:lnTo>
                          <a:pt x="1890" y="281"/>
                        </a:lnTo>
                        <a:lnTo>
                          <a:pt x="1902" y="248"/>
                        </a:lnTo>
                        <a:lnTo>
                          <a:pt x="1873" y="225"/>
                        </a:lnTo>
                        <a:lnTo>
                          <a:pt x="1857" y="130"/>
                        </a:lnTo>
                        <a:lnTo>
                          <a:pt x="1772" y="130"/>
                        </a:lnTo>
                        <a:lnTo>
                          <a:pt x="1772" y="96"/>
                        </a:lnTo>
                        <a:lnTo>
                          <a:pt x="1795" y="79"/>
                        </a:lnTo>
                        <a:lnTo>
                          <a:pt x="1710" y="0"/>
                        </a:lnTo>
                        <a:lnTo>
                          <a:pt x="1686" y="10"/>
                        </a:lnTo>
                        <a:close/>
                        <a:moveTo>
                          <a:pt x="502" y="1275"/>
                        </a:moveTo>
                        <a:lnTo>
                          <a:pt x="482" y="1261"/>
                        </a:lnTo>
                        <a:lnTo>
                          <a:pt x="484" y="1252"/>
                        </a:lnTo>
                        <a:lnTo>
                          <a:pt x="439" y="1245"/>
                        </a:lnTo>
                        <a:lnTo>
                          <a:pt x="400" y="1215"/>
                        </a:lnTo>
                        <a:lnTo>
                          <a:pt x="400" y="1174"/>
                        </a:lnTo>
                        <a:lnTo>
                          <a:pt x="419" y="1137"/>
                        </a:lnTo>
                        <a:lnTo>
                          <a:pt x="402" y="1127"/>
                        </a:lnTo>
                        <a:lnTo>
                          <a:pt x="344" y="1150"/>
                        </a:lnTo>
                        <a:lnTo>
                          <a:pt x="343" y="1212"/>
                        </a:lnTo>
                        <a:lnTo>
                          <a:pt x="338" y="1218"/>
                        </a:lnTo>
                        <a:lnTo>
                          <a:pt x="319" y="1215"/>
                        </a:lnTo>
                        <a:lnTo>
                          <a:pt x="315" y="1222"/>
                        </a:lnTo>
                        <a:lnTo>
                          <a:pt x="348" y="1252"/>
                        </a:lnTo>
                        <a:lnTo>
                          <a:pt x="399" y="1278"/>
                        </a:lnTo>
                        <a:lnTo>
                          <a:pt x="416" y="1304"/>
                        </a:lnTo>
                        <a:lnTo>
                          <a:pt x="412" y="1342"/>
                        </a:lnTo>
                        <a:lnTo>
                          <a:pt x="435" y="1353"/>
                        </a:lnTo>
                        <a:lnTo>
                          <a:pt x="430" y="1360"/>
                        </a:lnTo>
                        <a:lnTo>
                          <a:pt x="445" y="1360"/>
                        </a:lnTo>
                        <a:lnTo>
                          <a:pt x="441" y="1347"/>
                        </a:lnTo>
                        <a:lnTo>
                          <a:pt x="495" y="1311"/>
                        </a:lnTo>
                        <a:lnTo>
                          <a:pt x="502" y="1275"/>
                        </a:lnTo>
                        <a:close/>
                        <a:moveTo>
                          <a:pt x="746" y="1340"/>
                        </a:moveTo>
                        <a:lnTo>
                          <a:pt x="750" y="1330"/>
                        </a:lnTo>
                        <a:lnTo>
                          <a:pt x="763" y="1326"/>
                        </a:lnTo>
                        <a:lnTo>
                          <a:pt x="763" y="1317"/>
                        </a:lnTo>
                        <a:lnTo>
                          <a:pt x="743" y="1310"/>
                        </a:lnTo>
                        <a:lnTo>
                          <a:pt x="737" y="1293"/>
                        </a:lnTo>
                        <a:lnTo>
                          <a:pt x="750" y="1236"/>
                        </a:lnTo>
                        <a:lnTo>
                          <a:pt x="736" y="1222"/>
                        </a:lnTo>
                        <a:lnTo>
                          <a:pt x="730" y="1205"/>
                        </a:lnTo>
                        <a:lnTo>
                          <a:pt x="733" y="1183"/>
                        </a:lnTo>
                        <a:lnTo>
                          <a:pt x="750" y="1157"/>
                        </a:lnTo>
                        <a:lnTo>
                          <a:pt x="752" y="1138"/>
                        </a:lnTo>
                        <a:lnTo>
                          <a:pt x="727" y="1108"/>
                        </a:lnTo>
                        <a:lnTo>
                          <a:pt x="730" y="1089"/>
                        </a:lnTo>
                        <a:lnTo>
                          <a:pt x="722" y="1066"/>
                        </a:lnTo>
                        <a:lnTo>
                          <a:pt x="641" y="1014"/>
                        </a:lnTo>
                        <a:lnTo>
                          <a:pt x="602" y="964"/>
                        </a:lnTo>
                        <a:lnTo>
                          <a:pt x="585" y="960"/>
                        </a:lnTo>
                        <a:lnTo>
                          <a:pt x="573" y="974"/>
                        </a:lnTo>
                        <a:lnTo>
                          <a:pt x="531" y="977"/>
                        </a:lnTo>
                        <a:lnTo>
                          <a:pt x="515" y="1013"/>
                        </a:lnTo>
                        <a:lnTo>
                          <a:pt x="453" y="1048"/>
                        </a:lnTo>
                        <a:lnTo>
                          <a:pt x="464" y="1110"/>
                        </a:lnTo>
                        <a:lnTo>
                          <a:pt x="456" y="1157"/>
                        </a:lnTo>
                        <a:lnTo>
                          <a:pt x="462" y="1228"/>
                        </a:lnTo>
                        <a:lnTo>
                          <a:pt x="517" y="1242"/>
                        </a:lnTo>
                        <a:lnTo>
                          <a:pt x="524" y="1252"/>
                        </a:lnTo>
                        <a:lnTo>
                          <a:pt x="520" y="1267"/>
                        </a:lnTo>
                        <a:lnTo>
                          <a:pt x="544" y="1291"/>
                        </a:lnTo>
                        <a:lnTo>
                          <a:pt x="551" y="1326"/>
                        </a:lnTo>
                        <a:lnTo>
                          <a:pt x="549" y="1352"/>
                        </a:lnTo>
                        <a:lnTo>
                          <a:pt x="536" y="1368"/>
                        </a:lnTo>
                        <a:lnTo>
                          <a:pt x="479" y="1379"/>
                        </a:lnTo>
                        <a:lnTo>
                          <a:pt x="494" y="1388"/>
                        </a:lnTo>
                        <a:lnTo>
                          <a:pt x="500" y="1417"/>
                        </a:lnTo>
                        <a:lnTo>
                          <a:pt x="487" y="1424"/>
                        </a:lnTo>
                        <a:lnTo>
                          <a:pt x="490" y="1431"/>
                        </a:lnTo>
                        <a:lnTo>
                          <a:pt x="497" y="1429"/>
                        </a:lnTo>
                        <a:lnTo>
                          <a:pt x="520" y="1451"/>
                        </a:lnTo>
                        <a:lnTo>
                          <a:pt x="543" y="1454"/>
                        </a:lnTo>
                        <a:lnTo>
                          <a:pt x="549" y="1466"/>
                        </a:lnTo>
                        <a:lnTo>
                          <a:pt x="645" y="1471"/>
                        </a:lnTo>
                        <a:lnTo>
                          <a:pt x="645" y="1454"/>
                        </a:lnTo>
                        <a:lnTo>
                          <a:pt x="661" y="1461"/>
                        </a:lnTo>
                        <a:lnTo>
                          <a:pt x="671" y="1444"/>
                        </a:lnTo>
                        <a:lnTo>
                          <a:pt x="711" y="1463"/>
                        </a:lnTo>
                        <a:lnTo>
                          <a:pt x="729" y="1461"/>
                        </a:lnTo>
                        <a:lnTo>
                          <a:pt x="743" y="1431"/>
                        </a:lnTo>
                        <a:lnTo>
                          <a:pt x="768" y="1424"/>
                        </a:lnTo>
                        <a:lnTo>
                          <a:pt x="769" y="1414"/>
                        </a:lnTo>
                        <a:lnTo>
                          <a:pt x="746" y="1340"/>
                        </a:lnTo>
                        <a:close/>
                        <a:moveTo>
                          <a:pt x="691" y="2128"/>
                        </a:moveTo>
                        <a:lnTo>
                          <a:pt x="674" y="2131"/>
                        </a:lnTo>
                        <a:lnTo>
                          <a:pt x="664" y="2117"/>
                        </a:lnTo>
                        <a:lnTo>
                          <a:pt x="636" y="2127"/>
                        </a:lnTo>
                        <a:lnTo>
                          <a:pt x="629" y="2124"/>
                        </a:lnTo>
                        <a:lnTo>
                          <a:pt x="622" y="2136"/>
                        </a:lnTo>
                        <a:lnTo>
                          <a:pt x="625" y="2147"/>
                        </a:lnTo>
                        <a:lnTo>
                          <a:pt x="598" y="2146"/>
                        </a:lnTo>
                        <a:lnTo>
                          <a:pt x="595" y="2167"/>
                        </a:lnTo>
                        <a:lnTo>
                          <a:pt x="585" y="2173"/>
                        </a:lnTo>
                        <a:lnTo>
                          <a:pt x="593" y="2177"/>
                        </a:lnTo>
                        <a:lnTo>
                          <a:pt x="599" y="2208"/>
                        </a:lnTo>
                        <a:lnTo>
                          <a:pt x="590" y="2211"/>
                        </a:lnTo>
                        <a:lnTo>
                          <a:pt x="593" y="2242"/>
                        </a:lnTo>
                        <a:lnTo>
                          <a:pt x="628" y="2241"/>
                        </a:lnTo>
                        <a:lnTo>
                          <a:pt x="634" y="2248"/>
                        </a:lnTo>
                        <a:lnTo>
                          <a:pt x="628" y="2258"/>
                        </a:lnTo>
                        <a:lnTo>
                          <a:pt x="639" y="2257"/>
                        </a:lnTo>
                        <a:lnTo>
                          <a:pt x="648" y="2244"/>
                        </a:lnTo>
                        <a:lnTo>
                          <a:pt x="664" y="2237"/>
                        </a:lnTo>
                        <a:lnTo>
                          <a:pt x="660" y="2221"/>
                        </a:lnTo>
                        <a:lnTo>
                          <a:pt x="687" y="2219"/>
                        </a:lnTo>
                        <a:lnTo>
                          <a:pt x="687" y="2211"/>
                        </a:lnTo>
                        <a:lnTo>
                          <a:pt x="677" y="2212"/>
                        </a:lnTo>
                        <a:lnTo>
                          <a:pt x="677" y="2203"/>
                        </a:lnTo>
                        <a:lnTo>
                          <a:pt x="665" y="2196"/>
                        </a:lnTo>
                        <a:lnTo>
                          <a:pt x="678" y="2190"/>
                        </a:lnTo>
                        <a:lnTo>
                          <a:pt x="688" y="2195"/>
                        </a:lnTo>
                        <a:lnTo>
                          <a:pt x="684" y="2182"/>
                        </a:lnTo>
                        <a:lnTo>
                          <a:pt x="703" y="2195"/>
                        </a:lnTo>
                        <a:lnTo>
                          <a:pt x="710" y="2186"/>
                        </a:lnTo>
                        <a:lnTo>
                          <a:pt x="714" y="2159"/>
                        </a:lnTo>
                        <a:lnTo>
                          <a:pt x="706" y="2143"/>
                        </a:lnTo>
                        <a:lnTo>
                          <a:pt x="691" y="212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 w="4763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  <p:sp>
                <p:nvSpPr>
                  <p:cNvPr id="4" name="Freeform 14"/>
                  <p:cNvSpPr>
                    <a:spLocks/>
                  </p:cNvSpPr>
                  <p:nvPr/>
                </p:nvSpPr>
                <p:spPr bwMode="auto">
                  <a:xfrm>
                    <a:off x="9773558" y="1450628"/>
                    <a:ext cx="9549675" cy="8511503"/>
                  </a:xfrm>
                  <a:custGeom>
                    <a:avLst/>
                    <a:gdLst/>
                    <a:ahLst/>
                    <a:cxnLst>
                      <a:cxn ang="0">
                        <a:pos x="2237" y="151"/>
                      </a:cxn>
                      <a:cxn ang="0">
                        <a:pos x="2276" y="261"/>
                      </a:cxn>
                      <a:cxn ang="0">
                        <a:pos x="2322" y="357"/>
                      </a:cxn>
                      <a:cxn ang="0">
                        <a:pos x="2443" y="630"/>
                      </a:cxn>
                      <a:cxn ang="0">
                        <a:pos x="2558" y="867"/>
                      </a:cxn>
                      <a:cxn ang="0">
                        <a:pos x="2609" y="1043"/>
                      </a:cxn>
                      <a:cxn ang="0">
                        <a:pos x="2799" y="1272"/>
                      </a:cxn>
                      <a:cxn ang="0">
                        <a:pos x="2966" y="1540"/>
                      </a:cxn>
                      <a:cxn ang="0">
                        <a:pos x="3347" y="2019"/>
                      </a:cxn>
                      <a:cxn ang="0">
                        <a:pos x="3455" y="2260"/>
                      </a:cxn>
                      <a:cxn ang="0">
                        <a:pos x="3566" y="2483"/>
                      </a:cxn>
                      <a:cxn ang="0">
                        <a:pos x="3754" y="2791"/>
                      </a:cxn>
                      <a:cxn ang="0">
                        <a:pos x="3841" y="2925"/>
                      </a:cxn>
                      <a:cxn ang="0">
                        <a:pos x="3855" y="3116"/>
                      </a:cxn>
                      <a:cxn ang="0">
                        <a:pos x="3815" y="3214"/>
                      </a:cxn>
                      <a:cxn ang="0">
                        <a:pos x="3658" y="3376"/>
                      </a:cxn>
                      <a:cxn ang="0">
                        <a:pos x="3375" y="3408"/>
                      </a:cxn>
                      <a:cxn ang="0">
                        <a:pos x="3138" y="3338"/>
                      </a:cxn>
                      <a:cxn ang="0">
                        <a:pos x="2934" y="3387"/>
                      </a:cxn>
                      <a:cxn ang="0">
                        <a:pos x="2792" y="3450"/>
                      </a:cxn>
                      <a:cxn ang="0">
                        <a:pos x="2620" y="3381"/>
                      </a:cxn>
                      <a:cxn ang="0">
                        <a:pos x="2475" y="3348"/>
                      </a:cxn>
                      <a:cxn ang="0">
                        <a:pos x="2358" y="3302"/>
                      </a:cxn>
                      <a:cxn ang="0">
                        <a:pos x="2247" y="3280"/>
                      </a:cxn>
                      <a:cxn ang="0">
                        <a:pos x="2218" y="3231"/>
                      </a:cxn>
                      <a:cxn ang="0">
                        <a:pos x="2117" y="3206"/>
                      </a:cxn>
                      <a:cxn ang="0">
                        <a:pos x="2006" y="3218"/>
                      </a:cxn>
                      <a:cxn ang="0">
                        <a:pos x="2096" y="3103"/>
                      </a:cxn>
                      <a:cxn ang="0">
                        <a:pos x="2025" y="3088"/>
                      </a:cxn>
                      <a:cxn ang="0">
                        <a:pos x="1819" y="3072"/>
                      </a:cxn>
                      <a:cxn ang="0">
                        <a:pos x="1647" y="3118"/>
                      </a:cxn>
                      <a:cxn ang="0">
                        <a:pos x="1590" y="3058"/>
                      </a:cxn>
                      <a:cxn ang="0">
                        <a:pos x="1454" y="3008"/>
                      </a:cxn>
                      <a:cxn ang="0">
                        <a:pos x="1369" y="3204"/>
                      </a:cxn>
                      <a:cxn ang="0">
                        <a:pos x="1111" y="3123"/>
                      </a:cxn>
                      <a:cxn ang="0">
                        <a:pos x="1201" y="2552"/>
                      </a:cxn>
                      <a:cxn ang="0">
                        <a:pos x="1237" y="2343"/>
                      </a:cxn>
                      <a:cxn ang="0">
                        <a:pos x="943" y="2222"/>
                      </a:cxn>
                      <a:cxn ang="0">
                        <a:pos x="793" y="2010"/>
                      </a:cxn>
                      <a:cxn ang="0">
                        <a:pos x="780" y="1934"/>
                      </a:cxn>
                      <a:cxn ang="0">
                        <a:pos x="806" y="1742"/>
                      </a:cxn>
                      <a:cxn ang="0">
                        <a:pos x="839" y="1507"/>
                      </a:cxn>
                      <a:cxn ang="0">
                        <a:pos x="641" y="1353"/>
                      </a:cxn>
                      <a:cxn ang="0">
                        <a:pos x="509" y="1177"/>
                      </a:cxn>
                      <a:cxn ang="0">
                        <a:pos x="349" y="1112"/>
                      </a:cxn>
                      <a:cxn ang="0">
                        <a:pos x="281" y="1086"/>
                      </a:cxn>
                      <a:cxn ang="0">
                        <a:pos x="192" y="970"/>
                      </a:cxn>
                      <a:cxn ang="0">
                        <a:pos x="0" y="722"/>
                      </a:cxn>
                      <a:cxn ang="0">
                        <a:pos x="314" y="625"/>
                      </a:cxn>
                      <a:cxn ang="0">
                        <a:pos x="529" y="607"/>
                      </a:cxn>
                      <a:cxn ang="0">
                        <a:pos x="843" y="602"/>
                      </a:cxn>
                      <a:cxn ang="0">
                        <a:pos x="1146" y="615"/>
                      </a:cxn>
                      <a:cxn ang="0">
                        <a:pos x="1342" y="644"/>
                      </a:cxn>
                      <a:cxn ang="0">
                        <a:pos x="1781" y="614"/>
                      </a:cxn>
                      <a:cxn ang="0">
                        <a:pos x="2077" y="301"/>
                      </a:cxn>
                    </a:cxnLst>
                    <a:rect l="0" t="0" r="r" b="b"/>
                    <a:pathLst>
                      <a:path w="3891" h="3467">
                        <a:moveTo>
                          <a:pt x="2158" y="0"/>
                        </a:moveTo>
                        <a:lnTo>
                          <a:pt x="2184" y="50"/>
                        </a:lnTo>
                        <a:lnTo>
                          <a:pt x="2222" y="101"/>
                        </a:lnTo>
                        <a:lnTo>
                          <a:pt x="2233" y="98"/>
                        </a:lnTo>
                        <a:lnTo>
                          <a:pt x="2247" y="128"/>
                        </a:lnTo>
                        <a:lnTo>
                          <a:pt x="2247" y="141"/>
                        </a:lnTo>
                        <a:lnTo>
                          <a:pt x="2237" y="151"/>
                        </a:lnTo>
                        <a:lnTo>
                          <a:pt x="2250" y="166"/>
                        </a:lnTo>
                        <a:lnTo>
                          <a:pt x="2248" y="176"/>
                        </a:lnTo>
                        <a:lnTo>
                          <a:pt x="2269" y="193"/>
                        </a:lnTo>
                        <a:lnTo>
                          <a:pt x="2258" y="217"/>
                        </a:lnTo>
                        <a:lnTo>
                          <a:pt x="2264" y="232"/>
                        </a:lnTo>
                        <a:lnTo>
                          <a:pt x="2279" y="235"/>
                        </a:lnTo>
                        <a:lnTo>
                          <a:pt x="2276" y="261"/>
                        </a:lnTo>
                        <a:lnTo>
                          <a:pt x="2294" y="275"/>
                        </a:lnTo>
                        <a:lnTo>
                          <a:pt x="2290" y="290"/>
                        </a:lnTo>
                        <a:lnTo>
                          <a:pt x="2303" y="297"/>
                        </a:lnTo>
                        <a:lnTo>
                          <a:pt x="2343" y="349"/>
                        </a:lnTo>
                        <a:lnTo>
                          <a:pt x="2335" y="359"/>
                        </a:lnTo>
                        <a:lnTo>
                          <a:pt x="2332" y="354"/>
                        </a:lnTo>
                        <a:lnTo>
                          <a:pt x="2322" y="357"/>
                        </a:lnTo>
                        <a:lnTo>
                          <a:pt x="2322" y="389"/>
                        </a:lnTo>
                        <a:lnTo>
                          <a:pt x="2390" y="493"/>
                        </a:lnTo>
                        <a:lnTo>
                          <a:pt x="2421" y="526"/>
                        </a:lnTo>
                        <a:lnTo>
                          <a:pt x="2410" y="533"/>
                        </a:lnTo>
                        <a:lnTo>
                          <a:pt x="2414" y="563"/>
                        </a:lnTo>
                        <a:lnTo>
                          <a:pt x="2443" y="604"/>
                        </a:lnTo>
                        <a:lnTo>
                          <a:pt x="2443" y="630"/>
                        </a:lnTo>
                        <a:lnTo>
                          <a:pt x="2483" y="666"/>
                        </a:lnTo>
                        <a:lnTo>
                          <a:pt x="2479" y="696"/>
                        </a:lnTo>
                        <a:lnTo>
                          <a:pt x="2498" y="729"/>
                        </a:lnTo>
                        <a:lnTo>
                          <a:pt x="2499" y="767"/>
                        </a:lnTo>
                        <a:lnTo>
                          <a:pt x="2561" y="856"/>
                        </a:lnTo>
                        <a:lnTo>
                          <a:pt x="2571" y="860"/>
                        </a:lnTo>
                        <a:lnTo>
                          <a:pt x="2558" y="867"/>
                        </a:lnTo>
                        <a:lnTo>
                          <a:pt x="2557" y="880"/>
                        </a:lnTo>
                        <a:lnTo>
                          <a:pt x="2593" y="929"/>
                        </a:lnTo>
                        <a:lnTo>
                          <a:pt x="2575" y="947"/>
                        </a:lnTo>
                        <a:lnTo>
                          <a:pt x="2586" y="981"/>
                        </a:lnTo>
                        <a:lnTo>
                          <a:pt x="2583" y="997"/>
                        </a:lnTo>
                        <a:lnTo>
                          <a:pt x="2593" y="1020"/>
                        </a:lnTo>
                        <a:lnTo>
                          <a:pt x="2609" y="1043"/>
                        </a:lnTo>
                        <a:lnTo>
                          <a:pt x="2622" y="1049"/>
                        </a:lnTo>
                        <a:lnTo>
                          <a:pt x="2639" y="1086"/>
                        </a:lnTo>
                        <a:lnTo>
                          <a:pt x="2665" y="1118"/>
                        </a:lnTo>
                        <a:lnTo>
                          <a:pt x="2694" y="1138"/>
                        </a:lnTo>
                        <a:lnTo>
                          <a:pt x="2705" y="1193"/>
                        </a:lnTo>
                        <a:lnTo>
                          <a:pt x="2779" y="1271"/>
                        </a:lnTo>
                        <a:lnTo>
                          <a:pt x="2799" y="1272"/>
                        </a:lnTo>
                        <a:lnTo>
                          <a:pt x="2789" y="1307"/>
                        </a:lnTo>
                        <a:lnTo>
                          <a:pt x="2857" y="1416"/>
                        </a:lnTo>
                        <a:lnTo>
                          <a:pt x="2887" y="1438"/>
                        </a:lnTo>
                        <a:lnTo>
                          <a:pt x="2885" y="1458"/>
                        </a:lnTo>
                        <a:lnTo>
                          <a:pt x="2944" y="1517"/>
                        </a:lnTo>
                        <a:lnTo>
                          <a:pt x="2959" y="1525"/>
                        </a:lnTo>
                        <a:lnTo>
                          <a:pt x="2966" y="1540"/>
                        </a:lnTo>
                        <a:lnTo>
                          <a:pt x="2957" y="1569"/>
                        </a:lnTo>
                        <a:lnTo>
                          <a:pt x="2992" y="1617"/>
                        </a:lnTo>
                        <a:lnTo>
                          <a:pt x="3037" y="1660"/>
                        </a:lnTo>
                        <a:lnTo>
                          <a:pt x="3041" y="1686"/>
                        </a:lnTo>
                        <a:lnTo>
                          <a:pt x="3211" y="1866"/>
                        </a:lnTo>
                        <a:lnTo>
                          <a:pt x="3279" y="1957"/>
                        </a:lnTo>
                        <a:lnTo>
                          <a:pt x="3347" y="2019"/>
                        </a:lnTo>
                        <a:lnTo>
                          <a:pt x="3341" y="2064"/>
                        </a:lnTo>
                        <a:lnTo>
                          <a:pt x="3331" y="2066"/>
                        </a:lnTo>
                        <a:lnTo>
                          <a:pt x="3321" y="2085"/>
                        </a:lnTo>
                        <a:lnTo>
                          <a:pt x="3323" y="2102"/>
                        </a:lnTo>
                        <a:lnTo>
                          <a:pt x="3367" y="2160"/>
                        </a:lnTo>
                        <a:lnTo>
                          <a:pt x="3447" y="2226"/>
                        </a:lnTo>
                        <a:lnTo>
                          <a:pt x="3455" y="2260"/>
                        </a:lnTo>
                        <a:lnTo>
                          <a:pt x="3437" y="2294"/>
                        </a:lnTo>
                        <a:lnTo>
                          <a:pt x="3460" y="2335"/>
                        </a:lnTo>
                        <a:lnTo>
                          <a:pt x="3455" y="2347"/>
                        </a:lnTo>
                        <a:lnTo>
                          <a:pt x="3479" y="2384"/>
                        </a:lnTo>
                        <a:lnTo>
                          <a:pt x="3472" y="2388"/>
                        </a:lnTo>
                        <a:lnTo>
                          <a:pt x="3504" y="2412"/>
                        </a:lnTo>
                        <a:lnTo>
                          <a:pt x="3566" y="2483"/>
                        </a:lnTo>
                        <a:lnTo>
                          <a:pt x="3586" y="2574"/>
                        </a:lnTo>
                        <a:lnTo>
                          <a:pt x="3672" y="2641"/>
                        </a:lnTo>
                        <a:lnTo>
                          <a:pt x="3674" y="2682"/>
                        </a:lnTo>
                        <a:lnTo>
                          <a:pt x="3690" y="2702"/>
                        </a:lnTo>
                        <a:lnTo>
                          <a:pt x="3702" y="2764"/>
                        </a:lnTo>
                        <a:lnTo>
                          <a:pt x="3736" y="2794"/>
                        </a:lnTo>
                        <a:lnTo>
                          <a:pt x="3754" y="2791"/>
                        </a:lnTo>
                        <a:lnTo>
                          <a:pt x="3763" y="2837"/>
                        </a:lnTo>
                        <a:lnTo>
                          <a:pt x="3775" y="2833"/>
                        </a:lnTo>
                        <a:lnTo>
                          <a:pt x="3792" y="2839"/>
                        </a:lnTo>
                        <a:lnTo>
                          <a:pt x="3792" y="2850"/>
                        </a:lnTo>
                        <a:lnTo>
                          <a:pt x="3808" y="2858"/>
                        </a:lnTo>
                        <a:lnTo>
                          <a:pt x="3802" y="2891"/>
                        </a:lnTo>
                        <a:lnTo>
                          <a:pt x="3841" y="2925"/>
                        </a:lnTo>
                        <a:lnTo>
                          <a:pt x="3841" y="2944"/>
                        </a:lnTo>
                        <a:lnTo>
                          <a:pt x="3852" y="2951"/>
                        </a:lnTo>
                        <a:lnTo>
                          <a:pt x="3826" y="2971"/>
                        </a:lnTo>
                        <a:lnTo>
                          <a:pt x="3839" y="3003"/>
                        </a:lnTo>
                        <a:lnTo>
                          <a:pt x="3824" y="3046"/>
                        </a:lnTo>
                        <a:lnTo>
                          <a:pt x="3834" y="3094"/>
                        </a:lnTo>
                        <a:lnTo>
                          <a:pt x="3855" y="3116"/>
                        </a:lnTo>
                        <a:lnTo>
                          <a:pt x="3873" y="3159"/>
                        </a:lnTo>
                        <a:lnTo>
                          <a:pt x="3883" y="3165"/>
                        </a:lnTo>
                        <a:lnTo>
                          <a:pt x="3877" y="3185"/>
                        </a:lnTo>
                        <a:lnTo>
                          <a:pt x="3891" y="3201"/>
                        </a:lnTo>
                        <a:lnTo>
                          <a:pt x="3891" y="3201"/>
                        </a:lnTo>
                        <a:lnTo>
                          <a:pt x="3815" y="3214"/>
                        </a:lnTo>
                        <a:lnTo>
                          <a:pt x="3815" y="3214"/>
                        </a:lnTo>
                        <a:lnTo>
                          <a:pt x="3782" y="3253"/>
                        </a:lnTo>
                        <a:lnTo>
                          <a:pt x="3737" y="3270"/>
                        </a:lnTo>
                        <a:lnTo>
                          <a:pt x="3687" y="3314"/>
                        </a:lnTo>
                        <a:lnTo>
                          <a:pt x="3687" y="3314"/>
                        </a:lnTo>
                        <a:lnTo>
                          <a:pt x="3658" y="3353"/>
                        </a:lnTo>
                        <a:lnTo>
                          <a:pt x="3658" y="3376"/>
                        </a:lnTo>
                        <a:lnTo>
                          <a:pt x="3658" y="3376"/>
                        </a:lnTo>
                        <a:lnTo>
                          <a:pt x="3687" y="3427"/>
                        </a:lnTo>
                        <a:lnTo>
                          <a:pt x="3568" y="3430"/>
                        </a:lnTo>
                        <a:lnTo>
                          <a:pt x="3568" y="3430"/>
                        </a:lnTo>
                        <a:lnTo>
                          <a:pt x="3521" y="3388"/>
                        </a:lnTo>
                        <a:lnTo>
                          <a:pt x="3468" y="3371"/>
                        </a:lnTo>
                        <a:lnTo>
                          <a:pt x="3421" y="3363"/>
                        </a:lnTo>
                        <a:lnTo>
                          <a:pt x="3375" y="3408"/>
                        </a:lnTo>
                        <a:lnTo>
                          <a:pt x="3357" y="3405"/>
                        </a:lnTo>
                        <a:lnTo>
                          <a:pt x="3302" y="3374"/>
                        </a:lnTo>
                        <a:lnTo>
                          <a:pt x="3241" y="3361"/>
                        </a:lnTo>
                        <a:lnTo>
                          <a:pt x="3221" y="3361"/>
                        </a:lnTo>
                        <a:lnTo>
                          <a:pt x="3181" y="3374"/>
                        </a:lnTo>
                        <a:lnTo>
                          <a:pt x="3169" y="3351"/>
                        </a:lnTo>
                        <a:lnTo>
                          <a:pt x="3138" y="3338"/>
                        </a:lnTo>
                        <a:lnTo>
                          <a:pt x="3138" y="3338"/>
                        </a:lnTo>
                        <a:lnTo>
                          <a:pt x="3122" y="3349"/>
                        </a:lnTo>
                        <a:lnTo>
                          <a:pt x="3086" y="3415"/>
                        </a:lnTo>
                        <a:lnTo>
                          <a:pt x="3086" y="3415"/>
                        </a:lnTo>
                        <a:lnTo>
                          <a:pt x="3068" y="3438"/>
                        </a:lnTo>
                        <a:lnTo>
                          <a:pt x="2996" y="3438"/>
                        </a:lnTo>
                        <a:lnTo>
                          <a:pt x="2934" y="3387"/>
                        </a:lnTo>
                        <a:lnTo>
                          <a:pt x="2884" y="3359"/>
                        </a:lnTo>
                        <a:lnTo>
                          <a:pt x="2848" y="3362"/>
                        </a:lnTo>
                        <a:lnTo>
                          <a:pt x="2836" y="3404"/>
                        </a:lnTo>
                        <a:lnTo>
                          <a:pt x="2838" y="3447"/>
                        </a:lnTo>
                        <a:lnTo>
                          <a:pt x="2832" y="3461"/>
                        </a:lnTo>
                        <a:lnTo>
                          <a:pt x="2818" y="3467"/>
                        </a:lnTo>
                        <a:lnTo>
                          <a:pt x="2792" y="3450"/>
                        </a:lnTo>
                        <a:lnTo>
                          <a:pt x="2763" y="3443"/>
                        </a:lnTo>
                        <a:lnTo>
                          <a:pt x="2728" y="3447"/>
                        </a:lnTo>
                        <a:lnTo>
                          <a:pt x="2673" y="3410"/>
                        </a:lnTo>
                        <a:lnTo>
                          <a:pt x="2652" y="3405"/>
                        </a:lnTo>
                        <a:lnTo>
                          <a:pt x="2652" y="3405"/>
                        </a:lnTo>
                        <a:lnTo>
                          <a:pt x="2620" y="3381"/>
                        </a:lnTo>
                        <a:lnTo>
                          <a:pt x="2620" y="3381"/>
                        </a:lnTo>
                        <a:lnTo>
                          <a:pt x="2609" y="3366"/>
                        </a:lnTo>
                        <a:lnTo>
                          <a:pt x="2609" y="3366"/>
                        </a:lnTo>
                        <a:lnTo>
                          <a:pt x="2571" y="3372"/>
                        </a:lnTo>
                        <a:lnTo>
                          <a:pt x="2571" y="3372"/>
                        </a:lnTo>
                        <a:lnTo>
                          <a:pt x="2547" y="3371"/>
                        </a:lnTo>
                        <a:lnTo>
                          <a:pt x="2475" y="3348"/>
                        </a:lnTo>
                        <a:lnTo>
                          <a:pt x="2475" y="3348"/>
                        </a:lnTo>
                        <a:lnTo>
                          <a:pt x="2446" y="3335"/>
                        </a:lnTo>
                        <a:lnTo>
                          <a:pt x="2411" y="3296"/>
                        </a:lnTo>
                        <a:lnTo>
                          <a:pt x="2381" y="3286"/>
                        </a:lnTo>
                        <a:lnTo>
                          <a:pt x="2375" y="3294"/>
                        </a:lnTo>
                        <a:lnTo>
                          <a:pt x="2375" y="3294"/>
                        </a:lnTo>
                        <a:lnTo>
                          <a:pt x="2358" y="3302"/>
                        </a:lnTo>
                        <a:lnTo>
                          <a:pt x="2358" y="3302"/>
                        </a:lnTo>
                        <a:lnTo>
                          <a:pt x="2299" y="3312"/>
                        </a:lnTo>
                        <a:lnTo>
                          <a:pt x="2284" y="3307"/>
                        </a:lnTo>
                        <a:lnTo>
                          <a:pt x="2279" y="3317"/>
                        </a:lnTo>
                        <a:lnTo>
                          <a:pt x="2264" y="3320"/>
                        </a:lnTo>
                        <a:lnTo>
                          <a:pt x="2250" y="3294"/>
                        </a:lnTo>
                        <a:lnTo>
                          <a:pt x="2250" y="3294"/>
                        </a:lnTo>
                        <a:lnTo>
                          <a:pt x="2247" y="3280"/>
                        </a:lnTo>
                        <a:lnTo>
                          <a:pt x="2247" y="3280"/>
                        </a:lnTo>
                        <a:lnTo>
                          <a:pt x="2225" y="3271"/>
                        </a:lnTo>
                        <a:lnTo>
                          <a:pt x="2225" y="3271"/>
                        </a:lnTo>
                        <a:lnTo>
                          <a:pt x="2218" y="3265"/>
                        </a:lnTo>
                        <a:lnTo>
                          <a:pt x="2218" y="3265"/>
                        </a:lnTo>
                        <a:lnTo>
                          <a:pt x="2218" y="3231"/>
                        </a:lnTo>
                        <a:lnTo>
                          <a:pt x="2218" y="3231"/>
                        </a:lnTo>
                        <a:lnTo>
                          <a:pt x="2220" y="3218"/>
                        </a:lnTo>
                        <a:lnTo>
                          <a:pt x="2220" y="3218"/>
                        </a:lnTo>
                        <a:lnTo>
                          <a:pt x="2202" y="3204"/>
                        </a:lnTo>
                        <a:lnTo>
                          <a:pt x="2176" y="3209"/>
                        </a:lnTo>
                        <a:lnTo>
                          <a:pt x="2133" y="3206"/>
                        </a:lnTo>
                        <a:lnTo>
                          <a:pt x="2133" y="3206"/>
                        </a:lnTo>
                        <a:lnTo>
                          <a:pt x="2117" y="3206"/>
                        </a:lnTo>
                        <a:lnTo>
                          <a:pt x="2096" y="3229"/>
                        </a:lnTo>
                        <a:lnTo>
                          <a:pt x="2096" y="3229"/>
                        </a:lnTo>
                        <a:lnTo>
                          <a:pt x="2070" y="3232"/>
                        </a:lnTo>
                        <a:lnTo>
                          <a:pt x="2060" y="3241"/>
                        </a:lnTo>
                        <a:lnTo>
                          <a:pt x="2060" y="3241"/>
                        </a:lnTo>
                        <a:lnTo>
                          <a:pt x="2048" y="3250"/>
                        </a:lnTo>
                        <a:lnTo>
                          <a:pt x="2006" y="3218"/>
                        </a:lnTo>
                        <a:lnTo>
                          <a:pt x="2006" y="3218"/>
                        </a:lnTo>
                        <a:lnTo>
                          <a:pt x="1995" y="3188"/>
                        </a:lnTo>
                        <a:lnTo>
                          <a:pt x="2022" y="3165"/>
                        </a:lnTo>
                        <a:lnTo>
                          <a:pt x="2022" y="3165"/>
                        </a:lnTo>
                        <a:lnTo>
                          <a:pt x="2052" y="3152"/>
                        </a:lnTo>
                        <a:lnTo>
                          <a:pt x="2052" y="3152"/>
                        </a:lnTo>
                        <a:lnTo>
                          <a:pt x="2096" y="3103"/>
                        </a:lnTo>
                        <a:lnTo>
                          <a:pt x="2097" y="3078"/>
                        </a:lnTo>
                        <a:lnTo>
                          <a:pt x="2087" y="3068"/>
                        </a:lnTo>
                        <a:lnTo>
                          <a:pt x="2070" y="3068"/>
                        </a:lnTo>
                        <a:lnTo>
                          <a:pt x="2045" y="3082"/>
                        </a:lnTo>
                        <a:lnTo>
                          <a:pt x="2045" y="3082"/>
                        </a:lnTo>
                        <a:lnTo>
                          <a:pt x="2025" y="3088"/>
                        </a:lnTo>
                        <a:lnTo>
                          <a:pt x="2025" y="3088"/>
                        </a:lnTo>
                        <a:lnTo>
                          <a:pt x="1995" y="3084"/>
                        </a:lnTo>
                        <a:lnTo>
                          <a:pt x="1969" y="3052"/>
                        </a:lnTo>
                        <a:lnTo>
                          <a:pt x="1930" y="3045"/>
                        </a:lnTo>
                        <a:lnTo>
                          <a:pt x="1894" y="3018"/>
                        </a:lnTo>
                        <a:lnTo>
                          <a:pt x="1851" y="3028"/>
                        </a:lnTo>
                        <a:lnTo>
                          <a:pt x="1830" y="3045"/>
                        </a:lnTo>
                        <a:lnTo>
                          <a:pt x="1819" y="3072"/>
                        </a:lnTo>
                        <a:lnTo>
                          <a:pt x="1806" y="3074"/>
                        </a:lnTo>
                        <a:lnTo>
                          <a:pt x="1753" y="3057"/>
                        </a:lnTo>
                        <a:lnTo>
                          <a:pt x="1724" y="3088"/>
                        </a:lnTo>
                        <a:lnTo>
                          <a:pt x="1686" y="3111"/>
                        </a:lnTo>
                        <a:lnTo>
                          <a:pt x="1686" y="3111"/>
                        </a:lnTo>
                        <a:lnTo>
                          <a:pt x="1647" y="3118"/>
                        </a:lnTo>
                        <a:lnTo>
                          <a:pt x="1647" y="3118"/>
                        </a:lnTo>
                        <a:lnTo>
                          <a:pt x="1611" y="3133"/>
                        </a:lnTo>
                        <a:lnTo>
                          <a:pt x="1611" y="3133"/>
                        </a:lnTo>
                        <a:lnTo>
                          <a:pt x="1596" y="3127"/>
                        </a:lnTo>
                        <a:lnTo>
                          <a:pt x="1596" y="3127"/>
                        </a:lnTo>
                        <a:lnTo>
                          <a:pt x="1590" y="3118"/>
                        </a:lnTo>
                        <a:lnTo>
                          <a:pt x="1590" y="3058"/>
                        </a:lnTo>
                        <a:lnTo>
                          <a:pt x="1590" y="3058"/>
                        </a:lnTo>
                        <a:lnTo>
                          <a:pt x="1558" y="2997"/>
                        </a:lnTo>
                        <a:lnTo>
                          <a:pt x="1558" y="2997"/>
                        </a:lnTo>
                        <a:lnTo>
                          <a:pt x="1522" y="2989"/>
                        </a:lnTo>
                        <a:lnTo>
                          <a:pt x="1522" y="2989"/>
                        </a:lnTo>
                        <a:lnTo>
                          <a:pt x="1482" y="2990"/>
                        </a:lnTo>
                        <a:lnTo>
                          <a:pt x="1454" y="3008"/>
                        </a:lnTo>
                        <a:lnTo>
                          <a:pt x="1454" y="3008"/>
                        </a:lnTo>
                        <a:lnTo>
                          <a:pt x="1412" y="3038"/>
                        </a:lnTo>
                        <a:lnTo>
                          <a:pt x="1404" y="3055"/>
                        </a:lnTo>
                        <a:lnTo>
                          <a:pt x="1408" y="3104"/>
                        </a:lnTo>
                        <a:lnTo>
                          <a:pt x="1421" y="3140"/>
                        </a:lnTo>
                        <a:lnTo>
                          <a:pt x="1414" y="3172"/>
                        </a:lnTo>
                        <a:lnTo>
                          <a:pt x="1378" y="3186"/>
                        </a:lnTo>
                        <a:lnTo>
                          <a:pt x="1369" y="3204"/>
                        </a:lnTo>
                        <a:lnTo>
                          <a:pt x="1358" y="3209"/>
                        </a:lnTo>
                        <a:lnTo>
                          <a:pt x="1316" y="3189"/>
                        </a:lnTo>
                        <a:lnTo>
                          <a:pt x="1261" y="3191"/>
                        </a:lnTo>
                        <a:lnTo>
                          <a:pt x="1235" y="3225"/>
                        </a:lnTo>
                        <a:lnTo>
                          <a:pt x="1195" y="3241"/>
                        </a:lnTo>
                        <a:lnTo>
                          <a:pt x="1123" y="3185"/>
                        </a:lnTo>
                        <a:lnTo>
                          <a:pt x="1111" y="3123"/>
                        </a:lnTo>
                        <a:lnTo>
                          <a:pt x="1111" y="3123"/>
                        </a:lnTo>
                        <a:lnTo>
                          <a:pt x="1123" y="2989"/>
                        </a:lnTo>
                        <a:lnTo>
                          <a:pt x="1111" y="2927"/>
                        </a:lnTo>
                        <a:lnTo>
                          <a:pt x="1140" y="2905"/>
                        </a:lnTo>
                        <a:lnTo>
                          <a:pt x="1134" y="2770"/>
                        </a:lnTo>
                        <a:lnTo>
                          <a:pt x="1195" y="2624"/>
                        </a:lnTo>
                        <a:lnTo>
                          <a:pt x="1201" y="2552"/>
                        </a:lnTo>
                        <a:lnTo>
                          <a:pt x="1166" y="2539"/>
                        </a:lnTo>
                        <a:lnTo>
                          <a:pt x="1152" y="2496"/>
                        </a:lnTo>
                        <a:lnTo>
                          <a:pt x="1202" y="2440"/>
                        </a:lnTo>
                        <a:lnTo>
                          <a:pt x="1208" y="2424"/>
                        </a:lnTo>
                        <a:lnTo>
                          <a:pt x="1245" y="2411"/>
                        </a:lnTo>
                        <a:lnTo>
                          <a:pt x="1260" y="2372"/>
                        </a:lnTo>
                        <a:lnTo>
                          <a:pt x="1237" y="2343"/>
                        </a:lnTo>
                        <a:lnTo>
                          <a:pt x="1229" y="2320"/>
                        </a:lnTo>
                        <a:lnTo>
                          <a:pt x="1189" y="2323"/>
                        </a:lnTo>
                        <a:lnTo>
                          <a:pt x="1175" y="2309"/>
                        </a:lnTo>
                        <a:lnTo>
                          <a:pt x="1133" y="2297"/>
                        </a:lnTo>
                        <a:lnTo>
                          <a:pt x="1068" y="2294"/>
                        </a:lnTo>
                        <a:lnTo>
                          <a:pt x="992" y="2228"/>
                        </a:lnTo>
                        <a:lnTo>
                          <a:pt x="943" y="2222"/>
                        </a:lnTo>
                        <a:lnTo>
                          <a:pt x="911" y="2196"/>
                        </a:lnTo>
                        <a:lnTo>
                          <a:pt x="869" y="2177"/>
                        </a:lnTo>
                        <a:lnTo>
                          <a:pt x="804" y="2203"/>
                        </a:lnTo>
                        <a:lnTo>
                          <a:pt x="781" y="2188"/>
                        </a:lnTo>
                        <a:lnTo>
                          <a:pt x="757" y="2151"/>
                        </a:lnTo>
                        <a:lnTo>
                          <a:pt x="787" y="2090"/>
                        </a:lnTo>
                        <a:lnTo>
                          <a:pt x="793" y="2010"/>
                        </a:lnTo>
                        <a:lnTo>
                          <a:pt x="765" y="2020"/>
                        </a:lnTo>
                        <a:lnTo>
                          <a:pt x="752" y="2017"/>
                        </a:lnTo>
                        <a:lnTo>
                          <a:pt x="739" y="2029"/>
                        </a:lnTo>
                        <a:lnTo>
                          <a:pt x="728" y="2026"/>
                        </a:lnTo>
                        <a:lnTo>
                          <a:pt x="731" y="1990"/>
                        </a:lnTo>
                        <a:lnTo>
                          <a:pt x="770" y="1957"/>
                        </a:lnTo>
                        <a:lnTo>
                          <a:pt x="780" y="1934"/>
                        </a:lnTo>
                        <a:lnTo>
                          <a:pt x="755" y="1872"/>
                        </a:lnTo>
                        <a:lnTo>
                          <a:pt x="755" y="1855"/>
                        </a:lnTo>
                        <a:lnTo>
                          <a:pt x="770" y="1836"/>
                        </a:lnTo>
                        <a:lnTo>
                          <a:pt x="767" y="1804"/>
                        </a:lnTo>
                        <a:lnTo>
                          <a:pt x="755" y="1784"/>
                        </a:lnTo>
                        <a:lnTo>
                          <a:pt x="765" y="1757"/>
                        </a:lnTo>
                        <a:lnTo>
                          <a:pt x="806" y="1742"/>
                        </a:lnTo>
                        <a:lnTo>
                          <a:pt x="839" y="1705"/>
                        </a:lnTo>
                        <a:lnTo>
                          <a:pt x="886" y="1695"/>
                        </a:lnTo>
                        <a:lnTo>
                          <a:pt x="898" y="1686"/>
                        </a:lnTo>
                        <a:lnTo>
                          <a:pt x="917" y="1615"/>
                        </a:lnTo>
                        <a:lnTo>
                          <a:pt x="901" y="1542"/>
                        </a:lnTo>
                        <a:lnTo>
                          <a:pt x="875" y="1513"/>
                        </a:lnTo>
                        <a:lnTo>
                          <a:pt x="839" y="1507"/>
                        </a:lnTo>
                        <a:lnTo>
                          <a:pt x="800" y="1489"/>
                        </a:lnTo>
                        <a:lnTo>
                          <a:pt x="799" y="1440"/>
                        </a:lnTo>
                        <a:lnTo>
                          <a:pt x="783" y="1428"/>
                        </a:lnTo>
                        <a:lnTo>
                          <a:pt x="725" y="1435"/>
                        </a:lnTo>
                        <a:lnTo>
                          <a:pt x="669" y="1408"/>
                        </a:lnTo>
                        <a:lnTo>
                          <a:pt x="647" y="1379"/>
                        </a:lnTo>
                        <a:lnTo>
                          <a:pt x="641" y="1353"/>
                        </a:lnTo>
                        <a:lnTo>
                          <a:pt x="634" y="1218"/>
                        </a:lnTo>
                        <a:lnTo>
                          <a:pt x="608" y="1183"/>
                        </a:lnTo>
                        <a:lnTo>
                          <a:pt x="595" y="1180"/>
                        </a:lnTo>
                        <a:lnTo>
                          <a:pt x="574" y="1202"/>
                        </a:lnTo>
                        <a:lnTo>
                          <a:pt x="561" y="1184"/>
                        </a:lnTo>
                        <a:lnTo>
                          <a:pt x="535" y="1173"/>
                        </a:lnTo>
                        <a:lnTo>
                          <a:pt x="509" y="1177"/>
                        </a:lnTo>
                        <a:lnTo>
                          <a:pt x="466" y="1192"/>
                        </a:lnTo>
                        <a:lnTo>
                          <a:pt x="444" y="1216"/>
                        </a:lnTo>
                        <a:lnTo>
                          <a:pt x="435" y="1212"/>
                        </a:lnTo>
                        <a:lnTo>
                          <a:pt x="401" y="1173"/>
                        </a:lnTo>
                        <a:lnTo>
                          <a:pt x="376" y="1169"/>
                        </a:lnTo>
                        <a:lnTo>
                          <a:pt x="355" y="1147"/>
                        </a:lnTo>
                        <a:lnTo>
                          <a:pt x="349" y="1112"/>
                        </a:lnTo>
                        <a:lnTo>
                          <a:pt x="359" y="1092"/>
                        </a:lnTo>
                        <a:lnTo>
                          <a:pt x="363" y="1052"/>
                        </a:lnTo>
                        <a:lnTo>
                          <a:pt x="384" y="1035"/>
                        </a:lnTo>
                        <a:lnTo>
                          <a:pt x="347" y="1019"/>
                        </a:lnTo>
                        <a:lnTo>
                          <a:pt x="337" y="1020"/>
                        </a:lnTo>
                        <a:lnTo>
                          <a:pt x="311" y="1043"/>
                        </a:lnTo>
                        <a:lnTo>
                          <a:pt x="281" y="1086"/>
                        </a:lnTo>
                        <a:lnTo>
                          <a:pt x="238" y="1089"/>
                        </a:lnTo>
                        <a:lnTo>
                          <a:pt x="209" y="1075"/>
                        </a:lnTo>
                        <a:lnTo>
                          <a:pt x="199" y="1058"/>
                        </a:lnTo>
                        <a:lnTo>
                          <a:pt x="202" y="1017"/>
                        </a:lnTo>
                        <a:lnTo>
                          <a:pt x="183" y="1023"/>
                        </a:lnTo>
                        <a:lnTo>
                          <a:pt x="180" y="1003"/>
                        </a:lnTo>
                        <a:lnTo>
                          <a:pt x="192" y="970"/>
                        </a:lnTo>
                        <a:lnTo>
                          <a:pt x="163" y="947"/>
                        </a:lnTo>
                        <a:lnTo>
                          <a:pt x="147" y="852"/>
                        </a:lnTo>
                        <a:lnTo>
                          <a:pt x="62" y="852"/>
                        </a:lnTo>
                        <a:lnTo>
                          <a:pt x="62" y="818"/>
                        </a:lnTo>
                        <a:lnTo>
                          <a:pt x="85" y="801"/>
                        </a:lnTo>
                        <a:lnTo>
                          <a:pt x="0" y="722"/>
                        </a:lnTo>
                        <a:lnTo>
                          <a:pt x="0" y="722"/>
                        </a:lnTo>
                        <a:lnTo>
                          <a:pt x="17" y="700"/>
                        </a:lnTo>
                        <a:lnTo>
                          <a:pt x="72" y="664"/>
                        </a:lnTo>
                        <a:lnTo>
                          <a:pt x="92" y="660"/>
                        </a:lnTo>
                        <a:lnTo>
                          <a:pt x="133" y="670"/>
                        </a:lnTo>
                        <a:lnTo>
                          <a:pt x="199" y="647"/>
                        </a:lnTo>
                        <a:lnTo>
                          <a:pt x="254" y="615"/>
                        </a:lnTo>
                        <a:lnTo>
                          <a:pt x="314" y="625"/>
                        </a:lnTo>
                        <a:lnTo>
                          <a:pt x="343" y="647"/>
                        </a:lnTo>
                        <a:lnTo>
                          <a:pt x="371" y="638"/>
                        </a:lnTo>
                        <a:lnTo>
                          <a:pt x="401" y="644"/>
                        </a:lnTo>
                        <a:lnTo>
                          <a:pt x="421" y="627"/>
                        </a:lnTo>
                        <a:lnTo>
                          <a:pt x="458" y="627"/>
                        </a:lnTo>
                        <a:lnTo>
                          <a:pt x="493" y="609"/>
                        </a:lnTo>
                        <a:lnTo>
                          <a:pt x="529" y="607"/>
                        </a:lnTo>
                        <a:lnTo>
                          <a:pt x="565" y="622"/>
                        </a:lnTo>
                        <a:lnTo>
                          <a:pt x="587" y="641"/>
                        </a:lnTo>
                        <a:lnTo>
                          <a:pt x="616" y="638"/>
                        </a:lnTo>
                        <a:lnTo>
                          <a:pt x="656" y="653"/>
                        </a:lnTo>
                        <a:lnTo>
                          <a:pt x="695" y="679"/>
                        </a:lnTo>
                        <a:lnTo>
                          <a:pt x="791" y="621"/>
                        </a:lnTo>
                        <a:lnTo>
                          <a:pt x="843" y="602"/>
                        </a:lnTo>
                        <a:lnTo>
                          <a:pt x="869" y="608"/>
                        </a:lnTo>
                        <a:lnTo>
                          <a:pt x="891" y="628"/>
                        </a:lnTo>
                        <a:lnTo>
                          <a:pt x="917" y="630"/>
                        </a:lnTo>
                        <a:lnTo>
                          <a:pt x="959" y="621"/>
                        </a:lnTo>
                        <a:lnTo>
                          <a:pt x="1006" y="634"/>
                        </a:lnTo>
                        <a:lnTo>
                          <a:pt x="1041" y="609"/>
                        </a:lnTo>
                        <a:lnTo>
                          <a:pt x="1146" y="615"/>
                        </a:lnTo>
                        <a:lnTo>
                          <a:pt x="1191" y="589"/>
                        </a:lnTo>
                        <a:lnTo>
                          <a:pt x="1202" y="596"/>
                        </a:lnTo>
                        <a:lnTo>
                          <a:pt x="1215" y="628"/>
                        </a:lnTo>
                        <a:lnTo>
                          <a:pt x="1257" y="673"/>
                        </a:lnTo>
                        <a:lnTo>
                          <a:pt x="1296" y="656"/>
                        </a:lnTo>
                        <a:lnTo>
                          <a:pt x="1327" y="653"/>
                        </a:lnTo>
                        <a:lnTo>
                          <a:pt x="1342" y="644"/>
                        </a:lnTo>
                        <a:lnTo>
                          <a:pt x="1365" y="612"/>
                        </a:lnTo>
                        <a:lnTo>
                          <a:pt x="1479" y="645"/>
                        </a:lnTo>
                        <a:lnTo>
                          <a:pt x="1510" y="637"/>
                        </a:lnTo>
                        <a:lnTo>
                          <a:pt x="1627" y="663"/>
                        </a:lnTo>
                        <a:lnTo>
                          <a:pt x="1679" y="656"/>
                        </a:lnTo>
                        <a:lnTo>
                          <a:pt x="1734" y="611"/>
                        </a:lnTo>
                        <a:lnTo>
                          <a:pt x="1781" y="614"/>
                        </a:lnTo>
                        <a:lnTo>
                          <a:pt x="1793" y="607"/>
                        </a:lnTo>
                        <a:lnTo>
                          <a:pt x="1846" y="553"/>
                        </a:lnTo>
                        <a:lnTo>
                          <a:pt x="1915" y="509"/>
                        </a:lnTo>
                        <a:lnTo>
                          <a:pt x="1939" y="471"/>
                        </a:lnTo>
                        <a:lnTo>
                          <a:pt x="1970" y="451"/>
                        </a:lnTo>
                        <a:lnTo>
                          <a:pt x="2038" y="385"/>
                        </a:lnTo>
                        <a:lnTo>
                          <a:pt x="2077" y="301"/>
                        </a:lnTo>
                        <a:lnTo>
                          <a:pt x="2073" y="275"/>
                        </a:lnTo>
                        <a:lnTo>
                          <a:pt x="2091" y="219"/>
                        </a:lnTo>
                        <a:lnTo>
                          <a:pt x="2083" y="56"/>
                        </a:lnTo>
                        <a:lnTo>
                          <a:pt x="2093" y="42"/>
                        </a:lnTo>
                        <a:lnTo>
                          <a:pt x="2158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4763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  <p:sp>
                <p:nvSpPr>
                  <p:cNvPr id="5" name="Freeform 15"/>
                  <p:cNvSpPr>
                    <a:spLocks/>
                  </p:cNvSpPr>
                  <p:nvPr/>
                </p:nvSpPr>
                <p:spPr bwMode="auto">
                  <a:xfrm>
                    <a:off x="10487761" y="8784063"/>
                    <a:ext cx="5794599" cy="6427808"/>
                  </a:xfrm>
                  <a:custGeom>
                    <a:avLst/>
                    <a:gdLst/>
                    <a:ahLst/>
                    <a:cxnLst>
                      <a:cxn ang="0">
                        <a:pos x="596" y="2280"/>
                      </a:cxn>
                      <a:cxn ang="0">
                        <a:pos x="418" y="2072"/>
                      </a:cxn>
                      <a:cxn ang="0">
                        <a:pos x="485" y="1787"/>
                      </a:cxn>
                      <a:cxn ang="0">
                        <a:pos x="383" y="1641"/>
                      </a:cxn>
                      <a:cxn ang="0">
                        <a:pos x="340" y="1648"/>
                      </a:cxn>
                      <a:cxn ang="0">
                        <a:pos x="277" y="1700"/>
                      </a:cxn>
                      <a:cxn ang="0">
                        <a:pos x="151" y="1602"/>
                      </a:cxn>
                      <a:cxn ang="0">
                        <a:pos x="171" y="1428"/>
                      </a:cxn>
                      <a:cxn ang="0">
                        <a:pos x="98" y="1226"/>
                      </a:cxn>
                      <a:cxn ang="0">
                        <a:pos x="176" y="912"/>
                      </a:cxn>
                      <a:cxn ang="0">
                        <a:pos x="98" y="859"/>
                      </a:cxn>
                      <a:cxn ang="0">
                        <a:pos x="49" y="716"/>
                      </a:cxn>
                      <a:cxn ang="0">
                        <a:pos x="117" y="684"/>
                      </a:cxn>
                      <a:cxn ang="0">
                        <a:pos x="217" y="576"/>
                      </a:cxn>
                      <a:cxn ang="0">
                        <a:pos x="364" y="429"/>
                      </a:cxn>
                      <a:cxn ang="0">
                        <a:pos x="625" y="370"/>
                      </a:cxn>
                      <a:cxn ang="0">
                        <a:pos x="833" y="196"/>
                      </a:cxn>
                      <a:cxn ang="0">
                        <a:pos x="1088" y="197"/>
                      </a:cxn>
                      <a:cxn ang="0">
                        <a:pos x="1164" y="19"/>
                      </a:cxn>
                      <a:cxn ang="0">
                        <a:pos x="1300" y="69"/>
                      </a:cxn>
                      <a:cxn ang="0">
                        <a:pos x="1357" y="129"/>
                      </a:cxn>
                      <a:cxn ang="0">
                        <a:pos x="1540" y="56"/>
                      </a:cxn>
                      <a:cxn ang="0">
                        <a:pos x="1735" y="99"/>
                      </a:cxn>
                      <a:cxn ang="0">
                        <a:pos x="1762" y="163"/>
                      </a:cxn>
                      <a:cxn ang="0">
                        <a:pos x="1758" y="261"/>
                      </a:cxn>
                      <a:cxn ang="0">
                        <a:pos x="1843" y="217"/>
                      </a:cxn>
                      <a:cxn ang="0">
                        <a:pos x="1928" y="242"/>
                      </a:cxn>
                      <a:cxn ang="0">
                        <a:pos x="1960" y="305"/>
                      </a:cxn>
                      <a:cxn ang="0">
                        <a:pos x="2068" y="313"/>
                      </a:cxn>
                      <a:cxn ang="0">
                        <a:pos x="2185" y="359"/>
                      </a:cxn>
                      <a:cxn ang="0">
                        <a:pos x="2330" y="392"/>
                      </a:cxn>
                      <a:cxn ang="0">
                        <a:pos x="2297" y="445"/>
                      </a:cxn>
                      <a:cxn ang="0">
                        <a:pos x="2232" y="503"/>
                      </a:cxn>
                      <a:cxn ang="0">
                        <a:pos x="2100" y="617"/>
                      </a:cxn>
                      <a:cxn ang="0">
                        <a:pos x="1973" y="778"/>
                      </a:cxn>
                      <a:cxn ang="0">
                        <a:pos x="1958" y="935"/>
                      </a:cxn>
                      <a:cxn ang="0">
                        <a:pos x="1886" y="950"/>
                      </a:cxn>
                      <a:cxn ang="0">
                        <a:pos x="1768" y="919"/>
                      </a:cxn>
                      <a:cxn ang="0">
                        <a:pos x="1638" y="854"/>
                      </a:cxn>
                      <a:cxn ang="0">
                        <a:pos x="1598" y="942"/>
                      </a:cxn>
                      <a:cxn ang="0">
                        <a:pos x="1457" y="903"/>
                      </a:cxn>
                      <a:cxn ang="0">
                        <a:pos x="1386" y="962"/>
                      </a:cxn>
                      <a:cxn ang="0">
                        <a:pos x="1355" y="1137"/>
                      </a:cxn>
                      <a:cxn ang="0">
                        <a:pos x="1232" y="1134"/>
                      </a:cxn>
                      <a:cxn ang="0">
                        <a:pos x="1092" y="1190"/>
                      </a:cxn>
                      <a:cxn ang="0">
                        <a:pos x="1023" y="1280"/>
                      </a:cxn>
                      <a:cxn ang="0">
                        <a:pos x="948" y="1366"/>
                      </a:cxn>
                      <a:cxn ang="0">
                        <a:pos x="901" y="1428"/>
                      </a:cxn>
                      <a:cxn ang="0">
                        <a:pos x="1033" y="1522"/>
                      </a:cxn>
                      <a:cxn ang="0">
                        <a:pos x="1026" y="1594"/>
                      </a:cxn>
                      <a:cxn ang="0">
                        <a:pos x="1022" y="1775"/>
                      </a:cxn>
                      <a:cxn ang="0">
                        <a:pos x="965" y="1963"/>
                      </a:cxn>
                      <a:cxn ang="0">
                        <a:pos x="1058" y="2026"/>
                      </a:cxn>
                      <a:cxn ang="0">
                        <a:pos x="1120" y="2087"/>
                      </a:cxn>
                      <a:cxn ang="0">
                        <a:pos x="1171" y="2114"/>
                      </a:cxn>
                      <a:cxn ang="0">
                        <a:pos x="1295" y="2117"/>
                      </a:cxn>
                      <a:cxn ang="0">
                        <a:pos x="1318" y="2221"/>
                      </a:cxn>
                      <a:cxn ang="0">
                        <a:pos x="1210" y="2314"/>
                      </a:cxn>
                      <a:cxn ang="0">
                        <a:pos x="1120" y="2535"/>
                      </a:cxn>
                      <a:cxn ang="0">
                        <a:pos x="948" y="2558"/>
                      </a:cxn>
                      <a:cxn ang="0">
                        <a:pos x="852" y="2617"/>
                      </a:cxn>
                      <a:cxn ang="0">
                        <a:pos x="751" y="2577"/>
                      </a:cxn>
                      <a:cxn ang="0">
                        <a:pos x="664" y="2522"/>
                      </a:cxn>
                    </a:cxnLst>
                    <a:rect l="0" t="0" r="r" b="b"/>
                    <a:pathLst>
                      <a:path w="2362" h="2617">
                        <a:moveTo>
                          <a:pt x="664" y="2522"/>
                        </a:moveTo>
                        <a:lnTo>
                          <a:pt x="647" y="2471"/>
                        </a:lnTo>
                        <a:lnTo>
                          <a:pt x="620" y="2415"/>
                        </a:lnTo>
                        <a:lnTo>
                          <a:pt x="581" y="2381"/>
                        </a:lnTo>
                        <a:lnTo>
                          <a:pt x="575" y="2330"/>
                        </a:lnTo>
                        <a:lnTo>
                          <a:pt x="575" y="2330"/>
                        </a:lnTo>
                        <a:lnTo>
                          <a:pt x="596" y="2280"/>
                        </a:lnTo>
                        <a:lnTo>
                          <a:pt x="591" y="2223"/>
                        </a:lnTo>
                        <a:lnTo>
                          <a:pt x="558" y="2167"/>
                        </a:lnTo>
                        <a:lnTo>
                          <a:pt x="558" y="2167"/>
                        </a:lnTo>
                        <a:lnTo>
                          <a:pt x="507" y="2173"/>
                        </a:lnTo>
                        <a:lnTo>
                          <a:pt x="488" y="2157"/>
                        </a:lnTo>
                        <a:lnTo>
                          <a:pt x="436" y="2138"/>
                        </a:lnTo>
                        <a:lnTo>
                          <a:pt x="418" y="2072"/>
                        </a:lnTo>
                        <a:lnTo>
                          <a:pt x="439" y="1960"/>
                        </a:lnTo>
                        <a:lnTo>
                          <a:pt x="439" y="1960"/>
                        </a:lnTo>
                        <a:lnTo>
                          <a:pt x="457" y="1859"/>
                        </a:lnTo>
                        <a:lnTo>
                          <a:pt x="457" y="1859"/>
                        </a:lnTo>
                        <a:lnTo>
                          <a:pt x="485" y="1831"/>
                        </a:lnTo>
                        <a:lnTo>
                          <a:pt x="507" y="1826"/>
                        </a:lnTo>
                        <a:lnTo>
                          <a:pt x="485" y="1787"/>
                        </a:lnTo>
                        <a:lnTo>
                          <a:pt x="471" y="1782"/>
                        </a:lnTo>
                        <a:lnTo>
                          <a:pt x="477" y="1754"/>
                        </a:lnTo>
                        <a:lnTo>
                          <a:pt x="445" y="1746"/>
                        </a:lnTo>
                        <a:lnTo>
                          <a:pt x="434" y="1732"/>
                        </a:lnTo>
                        <a:lnTo>
                          <a:pt x="429" y="1686"/>
                        </a:lnTo>
                        <a:lnTo>
                          <a:pt x="429" y="1686"/>
                        </a:lnTo>
                        <a:lnTo>
                          <a:pt x="383" y="1641"/>
                        </a:lnTo>
                        <a:lnTo>
                          <a:pt x="383" y="1641"/>
                        </a:lnTo>
                        <a:lnTo>
                          <a:pt x="333" y="1689"/>
                        </a:lnTo>
                        <a:lnTo>
                          <a:pt x="333" y="1684"/>
                        </a:lnTo>
                        <a:lnTo>
                          <a:pt x="333" y="1684"/>
                        </a:lnTo>
                        <a:lnTo>
                          <a:pt x="334" y="1673"/>
                        </a:lnTo>
                        <a:lnTo>
                          <a:pt x="334" y="1673"/>
                        </a:lnTo>
                        <a:lnTo>
                          <a:pt x="340" y="1648"/>
                        </a:lnTo>
                        <a:lnTo>
                          <a:pt x="314" y="1646"/>
                        </a:lnTo>
                        <a:lnTo>
                          <a:pt x="314" y="1646"/>
                        </a:lnTo>
                        <a:lnTo>
                          <a:pt x="304" y="1657"/>
                        </a:lnTo>
                        <a:lnTo>
                          <a:pt x="304" y="1657"/>
                        </a:lnTo>
                        <a:lnTo>
                          <a:pt x="287" y="1697"/>
                        </a:lnTo>
                        <a:lnTo>
                          <a:pt x="277" y="1700"/>
                        </a:lnTo>
                        <a:lnTo>
                          <a:pt x="277" y="1700"/>
                        </a:lnTo>
                        <a:lnTo>
                          <a:pt x="272" y="1696"/>
                        </a:lnTo>
                        <a:lnTo>
                          <a:pt x="272" y="1696"/>
                        </a:lnTo>
                        <a:lnTo>
                          <a:pt x="249" y="1601"/>
                        </a:lnTo>
                        <a:lnTo>
                          <a:pt x="179" y="1610"/>
                        </a:lnTo>
                        <a:lnTo>
                          <a:pt x="171" y="1599"/>
                        </a:lnTo>
                        <a:lnTo>
                          <a:pt x="158" y="1597"/>
                        </a:lnTo>
                        <a:lnTo>
                          <a:pt x="151" y="1602"/>
                        </a:lnTo>
                        <a:lnTo>
                          <a:pt x="151" y="1602"/>
                        </a:lnTo>
                        <a:lnTo>
                          <a:pt x="141" y="1617"/>
                        </a:lnTo>
                        <a:lnTo>
                          <a:pt x="141" y="1617"/>
                        </a:lnTo>
                        <a:lnTo>
                          <a:pt x="174" y="1507"/>
                        </a:lnTo>
                        <a:lnTo>
                          <a:pt x="155" y="1486"/>
                        </a:lnTo>
                        <a:lnTo>
                          <a:pt x="170" y="1454"/>
                        </a:lnTo>
                        <a:lnTo>
                          <a:pt x="171" y="1428"/>
                        </a:lnTo>
                        <a:lnTo>
                          <a:pt x="111" y="1424"/>
                        </a:lnTo>
                        <a:lnTo>
                          <a:pt x="104" y="1399"/>
                        </a:lnTo>
                        <a:lnTo>
                          <a:pt x="104" y="1399"/>
                        </a:lnTo>
                        <a:lnTo>
                          <a:pt x="104" y="1349"/>
                        </a:lnTo>
                        <a:lnTo>
                          <a:pt x="53" y="1287"/>
                        </a:lnTo>
                        <a:lnTo>
                          <a:pt x="92" y="1277"/>
                        </a:lnTo>
                        <a:lnTo>
                          <a:pt x="98" y="1226"/>
                        </a:lnTo>
                        <a:lnTo>
                          <a:pt x="98" y="1226"/>
                        </a:lnTo>
                        <a:lnTo>
                          <a:pt x="70" y="1186"/>
                        </a:lnTo>
                        <a:lnTo>
                          <a:pt x="160" y="1046"/>
                        </a:lnTo>
                        <a:lnTo>
                          <a:pt x="226" y="1052"/>
                        </a:lnTo>
                        <a:lnTo>
                          <a:pt x="255" y="1019"/>
                        </a:lnTo>
                        <a:lnTo>
                          <a:pt x="232" y="951"/>
                        </a:lnTo>
                        <a:lnTo>
                          <a:pt x="176" y="912"/>
                        </a:lnTo>
                        <a:lnTo>
                          <a:pt x="125" y="912"/>
                        </a:lnTo>
                        <a:lnTo>
                          <a:pt x="125" y="912"/>
                        </a:lnTo>
                        <a:lnTo>
                          <a:pt x="105" y="903"/>
                        </a:lnTo>
                        <a:lnTo>
                          <a:pt x="108" y="867"/>
                        </a:lnTo>
                        <a:lnTo>
                          <a:pt x="108" y="867"/>
                        </a:lnTo>
                        <a:lnTo>
                          <a:pt x="106" y="860"/>
                        </a:lnTo>
                        <a:lnTo>
                          <a:pt x="98" y="859"/>
                        </a:lnTo>
                        <a:lnTo>
                          <a:pt x="98" y="859"/>
                        </a:lnTo>
                        <a:lnTo>
                          <a:pt x="70" y="846"/>
                        </a:lnTo>
                        <a:lnTo>
                          <a:pt x="70" y="846"/>
                        </a:lnTo>
                        <a:lnTo>
                          <a:pt x="66" y="798"/>
                        </a:lnTo>
                        <a:lnTo>
                          <a:pt x="16" y="764"/>
                        </a:lnTo>
                        <a:lnTo>
                          <a:pt x="0" y="720"/>
                        </a:lnTo>
                        <a:lnTo>
                          <a:pt x="49" y="716"/>
                        </a:lnTo>
                        <a:lnTo>
                          <a:pt x="49" y="716"/>
                        </a:lnTo>
                        <a:lnTo>
                          <a:pt x="76" y="699"/>
                        </a:lnTo>
                        <a:lnTo>
                          <a:pt x="76" y="699"/>
                        </a:lnTo>
                        <a:lnTo>
                          <a:pt x="105" y="693"/>
                        </a:lnTo>
                        <a:lnTo>
                          <a:pt x="105" y="693"/>
                        </a:lnTo>
                        <a:lnTo>
                          <a:pt x="117" y="684"/>
                        </a:lnTo>
                        <a:lnTo>
                          <a:pt x="117" y="684"/>
                        </a:lnTo>
                        <a:lnTo>
                          <a:pt x="148" y="663"/>
                        </a:lnTo>
                        <a:lnTo>
                          <a:pt x="187" y="666"/>
                        </a:lnTo>
                        <a:lnTo>
                          <a:pt x="203" y="641"/>
                        </a:lnTo>
                        <a:lnTo>
                          <a:pt x="219" y="634"/>
                        </a:lnTo>
                        <a:lnTo>
                          <a:pt x="223" y="596"/>
                        </a:lnTo>
                        <a:lnTo>
                          <a:pt x="217" y="576"/>
                        </a:lnTo>
                        <a:lnTo>
                          <a:pt x="217" y="576"/>
                        </a:lnTo>
                        <a:lnTo>
                          <a:pt x="253" y="547"/>
                        </a:lnTo>
                        <a:lnTo>
                          <a:pt x="253" y="547"/>
                        </a:lnTo>
                        <a:lnTo>
                          <a:pt x="308" y="523"/>
                        </a:lnTo>
                        <a:lnTo>
                          <a:pt x="305" y="514"/>
                        </a:lnTo>
                        <a:lnTo>
                          <a:pt x="323" y="494"/>
                        </a:lnTo>
                        <a:lnTo>
                          <a:pt x="323" y="475"/>
                        </a:lnTo>
                        <a:lnTo>
                          <a:pt x="364" y="429"/>
                        </a:lnTo>
                        <a:lnTo>
                          <a:pt x="379" y="451"/>
                        </a:lnTo>
                        <a:lnTo>
                          <a:pt x="406" y="449"/>
                        </a:lnTo>
                        <a:lnTo>
                          <a:pt x="400" y="487"/>
                        </a:lnTo>
                        <a:lnTo>
                          <a:pt x="429" y="429"/>
                        </a:lnTo>
                        <a:lnTo>
                          <a:pt x="507" y="444"/>
                        </a:lnTo>
                        <a:lnTo>
                          <a:pt x="581" y="376"/>
                        </a:lnTo>
                        <a:lnTo>
                          <a:pt x="625" y="370"/>
                        </a:lnTo>
                        <a:lnTo>
                          <a:pt x="637" y="230"/>
                        </a:lnTo>
                        <a:lnTo>
                          <a:pt x="664" y="230"/>
                        </a:lnTo>
                        <a:lnTo>
                          <a:pt x="693" y="264"/>
                        </a:lnTo>
                        <a:lnTo>
                          <a:pt x="726" y="264"/>
                        </a:lnTo>
                        <a:lnTo>
                          <a:pt x="774" y="144"/>
                        </a:lnTo>
                        <a:lnTo>
                          <a:pt x="821" y="134"/>
                        </a:lnTo>
                        <a:lnTo>
                          <a:pt x="833" y="196"/>
                        </a:lnTo>
                        <a:lnTo>
                          <a:pt x="905" y="252"/>
                        </a:lnTo>
                        <a:lnTo>
                          <a:pt x="945" y="236"/>
                        </a:lnTo>
                        <a:lnTo>
                          <a:pt x="971" y="202"/>
                        </a:lnTo>
                        <a:lnTo>
                          <a:pt x="1026" y="200"/>
                        </a:lnTo>
                        <a:lnTo>
                          <a:pt x="1061" y="220"/>
                        </a:lnTo>
                        <a:lnTo>
                          <a:pt x="1079" y="215"/>
                        </a:lnTo>
                        <a:lnTo>
                          <a:pt x="1088" y="197"/>
                        </a:lnTo>
                        <a:lnTo>
                          <a:pt x="1124" y="183"/>
                        </a:lnTo>
                        <a:lnTo>
                          <a:pt x="1131" y="151"/>
                        </a:lnTo>
                        <a:lnTo>
                          <a:pt x="1118" y="115"/>
                        </a:lnTo>
                        <a:lnTo>
                          <a:pt x="1114" y="66"/>
                        </a:lnTo>
                        <a:lnTo>
                          <a:pt x="1122" y="49"/>
                        </a:lnTo>
                        <a:lnTo>
                          <a:pt x="1164" y="19"/>
                        </a:lnTo>
                        <a:lnTo>
                          <a:pt x="1164" y="19"/>
                        </a:lnTo>
                        <a:lnTo>
                          <a:pt x="1192" y="1"/>
                        </a:lnTo>
                        <a:lnTo>
                          <a:pt x="1232" y="0"/>
                        </a:lnTo>
                        <a:lnTo>
                          <a:pt x="1232" y="0"/>
                        </a:lnTo>
                        <a:lnTo>
                          <a:pt x="1268" y="8"/>
                        </a:lnTo>
                        <a:lnTo>
                          <a:pt x="1268" y="8"/>
                        </a:lnTo>
                        <a:lnTo>
                          <a:pt x="1300" y="69"/>
                        </a:lnTo>
                        <a:lnTo>
                          <a:pt x="1300" y="69"/>
                        </a:lnTo>
                        <a:lnTo>
                          <a:pt x="1300" y="129"/>
                        </a:lnTo>
                        <a:lnTo>
                          <a:pt x="1306" y="138"/>
                        </a:lnTo>
                        <a:lnTo>
                          <a:pt x="1306" y="138"/>
                        </a:lnTo>
                        <a:lnTo>
                          <a:pt x="1321" y="144"/>
                        </a:lnTo>
                        <a:lnTo>
                          <a:pt x="1321" y="144"/>
                        </a:lnTo>
                        <a:lnTo>
                          <a:pt x="1357" y="129"/>
                        </a:lnTo>
                        <a:lnTo>
                          <a:pt x="1357" y="129"/>
                        </a:lnTo>
                        <a:lnTo>
                          <a:pt x="1396" y="122"/>
                        </a:lnTo>
                        <a:lnTo>
                          <a:pt x="1396" y="122"/>
                        </a:lnTo>
                        <a:lnTo>
                          <a:pt x="1434" y="99"/>
                        </a:lnTo>
                        <a:lnTo>
                          <a:pt x="1463" y="68"/>
                        </a:lnTo>
                        <a:lnTo>
                          <a:pt x="1516" y="85"/>
                        </a:lnTo>
                        <a:lnTo>
                          <a:pt x="1529" y="83"/>
                        </a:lnTo>
                        <a:lnTo>
                          <a:pt x="1540" y="56"/>
                        </a:lnTo>
                        <a:lnTo>
                          <a:pt x="1561" y="39"/>
                        </a:lnTo>
                        <a:lnTo>
                          <a:pt x="1604" y="29"/>
                        </a:lnTo>
                        <a:lnTo>
                          <a:pt x="1640" y="56"/>
                        </a:lnTo>
                        <a:lnTo>
                          <a:pt x="1679" y="63"/>
                        </a:lnTo>
                        <a:lnTo>
                          <a:pt x="1705" y="95"/>
                        </a:lnTo>
                        <a:lnTo>
                          <a:pt x="1735" y="99"/>
                        </a:lnTo>
                        <a:lnTo>
                          <a:pt x="1735" y="99"/>
                        </a:lnTo>
                        <a:lnTo>
                          <a:pt x="1755" y="93"/>
                        </a:lnTo>
                        <a:lnTo>
                          <a:pt x="1755" y="93"/>
                        </a:lnTo>
                        <a:lnTo>
                          <a:pt x="1780" y="79"/>
                        </a:lnTo>
                        <a:lnTo>
                          <a:pt x="1797" y="79"/>
                        </a:lnTo>
                        <a:lnTo>
                          <a:pt x="1807" y="89"/>
                        </a:lnTo>
                        <a:lnTo>
                          <a:pt x="1806" y="114"/>
                        </a:lnTo>
                        <a:lnTo>
                          <a:pt x="1762" y="163"/>
                        </a:lnTo>
                        <a:lnTo>
                          <a:pt x="1762" y="163"/>
                        </a:lnTo>
                        <a:lnTo>
                          <a:pt x="1732" y="176"/>
                        </a:lnTo>
                        <a:lnTo>
                          <a:pt x="1732" y="176"/>
                        </a:lnTo>
                        <a:lnTo>
                          <a:pt x="1705" y="199"/>
                        </a:lnTo>
                        <a:lnTo>
                          <a:pt x="1716" y="229"/>
                        </a:lnTo>
                        <a:lnTo>
                          <a:pt x="1716" y="229"/>
                        </a:lnTo>
                        <a:lnTo>
                          <a:pt x="1758" y="261"/>
                        </a:lnTo>
                        <a:lnTo>
                          <a:pt x="1770" y="252"/>
                        </a:lnTo>
                        <a:lnTo>
                          <a:pt x="1770" y="252"/>
                        </a:lnTo>
                        <a:lnTo>
                          <a:pt x="1780" y="243"/>
                        </a:lnTo>
                        <a:lnTo>
                          <a:pt x="1806" y="240"/>
                        </a:lnTo>
                        <a:lnTo>
                          <a:pt x="1806" y="240"/>
                        </a:lnTo>
                        <a:lnTo>
                          <a:pt x="1827" y="217"/>
                        </a:lnTo>
                        <a:lnTo>
                          <a:pt x="1843" y="217"/>
                        </a:lnTo>
                        <a:lnTo>
                          <a:pt x="1843" y="217"/>
                        </a:lnTo>
                        <a:lnTo>
                          <a:pt x="1886" y="220"/>
                        </a:lnTo>
                        <a:lnTo>
                          <a:pt x="1912" y="215"/>
                        </a:lnTo>
                        <a:lnTo>
                          <a:pt x="1930" y="229"/>
                        </a:lnTo>
                        <a:lnTo>
                          <a:pt x="1930" y="229"/>
                        </a:lnTo>
                        <a:lnTo>
                          <a:pt x="1928" y="242"/>
                        </a:lnTo>
                        <a:lnTo>
                          <a:pt x="1928" y="242"/>
                        </a:lnTo>
                        <a:lnTo>
                          <a:pt x="1928" y="276"/>
                        </a:lnTo>
                        <a:lnTo>
                          <a:pt x="1928" y="276"/>
                        </a:lnTo>
                        <a:lnTo>
                          <a:pt x="1935" y="282"/>
                        </a:lnTo>
                        <a:lnTo>
                          <a:pt x="1935" y="282"/>
                        </a:lnTo>
                        <a:lnTo>
                          <a:pt x="1957" y="291"/>
                        </a:lnTo>
                        <a:lnTo>
                          <a:pt x="1957" y="291"/>
                        </a:lnTo>
                        <a:lnTo>
                          <a:pt x="1960" y="305"/>
                        </a:lnTo>
                        <a:lnTo>
                          <a:pt x="1960" y="305"/>
                        </a:lnTo>
                        <a:lnTo>
                          <a:pt x="1974" y="331"/>
                        </a:lnTo>
                        <a:lnTo>
                          <a:pt x="1989" y="328"/>
                        </a:lnTo>
                        <a:lnTo>
                          <a:pt x="1994" y="318"/>
                        </a:lnTo>
                        <a:lnTo>
                          <a:pt x="2009" y="323"/>
                        </a:lnTo>
                        <a:lnTo>
                          <a:pt x="2068" y="313"/>
                        </a:lnTo>
                        <a:lnTo>
                          <a:pt x="2068" y="313"/>
                        </a:lnTo>
                        <a:lnTo>
                          <a:pt x="2085" y="305"/>
                        </a:lnTo>
                        <a:lnTo>
                          <a:pt x="2085" y="305"/>
                        </a:lnTo>
                        <a:lnTo>
                          <a:pt x="2091" y="297"/>
                        </a:lnTo>
                        <a:lnTo>
                          <a:pt x="2121" y="307"/>
                        </a:lnTo>
                        <a:lnTo>
                          <a:pt x="2156" y="346"/>
                        </a:lnTo>
                        <a:lnTo>
                          <a:pt x="2185" y="359"/>
                        </a:lnTo>
                        <a:lnTo>
                          <a:pt x="2185" y="359"/>
                        </a:lnTo>
                        <a:lnTo>
                          <a:pt x="2257" y="382"/>
                        </a:lnTo>
                        <a:lnTo>
                          <a:pt x="2281" y="383"/>
                        </a:lnTo>
                        <a:lnTo>
                          <a:pt x="2281" y="383"/>
                        </a:lnTo>
                        <a:lnTo>
                          <a:pt x="2319" y="377"/>
                        </a:lnTo>
                        <a:lnTo>
                          <a:pt x="2319" y="377"/>
                        </a:lnTo>
                        <a:lnTo>
                          <a:pt x="2330" y="392"/>
                        </a:lnTo>
                        <a:lnTo>
                          <a:pt x="2330" y="392"/>
                        </a:lnTo>
                        <a:lnTo>
                          <a:pt x="2362" y="416"/>
                        </a:lnTo>
                        <a:lnTo>
                          <a:pt x="2339" y="439"/>
                        </a:lnTo>
                        <a:lnTo>
                          <a:pt x="2339" y="439"/>
                        </a:lnTo>
                        <a:lnTo>
                          <a:pt x="2322" y="455"/>
                        </a:lnTo>
                        <a:lnTo>
                          <a:pt x="2314" y="451"/>
                        </a:lnTo>
                        <a:lnTo>
                          <a:pt x="2314" y="451"/>
                        </a:lnTo>
                        <a:lnTo>
                          <a:pt x="2297" y="445"/>
                        </a:lnTo>
                        <a:lnTo>
                          <a:pt x="2297" y="445"/>
                        </a:lnTo>
                        <a:lnTo>
                          <a:pt x="2284" y="451"/>
                        </a:lnTo>
                        <a:lnTo>
                          <a:pt x="2284" y="451"/>
                        </a:lnTo>
                        <a:lnTo>
                          <a:pt x="2258" y="490"/>
                        </a:lnTo>
                        <a:lnTo>
                          <a:pt x="2242" y="497"/>
                        </a:lnTo>
                        <a:lnTo>
                          <a:pt x="2242" y="497"/>
                        </a:lnTo>
                        <a:lnTo>
                          <a:pt x="2232" y="503"/>
                        </a:lnTo>
                        <a:lnTo>
                          <a:pt x="2232" y="503"/>
                        </a:lnTo>
                        <a:lnTo>
                          <a:pt x="2173" y="560"/>
                        </a:lnTo>
                        <a:lnTo>
                          <a:pt x="2123" y="576"/>
                        </a:lnTo>
                        <a:lnTo>
                          <a:pt x="2123" y="576"/>
                        </a:lnTo>
                        <a:lnTo>
                          <a:pt x="2108" y="598"/>
                        </a:lnTo>
                        <a:lnTo>
                          <a:pt x="2108" y="598"/>
                        </a:lnTo>
                        <a:lnTo>
                          <a:pt x="2100" y="617"/>
                        </a:lnTo>
                        <a:lnTo>
                          <a:pt x="2045" y="647"/>
                        </a:lnTo>
                        <a:lnTo>
                          <a:pt x="2042" y="663"/>
                        </a:lnTo>
                        <a:lnTo>
                          <a:pt x="2016" y="690"/>
                        </a:lnTo>
                        <a:lnTo>
                          <a:pt x="1987" y="749"/>
                        </a:lnTo>
                        <a:lnTo>
                          <a:pt x="1987" y="749"/>
                        </a:lnTo>
                        <a:lnTo>
                          <a:pt x="1973" y="778"/>
                        </a:lnTo>
                        <a:lnTo>
                          <a:pt x="1973" y="778"/>
                        </a:lnTo>
                        <a:lnTo>
                          <a:pt x="1971" y="801"/>
                        </a:lnTo>
                        <a:lnTo>
                          <a:pt x="1996" y="813"/>
                        </a:lnTo>
                        <a:lnTo>
                          <a:pt x="1996" y="813"/>
                        </a:lnTo>
                        <a:lnTo>
                          <a:pt x="2004" y="827"/>
                        </a:lnTo>
                        <a:lnTo>
                          <a:pt x="2004" y="827"/>
                        </a:lnTo>
                        <a:lnTo>
                          <a:pt x="2009" y="864"/>
                        </a:lnTo>
                        <a:lnTo>
                          <a:pt x="1958" y="935"/>
                        </a:lnTo>
                        <a:lnTo>
                          <a:pt x="1958" y="935"/>
                        </a:lnTo>
                        <a:lnTo>
                          <a:pt x="1932" y="939"/>
                        </a:lnTo>
                        <a:lnTo>
                          <a:pt x="1932" y="939"/>
                        </a:lnTo>
                        <a:lnTo>
                          <a:pt x="1895" y="942"/>
                        </a:lnTo>
                        <a:lnTo>
                          <a:pt x="1895" y="942"/>
                        </a:lnTo>
                        <a:lnTo>
                          <a:pt x="1886" y="950"/>
                        </a:lnTo>
                        <a:lnTo>
                          <a:pt x="1886" y="950"/>
                        </a:lnTo>
                        <a:lnTo>
                          <a:pt x="1870" y="967"/>
                        </a:lnTo>
                        <a:lnTo>
                          <a:pt x="1826" y="967"/>
                        </a:lnTo>
                        <a:lnTo>
                          <a:pt x="1826" y="967"/>
                        </a:lnTo>
                        <a:lnTo>
                          <a:pt x="1797" y="974"/>
                        </a:lnTo>
                        <a:lnTo>
                          <a:pt x="1787" y="970"/>
                        </a:lnTo>
                        <a:lnTo>
                          <a:pt x="1787" y="970"/>
                        </a:lnTo>
                        <a:lnTo>
                          <a:pt x="1768" y="919"/>
                        </a:lnTo>
                        <a:lnTo>
                          <a:pt x="1742" y="882"/>
                        </a:lnTo>
                        <a:lnTo>
                          <a:pt x="1683" y="849"/>
                        </a:lnTo>
                        <a:lnTo>
                          <a:pt x="1663" y="813"/>
                        </a:lnTo>
                        <a:lnTo>
                          <a:pt x="1663" y="813"/>
                        </a:lnTo>
                        <a:lnTo>
                          <a:pt x="1643" y="836"/>
                        </a:lnTo>
                        <a:lnTo>
                          <a:pt x="1638" y="854"/>
                        </a:lnTo>
                        <a:lnTo>
                          <a:pt x="1638" y="854"/>
                        </a:lnTo>
                        <a:lnTo>
                          <a:pt x="1633" y="867"/>
                        </a:lnTo>
                        <a:lnTo>
                          <a:pt x="1612" y="873"/>
                        </a:lnTo>
                        <a:lnTo>
                          <a:pt x="1608" y="921"/>
                        </a:lnTo>
                        <a:lnTo>
                          <a:pt x="1608" y="921"/>
                        </a:lnTo>
                        <a:lnTo>
                          <a:pt x="1604" y="932"/>
                        </a:lnTo>
                        <a:lnTo>
                          <a:pt x="1604" y="932"/>
                        </a:lnTo>
                        <a:lnTo>
                          <a:pt x="1598" y="942"/>
                        </a:lnTo>
                        <a:lnTo>
                          <a:pt x="1504" y="918"/>
                        </a:lnTo>
                        <a:lnTo>
                          <a:pt x="1494" y="911"/>
                        </a:lnTo>
                        <a:lnTo>
                          <a:pt x="1494" y="911"/>
                        </a:lnTo>
                        <a:lnTo>
                          <a:pt x="1487" y="899"/>
                        </a:lnTo>
                        <a:lnTo>
                          <a:pt x="1487" y="899"/>
                        </a:lnTo>
                        <a:lnTo>
                          <a:pt x="1468" y="892"/>
                        </a:lnTo>
                        <a:lnTo>
                          <a:pt x="1457" y="903"/>
                        </a:lnTo>
                        <a:lnTo>
                          <a:pt x="1457" y="903"/>
                        </a:lnTo>
                        <a:lnTo>
                          <a:pt x="1432" y="925"/>
                        </a:lnTo>
                        <a:lnTo>
                          <a:pt x="1432" y="925"/>
                        </a:lnTo>
                        <a:lnTo>
                          <a:pt x="1412" y="960"/>
                        </a:lnTo>
                        <a:lnTo>
                          <a:pt x="1412" y="960"/>
                        </a:lnTo>
                        <a:lnTo>
                          <a:pt x="1386" y="962"/>
                        </a:lnTo>
                        <a:lnTo>
                          <a:pt x="1386" y="962"/>
                        </a:lnTo>
                        <a:lnTo>
                          <a:pt x="1357" y="931"/>
                        </a:lnTo>
                        <a:lnTo>
                          <a:pt x="1349" y="937"/>
                        </a:lnTo>
                        <a:lnTo>
                          <a:pt x="1300" y="1050"/>
                        </a:lnTo>
                        <a:lnTo>
                          <a:pt x="1300" y="1050"/>
                        </a:lnTo>
                        <a:lnTo>
                          <a:pt x="1297" y="1058"/>
                        </a:lnTo>
                        <a:lnTo>
                          <a:pt x="1297" y="1058"/>
                        </a:lnTo>
                        <a:lnTo>
                          <a:pt x="1355" y="1137"/>
                        </a:lnTo>
                        <a:lnTo>
                          <a:pt x="1357" y="1151"/>
                        </a:lnTo>
                        <a:lnTo>
                          <a:pt x="1336" y="1153"/>
                        </a:lnTo>
                        <a:lnTo>
                          <a:pt x="1275" y="1135"/>
                        </a:lnTo>
                        <a:lnTo>
                          <a:pt x="1275" y="1135"/>
                        </a:lnTo>
                        <a:lnTo>
                          <a:pt x="1254" y="1122"/>
                        </a:lnTo>
                        <a:lnTo>
                          <a:pt x="1232" y="1134"/>
                        </a:lnTo>
                        <a:lnTo>
                          <a:pt x="1232" y="1134"/>
                        </a:lnTo>
                        <a:lnTo>
                          <a:pt x="1193" y="1115"/>
                        </a:lnTo>
                        <a:lnTo>
                          <a:pt x="1193" y="1115"/>
                        </a:lnTo>
                        <a:lnTo>
                          <a:pt x="1173" y="1104"/>
                        </a:lnTo>
                        <a:lnTo>
                          <a:pt x="1173" y="1104"/>
                        </a:lnTo>
                        <a:lnTo>
                          <a:pt x="1151" y="1146"/>
                        </a:lnTo>
                        <a:lnTo>
                          <a:pt x="1121" y="1171"/>
                        </a:lnTo>
                        <a:lnTo>
                          <a:pt x="1092" y="1190"/>
                        </a:lnTo>
                        <a:lnTo>
                          <a:pt x="1056" y="1192"/>
                        </a:lnTo>
                        <a:lnTo>
                          <a:pt x="1056" y="1192"/>
                        </a:lnTo>
                        <a:lnTo>
                          <a:pt x="1045" y="1197"/>
                        </a:lnTo>
                        <a:lnTo>
                          <a:pt x="1045" y="1197"/>
                        </a:lnTo>
                        <a:lnTo>
                          <a:pt x="1014" y="1239"/>
                        </a:lnTo>
                        <a:lnTo>
                          <a:pt x="1023" y="1280"/>
                        </a:lnTo>
                        <a:lnTo>
                          <a:pt x="1023" y="1280"/>
                        </a:lnTo>
                        <a:lnTo>
                          <a:pt x="1014" y="1292"/>
                        </a:lnTo>
                        <a:lnTo>
                          <a:pt x="1014" y="1292"/>
                        </a:lnTo>
                        <a:lnTo>
                          <a:pt x="975" y="1326"/>
                        </a:lnTo>
                        <a:lnTo>
                          <a:pt x="975" y="1326"/>
                        </a:lnTo>
                        <a:lnTo>
                          <a:pt x="965" y="1340"/>
                        </a:lnTo>
                        <a:lnTo>
                          <a:pt x="965" y="1340"/>
                        </a:lnTo>
                        <a:lnTo>
                          <a:pt x="948" y="1366"/>
                        </a:lnTo>
                        <a:lnTo>
                          <a:pt x="934" y="1367"/>
                        </a:lnTo>
                        <a:lnTo>
                          <a:pt x="934" y="1367"/>
                        </a:lnTo>
                        <a:lnTo>
                          <a:pt x="905" y="1373"/>
                        </a:lnTo>
                        <a:lnTo>
                          <a:pt x="905" y="1373"/>
                        </a:lnTo>
                        <a:lnTo>
                          <a:pt x="890" y="1392"/>
                        </a:lnTo>
                        <a:lnTo>
                          <a:pt x="888" y="1408"/>
                        </a:lnTo>
                        <a:lnTo>
                          <a:pt x="901" y="1428"/>
                        </a:lnTo>
                        <a:lnTo>
                          <a:pt x="997" y="1448"/>
                        </a:lnTo>
                        <a:lnTo>
                          <a:pt x="1019" y="1470"/>
                        </a:lnTo>
                        <a:lnTo>
                          <a:pt x="1016" y="1487"/>
                        </a:lnTo>
                        <a:lnTo>
                          <a:pt x="1016" y="1487"/>
                        </a:lnTo>
                        <a:lnTo>
                          <a:pt x="1023" y="1514"/>
                        </a:lnTo>
                        <a:lnTo>
                          <a:pt x="1033" y="1522"/>
                        </a:lnTo>
                        <a:lnTo>
                          <a:pt x="1033" y="1522"/>
                        </a:lnTo>
                        <a:lnTo>
                          <a:pt x="1063" y="1535"/>
                        </a:lnTo>
                        <a:lnTo>
                          <a:pt x="1069" y="1546"/>
                        </a:lnTo>
                        <a:lnTo>
                          <a:pt x="1062" y="1578"/>
                        </a:lnTo>
                        <a:lnTo>
                          <a:pt x="1062" y="1578"/>
                        </a:lnTo>
                        <a:lnTo>
                          <a:pt x="1059" y="1588"/>
                        </a:lnTo>
                        <a:lnTo>
                          <a:pt x="1059" y="1588"/>
                        </a:lnTo>
                        <a:lnTo>
                          <a:pt x="1026" y="1594"/>
                        </a:lnTo>
                        <a:lnTo>
                          <a:pt x="1026" y="1594"/>
                        </a:lnTo>
                        <a:lnTo>
                          <a:pt x="1019" y="1617"/>
                        </a:lnTo>
                        <a:lnTo>
                          <a:pt x="1019" y="1617"/>
                        </a:lnTo>
                        <a:lnTo>
                          <a:pt x="1023" y="1682"/>
                        </a:lnTo>
                        <a:lnTo>
                          <a:pt x="1012" y="1731"/>
                        </a:lnTo>
                        <a:lnTo>
                          <a:pt x="1022" y="1752"/>
                        </a:lnTo>
                        <a:lnTo>
                          <a:pt x="1022" y="1775"/>
                        </a:lnTo>
                        <a:lnTo>
                          <a:pt x="999" y="1811"/>
                        </a:lnTo>
                        <a:lnTo>
                          <a:pt x="1023" y="1869"/>
                        </a:lnTo>
                        <a:lnTo>
                          <a:pt x="1023" y="1869"/>
                        </a:lnTo>
                        <a:lnTo>
                          <a:pt x="1032" y="1875"/>
                        </a:lnTo>
                        <a:lnTo>
                          <a:pt x="1032" y="1875"/>
                        </a:lnTo>
                        <a:lnTo>
                          <a:pt x="1013" y="1921"/>
                        </a:lnTo>
                        <a:lnTo>
                          <a:pt x="965" y="1963"/>
                        </a:lnTo>
                        <a:lnTo>
                          <a:pt x="965" y="1963"/>
                        </a:lnTo>
                        <a:lnTo>
                          <a:pt x="964" y="2040"/>
                        </a:lnTo>
                        <a:lnTo>
                          <a:pt x="971" y="2053"/>
                        </a:lnTo>
                        <a:lnTo>
                          <a:pt x="1003" y="2072"/>
                        </a:lnTo>
                        <a:lnTo>
                          <a:pt x="1003" y="2072"/>
                        </a:lnTo>
                        <a:lnTo>
                          <a:pt x="1036" y="2052"/>
                        </a:lnTo>
                        <a:lnTo>
                          <a:pt x="1058" y="2026"/>
                        </a:lnTo>
                        <a:lnTo>
                          <a:pt x="1065" y="2026"/>
                        </a:lnTo>
                        <a:lnTo>
                          <a:pt x="1073" y="2052"/>
                        </a:lnTo>
                        <a:lnTo>
                          <a:pt x="1112" y="2066"/>
                        </a:lnTo>
                        <a:lnTo>
                          <a:pt x="1118" y="2078"/>
                        </a:lnTo>
                        <a:lnTo>
                          <a:pt x="1118" y="2078"/>
                        </a:lnTo>
                        <a:lnTo>
                          <a:pt x="1120" y="2087"/>
                        </a:lnTo>
                        <a:lnTo>
                          <a:pt x="1120" y="2087"/>
                        </a:lnTo>
                        <a:lnTo>
                          <a:pt x="1137" y="2092"/>
                        </a:lnTo>
                        <a:lnTo>
                          <a:pt x="1137" y="2092"/>
                        </a:lnTo>
                        <a:lnTo>
                          <a:pt x="1151" y="2107"/>
                        </a:lnTo>
                        <a:lnTo>
                          <a:pt x="1151" y="2107"/>
                        </a:lnTo>
                        <a:lnTo>
                          <a:pt x="1157" y="2115"/>
                        </a:lnTo>
                        <a:lnTo>
                          <a:pt x="1171" y="2114"/>
                        </a:lnTo>
                        <a:lnTo>
                          <a:pt x="1171" y="2114"/>
                        </a:lnTo>
                        <a:lnTo>
                          <a:pt x="1208" y="2098"/>
                        </a:lnTo>
                        <a:lnTo>
                          <a:pt x="1208" y="2098"/>
                        </a:lnTo>
                        <a:lnTo>
                          <a:pt x="1248" y="2085"/>
                        </a:lnTo>
                        <a:lnTo>
                          <a:pt x="1284" y="2097"/>
                        </a:lnTo>
                        <a:lnTo>
                          <a:pt x="1284" y="2097"/>
                        </a:lnTo>
                        <a:lnTo>
                          <a:pt x="1295" y="2117"/>
                        </a:lnTo>
                        <a:lnTo>
                          <a:pt x="1295" y="2117"/>
                        </a:lnTo>
                        <a:lnTo>
                          <a:pt x="1290" y="2136"/>
                        </a:lnTo>
                        <a:lnTo>
                          <a:pt x="1298" y="2173"/>
                        </a:lnTo>
                        <a:lnTo>
                          <a:pt x="1298" y="2173"/>
                        </a:lnTo>
                        <a:lnTo>
                          <a:pt x="1308" y="2196"/>
                        </a:lnTo>
                        <a:lnTo>
                          <a:pt x="1321" y="2206"/>
                        </a:lnTo>
                        <a:lnTo>
                          <a:pt x="1321" y="2206"/>
                        </a:lnTo>
                        <a:lnTo>
                          <a:pt x="1318" y="2221"/>
                        </a:lnTo>
                        <a:lnTo>
                          <a:pt x="1298" y="2231"/>
                        </a:lnTo>
                        <a:lnTo>
                          <a:pt x="1254" y="2205"/>
                        </a:lnTo>
                        <a:lnTo>
                          <a:pt x="1210" y="2231"/>
                        </a:lnTo>
                        <a:lnTo>
                          <a:pt x="1199" y="2245"/>
                        </a:lnTo>
                        <a:lnTo>
                          <a:pt x="1189" y="2261"/>
                        </a:lnTo>
                        <a:lnTo>
                          <a:pt x="1190" y="2283"/>
                        </a:lnTo>
                        <a:lnTo>
                          <a:pt x="1210" y="2314"/>
                        </a:lnTo>
                        <a:lnTo>
                          <a:pt x="1202" y="2340"/>
                        </a:lnTo>
                        <a:lnTo>
                          <a:pt x="1203" y="2379"/>
                        </a:lnTo>
                        <a:lnTo>
                          <a:pt x="1171" y="2405"/>
                        </a:lnTo>
                        <a:lnTo>
                          <a:pt x="1174" y="2422"/>
                        </a:lnTo>
                        <a:lnTo>
                          <a:pt x="1157" y="2453"/>
                        </a:lnTo>
                        <a:lnTo>
                          <a:pt x="1153" y="2489"/>
                        </a:lnTo>
                        <a:lnTo>
                          <a:pt x="1120" y="2535"/>
                        </a:lnTo>
                        <a:lnTo>
                          <a:pt x="1107" y="2541"/>
                        </a:lnTo>
                        <a:lnTo>
                          <a:pt x="1091" y="2529"/>
                        </a:lnTo>
                        <a:lnTo>
                          <a:pt x="1068" y="2533"/>
                        </a:lnTo>
                        <a:lnTo>
                          <a:pt x="1000" y="2600"/>
                        </a:lnTo>
                        <a:lnTo>
                          <a:pt x="964" y="2559"/>
                        </a:lnTo>
                        <a:lnTo>
                          <a:pt x="948" y="2558"/>
                        </a:lnTo>
                        <a:lnTo>
                          <a:pt x="948" y="2558"/>
                        </a:lnTo>
                        <a:lnTo>
                          <a:pt x="922" y="2566"/>
                        </a:lnTo>
                        <a:lnTo>
                          <a:pt x="922" y="2566"/>
                        </a:lnTo>
                        <a:lnTo>
                          <a:pt x="873" y="2595"/>
                        </a:lnTo>
                        <a:lnTo>
                          <a:pt x="873" y="2595"/>
                        </a:lnTo>
                        <a:lnTo>
                          <a:pt x="857" y="2601"/>
                        </a:lnTo>
                        <a:lnTo>
                          <a:pt x="857" y="2601"/>
                        </a:lnTo>
                        <a:lnTo>
                          <a:pt x="852" y="2617"/>
                        </a:lnTo>
                        <a:lnTo>
                          <a:pt x="852" y="2617"/>
                        </a:lnTo>
                        <a:lnTo>
                          <a:pt x="804" y="2617"/>
                        </a:lnTo>
                        <a:lnTo>
                          <a:pt x="801" y="2601"/>
                        </a:lnTo>
                        <a:lnTo>
                          <a:pt x="801" y="2601"/>
                        </a:lnTo>
                        <a:lnTo>
                          <a:pt x="771" y="2582"/>
                        </a:lnTo>
                        <a:lnTo>
                          <a:pt x="771" y="2582"/>
                        </a:lnTo>
                        <a:lnTo>
                          <a:pt x="751" y="2577"/>
                        </a:lnTo>
                        <a:lnTo>
                          <a:pt x="751" y="2577"/>
                        </a:lnTo>
                        <a:lnTo>
                          <a:pt x="709" y="2566"/>
                        </a:lnTo>
                        <a:lnTo>
                          <a:pt x="709" y="2566"/>
                        </a:lnTo>
                        <a:lnTo>
                          <a:pt x="697" y="2556"/>
                        </a:lnTo>
                        <a:lnTo>
                          <a:pt x="697" y="2556"/>
                        </a:lnTo>
                        <a:lnTo>
                          <a:pt x="679" y="2516"/>
                        </a:lnTo>
                        <a:lnTo>
                          <a:pt x="664" y="25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4763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  <p:sp>
                <p:nvSpPr>
                  <p:cNvPr id="6" name="Freeform 16"/>
                  <p:cNvSpPr>
                    <a:spLocks noEditPoints="1"/>
                  </p:cNvSpPr>
                  <p:nvPr/>
                </p:nvSpPr>
                <p:spPr bwMode="auto">
                  <a:xfrm>
                    <a:off x="5694516" y="9586614"/>
                    <a:ext cx="6420445" cy="5787234"/>
                  </a:xfrm>
                  <a:custGeom>
                    <a:avLst/>
                    <a:gdLst/>
                    <a:ahLst/>
                    <a:cxnLst>
                      <a:cxn ang="0">
                        <a:pos x="425" y="1528"/>
                      </a:cxn>
                      <a:cxn ang="0">
                        <a:pos x="533" y="1481"/>
                      </a:cxn>
                      <a:cxn ang="0">
                        <a:pos x="529" y="1436"/>
                      </a:cxn>
                      <a:cxn ang="0">
                        <a:pos x="489" y="1205"/>
                      </a:cxn>
                      <a:cxn ang="0">
                        <a:pos x="551" y="1364"/>
                      </a:cxn>
                      <a:cxn ang="0">
                        <a:pos x="458" y="1362"/>
                      </a:cxn>
                      <a:cxn ang="0">
                        <a:pos x="381" y="1303"/>
                      </a:cxn>
                      <a:cxn ang="0">
                        <a:pos x="366" y="1172"/>
                      </a:cxn>
                      <a:cxn ang="0">
                        <a:pos x="432" y="982"/>
                      </a:cxn>
                      <a:cxn ang="0">
                        <a:pos x="470" y="1142"/>
                      </a:cxn>
                      <a:cxn ang="0">
                        <a:pos x="577" y="24"/>
                      </a:cxn>
                      <a:cxn ang="0">
                        <a:pos x="1005" y="152"/>
                      </a:cxn>
                      <a:cxn ang="0">
                        <a:pos x="1198" y="351"/>
                      </a:cxn>
                      <a:cxn ang="0">
                        <a:pos x="1574" y="355"/>
                      </a:cxn>
                      <a:cxn ang="0">
                        <a:pos x="2019" y="473"/>
                      </a:cxn>
                      <a:cxn ang="0">
                        <a:pos x="2181" y="727"/>
                      </a:cxn>
                      <a:cxn ang="0">
                        <a:pos x="1776" y="862"/>
                      </a:cxn>
                      <a:cxn ang="0">
                        <a:pos x="1851" y="1331"/>
                      </a:cxn>
                      <a:cxn ang="0">
                        <a:pos x="2039" y="1848"/>
                      </a:cxn>
                      <a:cxn ang="0">
                        <a:pos x="2225" y="1865"/>
                      </a:cxn>
                      <a:cxn ang="0">
                        <a:pos x="2534" y="2056"/>
                      </a:cxn>
                      <a:cxn ang="0">
                        <a:pos x="2436" y="2275"/>
                      </a:cxn>
                      <a:cxn ang="0">
                        <a:pos x="2163" y="2213"/>
                      </a:cxn>
                      <a:cxn ang="0">
                        <a:pos x="1791" y="2110"/>
                      </a:cxn>
                      <a:cxn ang="0">
                        <a:pos x="1489" y="1946"/>
                      </a:cxn>
                      <a:cxn ang="0">
                        <a:pos x="1062" y="2223"/>
                      </a:cxn>
                      <a:cxn ang="0">
                        <a:pos x="886" y="2131"/>
                      </a:cxn>
                      <a:cxn ang="0">
                        <a:pos x="852" y="2043"/>
                      </a:cxn>
                      <a:cxn ang="0">
                        <a:pos x="649" y="1907"/>
                      </a:cxn>
                      <a:cxn ang="0">
                        <a:pos x="742" y="1695"/>
                      </a:cxn>
                      <a:cxn ang="0">
                        <a:pos x="683" y="1561"/>
                      </a:cxn>
                      <a:cxn ang="0">
                        <a:pos x="651" y="1351"/>
                      </a:cxn>
                      <a:cxn ang="0">
                        <a:pos x="833" y="1254"/>
                      </a:cxn>
                      <a:cxn ang="0">
                        <a:pos x="702" y="1313"/>
                      </a:cxn>
                      <a:cxn ang="0">
                        <a:pos x="706" y="1156"/>
                      </a:cxn>
                      <a:cxn ang="0">
                        <a:pos x="598" y="1015"/>
                      </a:cxn>
                      <a:cxn ang="0">
                        <a:pos x="310" y="1032"/>
                      </a:cxn>
                      <a:cxn ang="0">
                        <a:pos x="259" y="831"/>
                      </a:cxn>
                      <a:cxn ang="0">
                        <a:pos x="291" y="723"/>
                      </a:cxn>
                      <a:cxn ang="0">
                        <a:pos x="164" y="787"/>
                      </a:cxn>
                      <a:cxn ang="0">
                        <a:pos x="71" y="780"/>
                      </a:cxn>
                      <a:cxn ang="0">
                        <a:pos x="190" y="728"/>
                      </a:cxn>
                      <a:cxn ang="0">
                        <a:pos x="92" y="648"/>
                      </a:cxn>
                      <a:cxn ang="0">
                        <a:pos x="19" y="717"/>
                      </a:cxn>
                      <a:cxn ang="0">
                        <a:pos x="2" y="629"/>
                      </a:cxn>
                      <a:cxn ang="0">
                        <a:pos x="65" y="527"/>
                      </a:cxn>
                      <a:cxn ang="0">
                        <a:pos x="94" y="499"/>
                      </a:cxn>
                      <a:cxn ang="0">
                        <a:pos x="140" y="519"/>
                      </a:cxn>
                      <a:cxn ang="0">
                        <a:pos x="111" y="385"/>
                      </a:cxn>
                      <a:cxn ang="0">
                        <a:pos x="182" y="339"/>
                      </a:cxn>
                      <a:cxn ang="0">
                        <a:pos x="303" y="241"/>
                      </a:cxn>
                      <a:cxn ang="0">
                        <a:pos x="336" y="228"/>
                      </a:cxn>
                      <a:cxn ang="0">
                        <a:pos x="350" y="380"/>
                      </a:cxn>
                      <a:cxn ang="0">
                        <a:pos x="293" y="511"/>
                      </a:cxn>
                      <a:cxn ang="0">
                        <a:pos x="324" y="537"/>
                      </a:cxn>
                      <a:cxn ang="0">
                        <a:pos x="352" y="475"/>
                      </a:cxn>
                      <a:cxn ang="0">
                        <a:pos x="431" y="400"/>
                      </a:cxn>
                      <a:cxn ang="0">
                        <a:pos x="536" y="336"/>
                      </a:cxn>
                      <a:cxn ang="0">
                        <a:pos x="489" y="276"/>
                      </a:cxn>
                      <a:cxn ang="0">
                        <a:pos x="379" y="224"/>
                      </a:cxn>
                      <a:cxn ang="0">
                        <a:pos x="444" y="175"/>
                      </a:cxn>
                      <a:cxn ang="0">
                        <a:pos x="467" y="104"/>
                      </a:cxn>
                      <a:cxn ang="0">
                        <a:pos x="650" y="12"/>
                      </a:cxn>
                    </a:cxnLst>
                    <a:rect l="0" t="0" r="r" b="b"/>
                    <a:pathLst>
                      <a:path w="2617" h="2360">
                        <a:moveTo>
                          <a:pt x="428" y="1544"/>
                        </a:moveTo>
                        <a:lnTo>
                          <a:pt x="425" y="1560"/>
                        </a:lnTo>
                        <a:lnTo>
                          <a:pt x="402" y="1548"/>
                        </a:lnTo>
                        <a:lnTo>
                          <a:pt x="394" y="1561"/>
                        </a:lnTo>
                        <a:lnTo>
                          <a:pt x="389" y="1535"/>
                        </a:lnTo>
                        <a:lnTo>
                          <a:pt x="408" y="1522"/>
                        </a:lnTo>
                        <a:lnTo>
                          <a:pt x="409" y="1498"/>
                        </a:lnTo>
                        <a:lnTo>
                          <a:pt x="409" y="1498"/>
                        </a:lnTo>
                        <a:lnTo>
                          <a:pt x="421" y="1498"/>
                        </a:lnTo>
                        <a:lnTo>
                          <a:pt x="425" y="1528"/>
                        </a:lnTo>
                        <a:lnTo>
                          <a:pt x="441" y="1541"/>
                        </a:lnTo>
                        <a:lnTo>
                          <a:pt x="428" y="1544"/>
                        </a:lnTo>
                        <a:close/>
                        <a:moveTo>
                          <a:pt x="558" y="1457"/>
                        </a:moveTo>
                        <a:lnTo>
                          <a:pt x="545" y="1472"/>
                        </a:lnTo>
                        <a:lnTo>
                          <a:pt x="566" y="1482"/>
                        </a:lnTo>
                        <a:lnTo>
                          <a:pt x="594" y="1485"/>
                        </a:lnTo>
                        <a:lnTo>
                          <a:pt x="591" y="1502"/>
                        </a:lnTo>
                        <a:lnTo>
                          <a:pt x="566" y="1499"/>
                        </a:lnTo>
                        <a:lnTo>
                          <a:pt x="562" y="1488"/>
                        </a:lnTo>
                        <a:lnTo>
                          <a:pt x="533" y="1481"/>
                        </a:lnTo>
                        <a:lnTo>
                          <a:pt x="503" y="1481"/>
                        </a:lnTo>
                        <a:lnTo>
                          <a:pt x="496" y="1470"/>
                        </a:lnTo>
                        <a:lnTo>
                          <a:pt x="474" y="1478"/>
                        </a:lnTo>
                        <a:lnTo>
                          <a:pt x="463" y="1473"/>
                        </a:lnTo>
                        <a:lnTo>
                          <a:pt x="463" y="1455"/>
                        </a:lnTo>
                        <a:lnTo>
                          <a:pt x="476" y="1445"/>
                        </a:lnTo>
                        <a:lnTo>
                          <a:pt x="502" y="1453"/>
                        </a:lnTo>
                        <a:lnTo>
                          <a:pt x="520" y="1469"/>
                        </a:lnTo>
                        <a:lnTo>
                          <a:pt x="512" y="1443"/>
                        </a:lnTo>
                        <a:lnTo>
                          <a:pt x="529" y="1436"/>
                        </a:lnTo>
                        <a:lnTo>
                          <a:pt x="529" y="1436"/>
                        </a:lnTo>
                        <a:lnTo>
                          <a:pt x="546" y="1437"/>
                        </a:lnTo>
                        <a:lnTo>
                          <a:pt x="549" y="1456"/>
                        </a:lnTo>
                        <a:lnTo>
                          <a:pt x="558" y="1457"/>
                        </a:lnTo>
                        <a:close/>
                        <a:moveTo>
                          <a:pt x="455" y="1158"/>
                        </a:moveTo>
                        <a:lnTo>
                          <a:pt x="460" y="1163"/>
                        </a:lnTo>
                        <a:lnTo>
                          <a:pt x="480" y="1162"/>
                        </a:lnTo>
                        <a:lnTo>
                          <a:pt x="494" y="1179"/>
                        </a:lnTo>
                        <a:lnTo>
                          <a:pt x="499" y="1200"/>
                        </a:lnTo>
                        <a:lnTo>
                          <a:pt x="489" y="1205"/>
                        </a:lnTo>
                        <a:lnTo>
                          <a:pt x="489" y="1215"/>
                        </a:lnTo>
                        <a:lnTo>
                          <a:pt x="509" y="1210"/>
                        </a:lnTo>
                        <a:lnTo>
                          <a:pt x="506" y="1243"/>
                        </a:lnTo>
                        <a:lnTo>
                          <a:pt x="522" y="1269"/>
                        </a:lnTo>
                        <a:lnTo>
                          <a:pt x="503" y="1295"/>
                        </a:lnTo>
                        <a:lnTo>
                          <a:pt x="517" y="1298"/>
                        </a:lnTo>
                        <a:lnTo>
                          <a:pt x="530" y="1323"/>
                        </a:lnTo>
                        <a:lnTo>
                          <a:pt x="546" y="1325"/>
                        </a:lnTo>
                        <a:lnTo>
                          <a:pt x="542" y="1344"/>
                        </a:lnTo>
                        <a:lnTo>
                          <a:pt x="551" y="1364"/>
                        </a:lnTo>
                        <a:lnTo>
                          <a:pt x="528" y="1383"/>
                        </a:lnTo>
                        <a:lnTo>
                          <a:pt x="538" y="1407"/>
                        </a:lnTo>
                        <a:lnTo>
                          <a:pt x="523" y="1408"/>
                        </a:lnTo>
                        <a:lnTo>
                          <a:pt x="526" y="1401"/>
                        </a:lnTo>
                        <a:lnTo>
                          <a:pt x="520" y="1393"/>
                        </a:lnTo>
                        <a:lnTo>
                          <a:pt x="512" y="1398"/>
                        </a:lnTo>
                        <a:lnTo>
                          <a:pt x="509" y="1377"/>
                        </a:lnTo>
                        <a:lnTo>
                          <a:pt x="487" y="1377"/>
                        </a:lnTo>
                        <a:lnTo>
                          <a:pt x="493" y="1364"/>
                        </a:lnTo>
                        <a:lnTo>
                          <a:pt x="458" y="1362"/>
                        </a:lnTo>
                        <a:lnTo>
                          <a:pt x="458" y="1374"/>
                        </a:lnTo>
                        <a:lnTo>
                          <a:pt x="441" y="1383"/>
                        </a:lnTo>
                        <a:lnTo>
                          <a:pt x="432" y="1371"/>
                        </a:lnTo>
                        <a:lnTo>
                          <a:pt x="425" y="1372"/>
                        </a:lnTo>
                        <a:lnTo>
                          <a:pt x="422" y="1355"/>
                        </a:lnTo>
                        <a:lnTo>
                          <a:pt x="411" y="1355"/>
                        </a:lnTo>
                        <a:lnTo>
                          <a:pt x="421" y="1322"/>
                        </a:lnTo>
                        <a:lnTo>
                          <a:pt x="385" y="1325"/>
                        </a:lnTo>
                        <a:lnTo>
                          <a:pt x="376" y="1315"/>
                        </a:lnTo>
                        <a:lnTo>
                          <a:pt x="381" y="1303"/>
                        </a:lnTo>
                        <a:lnTo>
                          <a:pt x="375" y="1285"/>
                        </a:lnTo>
                        <a:lnTo>
                          <a:pt x="388" y="1254"/>
                        </a:lnTo>
                        <a:lnTo>
                          <a:pt x="363" y="1261"/>
                        </a:lnTo>
                        <a:lnTo>
                          <a:pt x="365" y="1253"/>
                        </a:lnTo>
                        <a:lnTo>
                          <a:pt x="378" y="1247"/>
                        </a:lnTo>
                        <a:lnTo>
                          <a:pt x="382" y="1210"/>
                        </a:lnTo>
                        <a:lnTo>
                          <a:pt x="382" y="1198"/>
                        </a:lnTo>
                        <a:lnTo>
                          <a:pt x="370" y="1192"/>
                        </a:lnTo>
                        <a:lnTo>
                          <a:pt x="376" y="1176"/>
                        </a:lnTo>
                        <a:lnTo>
                          <a:pt x="366" y="1172"/>
                        </a:lnTo>
                        <a:lnTo>
                          <a:pt x="372" y="1078"/>
                        </a:lnTo>
                        <a:lnTo>
                          <a:pt x="346" y="1045"/>
                        </a:lnTo>
                        <a:lnTo>
                          <a:pt x="343" y="1018"/>
                        </a:lnTo>
                        <a:lnTo>
                          <a:pt x="359" y="1002"/>
                        </a:lnTo>
                        <a:lnTo>
                          <a:pt x="359" y="988"/>
                        </a:lnTo>
                        <a:lnTo>
                          <a:pt x="409" y="950"/>
                        </a:lnTo>
                        <a:lnTo>
                          <a:pt x="409" y="950"/>
                        </a:lnTo>
                        <a:lnTo>
                          <a:pt x="417" y="947"/>
                        </a:lnTo>
                        <a:lnTo>
                          <a:pt x="434" y="962"/>
                        </a:lnTo>
                        <a:lnTo>
                          <a:pt x="432" y="982"/>
                        </a:lnTo>
                        <a:lnTo>
                          <a:pt x="447" y="993"/>
                        </a:lnTo>
                        <a:lnTo>
                          <a:pt x="444" y="1006"/>
                        </a:lnTo>
                        <a:lnTo>
                          <a:pt x="451" y="1008"/>
                        </a:lnTo>
                        <a:lnTo>
                          <a:pt x="450" y="1028"/>
                        </a:lnTo>
                        <a:lnTo>
                          <a:pt x="425" y="1037"/>
                        </a:lnTo>
                        <a:lnTo>
                          <a:pt x="422" y="1047"/>
                        </a:lnTo>
                        <a:lnTo>
                          <a:pt x="450" y="1058"/>
                        </a:lnTo>
                        <a:lnTo>
                          <a:pt x="455" y="1090"/>
                        </a:lnTo>
                        <a:lnTo>
                          <a:pt x="451" y="1117"/>
                        </a:lnTo>
                        <a:lnTo>
                          <a:pt x="470" y="1142"/>
                        </a:lnTo>
                        <a:lnTo>
                          <a:pt x="467" y="1152"/>
                        </a:lnTo>
                        <a:lnTo>
                          <a:pt x="455" y="1158"/>
                        </a:lnTo>
                        <a:close/>
                        <a:moveTo>
                          <a:pt x="577" y="45"/>
                        </a:moveTo>
                        <a:lnTo>
                          <a:pt x="526" y="51"/>
                        </a:lnTo>
                        <a:lnTo>
                          <a:pt x="532" y="34"/>
                        </a:lnTo>
                        <a:lnTo>
                          <a:pt x="520" y="13"/>
                        </a:lnTo>
                        <a:lnTo>
                          <a:pt x="525" y="0"/>
                        </a:lnTo>
                        <a:lnTo>
                          <a:pt x="525" y="0"/>
                        </a:lnTo>
                        <a:lnTo>
                          <a:pt x="568" y="8"/>
                        </a:lnTo>
                        <a:lnTo>
                          <a:pt x="577" y="24"/>
                        </a:lnTo>
                        <a:lnTo>
                          <a:pt x="577" y="45"/>
                        </a:lnTo>
                        <a:close/>
                        <a:moveTo>
                          <a:pt x="657" y="0"/>
                        </a:moveTo>
                        <a:lnTo>
                          <a:pt x="695" y="13"/>
                        </a:lnTo>
                        <a:lnTo>
                          <a:pt x="695" y="13"/>
                        </a:lnTo>
                        <a:lnTo>
                          <a:pt x="722" y="54"/>
                        </a:lnTo>
                        <a:lnTo>
                          <a:pt x="761" y="60"/>
                        </a:lnTo>
                        <a:lnTo>
                          <a:pt x="883" y="133"/>
                        </a:lnTo>
                        <a:lnTo>
                          <a:pt x="912" y="140"/>
                        </a:lnTo>
                        <a:lnTo>
                          <a:pt x="999" y="137"/>
                        </a:lnTo>
                        <a:lnTo>
                          <a:pt x="1005" y="152"/>
                        </a:lnTo>
                        <a:lnTo>
                          <a:pt x="1140" y="188"/>
                        </a:lnTo>
                        <a:lnTo>
                          <a:pt x="1144" y="195"/>
                        </a:lnTo>
                        <a:lnTo>
                          <a:pt x="1139" y="212"/>
                        </a:lnTo>
                        <a:lnTo>
                          <a:pt x="1166" y="261"/>
                        </a:lnTo>
                        <a:lnTo>
                          <a:pt x="1162" y="269"/>
                        </a:lnTo>
                        <a:lnTo>
                          <a:pt x="1169" y="283"/>
                        </a:lnTo>
                        <a:lnTo>
                          <a:pt x="1175" y="293"/>
                        </a:lnTo>
                        <a:lnTo>
                          <a:pt x="1180" y="286"/>
                        </a:lnTo>
                        <a:lnTo>
                          <a:pt x="1189" y="289"/>
                        </a:lnTo>
                        <a:lnTo>
                          <a:pt x="1198" y="351"/>
                        </a:lnTo>
                        <a:lnTo>
                          <a:pt x="1215" y="369"/>
                        </a:lnTo>
                        <a:lnTo>
                          <a:pt x="1216" y="380"/>
                        </a:lnTo>
                        <a:lnTo>
                          <a:pt x="1280" y="391"/>
                        </a:lnTo>
                        <a:lnTo>
                          <a:pt x="1310" y="377"/>
                        </a:lnTo>
                        <a:lnTo>
                          <a:pt x="1361" y="372"/>
                        </a:lnTo>
                        <a:lnTo>
                          <a:pt x="1378" y="371"/>
                        </a:lnTo>
                        <a:lnTo>
                          <a:pt x="1394" y="349"/>
                        </a:lnTo>
                        <a:lnTo>
                          <a:pt x="1422" y="335"/>
                        </a:lnTo>
                        <a:lnTo>
                          <a:pt x="1558" y="367"/>
                        </a:lnTo>
                        <a:lnTo>
                          <a:pt x="1574" y="355"/>
                        </a:lnTo>
                        <a:lnTo>
                          <a:pt x="1591" y="355"/>
                        </a:lnTo>
                        <a:lnTo>
                          <a:pt x="1647" y="335"/>
                        </a:lnTo>
                        <a:lnTo>
                          <a:pt x="1702" y="297"/>
                        </a:lnTo>
                        <a:lnTo>
                          <a:pt x="1748" y="296"/>
                        </a:lnTo>
                        <a:lnTo>
                          <a:pt x="1802" y="322"/>
                        </a:lnTo>
                        <a:lnTo>
                          <a:pt x="1826" y="354"/>
                        </a:lnTo>
                        <a:lnTo>
                          <a:pt x="1861" y="382"/>
                        </a:lnTo>
                        <a:lnTo>
                          <a:pt x="1953" y="395"/>
                        </a:lnTo>
                        <a:lnTo>
                          <a:pt x="1969" y="439"/>
                        </a:lnTo>
                        <a:lnTo>
                          <a:pt x="2019" y="473"/>
                        </a:lnTo>
                        <a:lnTo>
                          <a:pt x="2023" y="521"/>
                        </a:lnTo>
                        <a:lnTo>
                          <a:pt x="2051" y="534"/>
                        </a:lnTo>
                        <a:lnTo>
                          <a:pt x="2059" y="535"/>
                        </a:lnTo>
                        <a:lnTo>
                          <a:pt x="2061" y="542"/>
                        </a:lnTo>
                        <a:lnTo>
                          <a:pt x="2058" y="578"/>
                        </a:lnTo>
                        <a:lnTo>
                          <a:pt x="2078" y="587"/>
                        </a:lnTo>
                        <a:lnTo>
                          <a:pt x="2129" y="587"/>
                        </a:lnTo>
                        <a:lnTo>
                          <a:pt x="2185" y="626"/>
                        </a:lnTo>
                        <a:lnTo>
                          <a:pt x="2208" y="694"/>
                        </a:lnTo>
                        <a:lnTo>
                          <a:pt x="2181" y="727"/>
                        </a:lnTo>
                        <a:lnTo>
                          <a:pt x="2113" y="721"/>
                        </a:lnTo>
                        <a:lnTo>
                          <a:pt x="2023" y="861"/>
                        </a:lnTo>
                        <a:lnTo>
                          <a:pt x="1979" y="865"/>
                        </a:lnTo>
                        <a:lnTo>
                          <a:pt x="1933" y="848"/>
                        </a:lnTo>
                        <a:lnTo>
                          <a:pt x="1884" y="819"/>
                        </a:lnTo>
                        <a:lnTo>
                          <a:pt x="1858" y="790"/>
                        </a:lnTo>
                        <a:lnTo>
                          <a:pt x="1812" y="776"/>
                        </a:lnTo>
                        <a:lnTo>
                          <a:pt x="1763" y="795"/>
                        </a:lnTo>
                        <a:lnTo>
                          <a:pt x="1755" y="826"/>
                        </a:lnTo>
                        <a:lnTo>
                          <a:pt x="1776" y="862"/>
                        </a:lnTo>
                        <a:lnTo>
                          <a:pt x="1786" y="898"/>
                        </a:lnTo>
                        <a:lnTo>
                          <a:pt x="1790" y="955"/>
                        </a:lnTo>
                        <a:lnTo>
                          <a:pt x="1778" y="998"/>
                        </a:lnTo>
                        <a:lnTo>
                          <a:pt x="1783" y="1058"/>
                        </a:lnTo>
                        <a:lnTo>
                          <a:pt x="1786" y="1122"/>
                        </a:lnTo>
                        <a:lnTo>
                          <a:pt x="1786" y="1178"/>
                        </a:lnTo>
                        <a:lnTo>
                          <a:pt x="1765" y="1221"/>
                        </a:lnTo>
                        <a:lnTo>
                          <a:pt x="1768" y="1257"/>
                        </a:lnTo>
                        <a:lnTo>
                          <a:pt x="1802" y="1303"/>
                        </a:lnTo>
                        <a:lnTo>
                          <a:pt x="1851" y="1331"/>
                        </a:lnTo>
                        <a:lnTo>
                          <a:pt x="1875" y="1401"/>
                        </a:lnTo>
                        <a:lnTo>
                          <a:pt x="1879" y="1452"/>
                        </a:lnTo>
                        <a:lnTo>
                          <a:pt x="1876" y="1524"/>
                        </a:lnTo>
                        <a:lnTo>
                          <a:pt x="1900" y="1580"/>
                        </a:lnTo>
                        <a:lnTo>
                          <a:pt x="1930" y="1604"/>
                        </a:lnTo>
                        <a:lnTo>
                          <a:pt x="1961" y="1641"/>
                        </a:lnTo>
                        <a:lnTo>
                          <a:pt x="1967" y="1714"/>
                        </a:lnTo>
                        <a:lnTo>
                          <a:pt x="2006" y="1747"/>
                        </a:lnTo>
                        <a:lnTo>
                          <a:pt x="2012" y="1809"/>
                        </a:lnTo>
                        <a:lnTo>
                          <a:pt x="2039" y="1848"/>
                        </a:lnTo>
                        <a:lnTo>
                          <a:pt x="2084" y="1865"/>
                        </a:lnTo>
                        <a:lnTo>
                          <a:pt x="2101" y="1922"/>
                        </a:lnTo>
                        <a:lnTo>
                          <a:pt x="2124" y="1922"/>
                        </a:lnTo>
                        <a:lnTo>
                          <a:pt x="2140" y="1883"/>
                        </a:lnTo>
                        <a:lnTo>
                          <a:pt x="2152" y="1792"/>
                        </a:lnTo>
                        <a:lnTo>
                          <a:pt x="2146" y="1737"/>
                        </a:lnTo>
                        <a:lnTo>
                          <a:pt x="2175" y="1737"/>
                        </a:lnTo>
                        <a:lnTo>
                          <a:pt x="2185" y="1764"/>
                        </a:lnTo>
                        <a:lnTo>
                          <a:pt x="2185" y="1798"/>
                        </a:lnTo>
                        <a:lnTo>
                          <a:pt x="2225" y="1865"/>
                        </a:lnTo>
                        <a:lnTo>
                          <a:pt x="2292" y="1904"/>
                        </a:lnTo>
                        <a:lnTo>
                          <a:pt x="2332" y="1854"/>
                        </a:lnTo>
                        <a:lnTo>
                          <a:pt x="2391" y="1815"/>
                        </a:lnTo>
                        <a:lnTo>
                          <a:pt x="2441" y="1832"/>
                        </a:lnTo>
                        <a:lnTo>
                          <a:pt x="2460" y="1848"/>
                        </a:lnTo>
                        <a:lnTo>
                          <a:pt x="2511" y="1844"/>
                        </a:lnTo>
                        <a:lnTo>
                          <a:pt x="2545" y="1898"/>
                        </a:lnTo>
                        <a:lnTo>
                          <a:pt x="2549" y="1955"/>
                        </a:lnTo>
                        <a:lnTo>
                          <a:pt x="2528" y="2005"/>
                        </a:lnTo>
                        <a:lnTo>
                          <a:pt x="2534" y="2056"/>
                        </a:lnTo>
                        <a:lnTo>
                          <a:pt x="2573" y="2090"/>
                        </a:lnTo>
                        <a:lnTo>
                          <a:pt x="2600" y="2146"/>
                        </a:lnTo>
                        <a:lnTo>
                          <a:pt x="2617" y="2197"/>
                        </a:lnTo>
                        <a:lnTo>
                          <a:pt x="2611" y="2203"/>
                        </a:lnTo>
                        <a:lnTo>
                          <a:pt x="2611" y="2247"/>
                        </a:lnTo>
                        <a:lnTo>
                          <a:pt x="2561" y="2298"/>
                        </a:lnTo>
                        <a:lnTo>
                          <a:pt x="2534" y="2275"/>
                        </a:lnTo>
                        <a:lnTo>
                          <a:pt x="2487" y="2253"/>
                        </a:lnTo>
                        <a:lnTo>
                          <a:pt x="2453" y="2272"/>
                        </a:lnTo>
                        <a:lnTo>
                          <a:pt x="2436" y="2275"/>
                        </a:lnTo>
                        <a:lnTo>
                          <a:pt x="2433" y="2314"/>
                        </a:lnTo>
                        <a:lnTo>
                          <a:pt x="2415" y="2348"/>
                        </a:lnTo>
                        <a:lnTo>
                          <a:pt x="2359" y="2360"/>
                        </a:lnTo>
                        <a:lnTo>
                          <a:pt x="2297" y="2354"/>
                        </a:lnTo>
                        <a:lnTo>
                          <a:pt x="2286" y="2303"/>
                        </a:lnTo>
                        <a:lnTo>
                          <a:pt x="2286" y="2263"/>
                        </a:lnTo>
                        <a:lnTo>
                          <a:pt x="2274" y="2260"/>
                        </a:lnTo>
                        <a:lnTo>
                          <a:pt x="2219" y="2292"/>
                        </a:lnTo>
                        <a:lnTo>
                          <a:pt x="2196" y="2292"/>
                        </a:lnTo>
                        <a:lnTo>
                          <a:pt x="2163" y="2213"/>
                        </a:lnTo>
                        <a:lnTo>
                          <a:pt x="2157" y="2164"/>
                        </a:lnTo>
                        <a:lnTo>
                          <a:pt x="2104" y="2071"/>
                        </a:lnTo>
                        <a:lnTo>
                          <a:pt x="2083" y="2043"/>
                        </a:lnTo>
                        <a:lnTo>
                          <a:pt x="2039" y="2079"/>
                        </a:lnTo>
                        <a:lnTo>
                          <a:pt x="1961" y="2073"/>
                        </a:lnTo>
                        <a:lnTo>
                          <a:pt x="1973" y="2118"/>
                        </a:lnTo>
                        <a:lnTo>
                          <a:pt x="1876" y="2123"/>
                        </a:lnTo>
                        <a:lnTo>
                          <a:pt x="1846" y="2093"/>
                        </a:lnTo>
                        <a:lnTo>
                          <a:pt x="1826" y="2089"/>
                        </a:lnTo>
                        <a:lnTo>
                          <a:pt x="1791" y="2110"/>
                        </a:lnTo>
                        <a:lnTo>
                          <a:pt x="1750" y="2115"/>
                        </a:lnTo>
                        <a:lnTo>
                          <a:pt x="1724" y="2128"/>
                        </a:lnTo>
                        <a:lnTo>
                          <a:pt x="1678" y="2123"/>
                        </a:lnTo>
                        <a:lnTo>
                          <a:pt x="1669" y="2109"/>
                        </a:lnTo>
                        <a:lnTo>
                          <a:pt x="1669" y="2087"/>
                        </a:lnTo>
                        <a:lnTo>
                          <a:pt x="1624" y="2084"/>
                        </a:lnTo>
                        <a:lnTo>
                          <a:pt x="1618" y="2017"/>
                        </a:lnTo>
                        <a:lnTo>
                          <a:pt x="1580" y="1981"/>
                        </a:lnTo>
                        <a:lnTo>
                          <a:pt x="1557" y="1988"/>
                        </a:lnTo>
                        <a:lnTo>
                          <a:pt x="1489" y="1946"/>
                        </a:lnTo>
                        <a:lnTo>
                          <a:pt x="1422" y="1935"/>
                        </a:lnTo>
                        <a:lnTo>
                          <a:pt x="1375" y="1971"/>
                        </a:lnTo>
                        <a:lnTo>
                          <a:pt x="1339" y="1984"/>
                        </a:lnTo>
                        <a:lnTo>
                          <a:pt x="1339" y="2135"/>
                        </a:lnTo>
                        <a:lnTo>
                          <a:pt x="1209" y="2197"/>
                        </a:lnTo>
                        <a:lnTo>
                          <a:pt x="1131" y="2224"/>
                        </a:lnTo>
                        <a:lnTo>
                          <a:pt x="1104" y="2200"/>
                        </a:lnTo>
                        <a:lnTo>
                          <a:pt x="1081" y="2210"/>
                        </a:lnTo>
                        <a:lnTo>
                          <a:pt x="1068" y="2204"/>
                        </a:lnTo>
                        <a:lnTo>
                          <a:pt x="1062" y="2223"/>
                        </a:lnTo>
                        <a:lnTo>
                          <a:pt x="1043" y="2243"/>
                        </a:lnTo>
                        <a:lnTo>
                          <a:pt x="967" y="2224"/>
                        </a:lnTo>
                        <a:lnTo>
                          <a:pt x="947" y="2234"/>
                        </a:lnTo>
                        <a:lnTo>
                          <a:pt x="932" y="2221"/>
                        </a:lnTo>
                        <a:lnTo>
                          <a:pt x="941" y="2203"/>
                        </a:lnTo>
                        <a:lnTo>
                          <a:pt x="932" y="2184"/>
                        </a:lnTo>
                        <a:lnTo>
                          <a:pt x="944" y="2182"/>
                        </a:lnTo>
                        <a:lnTo>
                          <a:pt x="945" y="2175"/>
                        </a:lnTo>
                        <a:lnTo>
                          <a:pt x="905" y="2128"/>
                        </a:lnTo>
                        <a:lnTo>
                          <a:pt x="886" y="2131"/>
                        </a:lnTo>
                        <a:lnTo>
                          <a:pt x="881" y="2079"/>
                        </a:lnTo>
                        <a:lnTo>
                          <a:pt x="862" y="2083"/>
                        </a:lnTo>
                        <a:lnTo>
                          <a:pt x="875" y="2064"/>
                        </a:lnTo>
                        <a:lnTo>
                          <a:pt x="888" y="2071"/>
                        </a:lnTo>
                        <a:lnTo>
                          <a:pt x="908" y="2057"/>
                        </a:lnTo>
                        <a:lnTo>
                          <a:pt x="907" y="2048"/>
                        </a:lnTo>
                        <a:lnTo>
                          <a:pt x="885" y="2054"/>
                        </a:lnTo>
                        <a:lnTo>
                          <a:pt x="885" y="2038"/>
                        </a:lnTo>
                        <a:lnTo>
                          <a:pt x="866" y="2030"/>
                        </a:lnTo>
                        <a:lnTo>
                          <a:pt x="852" y="2043"/>
                        </a:lnTo>
                        <a:lnTo>
                          <a:pt x="827" y="1989"/>
                        </a:lnTo>
                        <a:lnTo>
                          <a:pt x="783" y="1950"/>
                        </a:lnTo>
                        <a:lnTo>
                          <a:pt x="757" y="1975"/>
                        </a:lnTo>
                        <a:lnTo>
                          <a:pt x="755" y="1959"/>
                        </a:lnTo>
                        <a:lnTo>
                          <a:pt x="741" y="1942"/>
                        </a:lnTo>
                        <a:lnTo>
                          <a:pt x="693" y="1924"/>
                        </a:lnTo>
                        <a:lnTo>
                          <a:pt x="672" y="1930"/>
                        </a:lnTo>
                        <a:lnTo>
                          <a:pt x="667" y="1973"/>
                        </a:lnTo>
                        <a:lnTo>
                          <a:pt x="647" y="1956"/>
                        </a:lnTo>
                        <a:lnTo>
                          <a:pt x="649" y="1907"/>
                        </a:lnTo>
                        <a:lnTo>
                          <a:pt x="663" y="1916"/>
                        </a:lnTo>
                        <a:lnTo>
                          <a:pt x="690" y="1911"/>
                        </a:lnTo>
                        <a:lnTo>
                          <a:pt x="705" y="1894"/>
                        </a:lnTo>
                        <a:lnTo>
                          <a:pt x="700" y="1854"/>
                        </a:lnTo>
                        <a:lnTo>
                          <a:pt x="721" y="1825"/>
                        </a:lnTo>
                        <a:lnTo>
                          <a:pt x="728" y="1825"/>
                        </a:lnTo>
                        <a:lnTo>
                          <a:pt x="712" y="1743"/>
                        </a:lnTo>
                        <a:lnTo>
                          <a:pt x="724" y="1730"/>
                        </a:lnTo>
                        <a:lnTo>
                          <a:pt x="729" y="1698"/>
                        </a:lnTo>
                        <a:lnTo>
                          <a:pt x="742" y="1695"/>
                        </a:lnTo>
                        <a:lnTo>
                          <a:pt x="742" y="1687"/>
                        </a:lnTo>
                        <a:lnTo>
                          <a:pt x="732" y="1669"/>
                        </a:lnTo>
                        <a:lnTo>
                          <a:pt x="719" y="1664"/>
                        </a:lnTo>
                        <a:lnTo>
                          <a:pt x="728" y="1658"/>
                        </a:lnTo>
                        <a:lnTo>
                          <a:pt x="706" y="1617"/>
                        </a:lnTo>
                        <a:lnTo>
                          <a:pt x="690" y="1620"/>
                        </a:lnTo>
                        <a:lnTo>
                          <a:pt x="683" y="1592"/>
                        </a:lnTo>
                        <a:lnTo>
                          <a:pt x="660" y="1563"/>
                        </a:lnTo>
                        <a:lnTo>
                          <a:pt x="669" y="1553"/>
                        </a:lnTo>
                        <a:lnTo>
                          <a:pt x="683" y="1561"/>
                        </a:lnTo>
                        <a:lnTo>
                          <a:pt x="695" y="1547"/>
                        </a:lnTo>
                        <a:lnTo>
                          <a:pt x="735" y="1532"/>
                        </a:lnTo>
                        <a:lnTo>
                          <a:pt x="741" y="1519"/>
                        </a:lnTo>
                        <a:lnTo>
                          <a:pt x="757" y="1511"/>
                        </a:lnTo>
                        <a:lnTo>
                          <a:pt x="804" y="1514"/>
                        </a:lnTo>
                        <a:lnTo>
                          <a:pt x="745" y="1502"/>
                        </a:lnTo>
                        <a:lnTo>
                          <a:pt x="660" y="1443"/>
                        </a:lnTo>
                        <a:lnTo>
                          <a:pt x="628" y="1443"/>
                        </a:lnTo>
                        <a:lnTo>
                          <a:pt x="636" y="1384"/>
                        </a:lnTo>
                        <a:lnTo>
                          <a:pt x="651" y="1351"/>
                        </a:lnTo>
                        <a:lnTo>
                          <a:pt x="670" y="1347"/>
                        </a:lnTo>
                        <a:lnTo>
                          <a:pt x="695" y="1321"/>
                        </a:lnTo>
                        <a:lnTo>
                          <a:pt x="718" y="1321"/>
                        </a:lnTo>
                        <a:lnTo>
                          <a:pt x="729" y="1299"/>
                        </a:lnTo>
                        <a:lnTo>
                          <a:pt x="742" y="1300"/>
                        </a:lnTo>
                        <a:lnTo>
                          <a:pt x="745" y="1293"/>
                        </a:lnTo>
                        <a:lnTo>
                          <a:pt x="773" y="1295"/>
                        </a:lnTo>
                        <a:lnTo>
                          <a:pt x="784" y="1246"/>
                        </a:lnTo>
                        <a:lnTo>
                          <a:pt x="807" y="1259"/>
                        </a:lnTo>
                        <a:lnTo>
                          <a:pt x="833" y="1254"/>
                        </a:lnTo>
                        <a:lnTo>
                          <a:pt x="850" y="1231"/>
                        </a:lnTo>
                        <a:lnTo>
                          <a:pt x="811" y="1246"/>
                        </a:lnTo>
                        <a:lnTo>
                          <a:pt x="785" y="1230"/>
                        </a:lnTo>
                        <a:lnTo>
                          <a:pt x="775" y="1238"/>
                        </a:lnTo>
                        <a:lnTo>
                          <a:pt x="767" y="1227"/>
                        </a:lnTo>
                        <a:lnTo>
                          <a:pt x="765" y="1241"/>
                        </a:lnTo>
                        <a:lnTo>
                          <a:pt x="728" y="1266"/>
                        </a:lnTo>
                        <a:lnTo>
                          <a:pt x="722" y="1286"/>
                        </a:lnTo>
                        <a:lnTo>
                          <a:pt x="708" y="1287"/>
                        </a:lnTo>
                        <a:lnTo>
                          <a:pt x="702" y="1313"/>
                        </a:lnTo>
                        <a:lnTo>
                          <a:pt x="654" y="1336"/>
                        </a:lnTo>
                        <a:lnTo>
                          <a:pt x="659" y="1315"/>
                        </a:lnTo>
                        <a:lnTo>
                          <a:pt x="637" y="1292"/>
                        </a:lnTo>
                        <a:lnTo>
                          <a:pt x="638" y="1260"/>
                        </a:lnTo>
                        <a:lnTo>
                          <a:pt x="627" y="1241"/>
                        </a:lnTo>
                        <a:lnTo>
                          <a:pt x="631" y="1181"/>
                        </a:lnTo>
                        <a:lnTo>
                          <a:pt x="644" y="1175"/>
                        </a:lnTo>
                        <a:lnTo>
                          <a:pt x="649" y="1158"/>
                        </a:lnTo>
                        <a:lnTo>
                          <a:pt x="667" y="1142"/>
                        </a:lnTo>
                        <a:lnTo>
                          <a:pt x="706" y="1156"/>
                        </a:lnTo>
                        <a:lnTo>
                          <a:pt x="729" y="1184"/>
                        </a:lnTo>
                        <a:lnTo>
                          <a:pt x="744" y="1182"/>
                        </a:lnTo>
                        <a:lnTo>
                          <a:pt x="713" y="1155"/>
                        </a:lnTo>
                        <a:lnTo>
                          <a:pt x="682" y="1142"/>
                        </a:lnTo>
                        <a:lnTo>
                          <a:pt x="669" y="1129"/>
                        </a:lnTo>
                        <a:lnTo>
                          <a:pt x="641" y="1152"/>
                        </a:lnTo>
                        <a:lnTo>
                          <a:pt x="637" y="1133"/>
                        </a:lnTo>
                        <a:lnTo>
                          <a:pt x="600" y="1100"/>
                        </a:lnTo>
                        <a:lnTo>
                          <a:pt x="611" y="1068"/>
                        </a:lnTo>
                        <a:lnTo>
                          <a:pt x="598" y="1015"/>
                        </a:lnTo>
                        <a:lnTo>
                          <a:pt x="579" y="993"/>
                        </a:lnTo>
                        <a:lnTo>
                          <a:pt x="517" y="967"/>
                        </a:lnTo>
                        <a:lnTo>
                          <a:pt x="507" y="950"/>
                        </a:lnTo>
                        <a:lnTo>
                          <a:pt x="443" y="940"/>
                        </a:lnTo>
                        <a:lnTo>
                          <a:pt x="431" y="929"/>
                        </a:lnTo>
                        <a:lnTo>
                          <a:pt x="388" y="953"/>
                        </a:lnTo>
                        <a:lnTo>
                          <a:pt x="360" y="982"/>
                        </a:lnTo>
                        <a:lnTo>
                          <a:pt x="350" y="1009"/>
                        </a:lnTo>
                        <a:lnTo>
                          <a:pt x="339" y="999"/>
                        </a:lnTo>
                        <a:lnTo>
                          <a:pt x="310" y="1032"/>
                        </a:lnTo>
                        <a:lnTo>
                          <a:pt x="307" y="1015"/>
                        </a:lnTo>
                        <a:lnTo>
                          <a:pt x="293" y="1001"/>
                        </a:lnTo>
                        <a:lnTo>
                          <a:pt x="304" y="982"/>
                        </a:lnTo>
                        <a:lnTo>
                          <a:pt x="301" y="949"/>
                        </a:lnTo>
                        <a:lnTo>
                          <a:pt x="321" y="934"/>
                        </a:lnTo>
                        <a:lnTo>
                          <a:pt x="319" y="878"/>
                        </a:lnTo>
                        <a:lnTo>
                          <a:pt x="300" y="836"/>
                        </a:lnTo>
                        <a:lnTo>
                          <a:pt x="290" y="829"/>
                        </a:lnTo>
                        <a:lnTo>
                          <a:pt x="277" y="835"/>
                        </a:lnTo>
                        <a:lnTo>
                          <a:pt x="259" y="831"/>
                        </a:lnTo>
                        <a:lnTo>
                          <a:pt x="258" y="818"/>
                        </a:lnTo>
                        <a:lnTo>
                          <a:pt x="265" y="812"/>
                        </a:lnTo>
                        <a:lnTo>
                          <a:pt x="257" y="806"/>
                        </a:lnTo>
                        <a:lnTo>
                          <a:pt x="254" y="793"/>
                        </a:lnTo>
                        <a:lnTo>
                          <a:pt x="257" y="780"/>
                        </a:lnTo>
                        <a:lnTo>
                          <a:pt x="274" y="767"/>
                        </a:lnTo>
                        <a:lnTo>
                          <a:pt x="271" y="743"/>
                        </a:lnTo>
                        <a:lnTo>
                          <a:pt x="275" y="728"/>
                        </a:lnTo>
                        <a:lnTo>
                          <a:pt x="284" y="730"/>
                        </a:lnTo>
                        <a:lnTo>
                          <a:pt x="291" y="723"/>
                        </a:lnTo>
                        <a:lnTo>
                          <a:pt x="284" y="710"/>
                        </a:lnTo>
                        <a:lnTo>
                          <a:pt x="268" y="711"/>
                        </a:lnTo>
                        <a:lnTo>
                          <a:pt x="249" y="737"/>
                        </a:lnTo>
                        <a:lnTo>
                          <a:pt x="212" y="735"/>
                        </a:lnTo>
                        <a:lnTo>
                          <a:pt x="209" y="753"/>
                        </a:lnTo>
                        <a:lnTo>
                          <a:pt x="219" y="761"/>
                        </a:lnTo>
                        <a:lnTo>
                          <a:pt x="218" y="767"/>
                        </a:lnTo>
                        <a:lnTo>
                          <a:pt x="205" y="772"/>
                        </a:lnTo>
                        <a:lnTo>
                          <a:pt x="206" y="783"/>
                        </a:lnTo>
                        <a:lnTo>
                          <a:pt x="164" y="787"/>
                        </a:lnTo>
                        <a:lnTo>
                          <a:pt x="167" y="799"/>
                        </a:lnTo>
                        <a:lnTo>
                          <a:pt x="150" y="802"/>
                        </a:lnTo>
                        <a:lnTo>
                          <a:pt x="154" y="810"/>
                        </a:lnTo>
                        <a:lnTo>
                          <a:pt x="146" y="828"/>
                        </a:lnTo>
                        <a:lnTo>
                          <a:pt x="131" y="833"/>
                        </a:lnTo>
                        <a:lnTo>
                          <a:pt x="125" y="819"/>
                        </a:lnTo>
                        <a:lnTo>
                          <a:pt x="110" y="826"/>
                        </a:lnTo>
                        <a:lnTo>
                          <a:pt x="75" y="822"/>
                        </a:lnTo>
                        <a:lnTo>
                          <a:pt x="65" y="784"/>
                        </a:lnTo>
                        <a:lnTo>
                          <a:pt x="71" y="780"/>
                        </a:lnTo>
                        <a:lnTo>
                          <a:pt x="61" y="770"/>
                        </a:lnTo>
                        <a:lnTo>
                          <a:pt x="65" y="761"/>
                        </a:lnTo>
                        <a:lnTo>
                          <a:pt x="87" y="757"/>
                        </a:lnTo>
                        <a:lnTo>
                          <a:pt x="81" y="750"/>
                        </a:lnTo>
                        <a:lnTo>
                          <a:pt x="98" y="735"/>
                        </a:lnTo>
                        <a:lnTo>
                          <a:pt x="121" y="743"/>
                        </a:lnTo>
                        <a:lnTo>
                          <a:pt x="149" y="761"/>
                        </a:lnTo>
                        <a:lnTo>
                          <a:pt x="163" y="763"/>
                        </a:lnTo>
                        <a:lnTo>
                          <a:pt x="180" y="750"/>
                        </a:lnTo>
                        <a:lnTo>
                          <a:pt x="190" y="728"/>
                        </a:lnTo>
                        <a:lnTo>
                          <a:pt x="174" y="717"/>
                        </a:lnTo>
                        <a:lnTo>
                          <a:pt x="156" y="728"/>
                        </a:lnTo>
                        <a:lnTo>
                          <a:pt x="157" y="717"/>
                        </a:lnTo>
                        <a:lnTo>
                          <a:pt x="179" y="686"/>
                        </a:lnTo>
                        <a:lnTo>
                          <a:pt x="156" y="697"/>
                        </a:lnTo>
                        <a:lnTo>
                          <a:pt x="121" y="678"/>
                        </a:lnTo>
                        <a:lnTo>
                          <a:pt x="140" y="653"/>
                        </a:lnTo>
                        <a:lnTo>
                          <a:pt x="124" y="658"/>
                        </a:lnTo>
                        <a:lnTo>
                          <a:pt x="118" y="649"/>
                        </a:lnTo>
                        <a:lnTo>
                          <a:pt x="92" y="648"/>
                        </a:lnTo>
                        <a:lnTo>
                          <a:pt x="76" y="658"/>
                        </a:lnTo>
                        <a:lnTo>
                          <a:pt x="49" y="643"/>
                        </a:lnTo>
                        <a:lnTo>
                          <a:pt x="51" y="659"/>
                        </a:lnTo>
                        <a:lnTo>
                          <a:pt x="66" y="674"/>
                        </a:lnTo>
                        <a:lnTo>
                          <a:pt x="69" y="710"/>
                        </a:lnTo>
                        <a:lnTo>
                          <a:pt x="22" y="757"/>
                        </a:lnTo>
                        <a:lnTo>
                          <a:pt x="13" y="757"/>
                        </a:lnTo>
                        <a:lnTo>
                          <a:pt x="16" y="743"/>
                        </a:lnTo>
                        <a:lnTo>
                          <a:pt x="26" y="738"/>
                        </a:lnTo>
                        <a:lnTo>
                          <a:pt x="19" y="717"/>
                        </a:lnTo>
                        <a:lnTo>
                          <a:pt x="39" y="688"/>
                        </a:lnTo>
                        <a:lnTo>
                          <a:pt x="32" y="676"/>
                        </a:lnTo>
                        <a:lnTo>
                          <a:pt x="38" y="669"/>
                        </a:lnTo>
                        <a:lnTo>
                          <a:pt x="35" y="663"/>
                        </a:lnTo>
                        <a:lnTo>
                          <a:pt x="23" y="669"/>
                        </a:lnTo>
                        <a:lnTo>
                          <a:pt x="16" y="659"/>
                        </a:lnTo>
                        <a:lnTo>
                          <a:pt x="20" y="646"/>
                        </a:lnTo>
                        <a:lnTo>
                          <a:pt x="13" y="645"/>
                        </a:lnTo>
                        <a:lnTo>
                          <a:pt x="17" y="636"/>
                        </a:lnTo>
                        <a:lnTo>
                          <a:pt x="2" y="629"/>
                        </a:lnTo>
                        <a:lnTo>
                          <a:pt x="0" y="619"/>
                        </a:lnTo>
                        <a:lnTo>
                          <a:pt x="33" y="612"/>
                        </a:lnTo>
                        <a:lnTo>
                          <a:pt x="33" y="588"/>
                        </a:lnTo>
                        <a:lnTo>
                          <a:pt x="40" y="599"/>
                        </a:lnTo>
                        <a:lnTo>
                          <a:pt x="59" y="583"/>
                        </a:lnTo>
                        <a:lnTo>
                          <a:pt x="66" y="555"/>
                        </a:lnTo>
                        <a:lnTo>
                          <a:pt x="58" y="555"/>
                        </a:lnTo>
                        <a:lnTo>
                          <a:pt x="53" y="544"/>
                        </a:lnTo>
                        <a:lnTo>
                          <a:pt x="66" y="537"/>
                        </a:lnTo>
                        <a:lnTo>
                          <a:pt x="65" y="527"/>
                        </a:lnTo>
                        <a:lnTo>
                          <a:pt x="78" y="525"/>
                        </a:lnTo>
                        <a:lnTo>
                          <a:pt x="81" y="503"/>
                        </a:lnTo>
                        <a:lnTo>
                          <a:pt x="58" y="482"/>
                        </a:lnTo>
                        <a:lnTo>
                          <a:pt x="74" y="482"/>
                        </a:lnTo>
                        <a:lnTo>
                          <a:pt x="63" y="463"/>
                        </a:lnTo>
                        <a:lnTo>
                          <a:pt x="75" y="467"/>
                        </a:lnTo>
                        <a:lnTo>
                          <a:pt x="84" y="454"/>
                        </a:lnTo>
                        <a:lnTo>
                          <a:pt x="85" y="475"/>
                        </a:lnTo>
                        <a:lnTo>
                          <a:pt x="104" y="475"/>
                        </a:lnTo>
                        <a:lnTo>
                          <a:pt x="94" y="499"/>
                        </a:lnTo>
                        <a:lnTo>
                          <a:pt x="105" y="509"/>
                        </a:lnTo>
                        <a:lnTo>
                          <a:pt x="102" y="542"/>
                        </a:lnTo>
                        <a:lnTo>
                          <a:pt x="107" y="545"/>
                        </a:lnTo>
                        <a:lnTo>
                          <a:pt x="114" y="532"/>
                        </a:lnTo>
                        <a:lnTo>
                          <a:pt x="137" y="593"/>
                        </a:lnTo>
                        <a:lnTo>
                          <a:pt x="149" y="599"/>
                        </a:lnTo>
                        <a:lnTo>
                          <a:pt x="140" y="551"/>
                        </a:lnTo>
                        <a:lnTo>
                          <a:pt x="124" y="542"/>
                        </a:lnTo>
                        <a:lnTo>
                          <a:pt x="120" y="521"/>
                        </a:lnTo>
                        <a:lnTo>
                          <a:pt x="140" y="519"/>
                        </a:lnTo>
                        <a:lnTo>
                          <a:pt x="114" y="490"/>
                        </a:lnTo>
                        <a:lnTo>
                          <a:pt x="134" y="478"/>
                        </a:lnTo>
                        <a:lnTo>
                          <a:pt x="151" y="441"/>
                        </a:lnTo>
                        <a:lnTo>
                          <a:pt x="133" y="443"/>
                        </a:lnTo>
                        <a:lnTo>
                          <a:pt x="134" y="421"/>
                        </a:lnTo>
                        <a:lnTo>
                          <a:pt x="123" y="421"/>
                        </a:lnTo>
                        <a:lnTo>
                          <a:pt x="121" y="413"/>
                        </a:lnTo>
                        <a:lnTo>
                          <a:pt x="137" y="400"/>
                        </a:lnTo>
                        <a:lnTo>
                          <a:pt x="128" y="388"/>
                        </a:lnTo>
                        <a:lnTo>
                          <a:pt x="111" y="385"/>
                        </a:lnTo>
                        <a:lnTo>
                          <a:pt x="112" y="378"/>
                        </a:lnTo>
                        <a:lnTo>
                          <a:pt x="131" y="372"/>
                        </a:lnTo>
                        <a:lnTo>
                          <a:pt x="138" y="382"/>
                        </a:lnTo>
                        <a:lnTo>
                          <a:pt x="147" y="381"/>
                        </a:lnTo>
                        <a:lnTo>
                          <a:pt x="151" y="371"/>
                        </a:lnTo>
                        <a:lnTo>
                          <a:pt x="147" y="365"/>
                        </a:lnTo>
                        <a:lnTo>
                          <a:pt x="159" y="358"/>
                        </a:lnTo>
                        <a:lnTo>
                          <a:pt x="156" y="341"/>
                        </a:lnTo>
                        <a:lnTo>
                          <a:pt x="172" y="354"/>
                        </a:lnTo>
                        <a:lnTo>
                          <a:pt x="182" y="339"/>
                        </a:lnTo>
                        <a:lnTo>
                          <a:pt x="210" y="332"/>
                        </a:lnTo>
                        <a:lnTo>
                          <a:pt x="215" y="320"/>
                        </a:lnTo>
                        <a:lnTo>
                          <a:pt x="223" y="325"/>
                        </a:lnTo>
                        <a:lnTo>
                          <a:pt x="241" y="318"/>
                        </a:lnTo>
                        <a:lnTo>
                          <a:pt x="234" y="331"/>
                        </a:lnTo>
                        <a:lnTo>
                          <a:pt x="281" y="354"/>
                        </a:lnTo>
                        <a:lnTo>
                          <a:pt x="300" y="351"/>
                        </a:lnTo>
                        <a:lnTo>
                          <a:pt x="293" y="331"/>
                        </a:lnTo>
                        <a:lnTo>
                          <a:pt x="308" y="307"/>
                        </a:lnTo>
                        <a:lnTo>
                          <a:pt x="303" y="241"/>
                        </a:lnTo>
                        <a:lnTo>
                          <a:pt x="290" y="215"/>
                        </a:lnTo>
                        <a:lnTo>
                          <a:pt x="297" y="202"/>
                        </a:lnTo>
                        <a:lnTo>
                          <a:pt x="313" y="202"/>
                        </a:lnTo>
                        <a:lnTo>
                          <a:pt x="321" y="184"/>
                        </a:lnTo>
                        <a:lnTo>
                          <a:pt x="332" y="182"/>
                        </a:lnTo>
                        <a:lnTo>
                          <a:pt x="336" y="196"/>
                        </a:lnTo>
                        <a:lnTo>
                          <a:pt x="327" y="211"/>
                        </a:lnTo>
                        <a:lnTo>
                          <a:pt x="310" y="215"/>
                        </a:lnTo>
                        <a:lnTo>
                          <a:pt x="324" y="234"/>
                        </a:lnTo>
                        <a:lnTo>
                          <a:pt x="336" y="228"/>
                        </a:lnTo>
                        <a:lnTo>
                          <a:pt x="342" y="233"/>
                        </a:lnTo>
                        <a:lnTo>
                          <a:pt x="324" y="256"/>
                        </a:lnTo>
                        <a:lnTo>
                          <a:pt x="324" y="315"/>
                        </a:lnTo>
                        <a:lnTo>
                          <a:pt x="337" y="322"/>
                        </a:lnTo>
                        <a:lnTo>
                          <a:pt x="339" y="336"/>
                        </a:lnTo>
                        <a:lnTo>
                          <a:pt x="355" y="341"/>
                        </a:lnTo>
                        <a:lnTo>
                          <a:pt x="357" y="369"/>
                        </a:lnTo>
                        <a:lnTo>
                          <a:pt x="376" y="369"/>
                        </a:lnTo>
                        <a:lnTo>
                          <a:pt x="373" y="380"/>
                        </a:lnTo>
                        <a:lnTo>
                          <a:pt x="350" y="380"/>
                        </a:lnTo>
                        <a:lnTo>
                          <a:pt x="345" y="387"/>
                        </a:lnTo>
                        <a:lnTo>
                          <a:pt x="343" y="401"/>
                        </a:lnTo>
                        <a:lnTo>
                          <a:pt x="326" y="423"/>
                        </a:lnTo>
                        <a:lnTo>
                          <a:pt x="326" y="441"/>
                        </a:lnTo>
                        <a:lnTo>
                          <a:pt x="314" y="452"/>
                        </a:lnTo>
                        <a:lnTo>
                          <a:pt x="313" y="473"/>
                        </a:lnTo>
                        <a:lnTo>
                          <a:pt x="350" y="482"/>
                        </a:lnTo>
                        <a:lnTo>
                          <a:pt x="347" y="493"/>
                        </a:lnTo>
                        <a:lnTo>
                          <a:pt x="313" y="511"/>
                        </a:lnTo>
                        <a:lnTo>
                          <a:pt x="293" y="511"/>
                        </a:lnTo>
                        <a:lnTo>
                          <a:pt x="288" y="524"/>
                        </a:lnTo>
                        <a:lnTo>
                          <a:pt x="301" y="531"/>
                        </a:lnTo>
                        <a:lnTo>
                          <a:pt x="297" y="555"/>
                        </a:lnTo>
                        <a:lnTo>
                          <a:pt x="306" y="565"/>
                        </a:lnTo>
                        <a:lnTo>
                          <a:pt x="316" y="557"/>
                        </a:lnTo>
                        <a:lnTo>
                          <a:pt x="313" y="547"/>
                        </a:lnTo>
                        <a:lnTo>
                          <a:pt x="320" y="541"/>
                        </a:lnTo>
                        <a:lnTo>
                          <a:pt x="324" y="551"/>
                        </a:lnTo>
                        <a:lnTo>
                          <a:pt x="330" y="547"/>
                        </a:lnTo>
                        <a:lnTo>
                          <a:pt x="324" y="537"/>
                        </a:lnTo>
                        <a:lnTo>
                          <a:pt x="330" y="528"/>
                        </a:lnTo>
                        <a:lnTo>
                          <a:pt x="345" y="537"/>
                        </a:lnTo>
                        <a:lnTo>
                          <a:pt x="360" y="521"/>
                        </a:lnTo>
                        <a:lnTo>
                          <a:pt x="369" y="531"/>
                        </a:lnTo>
                        <a:lnTo>
                          <a:pt x="381" y="531"/>
                        </a:lnTo>
                        <a:lnTo>
                          <a:pt x="382" y="524"/>
                        </a:lnTo>
                        <a:lnTo>
                          <a:pt x="365" y="509"/>
                        </a:lnTo>
                        <a:lnTo>
                          <a:pt x="363" y="496"/>
                        </a:lnTo>
                        <a:lnTo>
                          <a:pt x="370" y="489"/>
                        </a:lnTo>
                        <a:lnTo>
                          <a:pt x="352" y="475"/>
                        </a:lnTo>
                        <a:lnTo>
                          <a:pt x="373" y="427"/>
                        </a:lnTo>
                        <a:lnTo>
                          <a:pt x="386" y="436"/>
                        </a:lnTo>
                        <a:lnTo>
                          <a:pt x="402" y="433"/>
                        </a:lnTo>
                        <a:lnTo>
                          <a:pt x="394" y="463"/>
                        </a:lnTo>
                        <a:lnTo>
                          <a:pt x="417" y="493"/>
                        </a:lnTo>
                        <a:lnTo>
                          <a:pt x="431" y="496"/>
                        </a:lnTo>
                        <a:lnTo>
                          <a:pt x="415" y="462"/>
                        </a:lnTo>
                        <a:lnTo>
                          <a:pt x="441" y="440"/>
                        </a:lnTo>
                        <a:lnTo>
                          <a:pt x="441" y="416"/>
                        </a:lnTo>
                        <a:lnTo>
                          <a:pt x="431" y="400"/>
                        </a:lnTo>
                        <a:lnTo>
                          <a:pt x="453" y="387"/>
                        </a:lnTo>
                        <a:lnTo>
                          <a:pt x="487" y="391"/>
                        </a:lnTo>
                        <a:lnTo>
                          <a:pt x="484" y="364"/>
                        </a:lnTo>
                        <a:lnTo>
                          <a:pt x="497" y="369"/>
                        </a:lnTo>
                        <a:lnTo>
                          <a:pt x="499" y="356"/>
                        </a:lnTo>
                        <a:lnTo>
                          <a:pt x="516" y="362"/>
                        </a:lnTo>
                        <a:lnTo>
                          <a:pt x="522" y="354"/>
                        </a:lnTo>
                        <a:lnTo>
                          <a:pt x="542" y="354"/>
                        </a:lnTo>
                        <a:lnTo>
                          <a:pt x="543" y="346"/>
                        </a:lnTo>
                        <a:lnTo>
                          <a:pt x="536" y="336"/>
                        </a:lnTo>
                        <a:lnTo>
                          <a:pt x="506" y="332"/>
                        </a:lnTo>
                        <a:lnTo>
                          <a:pt x="509" y="318"/>
                        </a:lnTo>
                        <a:lnTo>
                          <a:pt x="499" y="312"/>
                        </a:lnTo>
                        <a:lnTo>
                          <a:pt x="497" y="306"/>
                        </a:lnTo>
                        <a:lnTo>
                          <a:pt x="513" y="309"/>
                        </a:lnTo>
                        <a:lnTo>
                          <a:pt x="523" y="300"/>
                        </a:lnTo>
                        <a:lnTo>
                          <a:pt x="522" y="273"/>
                        </a:lnTo>
                        <a:lnTo>
                          <a:pt x="506" y="266"/>
                        </a:lnTo>
                        <a:lnTo>
                          <a:pt x="507" y="273"/>
                        </a:lnTo>
                        <a:lnTo>
                          <a:pt x="489" y="276"/>
                        </a:lnTo>
                        <a:lnTo>
                          <a:pt x="476" y="290"/>
                        </a:lnTo>
                        <a:lnTo>
                          <a:pt x="464" y="280"/>
                        </a:lnTo>
                        <a:lnTo>
                          <a:pt x="460" y="257"/>
                        </a:lnTo>
                        <a:lnTo>
                          <a:pt x="438" y="251"/>
                        </a:lnTo>
                        <a:lnTo>
                          <a:pt x="422" y="269"/>
                        </a:lnTo>
                        <a:lnTo>
                          <a:pt x="417" y="264"/>
                        </a:lnTo>
                        <a:lnTo>
                          <a:pt x="425" y="244"/>
                        </a:lnTo>
                        <a:lnTo>
                          <a:pt x="408" y="241"/>
                        </a:lnTo>
                        <a:lnTo>
                          <a:pt x="405" y="221"/>
                        </a:lnTo>
                        <a:lnTo>
                          <a:pt x="379" y="224"/>
                        </a:lnTo>
                        <a:lnTo>
                          <a:pt x="383" y="204"/>
                        </a:lnTo>
                        <a:lnTo>
                          <a:pt x="428" y="204"/>
                        </a:lnTo>
                        <a:lnTo>
                          <a:pt x="440" y="224"/>
                        </a:lnTo>
                        <a:lnTo>
                          <a:pt x="448" y="207"/>
                        </a:lnTo>
                        <a:lnTo>
                          <a:pt x="468" y="207"/>
                        </a:lnTo>
                        <a:lnTo>
                          <a:pt x="470" y="199"/>
                        </a:lnTo>
                        <a:lnTo>
                          <a:pt x="467" y="194"/>
                        </a:lnTo>
                        <a:lnTo>
                          <a:pt x="453" y="196"/>
                        </a:lnTo>
                        <a:lnTo>
                          <a:pt x="454" y="184"/>
                        </a:lnTo>
                        <a:lnTo>
                          <a:pt x="444" y="175"/>
                        </a:lnTo>
                        <a:lnTo>
                          <a:pt x="430" y="184"/>
                        </a:lnTo>
                        <a:lnTo>
                          <a:pt x="427" y="175"/>
                        </a:lnTo>
                        <a:lnTo>
                          <a:pt x="373" y="171"/>
                        </a:lnTo>
                        <a:lnTo>
                          <a:pt x="368" y="137"/>
                        </a:lnTo>
                        <a:lnTo>
                          <a:pt x="379" y="145"/>
                        </a:lnTo>
                        <a:lnTo>
                          <a:pt x="409" y="129"/>
                        </a:lnTo>
                        <a:lnTo>
                          <a:pt x="415" y="114"/>
                        </a:lnTo>
                        <a:lnTo>
                          <a:pt x="430" y="123"/>
                        </a:lnTo>
                        <a:lnTo>
                          <a:pt x="461" y="117"/>
                        </a:lnTo>
                        <a:lnTo>
                          <a:pt x="467" y="104"/>
                        </a:lnTo>
                        <a:lnTo>
                          <a:pt x="474" y="113"/>
                        </a:lnTo>
                        <a:lnTo>
                          <a:pt x="539" y="111"/>
                        </a:lnTo>
                        <a:lnTo>
                          <a:pt x="587" y="136"/>
                        </a:lnTo>
                        <a:lnTo>
                          <a:pt x="610" y="124"/>
                        </a:lnTo>
                        <a:lnTo>
                          <a:pt x="591" y="90"/>
                        </a:lnTo>
                        <a:lnTo>
                          <a:pt x="600" y="91"/>
                        </a:lnTo>
                        <a:lnTo>
                          <a:pt x="638" y="47"/>
                        </a:lnTo>
                        <a:lnTo>
                          <a:pt x="628" y="37"/>
                        </a:lnTo>
                        <a:lnTo>
                          <a:pt x="641" y="12"/>
                        </a:lnTo>
                        <a:lnTo>
                          <a:pt x="650" y="12"/>
                        </a:lnTo>
                        <a:lnTo>
                          <a:pt x="657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4763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  <p:sp>
                <p:nvSpPr>
                  <p:cNvPr id="7" name="Freeform 17"/>
                  <p:cNvSpPr>
                    <a:spLocks/>
                  </p:cNvSpPr>
                  <p:nvPr/>
                </p:nvSpPr>
                <p:spPr bwMode="auto">
                  <a:xfrm>
                    <a:off x="7019836" y="14335687"/>
                    <a:ext cx="6251100" cy="4447185"/>
                  </a:xfrm>
                  <a:custGeom>
                    <a:avLst/>
                    <a:gdLst/>
                    <a:ahLst/>
                    <a:cxnLst>
                      <a:cxn ang="0">
                        <a:pos x="834" y="36"/>
                      </a:cxn>
                      <a:cxn ang="0">
                        <a:pos x="1128" y="152"/>
                      </a:cxn>
                      <a:cxn ang="0">
                        <a:pos x="1305" y="158"/>
                      </a:cxn>
                      <a:cxn ang="0">
                        <a:pos x="1563" y="136"/>
                      </a:cxn>
                      <a:cxn ang="0">
                        <a:pos x="1733" y="325"/>
                      </a:cxn>
                      <a:cxn ang="0">
                        <a:pos x="1818" y="425"/>
                      </a:cxn>
                      <a:cxn ang="0">
                        <a:pos x="1946" y="318"/>
                      </a:cxn>
                      <a:cxn ang="0">
                        <a:pos x="2091" y="256"/>
                      </a:cxn>
                      <a:cxn ang="0">
                        <a:pos x="2183" y="322"/>
                      </a:cxn>
                      <a:cxn ang="0">
                        <a:pos x="2269" y="341"/>
                      </a:cxn>
                      <a:cxn ang="0">
                        <a:pos x="2360" y="298"/>
                      </a:cxn>
                      <a:cxn ang="0">
                        <a:pos x="2540" y="504"/>
                      </a:cxn>
                      <a:cxn ang="0">
                        <a:pos x="2387" y="688"/>
                      </a:cxn>
                      <a:cxn ang="0">
                        <a:pos x="2292" y="701"/>
                      </a:cxn>
                      <a:cxn ang="0">
                        <a:pos x="2265" y="742"/>
                      </a:cxn>
                      <a:cxn ang="0">
                        <a:pos x="2145" y="990"/>
                      </a:cxn>
                      <a:cxn ang="0">
                        <a:pos x="2065" y="1204"/>
                      </a:cxn>
                      <a:cxn ang="0">
                        <a:pos x="2089" y="1330"/>
                      </a:cxn>
                      <a:cxn ang="0">
                        <a:pos x="2106" y="1482"/>
                      </a:cxn>
                      <a:cxn ang="0">
                        <a:pos x="2140" y="1596"/>
                      </a:cxn>
                      <a:cxn ang="0">
                        <a:pos x="2019" y="1814"/>
                      </a:cxn>
                      <a:cxn ang="0">
                        <a:pos x="1823" y="1696"/>
                      </a:cxn>
                      <a:cxn ang="0">
                        <a:pos x="1670" y="1792"/>
                      </a:cxn>
                      <a:cxn ang="0">
                        <a:pos x="1413" y="1762"/>
                      </a:cxn>
                      <a:cxn ang="0">
                        <a:pos x="1281" y="1789"/>
                      </a:cxn>
                      <a:cxn ang="0">
                        <a:pos x="1150" y="1699"/>
                      </a:cxn>
                      <a:cxn ang="0">
                        <a:pos x="1114" y="1593"/>
                      </a:cxn>
                      <a:cxn ang="0">
                        <a:pos x="1000" y="1537"/>
                      </a:cxn>
                      <a:cxn ang="0">
                        <a:pos x="935" y="1596"/>
                      </a:cxn>
                      <a:cxn ang="0">
                        <a:pos x="716" y="1462"/>
                      </a:cxn>
                      <a:cxn ang="0">
                        <a:pos x="613" y="1506"/>
                      </a:cxn>
                      <a:cxn ang="0">
                        <a:pos x="576" y="1604"/>
                      </a:cxn>
                      <a:cxn ang="0">
                        <a:pos x="471" y="1710"/>
                      </a:cxn>
                      <a:cxn ang="0">
                        <a:pos x="350" y="1743"/>
                      </a:cxn>
                      <a:cxn ang="0">
                        <a:pos x="152" y="1632"/>
                      </a:cxn>
                      <a:cxn ang="0">
                        <a:pos x="33" y="1490"/>
                      </a:cxn>
                      <a:cxn ang="0">
                        <a:pos x="86" y="1331"/>
                      </a:cxn>
                      <a:cxn ang="0">
                        <a:pos x="121" y="1302"/>
                      </a:cxn>
                      <a:cxn ang="0">
                        <a:pos x="282" y="1288"/>
                      </a:cxn>
                      <a:cxn ang="0">
                        <a:pos x="344" y="1197"/>
                      </a:cxn>
                      <a:cxn ang="0">
                        <a:pos x="394" y="1191"/>
                      </a:cxn>
                      <a:cxn ang="0">
                        <a:pos x="366" y="1155"/>
                      </a:cxn>
                      <a:cxn ang="0">
                        <a:pos x="296" y="1163"/>
                      </a:cxn>
                      <a:cxn ang="0">
                        <a:pos x="152" y="1186"/>
                      </a:cxn>
                      <a:cxn ang="0">
                        <a:pos x="57" y="1093"/>
                      </a:cxn>
                      <a:cxn ang="0">
                        <a:pos x="82" y="1052"/>
                      </a:cxn>
                      <a:cxn ang="0">
                        <a:pos x="282" y="909"/>
                      </a:cxn>
                      <a:cxn ang="0">
                        <a:pos x="461" y="730"/>
                      </a:cxn>
                      <a:cxn ang="0">
                        <a:pos x="593" y="791"/>
                      </a:cxn>
                      <a:cxn ang="0">
                        <a:pos x="517" y="588"/>
                      </a:cxn>
                      <a:cxn ang="0">
                        <a:pos x="662" y="524"/>
                      </a:cxn>
                      <a:cxn ang="0">
                        <a:pos x="527" y="534"/>
                      </a:cxn>
                      <a:cxn ang="0">
                        <a:pos x="279" y="417"/>
                      </a:cxn>
                      <a:cxn ang="0">
                        <a:pos x="301" y="351"/>
                      </a:cxn>
                      <a:cxn ang="0">
                        <a:pos x="520" y="338"/>
                      </a:cxn>
                    </a:cxnLst>
                    <a:rect l="0" t="0" r="r" b="b"/>
                    <a:pathLst>
                      <a:path w="2546" h="1814">
                        <a:moveTo>
                          <a:pt x="540" y="275"/>
                        </a:moveTo>
                        <a:lnTo>
                          <a:pt x="563" y="265"/>
                        </a:lnTo>
                        <a:lnTo>
                          <a:pt x="590" y="289"/>
                        </a:lnTo>
                        <a:lnTo>
                          <a:pt x="668" y="262"/>
                        </a:lnTo>
                        <a:lnTo>
                          <a:pt x="798" y="200"/>
                        </a:lnTo>
                        <a:lnTo>
                          <a:pt x="798" y="49"/>
                        </a:lnTo>
                        <a:lnTo>
                          <a:pt x="834" y="36"/>
                        </a:lnTo>
                        <a:lnTo>
                          <a:pt x="881" y="0"/>
                        </a:lnTo>
                        <a:lnTo>
                          <a:pt x="948" y="11"/>
                        </a:lnTo>
                        <a:lnTo>
                          <a:pt x="1016" y="53"/>
                        </a:lnTo>
                        <a:lnTo>
                          <a:pt x="1039" y="46"/>
                        </a:lnTo>
                        <a:lnTo>
                          <a:pt x="1077" y="82"/>
                        </a:lnTo>
                        <a:lnTo>
                          <a:pt x="1083" y="149"/>
                        </a:lnTo>
                        <a:lnTo>
                          <a:pt x="1128" y="152"/>
                        </a:lnTo>
                        <a:lnTo>
                          <a:pt x="1128" y="174"/>
                        </a:lnTo>
                        <a:lnTo>
                          <a:pt x="1137" y="188"/>
                        </a:lnTo>
                        <a:lnTo>
                          <a:pt x="1183" y="193"/>
                        </a:lnTo>
                        <a:lnTo>
                          <a:pt x="1209" y="180"/>
                        </a:lnTo>
                        <a:lnTo>
                          <a:pt x="1250" y="175"/>
                        </a:lnTo>
                        <a:lnTo>
                          <a:pt x="1285" y="154"/>
                        </a:lnTo>
                        <a:lnTo>
                          <a:pt x="1305" y="158"/>
                        </a:lnTo>
                        <a:lnTo>
                          <a:pt x="1335" y="188"/>
                        </a:lnTo>
                        <a:lnTo>
                          <a:pt x="1431" y="183"/>
                        </a:lnTo>
                        <a:lnTo>
                          <a:pt x="1420" y="138"/>
                        </a:lnTo>
                        <a:lnTo>
                          <a:pt x="1498" y="144"/>
                        </a:lnTo>
                        <a:lnTo>
                          <a:pt x="1498" y="144"/>
                        </a:lnTo>
                        <a:lnTo>
                          <a:pt x="1542" y="108"/>
                        </a:lnTo>
                        <a:lnTo>
                          <a:pt x="1563" y="136"/>
                        </a:lnTo>
                        <a:lnTo>
                          <a:pt x="1563" y="136"/>
                        </a:lnTo>
                        <a:lnTo>
                          <a:pt x="1615" y="229"/>
                        </a:lnTo>
                        <a:lnTo>
                          <a:pt x="1622" y="278"/>
                        </a:lnTo>
                        <a:lnTo>
                          <a:pt x="1655" y="357"/>
                        </a:lnTo>
                        <a:lnTo>
                          <a:pt x="1678" y="357"/>
                        </a:lnTo>
                        <a:lnTo>
                          <a:pt x="1678" y="357"/>
                        </a:lnTo>
                        <a:lnTo>
                          <a:pt x="1733" y="325"/>
                        </a:lnTo>
                        <a:lnTo>
                          <a:pt x="1733" y="325"/>
                        </a:lnTo>
                        <a:lnTo>
                          <a:pt x="1745" y="328"/>
                        </a:lnTo>
                        <a:lnTo>
                          <a:pt x="1745" y="328"/>
                        </a:lnTo>
                        <a:lnTo>
                          <a:pt x="1745" y="368"/>
                        </a:lnTo>
                        <a:lnTo>
                          <a:pt x="1745" y="368"/>
                        </a:lnTo>
                        <a:lnTo>
                          <a:pt x="1756" y="419"/>
                        </a:lnTo>
                        <a:lnTo>
                          <a:pt x="1818" y="425"/>
                        </a:lnTo>
                        <a:lnTo>
                          <a:pt x="1874" y="413"/>
                        </a:lnTo>
                        <a:lnTo>
                          <a:pt x="1892" y="379"/>
                        </a:lnTo>
                        <a:lnTo>
                          <a:pt x="1892" y="379"/>
                        </a:lnTo>
                        <a:lnTo>
                          <a:pt x="1895" y="340"/>
                        </a:lnTo>
                        <a:lnTo>
                          <a:pt x="1912" y="337"/>
                        </a:lnTo>
                        <a:lnTo>
                          <a:pt x="1912" y="337"/>
                        </a:lnTo>
                        <a:lnTo>
                          <a:pt x="1946" y="318"/>
                        </a:lnTo>
                        <a:lnTo>
                          <a:pt x="1993" y="340"/>
                        </a:lnTo>
                        <a:lnTo>
                          <a:pt x="2020" y="363"/>
                        </a:lnTo>
                        <a:lnTo>
                          <a:pt x="2070" y="312"/>
                        </a:lnTo>
                        <a:lnTo>
                          <a:pt x="2070" y="268"/>
                        </a:lnTo>
                        <a:lnTo>
                          <a:pt x="2070" y="268"/>
                        </a:lnTo>
                        <a:lnTo>
                          <a:pt x="2076" y="262"/>
                        </a:lnTo>
                        <a:lnTo>
                          <a:pt x="2091" y="256"/>
                        </a:lnTo>
                        <a:lnTo>
                          <a:pt x="2109" y="296"/>
                        </a:lnTo>
                        <a:lnTo>
                          <a:pt x="2109" y="296"/>
                        </a:lnTo>
                        <a:lnTo>
                          <a:pt x="2121" y="306"/>
                        </a:lnTo>
                        <a:lnTo>
                          <a:pt x="2121" y="306"/>
                        </a:lnTo>
                        <a:lnTo>
                          <a:pt x="2163" y="317"/>
                        </a:lnTo>
                        <a:lnTo>
                          <a:pt x="2163" y="317"/>
                        </a:lnTo>
                        <a:lnTo>
                          <a:pt x="2183" y="322"/>
                        </a:lnTo>
                        <a:lnTo>
                          <a:pt x="2183" y="322"/>
                        </a:lnTo>
                        <a:lnTo>
                          <a:pt x="2213" y="341"/>
                        </a:lnTo>
                        <a:lnTo>
                          <a:pt x="2213" y="341"/>
                        </a:lnTo>
                        <a:lnTo>
                          <a:pt x="2216" y="357"/>
                        </a:lnTo>
                        <a:lnTo>
                          <a:pt x="2264" y="357"/>
                        </a:lnTo>
                        <a:lnTo>
                          <a:pt x="2264" y="357"/>
                        </a:lnTo>
                        <a:lnTo>
                          <a:pt x="2269" y="341"/>
                        </a:lnTo>
                        <a:lnTo>
                          <a:pt x="2269" y="341"/>
                        </a:lnTo>
                        <a:lnTo>
                          <a:pt x="2285" y="335"/>
                        </a:lnTo>
                        <a:lnTo>
                          <a:pt x="2285" y="335"/>
                        </a:lnTo>
                        <a:lnTo>
                          <a:pt x="2334" y="306"/>
                        </a:lnTo>
                        <a:lnTo>
                          <a:pt x="2334" y="306"/>
                        </a:lnTo>
                        <a:lnTo>
                          <a:pt x="2360" y="298"/>
                        </a:lnTo>
                        <a:lnTo>
                          <a:pt x="2360" y="298"/>
                        </a:lnTo>
                        <a:lnTo>
                          <a:pt x="2376" y="299"/>
                        </a:lnTo>
                        <a:lnTo>
                          <a:pt x="2412" y="340"/>
                        </a:lnTo>
                        <a:lnTo>
                          <a:pt x="2461" y="294"/>
                        </a:lnTo>
                        <a:lnTo>
                          <a:pt x="2461" y="294"/>
                        </a:lnTo>
                        <a:lnTo>
                          <a:pt x="2523" y="394"/>
                        </a:lnTo>
                        <a:lnTo>
                          <a:pt x="2546" y="453"/>
                        </a:lnTo>
                        <a:lnTo>
                          <a:pt x="2540" y="504"/>
                        </a:lnTo>
                        <a:lnTo>
                          <a:pt x="2523" y="544"/>
                        </a:lnTo>
                        <a:lnTo>
                          <a:pt x="2523" y="544"/>
                        </a:lnTo>
                        <a:lnTo>
                          <a:pt x="2481" y="572"/>
                        </a:lnTo>
                        <a:lnTo>
                          <a:pt x="2454" y="619"/>
                        </a:lnTo>
                        <a:lnTo>
                          <a:pt x="2444" y="655"/>
                        </a:lnTo>
                        <a:lnTo>
                          <a:pt x="2421" y="658"/>
                        </a:lnTo>
                        <a:lnTo>
                          <a:pt x="2387" y="688"/>
                        </a:lnTo>
                        <a:lnTo>
                          <a:pt x="2362" y="688"/>
                        </a:lnTo>
                        <a:lnTo>
                          <a:pt x="2362" y="688"/>
                        </a:lnTo>
                        <a:lnTo>
                          <a:pt x="2328" y="709"/>
                        </a:lnTo>
                        <a:lnTo>
                          <a:pt x="2328" y="709"/>
                        </a:lnTo>
                        <a:lnTo>
                          <a:pt x="2305" y="710"/>
                        </a:lnTo>
                        <a:lnTo>
                          <a:pt x="2305" y="710"/>
                        </a:lnTo>
                        <a:lnTo>
                          <a:pt x="2292" y="701"/>
                        </a:lnTo>
                        <a:lnTo>
                          <a:pt x="2292" y="701"/>
                        </a:lnTo>
                        <a:lnTo>
                          <a:pt x="2285" y="698"/>
                        </a:lnTo>
                        <a:lnTo>
                          <a:pt x="2281" y="710"/>
                        </a:lnTo>
                        <a:lnTo>
                          <a:pt x="2281" y="710"/>
                        </a:lnTo>
                        <a:lnTo>
                          <a:pt x="2278" y="720"/>
                        </a:lnTo>
                        <a:lnTo>
                          <a:pt x="2278" y="720"/>
                        </a:lnTo>
                        <a:lnTo>
                          <a:pt x="2265" y="742"/>
                        </a:lnTo>
                        <a:lnTo>
                          <a:pt x="2265" y="742"/>
                        </a:lnTo>
                        <a:lnTo>
                          <a:pt x="2251" y="784"/>
                        </a:lnTo>
                        <a:lnTo>
                          <a:pt x="2193" y="848"/>
                        </a:lnTo>
                        <a:lnTo>
                          <a:pt x="2163" y="869"/>
                        </a:lnTo>
                        <a:lnTo>
                          <a:pt x="2148" y="955"/>
                        </a:lnTo>
                        <a:lnTo>
                          <a:pt x="2148" y="955"/>
                        </a:lnTo>
                        <a:lnTo>
                          <a:pt x="2145" y="990"/>
                        </a:lnTo>
                        <a:lnTo>
                          <a:pt x="2130" y="1004"/>
                        </a:lnTo>
                        <a:lnTo>
                          <a:pt x="2130" y="1004"/>
                        </a:lnTo>
                        <a:lnTo>
                          <a:pt x="2112" y="1030"/>
                        </a:lnTo>
                        <a:lnTo>
                          <a:pt x="2078" y="1119"/>
                        </a:lnTo>
                        <a:lnTo>
                          <a:pt x="2078" y="1119"/>
                        </a:lnTo>
                        <a:lnTo>
                          <a:pt x="2065" y="1204"/>
                        </a:lnTo>
                        <a:lnTo>
                          <a:pt x="2065" y="1204"/>
                        </a:lnTo>
                        <a:lnTo>
                          <a:pt x="2036" y="1263"/>
                        </a:lnTo>
                        <a:lnTo>
                          <a:pt x="2036" y="1263"/>
                        </a:lnTo>
                        <a:lnTo>
                          <a:pt x="2039" y="1304"/>
                        </a:lnTo>
                        <a:lnTo>
                          <a:pt x="2039" y="1304"/>
                        </a:lnTo>
                        <a:lnTo>
                          <a:pt x="2076" y="1317"/>
                        </a:lnTo>
                        <a:lnTo>
                          <a:pt x="2089" y="1330"/>
                        </a:lnTo>
                        <a:lnTo>
                          <a:pt x="2089" y="1330"/>
                        </a:lnTo>
                        <a:lnTo>
                          <a:pt x="2088" y="1363"/>
                        </a:lnTo>
                        <a:lnTo>
                          <a:pt x="2096" y="1382"/>
                        </a:lnTo>
                        <a:lnTo>
                          <a:pt x="2096" y="1382"/>
                        </a:lnTo>
                        <a:lnTo>
                          <a:pt x="2119" y="1422"/>
                        </a:lnTo>
                        <a:lnTo>
                          <a:pt x="2119" y="1422"/>
                        </a:lnTo>
                        <a:lnTo>
                          <a:pt x="2106" y="1482"/>
                        </a:lnTo>
                        <a:lnTo>
                          <a:pt x="2106" y="1482"/>
                        </a:lnTo>
                        <a:lnTo>
                          <a:pt x="2119" y="1517"/>
                        </a:lnTo>
                        <a:lnTo>
                          <a:pt x="2119" y="1517"/>
                        </a:lnTo>
                        <a:lnTo>
                          <a:pt x="2148" y="1524"/>
                        </a:lnTo>
                        <a:lnTo>
                          <a:pt x="2148" y="1524"/>
                        </a:lnTo>
                        <a:lnTo>
                          <a:pt x="2150" y="1534"/>
                        </a:lnTo>
                        <a:lnTo>
                          <a:pt x="2150" y="1534"/>
                        </a:lnTo>
                        <a:lnTo>
                          <a:pt x="2140" y="1596"/>
                        </a:lnTo>
                        <a:lnTo>
                          <a:pt x="2073" y="1661"/>
                        </a:lnTo>
                        <a:lnTo>
                          <a:pt x="2059" y="1696"/>
                        </a:lnTo>
                        <a:lnTo>
                          <a:pt x="2053" y="1717"/>
                        </a:lnTo>
                        <a:lnTo>
                          <a:pt x="2063" y="1769"/>
                        </a:lnTo>
                        <a:lnTo>
                          <a:pt x="2023" y="1810"/>
                        </a:lnTo>
                        <a:lnTo>
                          <a:pt x="2023" y="1810"/>
                        </a:lnTo>
                        <a:lnTo>
                          <a:pt x="2019" y="1814"/>
                        </a:lnTo>
                        <a:lnTo>
                          <a:pt x="2019" y="1814"/>
                        </a:lnTo>
                        <a:lnTo>
                          <a:pt x="1964" y="1766"/>
                        </a:lnTo>
                        <a:lnTo>
                          <a:pt x="1905" y="1733"/>
                        </a:lnTo>
                        <a:lnTo>
                          <a:pt x="1905" y="1733"/>
                        </a:lnTo>
                        <a:lnTo>
                          <a:pt x="1886" y="1717"/>
                        </a:lnTo>
                        <a:lnTo>
                          <a:pt x="1823" y="1696"/>
                        </a:lnTo>
                        <a:lnTo>
                          <a:pt x="1823" y="1696"/>
                        </a:lnTo>
                        <a:lnTo>
                          <a:pt x="1787" y="1699"/>
                        </a:lnTo>
                        <a:lnTo>
                          <a:pt x="1787" y="1699"/>
                        </a:lnTo>
                        <a:lnTo>
                          <a:pt x="1755" y="1716"/>
                        </a:lnTo>
                        <a:lnTo>
                          <a:pt x="1702" y="1784"/>
                        </a:lnTo>
                        <a:lnTo>
                          <a:pt x="1691" y="1792"/>
                        </a:lnTo>
                        <a:lnTo>
                          <a:pt x="1670" y="1792"/>
                        </a:lnTo>
                        <a:lnTo>
                          <a:pt x="1670" y="1792"/>
                        </a:lnTo>
                        <a:lnTo>
                          <a:pt x="1614" y="1787"/>
                        </a:lnTo>
                        <a:lnTo>
                          <a:pt x="1570" y="1798"/>
                        </a:lnTo>
                        <a:lnTo>
                          <a:pt x="1570" y="1798"/>
                        </a:lnTo>
                        <a:lnTo>
                          <a:pt x="1459" y="1800"/>
                        </a:lnTo>
                        <a:lnTo>
                          <a:pt x="1439" y="1787"/>
                        </a:lnTo>
                        <a:lnTo>
                          <a:pt x="1439" y="1787"/>
                        </a:lnTo>
                        <a:lnTo>
                          <a:pt x="1413" y="1762"/>
                        </a:lnTo>
                        <a:lnTo>
                          <a:pt x="1379" y="1782"/>
                        </a:lnTo>
                        <a:lnTo>
                          <a:pt x="1379" y="1782"/>
                        </a:lnTo>
                        <a:lnTo>
                          <a:pt x="1322" y="1758"/>
                        </a:lnTo>
                        <a:lnTo>
                          <a:pt x="1298" y="1774"/>
                        </a:lnTo>
                        <a:lnTo>
                          <a:pt x="1298" y="1774"/>
                        </a:lnTo>
                        <a:lnTo>
                          <a:pt x="1281" y="1789"/>
                        </a:lnTo>
                        <a:lnTo>
                          <a:pt x="1281" y="1789"/>
                        </a:lnTo>
                        <a:lnTo>
                          <a:pt x="1256" y="1807"/>
                        </a:lnTo>
                        <a:lnTo>
                          <a:pt x="1227" y="1810"/>
                        </a:lnTo>
                        <a:lnTo>
                          <a:pt x="1227" y="1810"/>
                        </a:lnTo>
                        <a:lnTo>
                          <a:pt x="1188" y="1800"/>
                        </a:lnTo>
                        <a:lnTo>
                          <a:pt x="1188" y="1800"/>
                        </a:lnTo>
                        <a:lnTo>
                          <a:pt x="1142" y="1763"/>
                        </a:lnTo>
                        <a:lnTo>
                          <a:pt x="1150" y="1699"/>
                        </a:lnTo>
                        <a:lnTo>
                          <a:pt x="1132" y="1647"/>
                        </a:lnTo>
                        <a:lnTo>
                          <a:pt x="1132" y="1647"/>
                        </a:lnTo>
                        <a:lnTo>
                          <a:pt x="1103" y="1647"/>
                        </a:lnTo>
                        <a:lnTo>
                          <a:pt x="1095" y="1635"/>
                        </a:lnTo>
                        <a:lnTo>
                          <a:pt x="1093" y="1618"/>
                        </a:lnTo>
                        <a:lnTo>
                          <a:pt x="1114" y="1593"/>
                        </a:lnTo>
                        <a:lnTo>
                          <a:pt x="1114" y="1593"/>
                        </a:lnTo>
                        <a:lnTo>
                          <a:pt x="1116" y="1549"/>
                        </a:lnTo>
                        <a:lnTo>
                          <a:pt x="1105" y="1514"/>
                        </a:lnTo>
                        <a:lnTo>
                          <a:pt x="1080" y="1495"/>
                        </a:lnTo>
                        <a:lnTo>
                          <a:pt x="1049" y="1488"/>
                        </a:lnTo>
                        <a:lnTo>
                          <a:pt x="1036" y="1494"/>
                        </a:lnTo>
                        <a:lnTo>
                          <a:pt x="1018" y="1526"/>
                        </a:lnTo>
                        <a:lnTo>
                          <a:pt x="1000" y="1537"/>
                        </a:lnTo>
                        <a:lnTo>
                          <a:pt x="991" y="1575"/>
                        </a:lnTo>
                        <a:lnTo>
                          <a:pt x="991" y="1575"/>
                        </a:lnTo>
                        <a:lnTo>
                          <a:pt x="988" y="1593"/>
                        </a:lnTo>
                        <a:lnTo>
                          <a:pt x="988" y="1593"/>
                        </a:lnTo>
                        <a:lnTo>
                          <a:pt x="969" y="1606"/>
                        </a:lnTo>
                        <a:lnTo>
                          <a:pt x="935" y="1596"/>
                        </a:lnTo>
                        <a:lnTo>
                          <a:pt x="935" y="1596"/>
                        </a:lnTo>
                        <a:lnTo>
                          <a:pt x="916" y="1580"/>
                        </a:lnTo>
                        <a:lnTo>
                          <a:pt x="916" y="1580"/>
                        </a:lnTo>
                        <a:lnTo>
                          <a:pt x="870" y="1494"/>
                        </a:lnTo>
                        <a:lnTo>
                          <a:pt x="851" y="1474"/>
                        </a:lnTo>
                        <a:lnTo>
                          <a:pt x="798" y="1441"/>
                        </a:lnTo>
                        <a:lnTo>
                          <a:pt x="743" y="1429"/>
                        </a:lnTo>
                        <a:lnTo>
                          <a:pt x="716" y="1462"/>
                        </a:lnTo>
                        <a:lnTo>
                          <a:pt x="696" y="1459"/>
                        </a:lnTo>
                        <a:lnTo>
                          <a:pt x="696" y="1459"/>
                        </a:lnTo>
                        <a:lnTo>
                          <a:pt x="668" y="1452"/>
                        </a:lnTo>
                        <a:lnTo>
                          <a:pt x="668" y="1452"/>
                        </a:lnTo>
                        <a:lnTo>
                          <a:pt x="628" y="1471"/>
                        </a:lnTo>
                        <a:lnTo>
                          <a:pt x="616" y="1485"/>
                        </a:lnTo>
                        <a:lnTo>
                          <a:pt x="613" y="1506"/>
                        </a:lnTo>
                        <a:lnTo>
                          <a:pt x="613" y="1506"/>
                        </a:lnTo>
                        <a:lnTo>
                          <a:pt x="616" y="1562"/>
                        </a:lnTo>
                        <a:lnTo>
                          <a:pt x="605" y="1573"/>
                        </a:lnTo>
                        <a:lnTo>
                          <a:pt x="605" y="1573"/>
                        </a:lnTo>
                        <a:lnTo>
                          <a:pt x="579" y="1591"/>
                        </a:lnTo>
                        <a:lnTo>
                          <a:pt x="576" y="1604"/>
                        </a:lnTo>
                        <a:lnTo>
                          <a:pt x="576" y="1604"/>
                        </a:lnTo>
                        <a:lnTo>
                          <a:pt x="582" y="1616"/>
                        </a:lnTo>
                        <a:lnTo>
                          <a:pt x="582" y="1616"/>
                        </a:lnTo>
                        <a:lnTo>
                          <a:pt x="583" y="1634"/>
                        </a:lnTo>
                        <a:lnTo>
                          <a:pt x="570" y="1670"/>
                        </a:lnTo>
                        <a:lnTo>
                          <a:pt x="527" y="1693"/>
                        </a:lnTo>
                        <a:lnTo>
                          <a:pt x="527" y="1693"/>
                        </a:lnTo>
                        <a:lnTo>
                          <a:pt x="471" y="1710"/>
                        </a:lnTo>
                        <a:lnTo>
                          <a:pt x="442" y="1736"/>
                        </a:lnTo>
                        <a:lnTo>
                          <a:pt x="442" y="1736"/>
                        </a:lnTo>
                        <a:lnTo>
                          <a:pt x="406" y="1749"/>
                        </a:lnTo>
                        <a:lnTo>
                          <a:pt x="389" y="1742"/>
                        </a:lnTo>
                        <a:lnTo>
                          <a:pt x="389" y="1742"/>
                        </a:lnTo>
                        <a:lnTo>
                          <a:pt x="368" y="1738"/>
                        </a:lnTo>
                        <a:lnTo>
                          <a:pt x="350" y="1743"/>
                        </a:lnTo>
                        <a:lnTo>
                          <a:pt x="324" y="1771"/>
                        </a:lnTo>
                        <a:lnTo>
                          <a:pt x="246" y="1775"/>
                        </a:lnTo>
                        <a:lnTo>
                          <a:pt x="246" y="1775"/>
                        </a:lnTo>
                        <a:lnTo>
                          <a:pt x="239" y="1745"/>
                        </a:lnTo>
                        <a:lnTo>
                          <a:pt x="208" y="1745"/>
                        </a:lnTo>
                        <a:lnTo>
                          <a:pt x="185" y="1673"/>
                        </a:lnTo>
                        <a:lnTo>
                          <a:pt x="152" y="1632"/>
                        </a:lnTo>
                        <a:lnTo>
                          <a:pt x="149" y="1579"/>
                        </a:lnTo>
                        <a:lnTo>
                          <a:pt x="135" y="1531"/>
                        </a:lnTo>
                        <a:lnTo>
                          <a:pt x="102" y="1504"/>
                        </a:lnTo>
                        <a:lnTo>
                          <a:pt x="102" y="1504"/>
                        </a:lnTo>
                        <a:lnTo>
                          <a:pt x="69" y="1493"/>
                        </a:lnTo>
                        <a:lnTo>
                          <a:pt x="69" y="1493"/>
                        </a:lnTo>
                        <a:lnTo>
                          <a:pt x="33" y="1490"/>
                        </a:lnTo>
                        <a:lnTo>
                          <a:pt x="34" y="1482"/>
                        </a:lnTo>
                        <a:lnTo>
                          <a:pt x="25" y="1480"/>
                        </a:lnTo>
                        <a:lnTo>
                          <a:pt x="12" y="1487"/>
                        </a:lnTo>
                        <a:lnTo>
                          <a:pt x="0" y="1484"/>
                        </a:lnTo>
                        <a:lnTo>
                          <a:pt x="59" y="1383"/>
                        </a:lnTo>
                        <a:lnTo>
                          <a:pt x="74" y="1337"/>
                        </a:lnTo>
                        <a:lnTo>
                          <a:pt x="86" y="1331"/>
                        </a:lnTo>
                        <a:lnTo>
                          <a:pt x="92" y="1307"/>
                        </a:lnTo>
                        <a:lnTo>
                          <a:pt x="97" y="1305"/>
                        </a:lnTo>
                        <a:lnTo>
                          <a:pt x="103" y="1325"/>
                        </a:lnTo>
                        <a:lnTo>
                          <a:pt x="116" y="1330"/>
                        </a:lnTo>
                        <a:lnTo>
                          <a:pt x="125" y="1322"/>
                        </a:lnTo>
                        <a:lnTo>
                          <a:pt x="115" y="1320"/>
                        </a:lnTo>
                        <a:lnTo>
                          <a:pt x="121" y="1302"/>
                        </a:lnTo>
                        <a:lnTo>
                          <a:pt x="152" y="1281"/>
                        </a:lnTo>
                        <a:lnTo>
                          <a:pt x="170" y="1279"/>
                        </a:lnTo>
                        <a:lnTo>
                          <a:pt x="191" y="1298"/>
                        </a:lnTo>
                        <a:lnTo>
                          <a:pt x="206" y="1276"/>
                        </a:lnTo>
                        <a:lnTo>
                          <a:pt x="232" y="1261"/>
                        </a:lnTo>
                        <a:lnTo>
                          <a:pt x="278" y="1266"/>
                        </a:lnTo>
                        <a:lnTo>
                          <a:pt x="282" y="1288"/>
                        </a:lnTo>
                        <a:lnTo>
                          <a:pt x="286" y="1271"/>
                        </a:lnTo>
                        <a:lnTo>
                          <a:pt x="301" y="1255"/>
                        </a:lnTo>
                        <a:lnTo>
                          <a:pt x="309" y="1224"/>
                        </a:lnTo>
                        <a:lnTo>
                          <a:pt x="319" y="1227"/>
                        </a:lnTo>
                        <a:lnTo>
                          <a:pt x="318" y="1206"/>
                        </a:lnTo>
                        <a:lnTo>
                          <a:pt x="327" y="1212"/>
                        </a:lnTo>
                        <a:lnTo>
                          <a:pt x="344" y="1197"/>
                        </a:lnTo>
                        <a:lnTo>
                          <a:pt x="373" y="1207"/>
                        </a:lnTo>
                        <a:lnTo>
                          <a:pt x="409" y="1242"/>
                        </a:lnTo>
                        <a:lnTo>
                          <a:pt x="417" y="1262"/>
                        </a:lnTo>
                        <a:lnTo>
                          <a:pt x="419" y="1249"/>
                        </a:lnTo>
                        <a:lnTo>
                          <a:pt x="406" y="1219"/>
                        </a:lnTo>
                        <a:lnTo>
                          <a:pt x="412" y="1203"/>
                        </a:lnTo>
                        <a:lnTo>
                          <a:pt x="394" y="1191"/>
                        </a:lnTo>
                        <a:lnTo>
                          <a:pt x="397" y="1180"/>
                        </a:lnTo>
                        <a:lnTo>
                          <a:pt x="406" y="1187"/>
                        </a:lnTo>
                        <a:lnTo>
                          <a:pt x="415" y="1173"/>
                        </a:lnTo>
                        <a:lnTo>
                          <a:pt x="390" y="1174"/>
                        </a:lnTo>
                        <a:lnTo>
                          <a:pt x="390" y="1164"/>
                        </a:lnTo>
                        <a:lnTo>
                          <a:pt x="379" y="1154"/>
                        </a:lnTo>
                        <a:lnTo>
                          <a:pt x="366" y="1155"/>
                        </a:lnTo>
                        <a:lnTo>
                          <a:pt x="353" y="1142"/>
                        </a:lnTo>
                        <a:lnTo>
                          <a:pt x="348" y="1158"/>
                        </a:lnTo>
                        <a:lnTo>
                          <a:pt x="335" y="1163"/>
                        </a:lnTo>
                        <a:lnTo>
                          <a:pt x="322" y="1154"/>
                        </a:lnTo>
                        <a:lnTo>
                          <a:pt x="308" y="1171"/>
                        </a:lnTo>
                        <a:lnTo>
                          <a:pt x="295" y="1171"/>
                        </a:lnTo>
                        <a:lnTo>
                          <a:pt x="296" y="1163"/>
                        </a:lnTo>
                        <a:lnTo>
                          <a:pt x="285" y="1154"/>
                        </a:lnTo>
                        <a:lnTo>
                          <a:pt x="278" y="1168"/>
                        </a:lnTo>
                        <a:lnTo>
                          <a:pt x="246" y="1163"/>
                        </a:lnTo>
                        <a:lnTo>
                          <a:pt x="204" y="1173"/>
                        </a:lnTo>
                        <a:lnTo>
                          <a:pt x="190" y="1167"/>
                        </a:lnTo>
                        <a:lnTo>
                          <a:pt x="168" y="1187"/>
                        </a:lnTo>
                        <a:lnTo>
                          <a:pt x="152" y="1186"/>
                        </a:lnTo>
                        <a:lnTo>
                          <a:pt x="146" y="1168"/>
                        </a:lnTo>
                        <a:lnTo>
                          <a:pt x="136" y="1187"/>
                        </a:lnTo>
                        <a:lnTo>
                          <a:pt x="105" y="1174"/>
                        </a:lnTo>
                        <a:lnTo>
                          <a:pt x="85" y="1137"/>
                        </a:lnTo>
                        <a:lnTo>
                          <a:pt x="63" y="1148"/>
                        </a:lnTo>
                        <a:lnTo>
                          <a:pt x="50" y="1118"/>
                        </a:lnTo>
                        <a:lnTo>
                          <a:pt x="57" y="1093"/>
                        </a:lnTo>
                        <a:lnTo>
                          <a:pt x="69" y="1083"/>
                        </a:lnTo>
                        <a:lnTo>
                          <a:pt x="67" y="1075"/>
                        </a:lnTo>
                        <a:lnTo>
                          <a:pt x="54" y="1075"/>
                        </a:lnTo>
                        <a:lnTo>
                          <a:pt x="46" y="1066"/>
                        </a:lnTo>
                        <a:lnTo>
                          <a:pt x="61" y="1060"/>
                        </a:lnTo>
                        <a:lnTo>
                          <a:pt x="61" y="1050"/>
                        </a:lnTo>
                        <a:lnTo>
                          <a:pt x="82" y="1052"/>
                        </a:lnTo>
                        <a:lnTo>
                          <a:pt x="97" y="1031"/>
                        </a:lnTo>
                        <a:lnTo>
                          <a:pt x="123" y="1021"/>
                        </a:lnTo>
                        <a:lnTo>
                          <a:pt x="184" y="958"/>
                        </a:lnTo>
                        <a:lnTo>
                          <a:pt x="217" y="936"/>
                        </a:lnTo>
                        <a:lnTo>
                          <a:pt x="237" y="946"/>
                        </a:lnTo>
                        <a:lnTo>
                          <a:pt x="265" y="918"/>
                        </a:lnTo>
                        <a:lnTo>
                          <a:pt x="282" y="909"/>
                        </a:lnTo>
                        <a:lnTo>
                          <a:pt x="314" y="857"/>
                        </a:lnTo>
                        <a:lnTo>
                          <a:pt x="337" y="832"/>
                        </a:lnTo>
                        <a:lnTo>
                          <a:pt x="335" y="768"/>
                        </a:lnTo>
                        <a:lnTo>
                          <a:pt x="324" y="755"/>
                        </a:lnTo>
                        <a:lnTo>
                          <a:pt x="344" y="726"/>
                        </a:lnTo>
                        <a:lnTo>
                          <a:pt x="377" y="743"/>
                        </a:lnTo>
                        <a:lnTo>
                          <a:pt x="461" y="730"/>
                        </a:lnTo>
                        <a:lnTo>
                          <a:pt x="541" y="752"/>
                        </a:lnTo>
                        <a:lnTo>
                          <a:pt x="579" y="782"/>
                        </a:lnTo>
                        <a:lnTo>
                          <a:pt x="587" y="822"/>
                        </a:lnTo>
                        <a:lnTo>
                          <a:pt x="602" y="837"/>
                        </a:lnTo>
                        <a:lnTo>
                          <a:pt x="615" y="825"/>
                        </a:lnTo>
                        <a:lnTo>
                          <a:pt x="593" y="820"/>
                        </a:lnTo>
                        <a:lnTo>
                          <a:pt x="593" y="791"/>
                        </a:lnTo>
                        <a:lnTo>
                          <a:pt x="603" y="778"/>
                        </a:lnTo>
                        <a:lnTo>
                          <a:pt x="592" y="726"/>
                        </a:lnTo>
                        <a:lnTo>
                          <a:pt x="518" y="687"/>
                        </a:lnTo>
                        <a:lnTo>
                          <a:pt x="461" y="641"/>
                        </a:lnTo>
                        <a:lnTo>
                          <a:pt x="433" y="637"/>
                        </a:lnTo>
                        <a:lnTo>
                          <a:pt x="459" y="609"/>
                        </a:lnTo>
                        <a:lnTo>
                          <a:pt x="517" y="588"/>
                        </a:lnTo>
                        <a:lnTo>
                          <a:pt x="582" y="599"/>
                        </a:lnTo>
                        <a:lnTo>
                          <a:pt x="592" y="592"/>
                        </a:lnTo>
                        <a:lnTo>
                          <a:pt x="612" y="592"/>
                        </a:lnTo>
                        <a:lnTo>
                          <a:pt x="629" y="572"/>
                        </a:lnTo>
                        <a:lnTo>
                          <a:pt x="624" y="553"/>
                        </a:lnTo>
                        <a:lnTo>
                          <a:pt x="631" y="533"/>
                        </a:lnTo>
                        <a:lnTo>
                          <a:pt x="662" y="524"/>
                        </a:lnTo>
                        <a:lnTo>
                          <a:pt x="683" y="508"/>
                        </a:lnTo>
                        <a:lnTo>
                          <a:pt x="678" y="500"/>
                        </a:lnTo>
                        <a:lnTo>
                          <a:pt x="654" y="508"/>
                        </a:lnTo>
                        <a:lnTo>
                          <a:pt x="635" y="504"/>
                        </a:lnTo>
                        <a:lnTo>
                          <a:pt x="608" y="510"/>
                        </a:lnTo>
                        <a:lnTo>
                          <a:pt x="577" y="540"/>
                        </a:lnTo>
                        <a:lnTo>
                          <a:pt x="527" y="534"/>
                        </a:lnTo>
                        <a:lnTo>
                          <a:pt x="488" y="549"/>
                        </a:lnTo>
                        <a:lnTo>
                          <a:pt x="430" y="530"/>
                        </a:lnTo>
                        <a:lnTo>
                          <a:pt x="406" y="553"/>
                        </a:lnTo>
                        <a:lnTo>
                          <a:pt x="312" y="547"/>
                        </a:lnTo>
                        <a:lnTo>
                          <a:pt x="306" y="479"/>
                        </a:lnTo>
                        <a:lnTo>
                          <a:pt x="317" y="429"/>
                        </a:lnTo>
                        <a:lnTo>
                          <a:pt x="279" y="417"/>
                        </a:lnTo>
                        <a:lnTo>
                          <a:pt x="234" y="420"/>
                        </a:lnTo>
                        <a:lnTo>
                          <a:pt x="234" y="402"/>
                        </a:lnTo>
                        <a:lnTo>
                          <a:pt x="200" y="374"/>
                        </a:lnTo>
                        <a:lnTo>
                          <a:pt x="213" y="358"/>
                        </a:lnTo>
                        <a:lnTo>
                          <a:pt x="263" y="355"/>
                        </a:lnTo>
                        <a:lnTo>
                          <a:pt x="275" y="363"/>
                        </a:lnTo>
                        <a:lnTo>
                          <a:pt x="301" y="351"/>
                        </a:lnTo>
                        <a:lnTo>
                          <a:pt x="318" y="354"/>
                        </a:lnTo>
                        <a:lnTo>
                          <a:pt x="322" y="370"/>
                        </a:lnTo>
                        <a:lnTo>
                          <a:pt x="335" y="354"/>
                        </a:lnTo>
                        <a:lnTo>
                          <a:pt x="345" y="360"/>
                        </a:lnTo>
                        <a:lnTo>
                          <a:pt x="438" y="340"/>
                        </a:lnTo>
                        <a:lnTo>
                          <a:pt x="468" y="318"/>
                        </a:lnTo>
                        <a:lnTo>
                          <a:pt x="520" y="338"/>
                        </a:lnTo>
                        <a:lnTo>
                          <a:pt x="540" y="327"/>
                        </a:lnTo>
                        <a:lnTo>
                          <a:pt x="550" y="305"/>
                        </a:lnTo>
                        <a:lnTo>
                          <a:pt x="556" y="281"/>
                        </a:lnTo>
                        <a:lnTo>
                          <a:pt x="540" y="2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4763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  <p:sp>
                <p:nvSpPr>
                  <p:cNvPr id="8" name="Freeform 18"/>
                  <p:cNvSpPr>
                    <a:spLocks noEditPoints="1"/>
                  </p:cNvSpPr>
                  <p:nvPr/>
                </p:nvSpPr>
                <p:spPr bwMode="auto">
                  <a:xfrm>
                    <a:off x="2661003" y="17840419"/>
                    <a:ext cx="10138709" cy="6832763"/>
                  </a:xfrm>
                  <a:custGeom>
                    <a:avLst/>
                    <a:gdLst/>
                    <a:ahLst/>
                    <a:cxnLst>
                      <a:cxn ang="0">
                        <a:pos x="1695" y="1982"/>
                      </a:cxn>
                      <a:cxn ang="0">
                        <a:pos x="1368" y="1957"/>
                      </a:cxn>
                      <a:cxn ang="0">
                        <a:pos x="1495" y="2198"/>
                      </a:cxn>
                      <a:cxn ang="0">
                        <a:pos x="946" y="1448"/>
                      </a:cxn>
                      <a:cxn ang="0">
                        <a:pos x="862" y="1519"/>
                      </a:cxn>
                      <a:cxn ang="0">
                        <a:pos x="2295" y="2387"/>
                      </a:cxn>
                      <a:cxn ang="0">
                        <a:pos x="1011" y="1653"/>
                      </a:cxn>
                      <a:cxn ang="0">
                        <a:pos x="2182" y="2679"/>
                      </a:cxn>
                      <a:cxn ang="0">
                        <a:pos x="2103" y="2601"/>
                      </a:cxn>
                      <a:cxn ang="0">
                        <a:pos x="1077" y="1802"/>
                      </a:cxn>
                      <a:cxn ang="0">
                        <a:pos x="1077" y="1802"/>
                      </a:cxn>
                      <a:cxn ang="0">
                        <a:pos x="1579" y="1229"/>
                      </a:cxn>
                      <a:cxn ang="0">
                        <a:pos x="1345" y="1541"/>
                      </a:cxn>
                      <a:cxn ang="0">
                        <a:pos x="1310" y="1634"/>
                      </a:cxn>
                      <a:cxn ang="0">
                        <a:pos x="1470" y="911"/>
                      </a:cxn>
                      <a:cxn ang="0">
                        <a:pos x="1269" y="1247"/>
                      </a:cxn>
                      <a:cxn ang="0">
                        <a:pos x="1006" y="1238"/>
                      </a:cxn>
                      <a:cxn ang="0">
                        <a:pos x="1068" y="1139"/>
                      </a:cxn>
                      <a:cxn ang="0">
                        <a:pos x="1244" y="716"/>
                      </a:cxn>
                      <a:cxn ang="0">
                        <a:pos x="45" y="1731"/>
                      </a:cxn>
                      <a:cxn ang="0">
                        <a:pos x="2488" y="2678"/>
                      </a:cxn>
                      <a:cxn ang="0">
                        <a:pos x="4115" y="1803"/>
                      </a:cxn>
                      <a:cxn ang="0">
                        <a:pos x="4024" y="1614"/>
                      </a:cxn>
                      <a:cxn ang="0">
                        <a:pos x="3802" y="1620"/>
                      </a:cxn>
                      <a:cxn ang="0">
                        <a:pos x="3677" y="1554"/>
                      </a:cxn>
                      <a:cxn ang="0">
                        <a:pos x="3538" y="1278"/>
                      </a:cxn>
                      <a:cxn ang="0">
                        <a:pos x="3487" y="1620"/>
                      </a:cxn>
                      <a:cxn ang="0">
                        <a:pos x="3451" y="1804"/>
                      </a:cxn>
                      <a:cxn ang="0">
                        <a:pos x="3379" y="2028"/>
                      </a:cxn>
                      <a:cxn ang="0">
                        <a:pos x="3121" y="1918"/>
                      </a:cxn>
                      <a:cxn ang="0">
                        <a:pos x="3220" y="1577"/>
                      </a:cxn>
                      <a:cxn ang="0">
                        <a:pos x="2809" y="1706"/>
                      </a:cxn>
                      <a:cxn ang="0">
                        <a:pos x="2620" y="2094"/>
                      </a:cxn>
                      <a:cxn ang="0">
                        <a:pos x="2335" y="1941"/>
                      </a:cxn>
                      <a:cxn ang="0">
                        <a:pos x="1945" y="2395"/>
                      </a:cxn>
                      <a:cxn ang="0">
                        <a:pos x="1854" y="2136"/>
                      </a:cxn>
                      <a:cxn ang="0">
                        <a:pos x="1577" y="1810"/>
                      </a:cxn>
                      <a:cxn ang="0">
                        <a:pos x="1674" y="1773"/>
                      </a:cxn>
                      <a:cxn ang="0">
                        <a:pos x="1713" y="1558"/>
                      </a:cxn>
                      <a:cxn ang="0">
                        <a:pos x="1891" y="1502"/>
                      </a:cxn>
                      <a:cxn ang="0">
                        <a:pos x="1717" y="1229"/>
                      </a:cxn>
                      <a:cxn ang="0">
                        <a:pos x="1571" y="1065"/>
                      </a:cxn>
                      <a:cxn ang="0">
                        <a:pos x="1492" y="848"/>
                      </a:cxn>
                      <a:cxn ang="0">
                        <a:pos x="1632" y="796"/>
                      </a:cxn>
                      <a:cxn ang="0">
                        <a:pos x="1681" y="542"/>
                      </a:cxn>
                      <a:cxn ang="0">
                        <a:pos x="1736" y="94"/>
                      </a:cxn>
                      <a:cxn ang="0">
                        <a:pos x="2391" y="56"/>
                      </a:cxn>
                      <a:cxn ang="0">
                        <a:pos x="3002" y="381"/>
                      </a:cxn>
                      <a:cxn ang="0">
                        <a:pos x="3965" y="813"/>
                      </a:cxn>
                      <a:cxn ang="0">
                        <a:pos x="3775" y="1113"/>
                      </a:cxn>
                      <a:cxn ang="0">
                        <a:pos x="3926" y="1238"/>
                      </a:cxn>
                      <a:cxn ang="0">
                        <a:pos x="2486" y="520"/>
                      </a:cxn>
                      <a:cxn ang="0">
                        <a:pos x="3515" y="2038"/>
                      </a:cxn>
                      <a:cxn ang="0">
                        <a:pos x="3928" y="1907"/>
                      </a:cxn>
                      <a:cxn ang="0">
                        <a:pos x="2374" y="2270"/>
                      </a:cxn>
                      <a:cxn ang="0">
                        <a:pos x="3585" y="2021"/>
                      </a:cxn>
                      <a:cxn ang="0">
                        <a:pos x="4113" y="2173"/>
                      </a:cxn>
                      <a:cxn ang="0">
                        <a:pos x="2486" y="2306"/>
                      </a:cxn>
                      <a:cxn ang="0">
                        <a:pos x="2762" y="2247"/>
                      </a:cxn>
                      <a:cxn ang="0">
                        <a:pos x="2566" y="2183"/>
                      </a:cxn>
                      <a:cxn ang="0">
                        <a:pos x="3184" y="2578"/>
                      </a:cxn>
                      <a:cxn ang="0">
                        <a:pos x="2987" y="2136"/>
                      </a:cxn>
                    </a:cxnLst>
                    <a:rect l="0" t="0" r="r" b="b"/>
                    <a:pathLst>
                      <a:path w="4131" h="2784">
                        <a:moveTo>
                          <a:pt x="1198" y="2427"/>
                        </a:moveTo>
                        <a:lnTo>
                          <a:pt x="1205" y="2449"/>
                        </a:lnTo>
                        <a:lnTo>
                          <a:pt x="1194" y="2436"/>
                        </a:lnTo>
                        <a:lnTo>
                          <a:pt x="1172" y="2428"/>
                        </a:lnTo>
                        <a:lnTo>
                          <a:pt x="1159" y="2450"/>
                        </a:lnTo>
                        <a:lnTo>
                          <a:pt x="1152" y="2443"/>
                        </a:lnTo>
                        <a:lnTo>
                          <a:pt x="1155" y="2421"/>
                        </a:lnTo>
                        <a:lnTo>
                          <a:pt x="1148" y="2427"/>
                        </a:lnTo>
                        <a:lnTo>
                          <a:pt x="1138" y="2423"/>
                        </a:lnTo>
                        <a:lnTo>
                          <a:pt x="1146" y="2441"/>
                        </a:lnTo>
                        <a:lnTo>
                          <a:pt x="1138" y="2450"/>
                        </a:lnTo>
                        <a:lnTo>
                          <a:pt x="1129" y="2430"/>
                        </a:lnTo>
                        <a:lnTo>
                          <a:pt x="1120" y="2434"/>
                        </a:lnTo>
                        <a:lnTo>
                          <a:pt x="1110" y="2426"/>
                        </a:lnTo>
                        <a:lnTo>
                          <a:pt x="1103" y="2433"/>
                        </a:lnTo>
                        <a:lnTo>
                          <a:pt x="1084" y="2427"/>
                        </a:lnTo>
                        <a:lnTo>
                          <a:pt x="1093" y="2417"/>
                        </a:lnTo>
                        <a:lnTo>
                          <a:pt x="1089" y="2407"/>
                        </a:lnTo>
                        <a:lnTo>
                          <a:pt x="1071" y="2411"/>
                        </a:lnTo>
                        <a:lnTo>
                          <a:pt x="1077" y="2395"/>
                        </a:lnTo>
                        <a:lnTo>
                          <a:pt x="1083" y="2391"/>
                        </a:lnTo>
                        <a:lnTo>
                          <a:pt x="1090" y="2397"/>
                        </a:lnTo>
                        <a:lnTo>
                          <a:pt x="1101" y="2382"/>
                        </a:lnTo>
                        <a:lnTo>
                          <a:pt x="1083" y="2377"/>
                        </a:lnTo>
                        <a:lnTo>
                          <a:pt x="1086" y="2371"/>
                        </a:lnTo>
                        <a:lnTo>
                          <a:pt x="1097" y="2377"/>
                        </a:lnTo>
                        <a:lnTo>
                          <a:pt x="1104" y="2371"/>
                        </a:lnTo>
                        <a:lnTo>
                          <a:pt x="1097" y="2364"/>
                        </a:lnTo>
                        <a:lnTo>
                          <a:pt x="1113" y="2358"/>
                        </a:lnTo>
                        <a:lnTo>
                          <a:pt x="1136" y="2388"/>
                        </a:lnTo>
                        <a:lnTo>
                          <a:pt x="1182" y="2381"/>
                        </a:lnTo>
                        <a:lnTo>
                          <a:pt x="1195" y="2372"/>
                        </a:lnTo>
                        <a:lnTo>
                          <a:pt x="1192" y="2401"/>
                        </a:lnTo>
                        <a:lnTo>
                          <a:pt x="1205" y="2420"/>
                        </a:lnTo>
                        <a:lnTo>
                          <a:pt x="1198" y="2427"/>
                        </a:lnTo>
                        <a:close/>
                        <a:moveTo>
                          <a:pt x="1692" y="2002"/>
                        </a:moveTo>
                        <a:lnTo>
                          <a:pt x="1679" y="1993"/>
                        </a:lnTo>
                        <a:lnTo>
                          <a:pt x="1681" y="1986"/>
                        </a:lnTo>
                        <a:lnTo>
                          <a:pt x="1695" y="1982"/>
                        </a:lnTo>
                        <a:lnTo>
                          <a:pt x="1687" y="1962"/>
                        </a:lnTo>
                        <a:lnTo>
                          <a:pt x="1671" y="1956"/>
                        </a:lnTo>
                        <a:lnTo>
                          <a:pt x="1658" y="1933"/>
                        </a:lnTo>
                        <a:lnTo>
                          <a:pt x="1643" y="1930"/>
                        </a:lnTo>
                        <a:lnTo>
                          <a:pt x="1646" y="1921"/>
                        </a:lnTo>
                        <a:lnTo>
                          <a:pt x="1633" y="1910"/>
                        </a:lnTo>
                        <a:lnTo>
                          <a:pt x="1632" y="1898"/>
                        </a:lnTo>
                        <a:lnTo>
                          <a:pt x="1615" y="1904"/>
                        </a:lnTo>
                        <a:lnTo>
                          <a:pt x="1626" y="1884"/>
                        </a:lnTo>
                        <a:lnTo>
                          <a:pt x="1600" y="1891"/>
                        </a:lnTo>
                        <a:lnTo>
                          <a:pt x="1597" y="1902"/>
                        </a:lnTo>
                        <a:lnTo>
                          <a:pt x="1583" y="1898"/>
                        </a:lnTo>
                        <a:lnTo>
                          <a:pt x="1558" y="1871"/>
                        </a:lnTo>
                        <a:lnTo>
                          <a:pt x="1571" y="1859"/>
                        </a:lnTo>
                        <a:lnTo>
                          <a:pt x="1558" y="1839"/>
                        </a:lnTo>
                        <a:lnTo>
                          <a:pt x="1541" y="1838"/>
                        </a:lnTo>
                        <a:lnTo>
                          <a:pt x="1541" y="1829"/>
                        </a:lnTo>
                        <a:lnTo>
                          <a:pt x="1483" y="1807"/>
                        </a:lnTo>
                        <a:lnTo>
                          <a:pt x="1455" y="1807"/>
                        </a:lnTo>
                        <a:lnTo>
                          <a:pt x="1449" y="1816"/>
                        </a:lnTo>
                        <a:lnTo>
                          <a:pt x="1459" y="1822"/>
                        </a:lnTo>
                        <a:lnTo>
                          <a:pt x="1452" y="1852"/>
                        </a:lnTo>
                        <a:lnTo>
                          <a:pt x="1470" y="1856"/>
                        </a:lnTo>
                        <a:lnTo>
                          <a:pt x="1470" y="1862"/>
                        </a:lnTo>
                        <a:lnTo>
                          <a:pt x="1443" y="1914"/>
                        </a:lnTo>
                        <a:lnTo>
                          <a:pt x="1433" y="1914"/>
                        </a:lnTo>
                        <a:lnTo>
                          <a:pt x="1429" y="1902"/>
                        </a:lnTo>
                        <a:lnTo>
                          <a:pt x="1427" y="1924"/>
                        </a:lnTo>
                        <a:lnTo>
                          <a:pt x="1416" y="1920"/>
                        </a:lnTo>
                        <a:lnTo>
                          <a:pt x="1404" y="1931"/>
                        </a:lnTo>
                        <a:lnTo>
                          <a:pt x="1424" y="1953"/>
                        </a:lnTo>
                        <a:lnTo>
                          <a:pt x="1391" y="1956"/>
                        </a:lnTo>
                        <a:lnTo>
                          <a:pt x="1384" y="1975"/>
                        </a:lnTo>
                        <a:lnTo>
                          <a:pt x="1397" y="1989"/>
                        </a:lnTo>
                        <a:lnTo>
                          <a:pt x="1377" y="1999"/>
                        </a:lnTo>
                        <a:lnTo>
                          <a:pt x="1368" y="1990"/>
                        </a:lnTo>
                        <a:lnTo>
                          <a:pt x="1367" y="1977"/>
                        </a:lnTo>
                        <a:lnTo>
                          <a:pt x="1375" y="1962"/>
                        </a:lnTo>
                        <a:lnTo>
                          <a:pt x="1368" y="1957"/>
                        </a:lnTo>
                        <a:lnTo>
                          <a:pt x="1339" y="1998"/>
                        </a:lnTo>
                        <a:lnTo>
                          <a:pt x="1344" y="2005"/>
                        </a:lnTo>
                        <a:lnTo>
                          <a:pt x="1336" y="2018"/>
                        </a:lnTo>
                        <a:lnTo>
                          <a:pt x="1296" y="2032"/>
                        </a:lnTo>
                        <a:lnTo>
                          <a:pt x="1287" y="2047"/>
                        </a:lnTo>
                        <a:lnTo>
                          <a:pt x="1243" y="2070"/>
                        </a:lnTo>
                        <a:lnTo>
                          <a:pt x="1246" y="2083"/>
                        </a:lnTo>
                        <a:lnTo>
                          <a:pt x="1259" y="2085"/>
                        </a:lnTo>
                        <a:lnTo>
                          <a:pt x="1259" y="2101"/>
                        </a:lnTo>
                        <a:lnTo>
                          <a:pt x="1247" y="2091"/>
                        </a:lnTo>
                        <a:lnTo>
                          <a:pt x="1227" y="2098"/>
                        </a:lnTo>
                        <a:lnTo>
                          <a:pt x="1208" y="2117"/>
                        </a:lnTo>
                        <a:lnTo>
                          <a:pt x="1210" y="2129"/>
                        </a:lnTo>
                        <a:lnTo>
                          <a:pt x="1197" y="2155"/>
                        </a:lnTo>
                        <a:lnTo>
                          <a:pt x="1244" y="2237"/>
                        </a:lnTo>
                        <a:lnTo>
                          <a:pt x="1260" y="2237"/>
                        </a:lnTo>
                        <a:lnTo>
                          <a:pt x="1267" y="2222"/>
                        </a:lnTo>
                        <a:lnTo>
                          <a:pt x="1286" y="2222"/>
                        </a:lnTo>
                        <a:lnTo>
                          <a:pt x="1292" y="2237"/>
                        </a:lnTo>
                        <a:lnTo>
                          <a:pt x="1273" y="2244"/>
                        </a:lnTo>
                        <a:lnTo>
                          <a:pt x="1280" y="2256"/>
                        </a:lnTo>
                        <a:lnTo>
                          <a:pt x="1263" y="2277"/>
                        </a:lnTo>
                        <a:lnTo>
                          <a:pt x="1293" y="2277"/>
                        </a:lnTo>
                        <a:lnTo>
                          <a:pt x="1290" y="2264"/>
                        </a:lnTo>
                        <a:lnTo>
                          <a:pt x="1305" y="2260"/>
                        </a:lnTo>
                        <a:lnTo>
                          <a:pt x="1321" y="2290"/>
                        </a:lnTo>
                        <a:lnTo>
                          <a:pt x="1345" y="2286"/>
                        </a:lnTo>
                        <a:lnTo>
                          <a:pt x="1362" y="2290"/>
                        </a:lnTo>
                        <a:lnTo>
                          <a:pt x="1364" y="2281"/>
                        </a:lnTo>
                        <a:lnTo>
                          <a:pt x="1410" y="2273"/>
                        </a:lnTo>
                        <a:lnTo>
                          <a:pt x="1397" y="2250"/>
                        </a:lnTo>
                        <a:lnTo>
                          <a:pt x="1420" y="2260"/>
                        </a:lnTo>
                        <a:lnTo>
                          <a:pt x="1436" y="2244"/>
                        </a:lnTo>
                        <a:lnTo>
                          <a:pt x="1447" y="2256"/>
                        </a:lnTo>
                        <a:lnTo>
                          <a:pt x="1463" y="2234"/>
                        </a:lnTo>
                        <a:lnTo>
                          <a:pt x="1492" y="2237"/>
                        </a:lnTo>
                        <a:lnTo>
                          <a:pt x="1501" y="2225"/>
                        </a:lnTo>
                        <a:lnTo>
                          <a:pt x="1486" y="2220"/>
                        </a:lnTo>
                        <a:lnTo>
                          <a:pt x="1495" y="2198"/>
                        </a:lnTo>
                        <a:lnTo>
                          <a:pt x="1515" y="2199"/>
                        </a:lnTo>
                        <a:lnTo>
                          <a:pt x="1515" y="2212"/>
                        </a:lnTo>
                        <a:lnTo>
                          <a:pt x="1522" y="2212"/>
                        </a:lnTo>
                        <a:lnTo>
                          <a:pt x="1550" y="2198"/>
                        </a:lnTo>
                        <a:lnTo>
                          <a:pt x="1535" y="2181"/>
                        </a:lnTo>
                        <a:lnTo>
                          <a:pt x="1551" y="2173"/>
                        </a:lnTo>
                        <a:lnTo>
                          <a:pt x="1554" y="2183"/>
                        </a:lnTo>
                        <a:lnTo>
                          <a:pt x="1566" y="2186"/>
                        </a:lnTo>
                        <a:lnTo>
                          <a:pt x="1560" y="2165"/>
                        </a:lnTo>
                        <a:lnTo>
                          <a:pt x="1580" y="2179"/>
                        </a:lnTo>
                        <a:lnTo>
                          <a:pt x="1576" y="2147"/>
                        </a:lnTo>
                        <a:lnTo>
                          <a:pt x="1602" y="2178"/>
                        </a:lnTo>
                        <a:lnTo>
                          <a:pt x="1590" y="2181"/>
                        </a:lnTo>
                        <a:lnTo>
                          <a:pt x="1594" y="2192"/>
                        </a:lnTo>
                        <a:lnTo>
                          <a:pt x="1602" y="2198"/>
                        </a:lnTo>
                        <a:lnTo>
                          <a:pt x="1616" y="2192"/>
                        </a:lnTo>
                        <a:lnTo>
                          <a:pt x="1616" y="2162"/>
                        </a:lnTo>
                        <a:lnTo>
                          <a:pt x="1638" y="2146"/>
                        </a:lnTo>
                        <a:lnTo>
                          <a:pt x="1646" y="2122"/>
                        </a:lnTo>
                        <a:lnTo>
                          <a:pt x="1666" y="2104"/>
                        </a:lnTo>
                        <a:lnTo>
                          <a:pt x="1653" y="2075"/>
                        </a:lnTo>
                        <a:lnTo>
                          <a:pt x="1664" y="2061"/>
                        </a:lnTo>
                        <a:lnTo>
                          <a:pt x="1675" y="2060"/>
                        </a:lnTo>
                        <a:lnTo>
                          <a:pt x="1678" y="2045"/>
                        </a:lnTo>
                        <a:lnTo>
                          <a:pt x="1656" y="2039"/>
                        </a:lnTo>
                        <a:lnTo>
                          <a:pt x="1656" y="2024"/>
                        </a:lnTo>
                        <a:lnTo>
                          <a:pt x="1684" y="2016"/>
                        </a:lnTo>
                        <a:lnTo>
                          <a:pt x="1694" y="2031"/>
                        </a:lnTo>
                        <a:lnTo>
                          <a:pt x="1700" y="2024"/>
                        </a:lnTo>
                        <a:lnTo>
                          <a:pt x="1689" y="2006"/>
                        </a:lnTo>
                        <a:lnTo>
                          <a:pt x="1692" y="2002"/>
                        </a:lnTo>
                        <a:close/>
                        <a:moveTo>
                          <a:pt x="943" y="1532"/>
                        </a:moveTo>
                        <a:lnTo>
                          <a:pt x="947" y="1523"/>
                        </a:lnTo>
                        <a:lnTo>
                          <a:pt x="929" y="1510"/>
                        </a:lnTo>
                        <a:lnTo>
                          <a:pt x="931" y="1503"/>
                        </a:lnTo>
                        <a:lnTo>
                          <a:pt x="947" y="1508"/>
                        </a:lnTo>
                        <a:lnTo>
                          <a:pt x="926" y="1473"/>
                        </a:lnTo>
                        <a:lnTo>
                          <a:pt x="926" y="1447"/>
                        </a:lnTo>
                        <a:lnTo>
                          <a:pt x="946" y="1448"/>
                        </a:lnTo>
                        <a:lnTo>
                          <a:pt x="950" y="1440"/>
                        </a:lnTo>
                        <a:lnTo>
                          <a:pt x="1002" y="1443"/>
                        </a:lnTo>
                        <a:lnTo>
                          <a:pt x="1005" y="1431"/>
                        </a:lnTo>
                        <a:lnTo>
                          <a:pt x="1016" y="1434"/>
                        </a:lnTo>
                        <a:lnTo>
                          <a:pt x="1022" y="1411"/>
                        </a:lnTo>
                        <a:lnTo>
                          <a:pt x="1044" y="1408"/>
                        </a:lnTo>
                        <a:lnTo>
                          <a:pt x="1047" y="1382"/>
                        </a:lnTo>
                        <a:lnTo>
                          <a:pt x="1040" y="1356"/>
                        </a:lnTo>
                        <a:lnTo>
                          <a:pt x="1032" y="1355"/>
                        </a:lnTo>
                        <a:lnTo>
                          <a:pt x="1029" y="1363"/>
                        </a:lnTo>
                        <a:lnTo>
                          <a:pt x="1018" y="1359"/>
                        </a:lnTo>
                        <a:lnTo>
                          <a:pt x="1016" y="1368"/>
                        </a:lnTo>
                        <a:lnTo>
                          <a:pt x="1002" y="1362"/>
                        </a:lnTo>
                        <a:lnTo>
                          <a:pt x="995" y="1371"/>
                        </a:lnTo>
                        <a:lnTo>
                          <a:pt x="995" y="1382"/>
                        </a:lnTo>
                        <a:lnTo>
                          <a:pt x="983" y="1388"/>
                        </a:lnTo>
                        <a:lnTo>
                          <a:pt x="985" y="1397"/>
                        </a:lnTo>
                        <a:lnTo>
                          <a:pt x="963" y="1392"/>
                        </a:lnTo>
                        <a:lnTo>
                          <a:pt x="966" y="1404"/>
                        </a:lnTo>
                        <a:lnTo>
                          <a:pt x="944" y="1417"/>
                        </a:lnTo>
                        <a:lnTo>
                          <a:pt x="923" y="1421"/>
                        </a:lnTo>
                        <a:lnTo>
                          <a:pt x="905" y="1418"/>
                        </a:lnTo>
                        <a:lnTo>
                          <a:pt x="904" y="1408"/>
                        </a:lnTo>
                        <a:lnTo>
                          <a:pt x="887" y="1407"/>
                        </a:lnTo>
                        <a:lnTo>
                          <a:pt x="878" y="1412"/>
                        </a:lnTo>
                        <a:lnTo>
                          <a:pt x="874" y="1407"/>
                        </a:lnTo>
                        <a:lnTo>
                          <a:pt x="871" y="1424"/>
                        </a:lnTo>
                        <a:lnTo>
                          <a:pt x="881" y="1428"/>
                        </a:lnTo>
                        <a:lnTo>
                          <a:pt x="867" y="1434"/>
                        </a:lnTo>
                        <a:lnTo>
                          <a:pt x="864" y="1425"/>
                        </a:lnTo>
                        <a:lnTo>
                          <a:pt x="856" y="1438"/>
                        </a:lnTo>
                        <a:lnTo>
                          <a:pt x="867" y="1451"/>
                        </a:lnTo>
                        <a:lnTo>
                          <a:pt x="859" y="1454"/>
                        </a:lnTo>
                        <a:lnTo>
                          <a:pt x="859" y="1473"/>
                        </a:lnTo>
                        <a:lnTo>
                          <a:pt x="867" y="1470"/>
                        </a:lnTo>
                        <a:lnTo>
                          <a:pt x="854" y="1489"/>
                        </a:lnTo>
                        <a:lnTo>
                          <a:pt x="854" y="1510"/>
                        </a:lnTo>
                        <a:lnTo>
                          <a:pt x="865" y="1508"/>
                        </a:lnTo>
                        <a:lnTo>
                          <a:pt x="862" y="1519"/>
                        </a:lnTo>
                        <a:lnTo>
                          <a:pt x="875" y="1522"/>
                        </a:lnTo>
                        <a:lnTo>
                          <a:pt x="881" y="1535"/>
                        </a:lnTo>
                        <a:lnTo>
                          <a:pt x="905" y="1542"/>
                        </a:lnTo>
                        <a:lnTo>
                          <a:pt x="918" y="1539"/>
                        </a:lnTo>
                        <a:lnTo>
                          <a:pt x="943" y="1532"/>
                        </a:lnTo>
                        <a:close/>
                        <a:moveTo>
                          <a:pt x="2341" y="2390"/>
                        </a:moveTo>
                        <a:lnTo>
                          <a:pt x="2350" y="2388"/>
                        </a:lnTo>
                        <a:lnTo>
                          <a:pt x="2358" y="2371"/>
                        </a:lnTo>
                        <a:lnTo>
                          <a:pt x="2347" y="2358"/>
                        </a:lnTo>
                        <a:lnTo>
                          <a:pt x="2321" y="2358"/>
                        </a:lnTo>
                        <a:lnTo>
                          <a:pt x="2319" y="2341"/>
                        </a:lnTo>
                        <a:lnTo>
                          <a:pt x="2299" y="2313"/>
                        </a:lnTo>
                        <a:lnTo>
                          <a:pt x="2301" y="2297"/>
                        </a:lnTo>
                        <a:lnTo>
                          <a:pt x="2288" y="2290"/>
                        </a:lnTo>
                        <a:lnTo>
                          <a:pt x="2289" y="2240"/>
                        </a:lnTo>
                        <a:lnTo>
                          <a:pt x="2270" y="2218"/>
                        </a:lnTo>
                        <a:lnTo>
                          <a:pt x="2259" y="2217"/>
                        </a:lnTo>
                        <a:lnTo>
                          <a:pt x="2240" y="2195"/>
                        </a:lnTo>
                        <a:lnTo>
                          <a:pt x="2217" y="2194"/>
                        </a:lnTo>
                        <a:lnTo>
                          <a:pt x="2208" y="2185"/>
                        </a:lnTo>
                        <a:lnTo>
                          <a:pt x="2154" y="2205"/>
                        </a:lnTo>
                        <a:lnTo>
                          <a:pt x="2136" y="2221"/>
                        </a:lnTo>
                        <a:lnTo>
                          <a:pt x="2130" y="2237"/>
                        </a:lnTo>
                        <a:lnTo>
                          <a:pt x="2142" y="2257"/>
                        </a:lnTo>
                        <a:lnTo>
                          <a:pt x="2135" y="2266"/>
                        </a:lnTo>
                        <a:lnTo>
                          <a:pt x="2142" y="2302"/>
                        </a:lnTo>
                        <a:lnTo>
                          <a:pt x="2135" y="2313"/>
                        </a:lnTo>
                        <a:lnTo>
                          <a:pt x="2148" y="2325"/>
                        </a:lnTo>
                        <a:lnTo>
                          <a:pt x="2139" y="2341"/>
                        </a:lnTo>
                        <a:lnTo>
                          <a:pt x="2174" y="2348"/>
                        </a:lnTo>
                        <a:lnTo>
                          <a:pt x="2184" y="2365"/>
                        </a:lnTo>
                        <a:lnTo>
                          <a:pt x="2195" y="2367"/>
                        </a:lnTo>
                        <a:lnTo>
                          <a:pt x="2204" y="2381"/>
                        </a:lnTo>
                        <a:lnTo>
                          <a:pt x="2197" y="2387"/>
                        </a:lnTo>
                        <a:lnTo>
                          <a:pt x="2226" y="2413"/>
                        </a:lnTo>
                        <a:lnTo>
                          <a:pt x="2253" y="2403"/>
                        </a:lnTo>
                        <a:lnTo>
                          <a:pt x="2298" y="2424"/>
                        </a:lnTo>
                        <a:lnTo>
                          <a:pt x="2289" y="2392"/>
                        </a:lnTo>
                        <a:lnTo>
                          <a:pt x="2295" y="2387"/>
                        </a:lnTo>
                        <a:lnTo>
                          <a:pt x="2315" y="2414"/>
                        </a:lnTo>
                        <a:lnTo>
                          <a:pt x="2338" y="2413"/>
                        </a:lnTo>
                        <a:lnTo>
                          <a:pt x="2351" y="2424"/>
                        </a:lnTo>
                        <a:lnTo>
                          <a:pt x="2365" y="2423"/>
                        </a:lnTo>
                        <a:lnTo>
                          <a:pt x="2357" y="2407"/>
                        </a:lnTo>
                        <a:lnTo>
                          <a:pt x="2344" y="2400"/>
                        </a:lnTo>
                        <a:lnTo>
                          <a:pt x="2341" y="2390"/>
                        </a:lnTo>
                        <a:close/>
                        <a:moveTo>
                          <a:pt x="1068" y="1581"/>
                        </a:moveTo>
                        <a:lnTo>
                          <a:pt x="1063" y="1570"/>
                        </a:lnTo>
                        <a:lnTo>
                          <a:pt x="1047" y="1572"/>
                        </a:lnTo>
                        <a:lnTo>
                          <a:pt x="1021" y="1546"/>
                        </a:lnTo>
                        <a:lnTo>
                          <a:pt x="998" y="1541"/>
                        </a:lnTo>
                        <a:lnTo>
                          <a:pt x="989" y="1528"/>
                        </a:lnTo>
                        <a:lnTo>
                          <a:pt x="989" y="1503"/>
                        </a:lnTo>
                        <a:lnTo>
                          <a:pt x="980" y="1499"/>
                        </a:lnTo>
                        <a:lnTo>
                          <a:pt x="978" y="1531"/>
                        </a:lnTo>
                        <a:lnTo>
                          <a:pt x="956" y="1529"/>
                        </a:lnTo>
                        <a:lnTo>
                          <a:pt x="960" y="1555"/>
                        </a:lnTo>
                        <a:lnTo>
                          <a:pt x="953" y="1565"/>
                        </a:lnTo>
                        <a:lnTo>
                          <a:pt x="936" y="1555"/>
                        </a:lnTo>
                        <a:lnTo>
                          <a:pt x="940" y="1545"/>
                        </a:lnTo>
                        <a:lnTo>
                          <a:pt x="903" y="1552"/>
                        </a:lnTo>
                        <a:lnTo>
                          <a:pt x="900" y="1606"/>
                        </a:lnTo>
                        <a:lnTo>
                          <a:pt x="910" y="1636"/>
                        </a:lnTo>
                        <a:lnTo>
                          <a:pt x="923" y="1630"/>
                        </a:lnTo>
                        <a:lnTo>
                          <a:pt x="921" y="1620"/>
                        </a:lnTo>
                        <a:lnTo>
                          <a:pt x="930" y="1621"/>
                        </a:lnTo>
                        <a:lnTo>
                          <a:pt x="936" y="1633"/>
                        </a:lnTo>
                        <a:lnTo>
                          <a:pt x="930" y="1642"/>
                        </a:lnTo>
                        <a:lnTo>
                          <a:pt x="944" y="1650"/>
                        </a:lnTo>
                        <a:lnTo>
                          <a:pt x="944" y="1642"/>
                        </a:lnTo>
                        <a:lnTo>
                          <a:pt x="957" y="1643"/>
                        </a:lnTo>
                        <a:lnTo>
                          <a:pt x="959" y="1632"/>
                        </a:lnTo>
                        <a:lnTo>
                          <a:pt x="967" y="1632"/>
                        </a:lnTo>
                        <a:lnTo>
                          <a:pt x="973" y="1640"/>
                        </a:lnTo>
                        <a:lnTo>
                          <a:pt x="963" y="1650"/>
                        </a:lnTo>
                        <a:lnTo>
                          <a:pt x="966" y="1660"/>
                        </a:lnTo>
                        <a:lnTo>
                          <a:pt x="983" y="1666"/>
                        </a:lnTo>
                        <a:lnTo>
                          <a:pt x="1011" y="1653"/>
                        </a:lnTo>
                        <a:lnTo>
                          <a:pt x="1011" y="1634"/>
                        </a:lnTo>
                        <a:lnTo>
                          <a:pt x="1038" y="1616"/>
                        </a:lnTo>
                        <a:lnTo>
                          <a:pt x="1041" y="1597"/>
                        </a:lnTo>
                        <a:lnTo>
                          <a:pt x="1060" y="1603"/>
                        </a:lnTo>
                        <a:lnTo>
                          <a:pt x="1063" y="1581"/>
                        </a:lnTo>
                        <a:lnTo>
                          <a:pt x="1068" y="1581"/>
                        </a:lnTo>
                        <a:close/>
                        <a:moveTo>
                          <a:pt x="2200" y="2653"/>
                        </a:moveTo>
                        <a:lnTo>
                          <a:pt x="2208" y="2640"/>
                        </a:lnTo>
                        <a:lnTo>
                          <a:pt x="2179" y="2612"/>
                        </a:lnTo>
                        <a:lnTo>
                          <a:pt x="2149" y="2601"/>
                        </a:lnTo>
                        <a:lnTo>
                          <a:pt x="2136" y="2629"/>
                        </a:lnTo>
                        <a:lnTo>
                          <a:pt x="2120" y="2627"/>
                        </a:lnTo>
                        <a:lnTo>
                          <a:pt x="2135" y="2633"/>
                        </a:lnTo>
                        <a:lnTo>
                          <a:pt x="2125" y="2640"/>
                        </a:lnTo>
                        <a:lnTo>
                          <a:pt x="2135" y="2648"/>
                        </a:lnTo>
                        <a:lnTo>
                          <a:pt x="2143" y="2640"/>
                        </a:lnTo>
                        <a:lnTo>
                          <a:pt x="2154" y="2663"/>
                        </a:lnTo>
                        <a:lnTo>
                          <a:pt x="2133" y="2681"/>
                        </a:lnTo>
                        <a:lnTo>
                          <a:pt x="2125" y="2704"/>
                        </a:lnTo>
                        <a:lnTo>
                          <a:pt x="2116" y="2702"/>
                        </a:lnTo>
                        <a:lnTo>
                          <a:pt x="2112" y="2711"/>
                        </a:lnTo>
                        <a:lnTo>
                          <a:pt x="2122" y="2720"/>
                        </a:lnTo>
                        <a:lnTo>
                          <a:pt x="2115" y="2731"/>
                        </a:lnTo>
                        <a:lnTo>
                          <a:pt x="2126" y="2740"/>
                        </a:lnTo>
                        <a:lnTo>
                          <a:pt x="2128" y="2760"/>
                        </a:lnTo>
                        <a:lnTo>
                          <a:pt x="2146" y="2743"/>
                        </a:lnTo>
                        <a:lnTo>
                          <a:pt x="2152" y="2747"/>
                        </a:lnTo>
                        <a:lnTo>
                          <a:pt x="2151" y="2776"/>
                        </a:lnTo>
                        <a:lnTo>
                          <a:pt x="2168" y="2784"/>
                        </a:lnTo>
                        <a:lnTo>
                          <a:pt x="2184" y="2766"/>
                        </a:lnTo>
                        <a:lnTo>
                          <a:pt x="2178" y="2753"/>
                        </a:lnTo>
                        <a:lnTo>
                          <a:pt x="2188" y="2743"/>
                        </a:lnTo>
                        <a:lnTo>
                          <a:pt x="2182" y="2718"/>
                        </a:lnTo>
                        <a:lnTo>
                          <a:pt x="2187" y="2714"/>
                        </a:lnTo>
                        <a:lnTo>
                          <a:pt x="2201" y="2725"/>
                        </a:lnTo>
                        <a:lnTo>
                          <a:pt x="2207" y="2705"/>
                        </a:lnTo>
                        <a:lnTo>
                          <a:pt x="2198" y="2701"/>
                        </a:lnTo>
                        <a:lnTo>
                          <a:pt x="2182" y="2705"/>
                        </a:lnTo>
                        <a:lnTo>
                          <a:pt x="2182" y="2679"/>
                        </a:lnTo>
                        <a:lnTo>
                          <a:pt x="2161" y="2672"/>
                        </a:lnTo>
                        <a:lnTo>
                          <a:pt x="2164" y="2658"/>
                        </a:lnTo>
                        <a:lnTo>
                          <a:pt x="2200" y="2653"/>
                        </a:lnTo>
                        <a:close/>
                        <a:moveTo>
                          <a:pt x="2092" y="2570"/>
                        </a:moveTo>
                        <a:lnTo>
                          <a:pt x="2077" y="2563"/>
                        </a:lnTo>
                        <a:lnTo>
                          <a:pt x="2079" y="2552"/>
                        </a:lnTo>
                        <a:lnTo>
                          <a:pt x="2054" y="2545"/>
                        </a:lnTo>
                        <a:lnTo>
                          <a:pt x="2040" y="2552"/>
                        </a:lnTo>
                        <a:lnTo>
                          <a:pt x="2028" y="2542"/>
                        </a:lnTo>
                        <a:lnTo>
                          <a:pt x="2019" y="2555"/>
                        </a:lnTo>
                        <a:lnTo>
                          <a:pt x="2011" y="2531"/>
                        </a:lnTo>
                        <a:lnTo>
                          <a:pt x="1985" y="2532"/>
                        </a:lnTo>
                        <a:lnTo>
                          <a:pt x="1998" y="2541"/>
                        </a:lnTo>
                        <a:lnTo>
                          <a:pt x="1999" y="2550"/>
                        </a:lnTo>
                        <a:lnTo>
                          <a:pt x="2008" y="2551"/>
                        </a:lnTo>
                        <a:lnTo>
                          <a:pt x="2008" y="2563"/>
                        </a:lnTo>
                        <a:lnTo>
                          <a:pt x="1992" y="2564"/>
                        </a:lnTo>
                        <a:lnTo>
                          <a:pt x="1986" y="2577"/>
                        </a:lnTo>
                        <a:lnTo>
                          <a:pt x="1992" y="2581"/>
                        </a:lnTo>
                        <a:lnTo>
                          <a:pt x="1998" y="2571"/>
                        </a:lnTo>
                        <a:lnTo>
                          <a:pt x="2004" y="2577"/>
                        </a:lnTo>
                        <a:lnTo>
                          <a:pt x="1995" y="2588"/>
                        </a:lnTo>
                        <a:lnTo>
                          <a:pt x="1983" y="2588"/>
                        </a:lnTo>
                        <a:lnTo>
                          <a:pt x="1994" y="2594"/>
                        </a:lnTo>
                        <a:lnTo>
                          <a:pt x="1983" y="2606"/>
                        </a:lnTo>
                        <a:lnTo>
                          <a:pt x="1991" y="2612"/>
                        </a:lnTo>
                        <a:lnTo>
                          <a:pt x="1975" y="2619"/>
                        </a:lnTo>
                        <a:lnTo>
                          <a:pt x="2004" y="2626"/>
                        </a:lnTo>
                        <a:lnTo>
                          <a:pt x="2002" y="2648"/>
                        </a:lnTo>
                        <a:lnTo>
                          <a:pt x="2048" y="2658"/>
                        </a:lnTo>
                        <a:lnTo>
                          <a:pt x="2024" y="2629"/>
                        </a:lnTo>
                        <a:lnTo>
                          <a:pt x="2030" y="2623"/>
                        </a:lnTo>
                        <a:lnTo>
                          <a:pt x="2060" y="2620"/>
                        </a:lnTo>
                        <a:lnTo>
                          <a:pt x="2058" y="2637"/>
                        </a:lnTo>
                        <a:lnTo>
                          <a:pt x="2087" y="2640"/>
                        </a:lnTo>
                        <a:lnTo>
                          <a:pt x="2093" y="2636"/>
                        </a:lnTo>
                        <a:lnTo>
                          <a:pt x="2089" y="2623"/>
                        </a:lnTo>
                        <a:lnTo>
                          <a:pt x="2070" y="2601"/>
                        </a:lnTo>
                        <a:lnTo>
                          <a:pt x="2103" y="2601"/>
                        </a:lnTo>
                        <a:lnTo>
                          <a:pt x="2107" y="2590"/>
                        </a:lnTo>
                        <a:lnTo>
                          <a:pt x="2097" y="2586"/>
                        </a:lnTo>
                        <a:lnTo>
                          <a:pt x="2092" y="2570"/>
                        </a:lnTo>
                        <a:close/>
                        <a:moveTo>
                          <a:pt x="2081" y="2681"/>
                        </a:moveTo>
                        <a:lnTo>
                          <a:pt x="2076" y="2671"/>
                        </a:lnTo>
                        <a:lnTo>
                          <a:pt x="2034" y="2663"/>
                        </a:lnTo>
                        <a:lnTo>
                          <a:pt x="2022" y="2671"/>
                        </a:lnTo>
                        <a:lnTo>
                          <a:pt x="2022" y="2681"/>
                        </a:lnTo>
                        <a:lnTo>
                          <a:pt x="2017" y="2676"/>
                        </a:lnTo>
                        <a:lnTo>
                          <a:pt x="2014" y="2661"/>
                        </a:lnTo>
                        <a:lnTo>
                          <a:pt x="1989" y="2666"/>
                        </a:lnTo>
                        <a:lnTo>
                          <a:pt x="1989" y="2653"/>
                        </a:lnTo>
                        <a:lnTo>
                          <a:pt x="1962" y="2637"/>
                        </a:lnTo>
                        <a:lnTo>
                          <a:pt x="1933" y="2661"/>
                        </a:lnTo>
                        <a:lnTo>
                          <a:pt x="1921" y="2661"/>
                        </a:lnTo>
                        <a:lnTo>
                          <a:pt x="1921" y="2672"/>
                        </a:lnTo>
                        <a:lnTo>
                          <a:pt x="1903" y="2682"/>
                        </a:lnTo>
                        <a:lnTo>
                          <a:pt x="1910" y="2698"/>
                        </a:lnTo>
                        <a:lnTo>
                          <a:pt x="1901" y="2711"/>
                        </a:lnTo>
                        <a:lnTo>
                          <a:pt x="1910" y="2715"/>
                        </a:lnTo>
                        <a:lnTo>
                          <a:pt x="1901" y="2727"/>
                        </a:lnTo>
                        <a:lnTo>
                          <a:pt x="1916" y="2761"/>
                        </a:lnTo>
                        <a:lnTo>
                          <a:pt x="1927" y="2754"/>
                        </a:lnTo>
                        <a:lnTo>
                          <a:pt x="1940" y="2763"/>
                        </a:lnTo>
                        <a:lnTo>
                          <a:pt x="2001" y="2734"/>
                        </a:lnTo>
                        <a:lnTo>
                          <a:pt x="2008" y="2715"/>
                        </a:lnTo>
                        <a:lnTo>
                          <a:pt x="2025" y="2715"/>
                        </a:lnTo>
                        <a:lnTo>
                          <a:pt x="2021" y="2705"/>
                        </a:lnTo>
                        <a:lnTo>
                          <a:pt x="2032" y="2698"/>
                        </a:lnTo>
                        <a:lnTo>
                          <a:pt x="2030" y="2686"/>
                        </a:lnTo>
                        <a:lnTo>
                          <a:pt x="2043" y="2689"/>
                        </a:lnTo>
                        <a:lnTo>
                          <a:pt x="2050" y="2676"/>
                        </a:lnTo>
                        <a:lnTo>
                          <a:pt x="2070" y="2712"/>
                        </a:lnTo>
                        <a:lnTo>
                          <a:pt x="2071" y="2682"/>
                        </a:lnTo>
                        <a:lnTo>
                          <a:pt x="2093" y="2707"/>
                        </a:lnTo>
                        <a:lnTo>
                          <a:pt x="2106" y="2691"/>
                        </a:lnTo>
                        <a:lnTo>
                          <a:pt x="2102" y="2673"/>
                        </a:lnTo>
                        <a:lnTo>
                          <a:pt x="2081" y="2681"/>
                        </a:lnTo>
                        <a:close/>
                        <a:moveTo>
                          <a:pt x="1077" y="1802"/>
                        </a:moveTo>
                        <a:lnTo>
                          <a:pt x="1070" y="1812"/>
                        </a:lnTo>
                        <a:lnTo>
                          <a:pt x="1071" y="1825"/>
                        </a:lnTo>
                        <a:lnTo>
                          <a:pt x="1083" y="1835"/>
                        </a:lnTo>
                        <a:lnTo>
                          <a:pt x="1077" y="1855"/>
                        </a:lnTo>
                        <a:lnTo>
                          <a:pt x="1096" y="1853"/>
                        </a:lnTo>
                        <a:lnTo>
                          <a:pt x="1091" y="1838"/>
                        </a:lnTo>
                        <a:lnTo>
                          <a:pt x="1101" y="1839"/>
                        </a:lnTo>
                        <a:lnTo>
                          <a:pt x="1104" y="1829"/>
                        </a:lnTo>
                        <a:lnTo>
                          <a:pt x="1116" y="1848"/>
                        </a:lnTo>
                        <a:lnTo>
                          <a:pt x="1129" y="1838"/>
                        </a:lnTo>
                        <a:lnTo>
                          <a:pt x="1140" y="1846"/>
                        </a:lnTo>
                        <a:lnTo>
                          <a:pt x="1139" y="1840"/>
                        </a:lnTo>
                        <a:lnTo>
                          <a:pt x="1149" y="1838"/>
                        </a:lnTo>
                        <a:lnTo>
                          <a:pt x="1145" y="1829"/>
                        </a:lnTo>
                        <a:lnTo>
                          <a:pt x="1155" y="1817"/>
                        </a:lnTo>
                        <a:lnTo>
                          <a:pt x="1148" y="1797"/>
                        </a:lnTo>
                        <a:lnTo>
                          <a:pt x="1135" y="1809"/>
                        </a:lnTo>
                        <a:lnTo>
                          <a:pt x="1139" y="1773"/>
                        </a:lnTo>
                        <a:lnTo>
                          <a:pt x="1113" y="1780"/>
                        </a:lnTo>
                        <a:lnTo>
                          <a:pt x="1107" y="1774"/>
                        </a:lnTo>
                        <a:lnTo>
                          <a:pt x="1112" y="1763"/>
                        </a:lnTo>
                        <a:lnTo>
                          <a:pt x="1103" y="1768"/>
                        </a:lnTo>
                        <a:lnTo>
                          <a:pt x="1099" y="1757"/>
                        </a:lnTo>
                        <a:lnTo>
                          <a:pt x="1099" y="1741"/>
                        </a:lnTo>
                        <a:lnTo>
                          <a:pt x="1110" y="1735"/>
                        </a:lnTo>
                        <a:lnTo>
                          <a:pt x="1112" y="1719"/>
                        </a:lnTo>
                        <a:lnTo>
                          <a:pt x="1093" y="1724"/>
                        </a:lnTo>
                        <a:lnTo>
                          <a:pt x="1096" y="1709"/>
                        </a:lnTo>
                        <a:lnTo>
                          <a:pt x="1087" y="1717"/>
                        </a:lnTo>
                        <a:lnTo>
                          <a:pt x="1071" y="1709"/>
                        </a:lnTo>
                        <a:lnTo>
                          <a:pt x="1063" y="1718"/>
                        </a:lnTo>
                        <a:lnTo>
                          <a:pt x="1073" y="1744"/>
                        </a:lnTo>
                        <a:lnTo>
                          <a:pt x="1064" y="1767"/>
                        </a:lnTo>
                        <a:lnTo>
                          <a:pt x="1070" y="1777"/>
                        </a:lnTo>
                        <a:lnTo>
                          <a:pt x="1064" y="1789"/>
                        </a:lnTo>
                        <a:lnTo>
                          <a:pt x="1078" y="1781"/>
                        </a:lnTo>
                        <a:lnTo>
                          <a:pt x="1090" y="1791"/>
                        </a:lnTo>
                        <a:lnTo>
                          <a:pt x="1084" y="1804"/>
                        </a:lnTo>
                        <a:lnTo>
                          <a:pt x="1077" y="1802"/>
                        </a:lnTo>
                        <a:close/>
                        <a:moveTo>
                          <a:pt x="1511" y="1238"/>
                        </a:moveTo>
                        <a:lnTo>
                          <a:pt x="1505" y="1221"/>
                        </a:lnTo>
                        <a:lnTo>
                          <a:pt x="1501" y="1244"/>
                        </a:lnTo>
                        <a:lnTo>
                          <a:pt x="1491" y="1252"/>
                        </a:lnTo>
                        <a:lnTo>
                          <a:pt x="1453" y="1245"/>
                        </a:lnTo>
                        <a:lnTo>
                          <a:pt x="1440" y="1237"/>
                        </a:lnTo>
                        <a:lnTo>
                          <a:pt x="1432" y="1270"/>
                        </a:lnTo>
                        <a:lnTo>
                          <a:pt x="1455" y="1271"/>
                        </a:lnTo>
                        <a:lnTo>
                          <a:pt x="1476" y="1286"/>
                        </a:lnTo>
                        <a:lnTo>
                          <a:pt x="1492" y="1287"/>
                        </a:lnTo>
                        <a:lnTo>
                          <a:pt x="1519" y="1254"/>
                        </a:lnTo>
                        <a:lnTo>
                          <a:pt x="1544" y="1255"/>
                        </a:lnTo>
                        <a:lnTo>
                          <a:pt x="1550" y="1263"/>
                        </a:lnTo>
                        <a:lnTo>
                          <a:pt x="1577" y="1260"/>
                        </a:lnTo>
                        <a:lnTo>
                          <a:pt x="1583" y="1276"/>
                        </a:lnTo>
                        <a:lnTo>
                          <a:pt x="1591" y="1265"/>
                        </a:lnTo>
                        <a:lnTo>
                          <a:pt x="1606" y="1265"/>
                        </a:lnTo>
                        <a:lnTo>
                          <a:pt x="1617" y="1278"/>
                        </a:lnTo>
                        <a:lnTo>
                          <a:pt x="1616" y="1289"/>
                        </a:lnTo>
                        <a:lnTo>
                          <a:pt x="1629" y="1283"/>
                        </a:lnTo>
                        <a:lnTo>
                          <a:pt x="1632" y="1300"/>
                        </a:lnTo>
                        <a:lnTo>
                          <a:pt x="1623" y="1301"/>
                        </a:lnTo>
                        <a:lnTo>
                          <a:pt x="1619" y="1314"/>
                        </a:lnTo>
                        <a:lnTo>
                          <a:pt x="1600" y="1319"/>
                        </a:lnTo>
                        <a:lnTo>
                          <a:pt x="1609" y="1332"/>
                        </a:lnTo>
                        <a:lnTo>
                          <a:pt x="1640" y="1340"/>
                        </a:lnTo>
                        <a:lnTo>
                          <a:pt x="1643" y="1323"/>
                        </a:lnTo>
                        <a:lnTo>
                          <a:pt x="1649" y="1332"/>
                        </a:lnTo>
                        <a:lnTo>
                          <a:pt x="1671" y="1320"/>
                        </a:lnTo>
                        <a:lnTo>
                          <a:pt x="1662" y="1284"/>
                        </a:lnTo>
                        <a:lnTo>
                          <a:pt x="1677" y="1281"/>
                        </a:lnTo>
                        <a:lnTo>
                          <a:pt x="1671" y="1254"/>
                        </a:lnTo>
                        <a:lnTo>
                          <a:pt x="1652" y="1261"/>
                        </a:lnTo>
                        <a:lnTo>
                          <a:pt x="1645" y="1248"/>
                        </a:lnTo>
                        <a:lnTo>
                          <a:pt x="1655" y="1244"/>
                        </a:lnTo>
                        <a:lnTo>
                          <a:pt x="1652" y="1238"/>
                        </a:lnTo>
                        <a:lnTo>
                          <a:pt x="1617" y="1237"/>
                        </a:lnTo>
                        <a:lnTo>
                          <a:pt x="1596" y="1244"/>
                        </a:lnTo>
                        <a:lnTo>
                          <a:pt x="1579" y="1229"/>
                        </a:lnTo>
                        <a:lnTo>
                          <a:pt x="1597" y="1221"/>
                        </a:lnTo>
                        <a:lnTo>
                          <a:pt x="1579" y="1208"/>
                        </a:lnTo>
                        <a:lnTo>
                          <a:pt x="1584" y="1199"/>
                        </a:lnTo>
                        <a:lnTo>
                          <a:pt x="1599" y="1203"/>
                        </a:lnTo>
                        <a:lnTo>
                          <a:pt x="1600" y="1182"/>
                        </a:lnTo>
                        <a:lnTo>
                          <a:pt x="1612" y="1192"/>
                        </a:lnTo>
                        <a:lnTo>
                          <a:pt x="1619" y="1179"/>
                        </a:lnTo>
                        <a:lnTo>
                          <a:pt x="1629" y="1176"/>
                        </a:lnTo>
                        <a:lnTo>
                          <a:pt x="1639" y="1191"/>
                        </a:lnTo>
                        <a:lnTo>
                          <a:pt x="1643" y="1185"/>
                        </a:lnTo>
                        <a:lnTo>
                          <a:pt x="1642" y="1167"/>
                        </a:lnTo>
                        <a:lnTo>
                          <a:pt x="1623" y="1160"/>
                        </a:lnTo>
                        <a:lnTo>
                          <a:pt x="1616" y="1144"/>
                        </a:lnTo>
                        <a:lnTo>
                          <a:pt x="1594" y="1139"/>
                        </a:lnTo>
                        <a:lnTo>
                          <a:pt x="1589" y="1149"/>
                        </a:lnTo>
                        <a:lnTo>
                          <a:pt x="1576" y="1147"/>
                        </a:lnTo>
                        <a:lnTo>
                          <a:pt x="1564" y="1123"/>
                        </a:lnTo>
                        <a:lnTo>
                          <a:pt x="1553" y="1118"/>
                        </a:lnTo>
                        <a:lnTo>
                          <a:pt x="1524" y="1137"/>
                        </a:lnTo>
                        <a:lnTo>
                          <a:pt x="1522" y="1143"/>
                        </a:lnTo>
                        <a:lnTo>
                          <a:pt x="1545" y="1160"/>
                        </a:lnTo>
                        <a:lnTo>
                          <a:pt x="1561" y="1191"/>
                        </a:lnTo>
                        <a:lnTo>
                          <a:pt x="1542" y="1202"/>
                        </a:lnTo>
                        <a:lnTo>
                          <a:pt x="1531" y="1189"/>
                        </a:lnTo>
                        <a:lnTo>
                          <a:pt x="1522" y="1191"/>
                        </a:lnTo>
                        <a:lnTo>
                          <a:pt x="1518" y="1219"/>
                        </a:lnTo>
                        <a:lnTo>
                          <a:pt x="1531" y="1231"/>
                        </a:lnTo>
                        <a:lnTo>
                          <a:pt x="1525" y="1242"/>
                        </a:lnTo>
                        <a:lnTo>
                          <a:pt x="1511" y="1238"/>
                        </a:lnTo>
                        <a:close/>
                        <a:moveTo>
                          <a:pt x="1246" y="1545"/>
                        </a:moveTo>
                        <a:lnTo>
                          <a:pt x="1261" y="1521"/>
                        </a:lnTo>
                        <a:lnTo>
                          <a:pt x="1287" y="1519"/>
                        </a:lnTo>
                        <a:lnTo>
                          <a:pt x="1282" y="1532"/>
                        </a:lnTo>
                        <a:lnTo>
                          <a:pt x="1296" y="1539"/>
                        </a:lnTo>
                        <a:lnTo>
                          <a:pt x="1297" y="1572"/>
                        </a:lnTo>
                        <a:lnTo>
                          <a:pt x="1312" y="1565"/>
                        </a:lnTo>
                        <a:lnTo>
                          <a:pt x="1332" y="1575"/>
                        </a:lnTo>
                        <a:lnTo>
                          <a:pt x="1348" y="1562"/>
                        </a:lnTo>
                        <a:lnTo>
                          <a:pt x="1345" y="1541"/>
                        </a:lnTo>
                        <a:lnTo>
                          <a:pt x="1354" y="1531"/>
                        </a:lnTo>
                        <a:lnTo>
                          <a:pt x="1342" y="1487"/>
                        </a:lnTo>
                        <a:lnTo>
                          <a:pt x="1319" y="1473"/>
                        </a:lnTo>
                        <a:lnTo>
                          <a:pt x="1321" y="1457"/>
                        </a:lnTo>
                        <a:lnTo>
                          <a:pt x="1289" y="1470"/>
                        </a:lnTo>
                        <a:lnTo>
                          <a:pt x="1270" y="1456"/>
                        </a:lnTo>
                        <a:lnTo>
                          <a:pt x="1259" y="1430"/>
                        </a:lnTo>
                        <a:lnTo>
                          <a:pt x="1227" y="1440"/>
                        </a:lnTo>
                        <a:lnTo>
                          <a:pt x="1194" y="1423"/>
                        </a:lnTo>
                        <a:lnTo>
                          <a:pt x="1195" y="1438"/>
                        </a:lnTo>
                        <a:lnTo>
                          <a:pt x="1188" y="1444"/>
                        </a:lnTo>
                        <a:lnTo>
                          <a:pt x="1179" y="1444"/>
                        </a:lnTo>
                        <a:lnTo>
                          <a:pt x="1179" y="1434"/>
                        </a:lnTo>
                        <a:lnTo>
                          <a:pt x="1165" y="1440"/>
                        </a:lnTo>
                        <a:lnTo>
                          <a:pt x="1153" y="1434"/>
                        </a:lnTo>
                        <a:lnTo>
                          <a:pt x="1158" y="1443"/>
                        </a:lnTo>
                        <a:lnTo>
                          <a:pt x="1176" y="1446"/>
                        </a:lnTo>
                        <a:lnTo>
                          <a:pt x="1184" y="1470"/>
                        </a:lnTo>
                        <a:lnTo>
                          <a:pt x="1172" y="1480"/>
                        </a:lnTo>
                        <a:lnTo>
                          <a:pt x="1165" y="1503"/>
                        </a:lnTo>
                        <a:lnTo>
                          <a:pt x="1169" y="1509"/>
                        </a:lnTo>
                        <a:lnTo>
                          <a:pt x="1188" y="1490"/>
                        </a:lnTo>
                        <a:lnTo>
                          <a:pt x="1205" y="1487"/>
                        </a:lnTo>
                        <a:lnTo>
                          <a:pt x="1207" y="1506"/>
                        </a:lnTo>
                        <a:lnTo>
                          <a:pt x="1220" y="1500"/>
                        </a:lnTo>
                        <a:lnTo>
                          <a:pt x="1212" y="1535"/>
                        </a:lnTo>
                        <a:lnTo>
                          <a:pt x="1234" y="1532"/>
                        </a:lnTo>
                        <a:lnTo>
                          <a:pt x="1231" y="1539"/>
                        </a:lnTo>
                        <a:lnTo>
                          <a:pt x="1246" y="1545"/>
                        </a:lnTo>
                        <a:close/>
                        <a:moveTo>
                          <a:pt x="1387" y="1693"/>
                        </a:moveTo>
                        <a:lnTo>
                          <a:pt x="1359" y="1704"/>
                        </a:lnTo>
                        <a:lnTo>
                          <a:pt x="1355" y="1691"/>
                        </a:lnTo>
                        <a:lnTo>
                          <a:pt x="1365" y="1676"/>
                        </a:lnTo>
                        <a:lnTo>
                          <a:pt x="1354" y="1663"/>
                        </a:lnTo>
                        <a:lnTo>
                          <a:pt x="1342" y="1665"/>
                        </a:lnTo>
                        <a:lnTo>
                          <a:pt x="1342" y="1650"/>
                        </a:lnTo>
                        <a:lnTo>
                          <a:pt x="1325" y="1650"/>
                        </a:lnTo>
                        <a:lnTo>
                          <a:pt x="1321" y="1637"/>
                        </a:lnTo>
                        <a:lnTo>
                          <a:pt x="1310" y="1634"/>
                        </a:lnTo>
                        <a:lnTo>
                          <a:pt x="1292" y="1639"/>
                        </a:lnTo>
                        <a:lnTo>
                          <a:pt x="1282" y="1668"/>
                        </a:lnTo>
                        <a:lnTo>
                          <a:pt x="1267" y="1657"/>
                        </a:lnTo>
                        <a:lnTo>
                          <a:pt x="1261" y="1675"/>
                        </a:lnTo>
                        <a:lnTo>
                          <a:pt x="1240" y="1676"/>
                        </a:lnTo>
                        <a:lnTo>
                          <a:pt x="1244" y="1695"/>
                        </a:lnTo>
                        <a:lnTo>
                          <a:pt x="1263" y="1683"/>
                        </a:lnTo>
                        <a:lnTo>
                          <a:pt x="1273" y="1696"/>
                        </a:lnTo>
                        <a:lnTo>
                          <a:pt x="1264" y="1718"/>
                        </a:lnTo>
                        <a:lnTo>
                          <a:pt x="1254" y="1725"/>
                        </a:lnTo>
                        <a:lnTo>
                          <a:pt x="1261" y="1735"/>
                        </a:lnTo>
                        <a:lnTo>
                          <a:pt x="1256" y="1750"/>
                        </a:lnTo>
                        <a:lnTo>
                          <a:pt x="1267" y="1754"/>
                        </a:lnTo>
                        <a:lnTo>
                          <a:pt x="1282" y="1742"/>
                        </a:lnTo>
                        <a:lnTo>
                          <a:pt x="1303" y="1744"/>
                        </a:lnTo>
                        <a:lnTo>
                          <a:pt x="1303" y="1732"/>
                        </a:lnTo>
                        <a:lnTo>
                          <a:pt x="1312" y="1727"/>
                        </a:lnTo>
                        <a:lnTo>
                          <a:pt x="1329" y="1727"/>
                        </a:lnTo>
                        <a:lnTo>
                          <a:pt x="1334" y="1738"/>
                        </a:lnTo>
                        <a:lnTo>
                          <a:pt x="1342" y="1737"/>
                        </a:lnTo>
                        <a:lnTo>
                          <a:pt x="1354" y="1718"/>
                        </a:lnTo>
                        <a:lnTo>
                          <a:pt x="1381" y="1715"/>
                        </a:lnTo>
                        <a:lnTo>
                          <a:pt x="1388" y="1708"/>
                        </a:lnTo>
                        <a:lnTo>
                          <a:pt x="1387" y="1693"/>
                        </a:lnTo>
                        <a:close/>
                        <a:moveTo>
                          <a:pt x="1328" y="786"/>
                        </a:moveTo>
                        <a:lnTo>
                          <a:pt x="1319" y="820"/>
                        </a:lnTo>
                        <a:lnTo>
                          <a:pt x="1329" y="806"/>
                        </a:lnTo>
                        <a:lnTo>
                          <a:pt x="1332" y="819"/>
                        </a:lnTo>
                        <a:lnTo>
                          <a:pt x="1349" y="813"/>
                        </a:lnTo>
                        <a:lnTo>
                          <a:pt x="1339" y="827"/>
                        </a:lnTo>
                        <a:lnTo>
                          <a:pt x="1372" y="833"/>
                        </a:lnTo>
                        <a:lnTo>
                          <a:pt x="1372" y="824"/>
                        </a:lnTo>
                        <a:lnTo>
                          <a:pt x="1381" y="823"/>
                        </a:lnTo>
                        <a:lnTo>
                          <a:pt x="1395" y="842"/>
                        </a:lnTo>
                        <a:lnTo>
                          <a:pt x="1427" y="839"/>
                        </a:lnTo>
                        <a:lnTo>
                          <a:pt x="1446" y="850"/>
                        </a:lnTo>
                        <a:lnTo>
                          <a:pt x="1437" y="879"/>
                        </a:lnTo>
                        <a:lnTo>
                          <a:pt x="1455" y="884"/>
                        </a:lnTo>
                        <a:lnTo>
                          <a:pt x="1470" y="911"/>
                        </a:lnTo>
                        <a:lnTo>
                          <a:pt x="1485" y="918"/>
                        </a:lnTo>
                        <a:lnTo>
                          <a:pt x="1495" y="914"/>
                        </a:lnTo>
                        <a:lnTo>
                          <a:pt x="1512" y="879"/>
                        </a:lnTo>
                        <a:lnTo>
                          <a:pt x="1492" y="866"/>
                        </a:lnTo>
                        <a:lnTo>
                          <a:pt x="1485" y="823"/>
                        </a:lnTo>
                        <a:lnTo>
                          <a:pt x="1459" y="804"/>
                        </a:lnTo>
                        <a:lnTo>
                          <a:pt x="1459" y="783"/>
                        </a:lnTo>
                        <a:lnTo>
                          <a:pt x="1469" y="755"/>
                        </a:lnTo>
                        <a:lnTo>
                          <a:pt x="1459" y="744"/>
                        </a:lnTo>
                        <a:lnTo>
                          <a:pt x="1434" y="760"/>
                        </a:lnTo>
                        <a:lnTo>
                          <a:pt x="1427" y="741"/>
                        </a:lnTo>
                        <a:lnTo>
                          <a:pt x="1414" y="737"/>
                        </a:lnTo>
                        <a:lnTo>
                          <a:pt x="1391" y="748"/>
                        </a:lnTo>
                        <a:lnTo>
                          <a:pt x="1394" y="735"/>
                        </a:lnTo>
                        <a:lnTo>
                          <a:pt x="1374" y="725"/>
                        </a:lnTo>
                        <a:lnTo>
                          <a:pt x="1367" y="731"/>
                        </a:lnTo>
                        <a:lnTo>
                          <a:pt x="1355" y="729"/>
                        </a:lnTo>
                        <a:lnTo>
                          <a:pt x="1349" y="742"/>
                        </a:lnTo>
                        <a:lnTo>
                          <a:pt x="1334" y="739"/>
                        </a:lnTo>
                        <a:lnTo>
                          <a:pt x="1313" y="754"/>
                        </a:lnTo>
                        <a:lnTo>
                          <a:pt x="1312" y="774"/>
                        </a:lnTo>
                        <a:lnTo>
                          <a:pt x="1328" y="786"/>
                        </a:lnTo>
                        <a:close/>
                        <a:moveTo>
                          <a:pt x="1184" y="1248"/>
                        </a:moveTo>
                        <a:lnTo>
                          <a:pt x="1172" y="1265"/>
                        </a:lnTo>
                        <a:lnTo>
                          <a:pt x="1145" y="1270"/>
                        </a:lnTo>
                        <a:lnTo>
                          <a:pt x="1175" y="1316"/>
                        </a:lnTo>
                        <a:lnTo>
                          <a:pt x="1199" y="1339"/>
                        </a:lnTo>
                        <a:lnTo>
                          <a:pt x="1208" y="1358"/>
                        </a:lnTo>
                        <a:lnTo>
                          <a:pt x="1205" y="1376"/>
                        </a:lnTo>
                        <a:lnTo>
                          <a:pt x="1246" y="1371"/>
                        </a:lnTo>
                        <a:lnTo>
                          <a:pt x="1254" y="1345"/>
                        </a:lnTo>
                        <a:lnTo>
                          <a:pt x="1237" y="1314"/>
                        </a:lnTo>
                        <a:lnTo>
                          <a:pt x="1250" y="1306"/>
                        </a:lnTo>
                        <a:lnTo>
                          <a:pt x="1251" y="1294"/>
                        </a:lnTo>
                        <a:lnTo>
                          <a:pt x="1272" y="1304"/>
                        </a:lnTo>
                        <a:lnTo>
                          <a:pt x="1300" y="1281"/>
                        </a:lnTo>
                        <a:lnTo>
                          <a:pt x="1283" y="1263"/>
                        </a:lnTo>
                        <a:lnTo>
                          <a:pt x="1270" y="1261"/>
                        </a:lnTo>
                        <a:lnTo>
                          <a:pt x="1269" y="1247"/>
                        </a:lnTo>
                        <a:lnTo>
                          <a:pt x="1279" y="1241"/>
                        </a:lnTo>
                        <a:lnTo>
                          <a:pt x="1302" y="1248"/>
                        </a:lnTo>
                        <a:lnTo>
                          <a:pt x="1313" y="1234"/>
                        </a:lnTo>
                        <a:lnTo>
                          <a:pt x="1306" y="1225"/>
                        </a:lnTo>
                        <a:lnTo>
                          <a:pt x="1297" y="1229"/>
                        </a:lnTo>
                        <a:lnTo>
                          <a:pt x="1287" y="1201"/>
                        </a:lnTo>
                        <a:lnTo>
                          <a:pt x="1280" y="1215"/>
                        </a:lnTo>
                        <a:lnTo>
                          <a:pt x="1267" y="1203"/>
                        </a:lnTo>
                        <a:lnTo>
                          <a:pt x="1254" y="1206"/>
                        </a:lnTo>
                        <a:lnTo>
                          <a:pt x="1240" y="1199"/>
                        </a:lnTo>
                        <a:lnTo>
                          <a:pt x="1230" y="1206"/>
                        </a:lnTo>
                        <a:lnTo>
                          <a:pt x="1240" y="1221"/>
                        </a:lnTo>
                        <a:lnTo>
                          <a:pt x="1230" y="1228"/>
                        </a:lnTo>
                        <a:lnTo>
                          <a:pt x="1233" y="1238"/>
                        </a:lnTo>
                        <a:lnTo>
                          <a:pt x="1248" y="1251"/>
                        </a:lnTo>
                        <a:lnTo>
                          <a:pt x="1240" y="1268"/>
                        </a:lnTo>
                        <a:lnTo>
                          <a:pt x="1201" y="1257"/>
                        </a:lnTo>
                        <a:lnTo>
                          <a:pt x="1195" y="1245"/>
                        </a:lnTo>
                        <a:lnTo>
                          <a:pt x="1184" y="1248"/>
                        </a:lnTo>
                        <a:close/>
                        <a:moveTo>
                          <a:pt x="1211" y="956"/>
                        </a:moveTo>
                        <a:lnTo>
                          <a:pt x="1224" y="964"/>
                        </a:lnTo>
                        <a:lnTo>
                          <a:pt x="1250" y="964"/>
                        </a:lnTo>
                        <a:lnTo>
                          <a:pt x="1254" y="956"/>
                        </a:lnTo>
                        <a:lnTo>
                          <a:pt x="1272" y="953"/>
                        </a:lnTo>
                        <a:lnTo>
                          <a:pt x="1285" y="961"/>
                        </a:lnTo>
                        <a:lnTo>
                          <a:pt x="1318" y="960"/>
                        </a:lnTo>
                        <a:lnTo>
                          <a:pt x="1331" y="940"/>
                        </a:lnTo>
                        <a:lnTo>
                          <a:pt x="1321" y="937"/>
                        </a:lnTo>
                        <a:lnTo>
                          <a:pt x="1329" y="927"/>
                        </a:lnTo>
                        <a:lnTo>
                          <a:pt x="1322" y="920"/>
                        </a:lnTo>
                        <a:lnTo>
                          <a:pt x="1272" y="901"/>
                        </a:lnTo>
                        <a:lnTo>
                          <a:pt x="1261" y="902"/>
                        </a:lnTo>
                        <a:lnTo>
                          <a:pt x="1257" y="920"/>
                        </a:lnTo>
                        <a:lnTo>
                          <a:pt x="1241" y="918"/>
                        </a:lnTo>
                        <a:lnTo>
                          <a:pt x="1230" y="946"/>
                        </a:lnTo>
                        <a:lnTo>
                          <a:pt x="1220" y="940"/>
                        </a:lnTo>
                        <a:lnTo>
                          <a:pt x="1211" y="956"/>
                        </a:lnTo>
                        <a:close/>
                        <a:moveTo>
                          <a:pt x="1016" y="1231"/>
                        </a:moveTo>
                        <a:lnTo>
                          <a:pt x="1006" y="1238"/>
                        </a:lnTo>
                        <a:lnTo>
                          <a:pt x="1016" y="1241"/>
                        </a:lnTo>
                        <a:lnTo>
                          <a:pt x="1025" y="1235"/>
                        </a:lnTo>
                        <a:lnTo>
                          <a:pt x="1035" y="1242"/>
                        </a:lnTo>
                        <a:lnTo>
                          <a:pt x="1042" y="1234"/>
                        </a:lnTo>
                        <a:lnTo>
                          <a:pt x="1060" y="1248"/>
                        </a:lnTo>
                        <a:lnTo>
                          <a:pt x="1068" y="1237"/>
                        </a:lnTo>
                        <a:lnTo>
                          <a:pt x="1100" y="1248"/>
                        </a:lnTo>
                        <a:lnTo>
                          <a:pt x="1119" y="1281"/>
                        </a:lnTo>
                        <a:lnTo>
                          <a:pt x="1125" y="1274"/>
                        </a:lnTo>
                        <a:lnTo>
                          <a:pt x="1116" y="1248"/>
                        </a:lnTo>
                        <a:lnTo>
                          <a:pt x="1129" y="1245"/>
                        </a:lnTo>
                        <a:lnTo>
                          <a:pt x="1133" y="1258"/>
                        </a:lnTo>
                        <a:lnTo>
                          <a:pt x="1159" y="1251"/>
                        </a:lnTo>
                        <a:lnTo>
                          <a:pt x="1149" y="1240"/>
                        </a:lnTo>
                        <a:lnTo>
                          <a:pt x="1152" y="1237"/>
                        </a:lnTo>
                        <a:lnTo>
                          <a:pt x="1188" y="1238"/>
                        </a:lnTo>
                        <a:lnTo>
                          <a:pt x="1176" y="1212"/>
                        </a:lnTo>
                        <a:lnTo>
                          <a:pt x="1211" y="1195"/>
                        </a:lnTo>
                        <a:lnTo>
                          <a:pt x="1212" y="1185"/>
                        </a:lnTo>
                        <a:lnTo>
                          <a:pt x="1194" y="1183"/>
                        </a:lnTo>
                        <a:lnTo>
                          <a:pt x="1185" y="1169"/>
                        </a:lnTo>
                        <a:lnTo>
                          <a:pt x="1212" y="1143"/>
                        </a:lnTo>
                        <a:lnTo>
                          <a:pt x="1188" y="1139"/>
                        </a:lnTo>
                        <a:lnTo>
                          <a:pt x="1187" y="1131"/>
                        </a:lnTo>
                        <a:lnTo>
                          <a:pt x="1198" y="1127"/>
                        </a:lnTo>
                        <a:lnTo>
                          <a:pt x="1201" y="1117"/>
                        </a:lnTo>
                        <a:lnTo>
                          <a:pt x="1178" y="1123"/>
                        </a:lnTo>
                        <a:lnTo>
                          <a:pt x="1172" y="1114"/>
                        </a:lnTo>
                        <a:lnTo>
                          <a:pt x="1179" y="1100"/>
                        </a:lnTo>
                        <a:lnTo>
                          <a:pt x="1142" y="1084"/>
                        </a:lnTo>
                        <a:lnTo>
                          <a:pt x="1149" y="1123"/>
                        </a:lnTo>
                        <a:lnTo>
                          <a:pt x="1139" y="1140"/>
                        </a:lnTo>
                        <a:lnTo>
                          <a:pt x="1120" y="1143"/>
                        </a:lnTo>
                        <a:lnTo>
                          <a:pt x="1113" y="1123"/>
                        </a:lnTo>
                        <a:lnTo>
                          <a:pt x="1103" y="1124"/>
                        </a:lnTo>
                        <a:lnTo>
                          <a:pt x="1109" y="1133"/>
                        </a:lnTo>
                        <a:lnTo>
                          <a:pt x="1101" y="1144"/>
                        </a:lnTo>
                        <a:lnTo>
                          <a:pt x="1081" y="1147"/>
                        </a:lnTo>
                        <a:lnTo>
                          <a:pt x="1068" y="1139"/>
                        </a:lnTo>
                        <a:lnTo>
                          <a:pt x="1068" y="1156"/>
                        </a:lnTo>
                        <a:lnTo>
                          <a:pt x="1051" y="1185"/>
                        </a:lnTo>
                        <a:lnTo>
                          <a:pt x="1042" y="1192"/>
                        </a:lnTo>
                        <a:lnTo>
                          <a:pt x="1034" y="1188"/>
                        </a:lnTo>
                        <a:lnTo>
                          <a:pt x="1038" y="1201"/>
                        </a:lnTo>
                        <a:lnTo>
                          <a:pt x="1029" y="1214"/>
                        </a:lnTo>
                        <a:lnTo>
                          <a:pt x="1011" y="1209"/>
                        </a:lnTo>
                        <a:lnTo>
                          <a:pt x="991" y="1215"/>
                        </a:lnTo>
                        <a:lnTo>
                          <a:pt x="991" y="1224"/>
                        </a:lnTo>
                        <a:lnTo>
                          <a:pt x="1011" y="1218"/>
                        </a:lnTo>
                        <a:lnTo>
                          <a:pt x="1016" y="1231"/>
                        </a:lnTo>
                        <a:close/>
                        <a:moveTo>
                          <a:pt x="1127" y="832"/>
                        </a:moveTo>
                        <a:lnTo>
                          <a:pt x="1143" y="824"/>
                        </a:lnTo>
                        <a:lnTo>
                          <a:pt x="1143" y="840"/>
                        </a:lnTo>
                        <a:lnTo>
                          <a:pt x="1155" y="843"/>
                        </a:lnTo>
                        <a:lnTo>
                          <a:pt x="1148" y="819"/>
                        </a:lnTo>
                        <a:lnTo>
                          <a:pt x="1175" y="813"/>
                        </a:lnTo>
                        <a:lnTo>
                          <a:pt x="1171" y="835"/>
                        </a:lnTo>
                        <a:lnTo>
                          <a:pt x="1175" y="842"/>
                        </a:lnTo>
                        <a:lnTo>
                          <a:pt x="1189" y="843"/>
                        </a:lnTo>
                        <a:lnTo>
                          <a:pt x="1192" y="850"/>
                        </a:lnTo>
                        <a:lnTo>
                          <a:pt x="1207" y="848"/>
                        </a:lnTo>
                        <a:lnTo>
                          <a:pt x="1208" y="858"/>
                        </a:lnTo>
                        <a:lnTo>
                          <a:pt x="1218" y="859"/>
                        </a:lnTo>
                        <a:lnTo>
                          <a:pt x="1217" y="850"/>
                        </a:lnTo>
                        <a:lnTo>
                          <a:pt x="1225" y="850"/>
                        </a:lnTo>
                        <a:lnTo>
                          <a:pt x="1218" y="832"/>
                        </a:lnTo>
                        <a:lnTo>
                          <a:pt x="1246" y="833"/>
                        </a:lnTo>
                        <a:lnTo>
                          <a:pt x="1234" y="820"/>
                        </a:lnTo>
                        <a:lnTo>
                          <a:pt x="1231" y="806"/>
                        </a:lnTo>
                        <a:lnTo>
                          <a:pt x="1241" y="812"/>
                        </a:lnTo>
                        <a:lnTo>
                          <a:pt x="1253" y="801"/>
                        </a:lnTo>
                        <a:lnTo>
                          <a:pt x="1250" y="793"/>
                        </a:lnTo>
                        <a:lnTo>
                          <a:pt x="1227" y="784"/>
                        </a:lnTo>
                        <a:lnTo>
                          <a:pt x="1221" y="770"/>
                        </a:lnTo>
                        <a:lnTo>
                          <a:pt x="1227" y="742"/>
                        </a:lnTo>
                        <a:lnTo>
                          <a:pt x="1237" y="737"/>
                        </a:lnTo>
                        <a:lnTo>
                          <a:pt x="1248" y="742"/>
                        </a:lnTo>
                        <a:lnTo>
                          <a:pt x="1244" y="716"/>
                        </a:lnTo>
                        <a:lnTo>
                          <a:pt x="1254" y="686"/>
                        </a:lnTo>
                        <a:lnTo>
                          <a:pt x="1260" y="677"/>
                        </a:lnTo>
                        <a:lnTo>
                          <a:pt x="1292" y="673"/>
                        </a:lnTo>
                        <a:lnTo>
                          <a:pt x="1296" y="662"/>
                        </a:lnTo>
                        <a:lnTo>
                          <a:pt x="1322" y="657"/>
                        </a:lnTo>
                        <a:lnTo>
                          <a:pt x="1299" y="653"/>
                        </a:lnTo>
                        <a:lnTo>
                          <a:pt x="1250" y="666"/>
                        </a:lnTo>
                        <a:lnTo>
                          <a:pt x="1238" y="660"/>
                        </a:lnTo>
                        <a:lnTo>
                          <a:pt x="1243" y="670"/>
                        </a:lnTo>
                        <a:lnTo>
                          <a:pt x="1237" y="680"/>
                        </a:lnTo>
                        <a:lnTo>
                          <a:pt x="1187" y="734"/>
                        </a:lnTo>
                        <a:lnTo>
                          <a:pt x="1162" y="745"/>
                        </a:lnTo>
                        <a:lnTo>
                          <a:pt x="1129" y="744"/>
                        </a:lnTo>
                        <a:lnTo>
                          <a:pt x="1132" y="764"/>
                        </a:lnTo>
                        <a:lnTo>
                          <a:pt x="1117" y="784"/>
                        </a:lnTo>
                        <a:lnTo>
                          <a:pt x="1145" y="801"/>
                        </a:lnTo>
                        <a:lnTo>
                          <a:pt x="1139" y="817"/>
                        </a:lnTo>
                        <a:lnTo>
                          <a:pt x="1109" y="813"/>
                        </a:lnTo>
                        <a:lnTo>
                          <a:pt x="1109" y="822"/>
                        </a:lnTo>
                        <a:lnTo>
                          <a:pt x="1119" y="819"/>
                        </a:lnTo>
                        <a:lnTo>
                          <a:pt x="1127" y="832"/>
                        </a:lnTo>
                        <a:close/>
                        <a:moveTo>
                          <a:pt x="117" y="1584"/>
                        </a:moveTo>
                        <a:lnTo>
                          <a:pt x="101" y="1591"/>
                        </a:lnTo>
                        <a:lnTo>
                          <a:pt x="96" y="1608"/>
                        </a:lnTo>
                        <a:lnTo>
                          <a:pt x="84" y="1608"/>
                        </a:lnTo>
                        <a:lnTo>
                          <a:pt x="72" y="1595"/>
                        </a:lnTo>
                        <a:lnTo>
                          <a:pt x="96" y="1577"/>
                        </a:lnTo>
                        <a:lnTo>
                          <a:pt x="51" y="1580"/>
                        </a:lnTo>
                        <a:lnTo>
                          <a:pt x="39" y="1587"/>
                        </a:lnTo>
                        <a:lnTo>
                          <a:pt x="41" y="1610"/>
                        </a:lnTo>
                        <a:lnTo>
                          <a:pt x="21" y="1629"/>
                        </a:lnTo>
                        <a:lnTo>
                          <a:pt x="21" y="1650"/>
                        </a:lnTo>
                        <a:lnTo>
                          <a:pt x="3" y="1662"/>
                        </a:lnTo>
                        <a:lnTo>
                          <a:pt x="8" y="1675"/>
                        </a:lnTo>
                        <a:lnTo>
                          <a:pt x="22" y="1681"/>
                        </a:lnTo>
                        <a:lnTo>
                          <a:pt x="22" y="1686"/>
                        </a:lnTo>
                        <a:lnTo>
                          <a:pt x="0" y="1691"/>
                        </a:lnTo>
                        <a:lnTo>
                          <a:pt x="18" y="1721"/>
                        </a:lnTo>
                        <a:lnTo>
                          <a:pt x="45" y="1731"/>
                        </a:lnTo>
                        <a:lnTo>
                          <a:pt x="44" y="1701"/>
                        </a:lnTo>
                        <a:lnTo>
                          <a:pt x="55" y="1698"/>
                        </a:lnTo>
                        <a:lnTo>
                          <a:pt x="55" y="1691"/>
                        </a:lnTo>
                        <a:lnTo>
                          <a:pt x="74" y="1689"/>
                        </a:lnTo>
                        <a:lnTo>
                          <a:pt x="64" y="1660"/>
                        </a:lnTo>
                        <a:lnTo>
                          <a:pt x="85" y="1660"/>
                        </a:lnTo>
                        <a:lnTo>
                          <a:pt x="91" y="1655"/>
                        </a:lnTo>
                        <a:lnTo>
                          <a:pt x="97" y="1652"/>
                        </a:lnTo>
                        <a:lnTo>
                          <a:pt x="101" y="1614"/>
                        </a:lnTo>
                        <a:lnTo>
                          <a:pt x="120" y="1606"/>
                        </a:lnTo>
                        <a:lnTo>
                          <a:pt x="126" y="1616"/>
                        </a:lnTo>
                        <a:lnTo>
                          <a:pt x="136" y="1603"/>
                        </a:lnTo>
                        <a:lnTo>
                          <a:pt x="132" y="1590"/>
                        </a:lnTo>
                        <a:lnTo>
                          <a:pt x="121" y="1590"/>
                        </a:lnTo>
                        <a:lnTo>
                          <a:pt x="117" y="1584"/>
                        </a:lnTo>
                        <a:close/>
                        <a:moveTo>
                          <a:pt x="2609" y="2627"/>
                        </a:moveTo>
                        <a:lnTo>
                          <a:pt x="2593" y="2637"/>
                        </a:lnTo>
                        <a:lnTo>
                          <a:pt x="2586" y="2635"/>
                        </a:lnTo>
                        <a:lnTo>
                          <a:pt x="2595" y="2627"/>
                        </a:lnTo>
                        <a:lnTo>
                          <a:pt x="2596" y="2613"/>
                        </a:lnTo>
                        <a:lnTo>
                          <a:pt x="2582" y="2597"/>
                        </a:lnTo>
                        <a:lnTo>
                          <a:pt x="2596" y="2588"/>
                        </a:lnTo>
                        <a:lnTo>
                          <a:pt x="2595" y="2575"/>
                        </a:lnTo>
                        <a:lnTo>
                          <a:pt x="2566" y="2575"/>
                        </a:lnTo>
                        <a:lnTo>
                          <a:pt x="2560" y="2565"/>
                        </a:lnTo>
                        <a:lnTo>
                          <a:pt x="2548" y="2567"/>
                        </a:lnTo>
                        <a:lnTo>
                          <a:pt x="2543" y="2577"/>
                        </a:lnTo>
                        <a:lnTo>
                          <a:pt x="2527" y="2581"/>
                        </a:lnTo>
                        <a:lnTo>
                          <a:pt x="2524" y="2596"/>
                        </a:lnTo>
                        <a:lnTo>
                          <a:pt x="2502" y="2601"/>
                        </a:lnTo>
                        <a:lnTo>
                          <a:pt x="2511" y="2609"/>
                        </a:lnTo>
                        <a:lnTo>
                          <a:pt x="2494" y="2629"/>
                        </a:lnTo>
                        <a:lnTo>
                          <a:pt x="2502" y="2646"/>
                        </a:lnTo>
                        <a:lnTo>
                          <a:pt x="2488" y="2643"/>
                        </a:lnTo>
                        <a:lnTo>
                          <a:pt x="2485" y="2653"/>
                        </a:lnTo>
                        <a:lnTo>
                          <a:pt x="2491" y="2665"/>
                        </a:lnTo>
                        <a:lnTo>
                          <a:pt x="2499" y="2656"/>
                        </a:lnTo>
                        <a:lnTo>
                          <a:pt x="2505" y="2662"/>
                        </a:lnTo>
                        <a:lnTo>
                          <a:pt x="2488" y="2678"/>
                        </a:lnTo>
                        <a:lnTo>
                          <a:pt x="2498" y="2682"/>
                        </a:lnTo>
                        <a:lnTo>
                          <a:pt x="2494" y="2691"/>
                        </a:lnTo>
                        <a:lnTo>
                          <a:pt x="2501" y="2704"/>
                        </a:lnTo>
                        <a:lnTo>
                          <a:pt x="2505" y="2679"/>
                        </a:lnTo>
                        <a:lnTo>
                          <a:pt x="2521" y="2672"/>
                        </a:lnTo>
                        <a:lnTo>
                          <a:pt x="2543" y="2694"/>
                        </a:lnTo>
                        <a:lnTo>
                          <a:pt x="2541" y="2705"/>
                        </a:lnTo>
                        <a:lnTo>
                          <a:pt x="2573" y="2692"/>
                        </a:lnTo>
                        <a:lnTo>
                          <a:pt x="2587" y="2704"/>
                        </a:lnTo>
                        <a:lnTo>
                          <a:pt x="2606" y="2686"/>
                        </a:lnTo>
                        <a:lnTo>
                          <a:pt x="2616" y="2642"/>
                        </a:lnTo>
                        <a:lnTo>
                          <a:pt x="2609" y="2627"/>
                        </a:lnTo>
                        <a:close/>
                        <a:moveTo>
                          <a:pt x="4049" y="1182"/>
                        </a:moveTo>
                        <a:lnTo>
                          <a:pt x="4063" y="1192"/>
                        </a:lnTo>
                        <a:lnTo>
                          <a:pt x="4079" y="1192"/>
                        </a:lnTo>
                        <a:lnTo>
                          <a:pt x="4076" y="1130"/>
                        </a:lnTo>
                        <a:lnTo>
                          <a:pt x="4046" y="1100"/>
                        </a:lnTo>
                        <a:lnTo>
                          <a:pt x="3997" y="1098"/>
                        </a:lnTo>
                        <a:lnTo>
                          <a:pt x="4001" y="1068"/>
                        </a:lnTo>
                        <a:lnTo>
                          <a:pt x="3988" y="1057"/>
                        </a:lnTo>
                        <a:lnTo>
                          <a:pt x="3962" y="1084"/>
                        </a:lnTo>
                        <a:lnTo>
                          <a:pt x="3959" y="1095"/>
                        </a:lnTo>
                        <a:lnTo>
                          <a:pt x="3941" y="1103"/>
                        </a:lnTo>
                        <a:lnTo>
                          <a:pt x="3942" y="1139"/>
                        </a:lnTo>
                        <a:lnTo>
                          <a:pt x="4039" y="1160"/>
                        </a:lnTo>
                        <a:lnTo>
                          <a:pt x="4047" y="1173"/>
                        </a:lnTo>
                        <a:lnTo>
                          <a:pt x="4050" y="1139"/>
                        </a:lnTo>
                        <a:lnTo>
                          <a:pt x="4043" y="1134"/>
                        </a:lnTo>
                        <a:lnTo>
                          <a:pt x="4043" y="1124"/>
                        </a:lnTo>
                        <a:lnTo>
                          <a:pt x="4059" y="1118"/>
                        </a:lnTo>
                        <a:lnTo>
                          <a:pt x="4073" y="1146"/>
                        </a:lnTo>
                        <a:lnTo>
                          <a:pt x="4076" y="1189"/>
                        </a:lnTo>
                        <a:lnTo>
                          <a:pt x="4053" y="1183"/>
                        </a:lnTo>
                        <a:lnTo>
                          <a:pt x="4049" y="1182"/>
                        </a:lnTo>
                        <a:close/>
                        <a:moveTo>
                          <a:pt x="4044" y="1796"/>
                        </a:moveTo>
                        <a:lnTo>
                          <a:pt x="4053" y="1807"/>
                        </a:lnTo>
                        <a:lnTo>
                          <a:pt x="4070" y="1804"/>
                        </a:lnTo>
                        <a:lnTo>
                          <a:pt x="4086" y="1813"/>
                        </a:lnTo>
                        <a:lnTo>
                          <a:pt x="4115" y="1803"/>
                        </a:lnTo>
                        <a:lnTo>
                          <a:pt x="4118" y="1787"/>
                        </a:lnTo>
                        <a:lnTo>
                          <a:pt x="4083" y="1766"/>
                        </a:lnTo>
                        <a:lnTo>
                          <a:pt x="4090" y="1757"/>
                        </a:lnTo>
                        <a:lnTo>
                          <a:pt x="4089" y="1727"/>
                        </a:lnTo>
                        <a:lnTo>
                          <a:pt x="4105" y="1719"/>
                        </a:lnTo>
                        <a:lnTo>
                          <a:pt x="4102" y="1668"/>
                        </a:lnTo>
                        <a:lnTo>
                          <a:pt x="4115" y="1663"/>
                        </a:lnTo>
                        <a:lnTo>
                          <a:pt x="4115" y="1655"/>
                        </a:lnTo>
                        <a:lnTo>
                          <a:pt x="4096" y="1657"/>
                        </a:lnTo>
                        <a:lnTo>
                          <a:pt x="4093" y="1647"/>
                        </a:lnTo>
                        <a:lnTo>
                          <a:pt x="4106" y="1644"/>
                        </a:lnTo>
                        <a:lnTo>
                          <a:pt x="4096" y="1643"/>
                        </a:lnTo>
                        <a:lnTo>
                          <a:pt x="4092" y="1632"/>
                        </a:lnTo>
                        <a:lnTo>
                          <a:pt x="4079" y="1637"/>
                        </a:lnTo>
                        <a:lnTo>
                          <a:pt x="4064" y="1614"/>
                        </a:lnTo>
                        <a:lnTo>
                          <a:pt x="4072" y="1603"/>
                        </a:lnTo>
                        <a:lnTo>
                          <a:pt x="4069" y="1581"/>
                        </a:lnTo>
                        <a:lnTo>
                          <a:pt x="4062" y="1578"/>
                        </a:lnTo>
                        <a:lnTo>
                          <a:pt x="4046" y="1587"/>
                        </a:lnTo>
                        <a:lnTo>
                          <a:pt x="4034" y="1568"/>
                        </a:lnTo>
                        <a:lnTo>
                          <a:pt x="4044" y="1554"/>
                        </a:lnTo>
                        <a:lnTo>
                          <a:pt x="4060" y="1567"/>
                        </a:lnTo>
                        <a:lnTo>
                          <a:pt x="4067" y="1552"/>
                        </a:lnTo>
                        <a:lnTo>
                          <a:pt x="4072" y="1559"/>
                        </a:lnTo>
                        <a:lnTo>
                          <a:pt x="4063" y="1571"/>
                        </a:lnTo>
                        <a:lnTo>
                          <a:pt x="4077" y="1570"/>
                        </a:lnTo>
                        <a:lnTo>
                          <a:pt x="4079" y="1577"/>
                        </a:lnTo>
                        <a:lnTo>
                          <a:pt x="4086" y="1577"/>
                        </a:lnTo>
                        <a:lnTo>
                          <a:pt x="4082" y="1541"/>
                        </a:lnTo>
                        <a:lnTo>
                          <a:pt x="4010" y="1506"/>
                        </a:lnTo>
                        <a:lnTo>
                          <a:pt x="4001" y="1506"/>
                        </a:lnTo>
                        <a:lnTo>
                          <a:pt x="3995" y="1518"/>
                        </a:lnTo>
                        <a:lnTo>
                          <a:pt x="4004" y="1521"/>
                        </a:lnTo>
                        <a:lnTo>
                          <a:pt x="4013" y="1546"/>
                        </a:lnTo>
                        <a:lnTo>
                          <a:pt x="4033" y="1549"/>
                        </a:lnTo>
                        <a:lnTo>
                          <a:pt x="4026" y="1581"/>
                        </a:lnTo>
                        <a:lnTo>
                          <a:pt x="4030" y="1595"/>
                        </a:lnTo>
                        <a:lnTo>
                          <a:pt x="4056" y="1608"/>
                        </a:lnTo>
                        <a:lnTo>
                          <a:pt x="4024" y="1614"/>
                        </a:lnTo>
                        <a:lnTo>
                          <a:pt x="4014" y="1627"/>
                        </a:lnTo>
                        <a:lnTo>
                          <a:pt x="4015" y="1640"/>
                        </a:lnTo>
                        <a:lnTo>
                          <a:pt x="3984" y="1666"/>
                        </a:lnTo>
                        <a:lnTo>
                          <a:pt x="3974" y="1666"/>
                        </a:lnTo>
                        <a:lnTo>
                          <a:pt x="3964" y="1692"/>
                        </a:lnTo>
                        <a:lnTo>
                          <a:pt x="3975" y="1709"/>
                        </a:lnTo>
                        <a:lnTo>
                          <a:pt x="3951" y="1737"/>
                        </a:lnTo>
                        <a:lnTo>
                          <a:pt x="3968" y="1754"/>
                        </a:lnTo>
                        <a:lnTo>
                          <a:pt x="3997" y="1758"/>
                        </a:lnTo>
                        <a:lnTo>
                          <a:pt x="3997" y="1771"/>
                        </a:lnTo>
                        <a:lnTo>
                          <a:pt x="4018" y="1797"/>
                        </a:lnTo>
                        <a:lnTo>
                          <a:pt x="4044" y="1796"/>
                        </a:lnTo>
                        <a:close/>
                        <a:moveTo>
                          <a:pt x="3935" y="1528"/>
                        </a:moveTo>
                        <a:lnTo>
                          <a:pt x="3912" y="1508"/>
                        </a:lnTo>
                        <a:lnTo>
                          <a:pt x="3897" y="1505"/>
                        </a:lnTo>
                        <a:lnTo>
                          <a:pt x="3903" y="1493"/>
                        </a:lnTo>
                        <a:lnTo>
                          <a:pt x="3886" y="1476"/>
                        </a:lnTo>
                        <a:lnTo>
                          <a:pt x="3871" y="1473"/>
                        </a:lnTo>
                        <a:lnTo>
                          <a:pt x="3873" y="1460"/>
                        </a:lnTo>
                        <a:lnTo>
                          <a:pt x="3861" y="1463"/>
                        </a:lnTo>
                        <a:lnTo>
                          <a:pt x="3864" y="1482"/>
                        </a:lnTo>
                        <a:lnTo>
                          <a:pt x="3851" y="1487"/>
                        </a:lnTo>
                        <a:lnTo>
                          <a:pt x="3832" y="1536"/>
                        </a:lnTo>
                        <a:lnTo>
                          <a:pt x="3824" y="1536"/>
                        </a:lnTo>
                        <a:lnTo>
                          <a:pt x="3837" y="1562"/>
                        </a:lnTo>
                        <a:lnTo>
                          <a:pt x="3809" y="1552"/>
                        </a:lnTo>
                        <a:lnTo>
                          <a:pt x="3809" y="1536"/>
                        </a:lnTo>
                        <a:lnTo>
                          <a:pt x="3804" y="1541"/>
                        </a:lnTo>
                        <a:lnTo>
                          <a:pt x="3802" y="1561"/>
                        </a:lnTo>
                        <a:lnTo>
                          <a:pt x="3796" y="1557"/>
                        </a:lnTo>
                        <a:lnTo>
                          <a:pt x="3788" y="1561"/>
                        </a:lnTo>
                        <a:lnTo>
                          <a:pt x="3789" y="1570"/>
                        </a:lnTo>
                        <a:lnTo>
                          <a:pt x="3812" y="1584"/>
                        </a:lnTo>
                        <a:lnTo>
                          <a:pt x="3805" y="1601"/>
                        </a:lnTo>
                        <a:lnTo>
                          <a:pt x="3817" y="1610"/>
                        </a:lnTo>
                        <a:lnTo>
                          <a:pt x="3830" y="1608"/>
                        </a:lnTo>
                        <a:lnTo>
                          <a:pt x="3817" y="1617"/>
                        </a:lnTo>
                        <a:lnTo>
                          <a:pt x="3802" y="1614"/>
                        </a:lnTo>
                        <a:lnTo>
                          <a:pt x="3802" y="1620"/>
                        </a:lnTo>
                        <a:lnTo>
                          <a:pt x="3814" y="1626"/>
                        </a:lnTo>
                        <a:lnTo>
                          <a:pt x="3825" y="1660"/>
                        </a:lnTo>
                        <a:lnTo>
                          <a:pt x="3814" y="1669"/>
                        </a:lnTo>
                        <a:lnTo>
                          <a:pt x="3825" y="1681"/>
                        </a:lnTo>
                        <a:lnTo>
                          <a:pt x="3831" y="1675"/>
                        </a:lnTo>
                        <a:lnTo>
                          <a:pt x="3837" y="1678"/>
                        </a:lnTo>
                        <a:lnTo>
                          <a:pt x="3832" y="1692"/>
                        </a:lnTo>
                        <a:lnTo>
                          <a:pt x="3815" y="1705"/>
                        </a:lnTo>
                        <a:lnTo>
                          <a:pt x="3834" y="1705"/>
                        </a:lnTo>
                        <a:lnTo>
                          <a:pt x="3841" y="1725"/>
                        </a:lnTo>
                        <a:lnTo>
                          <a:pt x="3827" y="1728"/>
                        </a:lnTo>
                        <a:lnTo>
                          <a:pt x="3822" y="1715"/>
                        </a:lnTo>
                        <a:lnTo>
                          <a:pt x="3805" y="1721"/>
                        </a:lnTo>
                        <a:lnTo>
                          <a:pt x="3808" y="1714"/>
                        </a:lnTo>
                        <a:lnTo>
                          <a:pt x="3788" y="1692"/>
                        </a:lnTo>
                        <a:lnTo>
                          <a:pt x="3745" y="1673"/>
                        </a:lnTo>
                        <a:lnTo>
                          <a:pt x="3723" y="1681"/>
                        </a:lnTo>
                        <a:lnTo>
                          <a:pt x="3736" y="1719"/>
                        </a:lnTo>
                        <a:lnTo>
                          <a:pt x="3730" y="1719"/>
                        </a:lnTo>
                        <a:lnTo>
                          <a:pt x="3704" y="1670"/>
                        </a:lnTo>
                        <a:lnTo>
                          <a:pt x="3694" y="1660"/>
                        </a:lnTo>
                        <a:lnTo>
                          <a:pt x="3684" y="1662"/>
                        </a:lnTo>
                        <a:lnTo>
                          <a:pt x="3681" y="1646"/>
                        </a:lnTo>
                        <a:lnTo>
                          <a:pt x="3687" y="1636"/>
                        </a:lnTo>
                        <a:lnTo>
                          <a:pt x="3698" y="1636"/>
                        </a:lnTo>
                        <a:lnTo>
                          <a:pt x="3701" y="1624"/>
                        </a:lnTo>
                        <a:lnTo>
                          <a:pt x="3683" y="1619"/>
                        </a:lnTo>
                        <a:lnTo>
                          <a:pt x="3683" y="1590"/>
                        </a:lnTo>
                        <a:lnTo>
                          <a:pt x="3694" y="1588"/>
                        </a:lnTo>
                        <a:lnTo>
                          <a:pt x="3690" y="1584"/>
                        </a:lnTo>
                        <a:lnTo>
                          <a:pt x="3698" y="1575"/>
                        </a:lnTo>
                        <a:lnTo>
                          <a:pt x="3723" y="1580"/>
                        </a:lnTo>
                        <a:lnTo>
                          <a:pt x="3726" y="1574"/>
                        </a:lnTo>
                        <a:lnTo>
                          <a:pt x="3717" y="1568"/>
                        </a:lnTo>
                        <a:lnTo>
                          <a:pt x="3703" y="1572"/>
                        </a:lnTo>
                        <a:lnTo>
                          <a:pt x="3703" y="1558"/>
                        </a:lnTo>
                        <a:lnTo>
                          <a:pt x="3684" y="1575"/>
                        </a:lnTo>
                        <a:lnTo>
                          <a:pt x="3691" y="1548"/>
                        </a:lnTo>
                        <a:lnTo>
                          <a:pt x="3677" y="1554"/>
                        </a:lnTo>
                        <a:lnTo>
                          <a:pt x="3675" y="1549"/>
                        </a:lnTo>
                        <a:lnTo>
                          <a:pt x="3680" y="1536"/>
                        </a:lnTo>
                        <a:lnTo>
                          <a:pt x="3703" y="1526"/>
                        </a:lnTo>
                        <a:lnTo>
                          <a:pt x="3698" y="1509"/>
                        </a:lnTo>
                        <a:lnTo>
                          <a:pt x="3710" y="1518"/>
                        </a:lnTo>
                        <a:lnTo>
                          <a:pt x="3729" y="1508"/>
                        </a:lnTo>
                        <a:lnTo>
                          <a:pt x="3727" y="1496"/>
                        </a:lnTo>
                        <a:lnTo>
                          <a:pt x="3737" y="1495"/>
                        </a:lnTo>
                        <a:lnTo>
                          <a:pt x="3734" y="1482"/>
                        </a:lnTo>
                        <a:lnTo>
                          <a:pt x="3769" y="1483"/>
                        </a:lnTo>
                        <a:lnTo>
                          <a:pt x="3749" y="1472"/>
                        </a:lnTo>
                        <a:lnTo>
                          <a:pt x="3736" y="1473"/>
                        </a:lnTo>
                        <a:lnTo>
                          <a:pt x="3747" y="1457"/>
                        </a:lnTo>
                        <a:lnTo>
                          <a:pt x="3736" y="1434"/>
                        </a:lnTo>
                        <a:lnTo>
                          <a:pt x="3729" y="1450"/>
                        </a:lnTo>
                        <a:lnTo>
                          <a:pt x="3717" y="1453"/>
                        </a:lnTo>
                        <a:lnTo>
                          <a:pt x="3717" y="1424"/>
                        </a:lnTo>
                        <a:lnTo>
                          <a:pt x="3694" y="1418"/>
                        </a:lnTo>
                        <a:lnTo>
                          <a:pt x="3716" y="1412"/>
                        </a:lnTo>
                        <a:lnTo>
                          <a:pt x="3719" y="1404"/>
                        </a:lnTo>
                        <a:lnTo>
                          <a:pt x="3711" y="1405"/>
                        </a:lnTo>
                        <a:lnTo>
                          <a:pt x="3707" y="1388"/>
                        </a:lnTo>
                        <a:lnTo>
                          <a:pt x="3694" y="1379"/>
                        </a:lnTo>
                        <a:lnTo>
                          <a:pt x="3691" y="1355"/>
                        </a:lnTo>
                        <a:lnTo>
                          <a:pt x="3671" y="1349"/>
                        </a:lnTo>
                        <a:lnTo>
                          <a:pt x="3668" y="1359"/>
                        </a:lnTo>
                        <a:lnTo>
                          <a:pt x="3657" y="1358"/>
                        </a:lnTo>
                        <a:lnTo>
                          <a:pt x="3635" y="1352"/>
                        </a:lnTo>
                        <a:lnTo>
                          <a:pt x="3639" y="1322"/>
                        </a:lnTo>
                        <a:lnTo>
                          <a:pt x="3660" y="1304"/>
                        </a:lnTo>
                        <a:lnTo>
                          <a:pt x="3668" y="1283"/>
                        </a:lnTo>
                        <a:lnTo>
                          <a:pt x="3649" y="1286"/>
                        </a:lnTo>
                        <a:lnTo>
                          <a:pt x="3638" y="1278"/>
                        </a:lnTo>
                        <a:lnTo>
                          <a:pt x="3623" y="1206"/>
                        </a:lnTo>
                        <a:lnTo>
                          <a:pt x="3602" y="1218"/>
                        </a:lnTo>
                        <a:lnTo>
                          <a:pt x="3577" y="1219"/>
                        </a:lnTo>
                        <a:lnTo>
                          <a:pt x="3582" y="1274"/>
                        </a:lnTo>
                        <a:lnTo>
                          <a:pt x="3570" y="1287"/>
                        </a:lnTo>
                        <a:lnTo>
                          <a:pt x="3538" y="1278"/>
                        </a:lnTo>
                        <a:lnTo>
                          <a:pt x="3528" y="1287"/>
                        </a:lnTo>
                        <a:lnTo>
                          <a:pt x="3511" y="1289"/>
                        </a:lnTo>
                        <a:lnTo>
                          <a:pt x="3508" y="1297"/>
                        </a:lnTo>
                        <a:lnTo>
                          <a:pt x="3497" y="1294"/>
                        </a:lnTo>
                        <a:lnTo>
                          <a:pt x="3495" y="1270"/>
                        </a:lnTo>
                        <a:lnTo>
                          <a:pt x="3488" y="1270"/>
                        </a:lnTo>
                        <a:lnTo>
                          <a:pt x="3479" y="1294"/>
                        </a:lnTo>
                        <a:lnTo>
                          <a:pt x="3420" y="1319"/>
                        </a:lnTo>
                        <a:lnTo>
                          <a:pt x="3397" y="1294"/>
                        </a:lnTo>
                        <a:lnTo>
                          <a:pt x="3354" y="1293"/>
                        </a:lnTo>
                        <a:lnTo>
                          <a:pt x="3354" y="1299"/>
                        </a:lnTo>
                        <a:lnTo>
                          <a:pt x="3367" y="1307"/>
                        </a:lnTo>
                        <a:lnTo>
                          <a:pt x="3394" y="1314"/>
                        </a:lnTo>
                        <a:lnTo>
                          <a:pt x="3412" y="1340"/>
                        </a:lnTo>
                        <a:lnTo>
                          <a:pt x="3420" y="1335"/>
                        </a:lnTo>
                        <a:lnTo>
                          <a:pt x="3451" y="1345"/>
                        </a:lnTo>
                        <a:lnTo>
                          <a:pt x="3466" y="1338"/>
                        </a:lnTo>
                        <a:lnTo>
                          <a:pt x="3472" y="1340"/>
                        </a:lnTo>
                        <a:lnTo>
                          <a:pt x="3445" y="1365"/>
                        </a:lnTo>
                        <a:lnTo>
                          <a:pt x="3416" y="1376"/>
                        </a:lnTo>
                        <a:lnTo>
                          <a:pt x="3403" y="1397"/>
                        </a:lnTo>
                        <a:lnTo>
                          <a:pt x="3402" y="1412"/>
                        </a:lnTo>
                        <a:lnTo>
                          <a:pt x="3367" y="1411"/>
                        </a:lnTo>
                        <a:lnTo>
                          <a:pt x="3373" y="1417"/>
                        </a:lnTo>
                        <a:lnTo>
                          <a:pt x="3413" y="1420"/>
                        </a:lnTo>
                        <a:lnTo>
                          <a:pt x="3429" y="1434"/>
                        </a:lnTo>
                        <a:lnTo>
                          <a:pt x="3422" y="1456"/>
                        </a:lnTo>
                        <a:lnTo>
                          <a:pt x="3391" y="1470"/>
                        </a:lnTo>
                        <a:lnTo>
                          <a:pt x="3379" y="1490"/>
                        </a:lnTo>
                        <a:lnTo>
                          <a:pt x="3406" y="1551"/>
                        </a:lnTo>
                        <a:lnTo>
                          <a:pt x="3420" y="1562"/>
                        </a:lnTo>
                        <a:lnTo>
                          <a:pt x="3428" y="1559"/>
                        </a:lnTo>
                        <a:lnTo>
                          <a:pt x="3438" y="1567"/>
                        </a:lnTo>
                        <a:lnTo>
                          <a:pt x="3438" y="1577"/>
                        </a:lnTo>
                        <a:lnTo>
                          <a:pt x="3465" y="1593"/>
                        </a:lnTo>
                        <a:lnTo>
                          <a:pt x="3469" y="1610"/>
                        </a:lnTo>
                        <a:lnTo>
                          <a:pt x="3479" y="1616"/>
                        </a:lnTo>
                        <a:lnTo>
                          <a:pt x="3472" y="1629"/>
                        </a:lnTo>
                        <a:lnTo>
                          <a:pt x="3487" y="1620"/>
                        </a:lnTo>
                        <a:lnTo>
                          <a:pt x="3505" y="1629"/>
                        </a:lnTo>
                        <a:lnTo>
                          <a:pt x="3501" y="1653"/>
                        </a:lnTo>
                        <a:lnTo>
                          <a:pt x="3523" y="1639"/>
                        </a:lnTo>
                        <a:lnTo>
                          <a:pt x="3521" y="1653"/>
                        </a:lnTo>
                        <a:lnTo>
                          <a:pt x="3538" y="1656"/>
                        </a:lnTo>
                        <a:lnTo>
                          <a:pt x="3530" y="1636"/>
                        </a:lnTo>
                        <a:lnTo>
                          <a:pt x="3557" y="1634"/>
                        </a:lnTo>
                        <a:lnTo>
                          <a:pt x="3556" y="1649"/>
                        </a:lnTo>
                        <a:lnTo>
                          <a:pt x="3549" y="1650"/>
                        </a:lnTo>
                        <a:lnTo>
                          <a:pt x="3550" y="1670"/>
                        </a:lnTo>
                        <a:lnTo>
                          <a:pt x="3577" y="1679"/>
                        </a:lnTo>
                        <a:lnTo>
                          <a:pt x="3577" y="1695"/>
                        </a:lnTo>
                        <a:lnTo>
                          <a:pt x="3556" y="1683"/>
                        </a:lnTo>
                        <a:lnTo>
                          <a:pt x="3550" y="1698"/>
                        </a:lnTo>
                        <a:lnTo>
                          <a:pt x="3540" y="1695"/>
                        </a:lnTo>
                        <a:lnTo>
                          <a:pt x="3533" y="1681"/>
                        </a:lnTo>
                        <a:lnTo>
                          <a:pt x="3524" y="1689"/>
                        </a:lnTo>
                        <a:lnTo>
                          <a:pt x="3540" y="1705"/>
                        </a:lnTo>
                        <a:lnTo>
                          <a:pt x="3589" y="1717"/>
                        </a:lnTo>
                        <a:lnTo>
                          <a:pt x="3585" y="1728"/>
                        </a:lnTo>
                        <a:lnTo>
                          <a:pt x="3592" y="1741"/>
                        </a:lnTo>
                        <a:lnTo>
                          <a:pt x="3589" y="1750"/>
                        </a:lnTo>
                        <a:lnTo>
                          <a:pt x="3605" y="1770"/>
                        </a:lnTo>
                        <a:lnTo>
                          <a:pt x="3605" y="1793"/>
                        </a:lnTo>
                        <a:lnTo>
                          <a:pt x="3573" y="1819"/>
                        </a:lnTo>
                        <a:lnTo>
                          <a:pt x="3573" y="1836"/>
                        </a:lnTo>
                        <a:lnTo>
                          <a:pt x="3563" y="1826"/>
                        </a:lnTo>
                        <a:lnTo>
                          <a:pt x="3554" y="1825"/>
                        </a:lnTo>
                        <a:lnTo>
                          <a:pt x="3547" y="1835"/>
                        </a:lnTo>
                        <a:lnTo>
                          <a:pt x="3528" y="1822"/>
                        </a:lnTo>
                        <a:lnTo>
                          <a:pt x="3528" y="1800"/>
                        </a:lnTo>
                        <a:lnTo>
                          <a:pt x="3521" y="1799"/>
                        </a:lnTo>
                        <a:lnTo>
                          <a:pt x="3521" y="1815"/>
                        </a:lnTo>
                        <a:lnTo>
                          <a:pt x="3500" y="1829"/>
                        </a:lnTo>
                        <a:lnTo>
                          <a:pt x="3481" y="1819"/>
                        </a:lnTo>
                        <a:lnTo>
                          <a:pt x="3481" y="1806"/>
                        </a:lnTo>
                        <a:lnTo>
                          <a:pt x="3455" y="1817"/>
                        </a:lnTo>
                        <a:lnTo>
                          <a:pt x="3449" y="1813"/>
                        </a:lnTo>
                        <a:lnTo>
                          <a:pt x="3451" y="1804"/>
                        </a:lnTo>
                        <a:lnTo>
                          <a:pt x="3439" y="1800"/>
                        </a:lnTo>
                        <a:lnTo>
                          <a:pt x="3413" y="1810"/>
                        </a:lnTo>
                        <a:lnTo>
                          <a:pt x="3367" y="1810"/>
                        </a:lnTo>
                        <a:lnTo>
                          <a:pt x="3368" y="1823"/>
                        </a:lnTo>
                        <a:lnTo>
                          <a:pt x="3410" y="1819"/>
                        </a:lnTo>
                        <a:lnTo>
                          <a:pt x="3415" y="1836"/>
                        </a:lnTo>
                        <a:lnTo>
                          <a:pt x="3439" y="1822"/>
                        </a:lnTo>
                        <a:lnTo>
                          <a:pt x="3432" y="1846"/>
                        </a:lnTo>
                        <a:lnTo>
                          <a:pt x="3420" y="1856"/>
                        </a:lnTo>
                        <a:lnTo>
                          <a:pt x="3391" y="1853"/>
                        </a:lnTo>
                        <a:lnTo>
                          <a:pt x="3389" y="1872"/>
                        </a:lnTo>
                        <a:lnTo>
                          <a:pt x="3423" y="1862"/>
                        </a:lnTo>
                        <a:lnTo>
                          <a:pt x="3443" y="1871"/>
                        </a:lnTo>
                        <a:lnTo>
                          <a:pt x="3465" y="1869"/>
                        </a:lnTo>
                        <a:lnTo>
                          <a:pt x="3453" y="1879"/>
                        </a:lnTo>
                        <a:lnTo>
                          <a:pt x="3478" y="1874"/>
                        </a:lnTo>
                        <a:lnTo>
                          <a:pt x="3489" y="1884"/>
                        </a:lnTo>
                        <a:lnTo>
                          <a:pt x="3478" y="1898"/>
                        </a:lnTo>
                        <a:lnTo>
                          <a:pt x="3485" y="1915"/>
                        </a:lnTo>
                        <a:lnTo>
                          <a:pt x="3475" y="1910"/>
                        </a:lnTo>
                        <a:lnTo>
                          <a:pt x="3471" y="1924"/>
                        </a:lnTo>
                        <a:lnTo>
                          <a:pt x="3464" y="1923"/>
                        </a:lnTo>
                        <a:lnTo>
                          <a:pt x="3477" y="1944"/>
                        </a:lnTo>
                        <a:lnTo>
                          <a:pt x="3471" y="1950"/>
                        </a:lnTo>
                        <a:lnTo>
                          <a:pt x="3475" y="1963"/>
                        </a:lnTo>
                        <a:lnTo>
                          <a:pt x="3452" y="1947"/>
                        </a:lnTo>
                        <a:lnTo>
                          <a:pt x="3438" y="1947"/>
                        </a:lnTo>
                        <a:lnTo>
                          <a:pt x="3429" y="1957"/>
                        </a:lnTo>
                        <a:lnTo>
                          <a:pt x="3435" y="1960"/>
                        </a:lnTo>
                        <a:lnTo>
                          <a:pt x="3430" y="1977"/>
                        </a:lnTo>
                        <a:lnTo>
                          <a:pt x="3412" y="1977"/>
                        </a:lnTo>
                        <a:lnTo>
                          <a:pt x="3406" y="1966"/>
                        </a:lnTo>
                        <a:lnTo>
                          <a:pt x="3387" y="1979"/>
                        </a:lnTo>
                        <a:lnTo>
                          <a:pt x="3407" y="2005"/>
                        </a:lnTo>
                        <a:lnTo>
                          <a:pt x="3403" y="2021"/>
                        </a:lnTo>
                        <a:lnTo>
                          <a:pt x="3397" y="2015"/>
                        </a:lnTo>
                        <a:lnTo>
                          <a:pt x="3389" y="2021"/>
                        </a:lnTo>
                        <a:lnTo>
                          <a:pt x="3387" y="2012"/>
                        </a:lnTo>
                        <a:lnTo>
                          <a:pt x="3379" y="2028"/>
                        </a:lnTo>
                        <a:lnTo>
                          <a:pt x="3371" y="2026"/>
                        </a:lnTo>
                        <a:lnTo>
                          <a:pt x="3367" y="2013"/>
                        </a:lnTo>
                        <a:lnTo>
                          <a:pt x="3347" y="2003"/>
                        </a:lnTo>
                        <a:lnTo>
                          <a:pt x="3340" y="2032"/>
                        </a:lnTo>
                        <a:lnTo>
                          <a:pt x="3334" y="2031"/>
                        </a:lnTo>
                        <a:lnTo>
                          <a:pt x="3337" y="2021"/>
                        </a:lnTo>
                        <a:lnTo>
                          <a:pt x="3328" y="2021"/>
                        </a:lnTo>
                        <a:lnTo>
                          <a:pt x="3308" y="2036"/>
                        </a:lnTo>
                        <a:lnTo>
                          <a:pt x="3298" y="2035"/>
                        </a:lnTo>
                        <a:lnTo>
                          <a:pt x="3318" y="2054"/>
                        </a:lnTo>
                        <a:lnTo>
                          <a:pt x="3312" y="2061"/>
                        </a:lnTo>
                        <a:lnTo>
                          <a:pt x="3296" y="2048"/>
                        </a:lnTo>
                        <a:lnTo>
                          <a:pt x="3288" y="2057"/>
                        </a:lnTo>
                        <a:lnTo>
                          <a:pt x="3311" y="2071"/>
                        </a:lnTo>
                        <a:lnTo>
                          <a:pt x="3311" y="2078"/>
                        </a:lnTo>
                        <a:lnTo>
                          <a:pt x="3318" y="2074"/>
                        </a:lnTo>
                        <a:lnTo>
                          <a:pt x="3322" y="2093"/>
                        </a:lnTo>
                        <a:lnTo>
                          <a:pt x="3302" y="2107"/>
                        </a:lnTo>
                        <a:lnTo>
                          <a:pt x="3285" y="2106"/>
                        </a:lnTo>
                        <a:lnTo>
                          <a:pt x="3272" y="2090"/>
                        </a:lnTo>
                        <a:lnTo>
                          <a:pt x="3263" y="2091"/>
                        </a:lnTo>
                        <a:lnTo>
                          <a:pt x="3263" y="2081"/>
                        </a:lnTo>
                        <a:lnTo>
                          <a:pt x="3283" y="2081"/>
                        </a:lnTo>
                        <a:lnTo>
                          <a:pt x="3270" y="2064"/>
                        </a:lnTo>
                        <a:lnTo>
                          <a:pt x="3263" y="2071"/>
                        </a:lnTo>
                        <a:lnTo>
                          <a:pt x="3262" y="2060"/>
                        </a:lnTo>
                        <a:lnTo>
                          <a:pt x="3249" y="2062"/>
                        </a:lnTo>
                        <a:lnTo>
                          <a:pt x="3256" y="2048"/>
                        </a:lnTo>
                        <a:lnTo>
                          <a:pt x="3240" y="2047"/>
                        </a:lnTo>
                        <a:lnTo>
                          <a:pt x="3230" y="2034"/>
                        </a:lnTo>
                        <a:lnTo>
                          <a:pt x="3201" y="2025"/>
                        </a:lnTo>
                        <a:lnTo>
                          <a:pt x="3208" y="2002"/>
                        </a:lnTo>
                        <a:lnTo>
                          <a:pt x="3226" y="1990"/>
                        </a:lnTo>
                        <a:lnTo>
                          <a:pt x="3177" y="1943"/>
                        </a:lnTo>
                        <a:lnTo>
                          <a:pt x="3159" y="1944"/>
                        </a:lnTo>
                        <a:lnTo>
                          <a:pt x="3158" y="1957"/>
                        </a:lnTo>
                        <a:lnTo>
                          <a:pt x="3138" y="1950"/>
                        </a:lnTo>
                        <a:lnTo>
                          <a:pt x="3141" y="1936"/>
                        </a:lnTo>
                        <a:lnTo>
                          <a:pt x="3121" y="1918"/>
                        </a:lnTo>
                        <a:lnTo>
                          <a:pt x="3109" y="1917"/>
                        </a:lnTo>
                        <a:lnTo>
                          <a:pt x="3097" y="1898"/>
                        </a:lnTo>
                        <a:lnTo>
                          <a:pt x="3099" y="1944"/>
                        </a:lnTo>
                        <a:lnTo>
                          <a:pt x="3083" y="1936"/>
                        </a:lnTo>
                        <a:lnTo>
                          <a:pt x="3076" y="1921"/>
                        </a:lnTo>
                        <a:lnTo>
                          <a:pt x="3056" y="1923"/>
                        </a:lnTo>
                        <a:lnTo>
                          <a:pt x="3054" y="1914"/>
                        </a:lnTo>
                        <a:lnTo>
                          <a:pt x="3040" y="1930"/>
                        </a:lnTo>
                        <a:lnTo>
                          <a:pt x="3038" y="1946"/>
                        </a:lnTo>
                        <a:lnTo>
                          <a:pt x="3030" y="1933"/>
                        </a:lnTo>
                        <a:lnTo>
                          <a:pt x="2978" y="1940"/>
                        </a:lnTo>
                        <a:lnTo>
                          <a:pt x="2950" y="1926"/>
                        </a:lnTo>
                        <a:lnTo>
                          <a:pt x="2952" y="1902"/>
                        </a:lnTo>
                        <a:lnTo>
                          <a:pt x="2935" y="1892"/>
                        </a:lnTo>
                        <a:lnTo>
                          <a:pt x="2943" y="1856"/>
                        </a:lnTo>
                        <a:lnTo>
                          <a:pt x="2963" y="1838"/>
                        </a:lnTo>
                        <a:lnTo>
                          <a:pt x="2975" y="1838"/>
                        </a:lnTo>
                        <a:lnTo>
                          <a:pt x="2971" y="1826"/>
                        </a:lnTo>
                        <a:lnTo>
                          <a:pt x="2991" y="1813"/>
                        </a:lnTo>
                        <a:lnTo>
                          <a:pt x="2987" y="1802"/>
                        </a:lnTo>
                        <a:lnTo>
                          <a:pt x="2997" y="1780"/>
                        </a:lnTo>
                        <a:lnTo>
                          <a:pt x="3001" y="1794"/>
                        </a:lnTo>
                        <a:lnTo>
                          <a:pt x="3014" y="1799"/>
                        </a:lnTo>
                        <a:lnTo>
                          <a:pt x="3037" y="1793"/>
                        </a:lnTo>
                        <a:lnTo>
                          <a:pt x="3030" y="1776"/>
                        </a:lnTo>
                        <a:lnTo>
                          <a:pt x="3037" y="1771"/>
                        </a:lnTo>
                        <a:lnTo>
                          <a:pt x="3037" y="1728"/>
                        </a:lnTo>
                        <a:lnTo>
                          <a:pt x="3083" y="1682"/>
                        </a:lnTo>
                        <a:lnTo>
                          <a:pt x="3131" y="1670"/>
                        </a:lnTo>
                        <a:lnTo>
                          <a:pt x="3139" y="1626"/>
                        </a:lnTo>
                        <a:lnTo>
                          <a:pt x="3158" y="1606"/>
                        </a:lnTo>
                        <a:lnTo>
                          <a:pt x="3146" y="1591"/>
                        </a:lnTo>
                        <a:lnTo>
                          <a:pt x="3151" y="1577"/>
                        </a:lnTo>
                        <a:lnTo>
                          <a:pt x="3172" y="1567"/>
                        </a:lnTo>
                        <a:lnTo>
                          <a:pt x="3191" y="1541"/>
                        </a:lnTo>
                        <a:lnTo>
                          <a:pt x="3204" y="1551"/>
                        </a:lnTo>
                        <a:lnTo>
                          <a:pt x="3211" y="1535"/>
                        </a:lnTo>
                        <a:lnTo>
                          <a:pt x="3221" y="1536"/>
                        </a:lnTo>
                        <a:lnTo>
                          <a:pt x="3220" y="1577"/>
                        </a:lnTo>
                        <a:lnTo>
                          <a:pt x="3229" y="1578"/>
                        </a:lnTo>
                        <a:lnTo>
                          <a:pt x="3230" y="1587"/>
                        </a:lnTo>
                        <a:lnTo>
                          <a:pt x="3217" y="1630"/>
                        </a:lnTo>
                        <a:lnTo>
                          <a:pt x="3230" y="1644"/>
                        </a:lnTo>
                        <a:lnTo>
                          <a:pt x="3279" y="1649"/>
                        </a:lnTo>
                        <a:lnTo>
                          <a:pt x="3291" y="1629"/>
                        </a:lnTo>
                        <a:lnTo>
                          <a:pt x="3283" y="1613"/>
                        </a:lnTo>
                        <a:lnTo>
                          <a:pt x="3301" y="1594"/>
                        </a:lnTo>
                        <a:lnTo>
                          <a:pt x="3309" y="1559"/>
                        </a:lnTo>
                        <a:lnTo>
                          <a:pt x="3330" y="1554"/>
                        </a:lnTo>
                        <a:lnTo>
                          <a:pt x="3328" y="1545"/>
                        </a:lnTo>
                        <a:lnTo>
                          <a:pt x="3309" y="1544"/>
                        </a:lnTo>
                        <a:lnTo>
                          <a:pt x="3298" y="1469"/>
                        </a:lnTo>
                        <a:lnTo>
                          <a:pt x="3275" y="1467"/>
                        </a:lnTo>
                        <a:lnTo>
                          <a:pt x="3260" y="1473"/>
                        </a:lnTo>
                        <a:lnTo>
                          <a:pt x="3240" y="1513"/>
                        </a:lnTo>
                        <a:lnTo>
                          <a:pt x="3233" y="1502"/>
                        </a:lnTo>
                        <a:lnTo>
                          <a:pt x="3206" y="1490"/>
                        </a:lnTo>
                        <a:lnTo>
                          <a:pt x="3191" y="1512"/>
                        </a:lnTo>
                        <a:lnTo>
                          <a:pt x="3177" y="1497"/>
                        </a:lnTo>
                        <a:lnTo>
                          <a:pt x="3161" y="1451"/>
                        </a:lnTo>
                        <a:lnTo>
                          <a:pt x="3132" y="1459"/>
                        </a:lnTo>
                        <a:lnTo>
                          <a:pt x="3102" y="1497"/>
                        </a:lnTo>
                        <a:lnTo>
                          <a:pt x="3095" y="1538"/>
                        </a:lnTo>
                        <a:lnTo>
                          <a:pt x="3082" y="1562"/>
                        </a:lnTo>
                        <a:lnTo>
                          <a:pt x="3069" y="1567"/>
                        </a:lnTo>
                        <a:lnTo>
                          <a:pt x="3056" y="1588"/>
                        </a:lnTo>
                        <a:lnTo>
                          <a:pt x="2987" y="1591"/>
                        </a:lnTo>
                        <a:lnTo>
                          <a:pt x="2975" y="1572"/>
                        </a:lnTo>
                        <a:lnTo>
                          <a:pt x="2963" y="1570"/>
                        </a:lnTo>
                        <a:lnTo>
                          <a:pt x="2939" y="1591"/>
                        </a:lnTo>
                        <a:lnTo>
                          <a:pt x="2930" y="1619"/>
                        </a:lnTo>
                        <a:lnTo>
                          <a:pt x="2910" y="1634"/>
                        </a:lnTo>
                        <a:lnTo>
                          <a:pt x="2857" y="1655"/>
                        </a:lnTo>
                        <a:lnTo>
                          <a:pt x="2850" y="1663"/>
                        </a:lnTo>
                        <a:lnTo>
                          <a:pt x="2852" y="1675"/>
                        </a:lnTo>
                        <a:lnTo>
                          <a:pt x="2841" y="1681"/>
                        </a:lnTo>
                        <a:lnTo>
                          <a:pt x="2825" y="1708"/>
                        </a:lnTo>
                        <a:lnTo>
                          <a:pt x="2809" y="1706"/>
                        </a:lnTo>
                        <a:lnTo>
                          <a:pt x="2776" y="1730"/>
                        </a:lnTo>
                        <a:lnTo>
                          <a:pt x="2716" y="1724"/>
                        </a:lnTo>
                        <a:lnTo>
                          <a:pt x="2680" y="1730"/>
                        </a:lnTo>
                        <a:lnTo>
                          <a:pt x="2695" y="1738"/>
                        </a:lnTo>
                        <a:lnTo>
                          <a:pt x="2707" y="1731"/>
                        </a:lnTo>
                        <a:lnTo>
                          <a:pt x="2734" y="1734"/>
                        </a:lnTo>
                        <a:lnTo>
                          <a:pt x="2734" y="1751"/>
                        </a:lnTo>
                        <a:lnTo>
                          <a:pt x="2759" y="1764"/>
                        </a:lnTo>
                        <a:lnTo>
                          <a:pt x="2759" y="1771"/>
                        </a:lnTo>
                        <a:lnTo>
                          <a:pt x="2742" y="1773"/>
                        </a:lnTo>
                        <a:lnTo>
                          <a:pt x="2743" y="1786"/>
                        </a:lnTo>
                        <a:lnTo>
                          <a:pt x="2733" y="1794"/>
                        </a:lnTo>
                        <a:lnTo>
                          <a:pt x="2729" y="1819"/>
                        </a:lnTo>
                        <a:lnTo>
                          <a:pt x="2710" y="1836"/>
                        </a:lnTo>
                        <a:lnTo>
                          <a:pt x="2727" y="1848"/>
                        </a:lnTo>
                        <a:lnTo>
                          <a:pt x="2756" y="1842"/>
                        </a:lnTo>
                        <a:lnTo>
                          <a:pt x="2753" y="1869"/>
                        </a:lnTo>
                        <a:lnTo>
                          <a:pt x="2749" y="1875"/>
                        </a:lnTo>
                        <a:lnTo>
                          <a:pt x="2740" y="1859"/>
                        </a:lnTo>
                        <a:lnTo>
                          <a:pt x="2724" y="1861"/>
                        </a:lnTo>
                        <a:lnTo>
                          <a:pt x="2726" y="1905"/>
                        </a:lnTo>
                        <a:lnTo>
                          <a:pt x="2697" y="1898"/>
                        </a:lnTo>
                        <a:lnTo>
                          <a:pt x="2677" y="1923"/>
                        </a:lnTo>
                        <a:lnTo>
                          <a:pt x="2681" y="1936"/>
                        </a:lnTo>
                        <a:lnTo>
                          <a:pt x="2707" y="1959"/>
                        </a:lnTo>
                        <a:lnTo>
                          <a:pt x="2705" y="1967"/>
                        </a:lnTo>
                        <a:lnTo>
                          <a:pt x="2690" y="1967"/>
                        </a:lnTo>
                        <a:lnTo>
                          <a:pt x="2682" y="1996"/>
                        </a:lnTo>
                        <a:lnTo>
                          <a:pt x="2704" y="2011"/>
                        </a:lnTo>
                        <a:lnTo>
                          <a:pt x="2710" y="2034"/>
                        </a:lnTo>
                        <a:lnTo>
                          <a:pt x="2697" y="2038"/>
                        </a:lnTo>
                        <a:lnTo>
                          <a:pt x="2690" y="2032"/>
                        </a:lnTo>
                        <a:lnTo>
                          <a:pt x="2672" y="2048"/>
                        </a:lnTo>
                        <a:lnTo>
                          <a:pt x="2648" y="2019"/>
                        </a:lnTo>
                        <a:lnTo>
                          <a:pt x="2638" y="2034"/>
                        </a:lnTo>
                        <a:lnTo>
                          <a:pt x="2644" y="2062"/>
                        </a:lnTo>
                        <a:lnTo>
                          <a:pt x="2655" y="2075"/>
                        </a:lnTo>
                        <a:lnTo>
                          <a:pt x="2639" y="2094"/>
                        </a:lnTo>
                        <a:lnTo>
                          <a:pt x="2620" y="2094"/>
                        </a:lnTo>
                        <a:lnTo>
                          <a:pt x="2610" y="2080"/>
                        </a:lnTo>
                        <a:lnTo>
                          <a:pt x="2525" y="2077"/>
                        </a:lnTo>
                        <a:lnTo>
                          <a:pt x="2553" y="2122"/>
                        </a:lnTo>
                        <a:lnTo>
                          <a:pt x="2550" y="2147"/>
                        </a:lnTo>
                        <a:lnTo>
                          <a:pt x="2528" y="2116"/>
                        </a:lnTo>
                        <a:lnTo>
                          <a:pt x="2501" y="2106"/>
                        </a:lnTo>
                        <a:lnTo>
                          <a:pt x="2481" y="2087"/>
                        </a:lnTo>
                        <a:lnTo>
                          <a:pt x="2471" y="2083"/>
                        </a:lnTo>
                        <a:lnTo>
                          <a:pt x="2455" y="2094"/>
                        </a:lnTo>
                        <a:lnTo>
                          <a:pt x="2436" y="2093"/>
                        </a:lnTo>
                        <a:lnTo>
                          <a:pt x="2413" y="2077"/>
                        </a:lnTo>
                        <a:lnTo>
                          <a:pt x="2417" y="2051"/>
                        </a:lnTo>
                        <a:lnTo>
                          <a:pt x="2381" y="2051"/>
                        </a:lnTo>
                        <a:lnTo>
                          <a:pt x="2383" y="2035"/>
                        </a:lnTo>
                        <a:lnTo>
                          <a:pt x="2399" y="2028"/>
                        </a:lnTo>
                        <a:lnTo>
                          <a:pt x="2386" y="1972"/>
                        </a:lnTo>
                        <a:lnTo>
                          <a:pt x="2391" y="1964"/>
                        </a:lnTo>
                        <a:lnTo>
                          <a:pt x="2383" y="1959"/>
                        </a:lnTo>
                        <a:lnTo>
                          <a:pt x="2391" y="1930"/>
                        </a:lnTo>
                        <a:lnTo>
                          <a:pt x="2388" y="1902"/>
                        </a:lnTo>
                        <a:lnTo>
                          <a:pt x="2401" y="1888"/>
                        </a:lnTo>
                        <a:lnTo>
                          <a:pt x="2391" y="1888"/>
                        </a:lnTo>
                        <a:lnTo>
                          <a:pt x="2390" y="1879"/>
                        </a:lnTo>
                        <a:lnTo>
                          <a:pt x="2387" y="1864"/>
                        </a:lnTo>
                        <a:lnTo>
                          <a:pt x="2397" y="1848"/>
                        </a:lnTo>
                        <a:lnTo>
                          <a:pt x="2381" y="1830"/>
                        </a:lnTo>
                        <a:lnTo>
                          <a:pt x="2386" y="1809"/>
                        </a:lnTo>
                        <a:lnTo>
                          <a:pt x="2367" y="1793"/>
                        </a:lnTo>
                        <a:lnTo>
                          <a:pt x="2374" y="1786"/>
                        </a:lnTo>
                        <a:lnTo>
                          <a:pt x="2367" y="1742"/>
                        </a:lnTo>
                        <a:lnTo>
                          <a:pt x="2375" y="1714"/>
                        </a:lnTo>
                        <a:lnTo>
                          <a:pt x="2388" y="1702"/>
                        </a:lnTo>
                        <a:lnTo>
                          <a:pt x="2383" y="1699"/>
                        </a:lnTo>
                        <a:lnTo>
                          <a:pt x="2370" y="1735"/>
                        </a:lnTo>
                        <a:lnTo>
                          <a:pt x="2354" y="1748"/>
                        </a:lnTo>
                        <a:lnTo>
                          <a:pt x="2344" y="1918"/>
                        </a:lnTo>
                        <a:lnTo>
                          <a:pt x="2354" y="1930"/>
                        </a:lnTo>
                        <a:lnTo>
                          <a:pt x="2337" y="1934"/>
                        </a:lnTo>
                        <a:lnTo>
                          <a:pt x="2335" y="1941"/>
                        </a:lnTo>
                        <a:lnTo>
                          <a:pt x="2339" y="1982"/>
                        </a:lnTo>
                        <a:lnTo>
                          <a:pt x="2347" y="1989"/>
                        </a:lnTo>
                        <a:lnTo>
                          <a:pt x="2335" y="1995"/>
                        </a:lnTo>
                        <a:lnTo>
                          <a:pt x="2337" y="2005"/>
                        </a:lnTo>
                        <a:lnTo>
                          <a:pt x="2325" y="2002"/>
                        </a:lnTo>
                        <a:lnTo>
                          <a:pt x="2301" y="2016"/>
                        </a:lnTo>
                        <a:lnTo>
                          <a:pt x="2315" y="2045"/>
                        </a:lnTo>
                        <a:lnTo>
                          <a:pt x="2276" y="2104"/>
                        </a:lnTo>
                        <a:lnTo>
                          <a:pt x="2266" y="2097"/>
                        </a:lnTo>
                        <a:lnTo>
                          <a:pt x="2250" y="2111"/>
                        </a:lnTo>
                        <a:lnTo>
                          <a:pt x="2233" y="2109"/>
                        </a:lnTo>
                        <a:lnTo>
                          <a:pt x="2203" y="2137"/>
                        </a:lnTo>
                        <a:lnTo>
                          <a:pt x="2191" y="2134"/>
                        </a:lnTo>
                        <a:lnTo>
                          <a:pt x="2198" y="2149"/>
                        </a:lnTo>
                        <a:lnTo>
                          <a:pt x="2190" y="2152"/>
                        </a:lnTo>
                        <a:lnTo>
                          <a:pt x="2175" y="2137"/>
                        </a:lnTo>
                        <a:lnTo>
                          <a:pt x="2164" y="2149"/>
                        </a:lnTo>
                        <a:lnTo>
                          <a:pt x="2151" y="2146"/>
                        </a:lnTo>
                        <a:lnTo>
                          <a:pt x="2141" y="2172"/>
                        </a:lnTo>
                        <a:lnTo>
                          <a:pt x="2123" y="2168"/>
                        </a:lnTo>
                        <a:lnTo>
                          <a:pt x="2113" y="2186"/>
                        </a:lnTo>
                        <a:lnTo>
                          <a:pt x="2103" y="2176"/>
                        </a:lnTo>
                        <a:lnTo>
                          <a:pt x="2093" y="2191"/>
                        </a:lnTo>
                        <a:lnTo>
                          <a:pt x="2102" y="2201"/>
                        </a:lnTo>
                        <a:lnTo>
                          <a:pt x="2084" y="2221"/>
                        </a:lnTo>
                        <a:lnTo>
                          <a:pt x="2090" y="2235"/>
                        </a:lnTo>
                        <a:lnTo>
                          <a:pt x="2100" y="2235"/>
                        </a:lnTo>
                        <a:lnTo>
                          <a:pt x="2099" y="2277"/>
                        </a:lnTo>
                        <a:lnTo>
                          <a:pt x="2068" y="2296"/>
                        </a:lnTo>
                        <a:lnTo>
                          <a:pt x="2079" y="2306"/>
                        </a:lnTo>
                        <a:lnTo>
                          <a:pt x="2066" y="2323"/>
                        </a:lnTo>
                        <a:lnTo>
                          <a:pt x="2070" y="2338"/>
                        </a:lnTo>
                        <a:lnTo>
                          <a:pt x="2067" y="2356"/>
                        </a:lnTo>
                        <a:lnTo>
                          <a:pt x="2074" y="2367"/>
                        </a:lnTo>
                        <a:lnTo>
                          <a:pt x="2060" y="2372"/>
                        </a:lnTo>
                        <a:lnTo>
                          <a:pt x="2041" y="2356"/>
                        </a:lnTo>
                        <a:lnTo>
                          <a:pt x="1998" y="2351"/>
                        </a:lnTo>
                        <a:lnTo>
                          <a:pt x="1970" y="2391"/>
                        </a:lnTo>
                        <a:lnTo>
                          <a:pt x="1945" y="2395"/>
                        </a:lnTo>
                        <a:lnTo>
                          <a:pt x="1939" y="2414"/>
                        </a:lnTo>
                        <a:lnTo>
                          <a:pt x="1923" y="2408"/>
                        </a:lnTo>
                        <a:lnTo>
                          <a:pt x="1927" y="2368"/>
                        </a:lnTo>
                        <a:lnTo>
                          <a:pt x="1916" y="2358"/>
                        </a:lnTo>
                        <a:lnTo>
                          <a:pt x="1940" y="2328"/>
                        </a:lnTo>
                        <a:lnTo>
                          <a:pt x="1930" y="2307"/>
                        </a:lnTo>
                        <a:lnTo>
                          <a:pt x="1930" y="2273"/>
                        </a:lnTo>
                        <a:lnTo>
                          <a:pt x="1904" y="2261"/>
                        </a:lnTo>
                        <a:lnTo>
                          <a:pt x="1894" y="2274"/>
                        </a:lnTo>
                        <a:lnTo>
                          <a:pt x="1878" y="2274"/>
                        </a:lnTo>
                        <a:lnTo>
                          <a:pt x="1858" y="2294"/>
                        </a:lnTo>
                        <a:lnTo>
                          <a:pt x="1847" y="2297"/>
                        </a:lnTo>
                        <a:lnTo>
                          <a:pt x="1847" y="2287"/>
                        </a:lnTo>
                        <a:lnTo>
                          <a:pt x="1836" y="2279"/>
                        </a:lnTo>
                        <a:lnTo>
                          <a:pt x="1835" y="2269"/>
                        </a:lnTo>
                        <a:lnTo>
                          <a:pt x="1842" y="2267"/>
                        </a:lnTo>
                        <a:lnTo>
                          <a:pt x="1858" y="2281"/>
                        </a:lnTo>
                        <a:lnTo>
                          <a:pt x="1862" y="2276"/>
                        </a:lnTo>
                        <a:lnTo>
                          <a:pt x="1854" y="2264"/>
                        </a:lnTo>
                        <a:lnTo>
                          <a:pt x="1872" y="2266"/>
                        </a:lnTo>
                        <a:lnTo>
                          <a:pt x="1857" y="2254"/>
                        </a:lnTo>
                        <a:lnTo>
                          <a:pt x="1864" y="2241"/>
                        </a:lnTo>
                        <a:lnTo>
                          <a:pt x="1849" y="2238"/>
                        </a:lnTo>
                        <a:lnTo>
                          <a:pt x="1849" y="2225"/>
                        </a:lnTo>
                        <a:lnTo>
                          <a:pt x="1893" y="2218"/>
                        </a:lnTo>
                        <a:lnTo>
                          <a:pt x="1872" y="2189"/>
                        </a:lnTo>
                        <a:lnTo>
                          <a:pt x="1877" y="2181"/>
                        </a:lnTo>
                        <a:lnTo>
                          <a:pt x="1872" y="2175"/>
                        </a:lnTo>
                        <a:lnTo>
                          <a:pt x="1900" y="2183"/>
                        </a:lnTo>
                        <a:lnTo>
                          <a:pt x="1903" y="2191"/>
                        </a:lnTo>
                        <a:lnTo>
                          <a:pt x="1923" y="2162"/>
                        </a:lnTo>
                        <a:lnTo>
                          <a:pt x="1909" y="2139"/>
                        </a:lnTo>
                        <a:lnTo>
                          <a:pt x="1919" y="2123"/>
                        </a:lnTo>
                        <a:lnTo>
                          <a:pt x="1910" y="2110"/>
                        </a:lnTo>
                        <a:lnTo>
                          <a:pt x="1890" y="2127"/>
                        </a:lnTo>
                        <a:lnTo>
                          <a:pt x="1881" y="2120"/>
                        </a:lnTo>
                        <a:lnTo>
                          <a:pt x="1867" y="2122"/>
                        </a:lnTo>
                        <a:lnTo>
                          <a:pt x="1867" y="2140"/>
                        </a:lnTo>
                        <a:lnTo>
                          <a:pt x="1854" y="2136"/>
                        </a:lnTo>
                        <a:lnTo>
                          <a:pt x="1842" y="2113"/>
                        </a:lnTo>
                        <a:lnTo>
                          <a:pt x="1819" y="2096"/>
                        </a:lnTo>
                        <a:lnTo>
                          <a:pt x="1818" y="2088"/>
                        </a:lnTo>
                        <a:lnTo>
                          <a:pt x="1834" y="2080"/>
                        </a:lnTo>
                        <a:lnTo>
                          <a:pt x="1845" y="2094"/>
                        </a:lnTo>
                        <a:lnTo>
                          <a:pt x="1854" y="2088"/>
                        </a:lnTo>
                        <a:lnTo>
                          <a:pt x="1841" y="2075"/>
                        </a:lnTo>
                        <a:lnTo>
                          <a:pt x="1839" y="2065"/>
                        </a:lnTo>
                        <a:lnTo>
                          <a:pt x="1851" y="2058"/>
                        </a:lnTo>
                        <a:lnTo>
                          <a:pt x="1844" y="2047"/>
                        </a:lnTo>
                        <a:lnTo>
                          <a:pt x="1832" y="2051"/>
                        </a:lnTo>
                        <a:lnTo>
                          <a:pt x="1819" y="2034"/>
                        </a:lnTo>
                        <a:lnTo>
                          <a:pt x="1819" y="2024"/>
                        </a:lnTo>
                        <a:lnTo>
                          <a:pt x="1836" y="2021"/>
                        </a:lnTo>
                        <a:lnTo>
                          <a:pt x="1821" y="1983"/>
                        </a:lnTo>
                        <a:lnTo>
                          <a:pt x="1845" y="1969"/>
                        </a:lnTo>
                        <a:lnTo>
                          <a:pt x="1831" y="1944"/>
                        </a:lnTo>
                        <a:lnTo>
                          <a:pt x="1796" y="1941"/>
                        </a:lnTo>
                        <a:lnTo>
                          <a:pt x="1798" y="1931"/>
                        </a:lnTo>
                        <a:lnTo>
                          <a:pt x="1816" y="1927"/>
                        </a:lnTo>
                        <a:lnTo>
                          <a:pt x="1835" y="1911"/>
                        </a:lnTo>
                        <a:lnTo>
                          <a:pt x="1829" y="1897"/>
                        </a:lnTo>
                        <a:lnTo>
                          <a:pt x="1812" y="1900"/>
                        </a:lnTo>
                        <a:lnTo>
                          <a:pt x="1811" y="1908"/>
                        </a:lnTo>
                        <a:lnTo>
                          <a:pt x="1793" y="1908"/>
                        </a:lnTo>
                        <a:lnTo>
                          <a:pt x="1793" y="1879"/>
                        </a:lnTo>
                        <a:lnTo>
                          <a:pt x="1751" y="1865"/>
                        </a:lnTo>
                        <a:lnTo>
                          <a:pt x="1756" y="1887"/>
                        </a:lnTo>
                        <a:lnTo>
                          <a:pt x="1728" y="1891"/>
                        </a:lnTo>
                        <a:lnTo>
                          <a:pt x="1728" y="1908"/>
                        </a:lnTo>
                        <a:lnTo>
                          <a:pt x="1702" y="1921"/>
                        </a:lnTo>
                        <a:lnTo>
                          <a:pt x="1688" y="1907"/>
                        </a:lnTo>
                        <a:lnTo>
                          <a:pt x="1705" y="1887"/>
                        </a:lnTo>
                        <a:lnTo>
                          <a:pt x="1705" y="1865"/>
                        </a:lnTo>
                        <a:lnTo>
                          <a:pt x="1665" y="1862"/>
                        </a:lnTo>
                        <a:lnTo>
                          <a:pt x="1615" y="1838"/>
                        </a:lnTo>
                        <a:lnTo>
                          <a:pt x="1579" y="1849"/>
                        </a:lnTo>
                        <a:lnTo>
                          <a:pt x="1561" y="1829"/>
                        </a:lnTo>
                        <a:lnTo>
                          <a:pt x="1577" y="1810"/>
                        </a:lnTo>
                        <a:lnTo>
                          <a:pt x="1519" y="1790"/>
                        </a:lnTo>
                        <a:lnTo>
                          <a:pt x="1530" y="1771"/>
                        </a:lnTo>
                        <a:lnTo>
                          <a:pt x="1521" y="1761"/>
                        </a:lnTo>
                        <a:lnTo>
                          <a:pt x="1527" y="1742"/>
                        </a:lnTo>
                        <a:lnTo>
                          <a:pt x="1521" y="1737"/>
                        </a:lnTo>
                        <a:lnTo>
                          <a:pt x="1544" y="1718"/>
                        </a:lnTo>
                        <a:lnTo>
                          <a:pt x="1537" y="1708"/>
                        </a:lnTo>
                        <a:lnTo>
                          <a:pt x="1528" y="1719"/>
                        </a:lnTo>
                        <a:lnTo>
                          <a:pt x="1506" y="1714"/>
                        </a:lnTo>
                        <a:lnTo>
                          <a:pt x="1486" y="1693"/>
                        </a:lnTo>
                        <a:lnTo>
                          <a:pt x="1479" y="1643"/>
                        </a:lnTo>
                        <a:lnTo>
                          <a:pt x="1486" y="1632"/>
                        </a:lnTo>
                        <a:lnTo>
                          <a:pt x="1478" y="1619"/>
                        </a:lnTo>
                        <a:lnTo>
                          <a:pt x="1492" y="1606"/>
                        </a:lnTo>
                        <a:lnTo>
                          <a:pt x="1483" y="1587"/>
                        </a:lnTo>
                        <a:lnTo>
                          <a:pt x="1489" y="1562"/>
                        </a:lnTo>
                        <a:lnTo>
                          <a:pt x="1499" y="1570"/>
                        </a:lnTo>
                        <a:lnTo>
                          <a:pt x="1511" y="1549"/>
                        </a:lnTo>
                        <a:lnTo>
                          <a:pt x="1511" y="1518"/>
                        </a:lnTo>
                        <a:lnTo>
                          <a:pt x="1531" y="1457"/>
                        </a:lnTo>
                        <a:lnTo>
                          <a:pt x="1554" y="1447"/>
                        </a:lnTo>
                        <a:lnTo>
                          <a:pt x="1573" y="1464"/>
                        </a:lnTo>
                        <a:lnTo>
                          <a:pt x="1567" y="1479"/>
                        </a:lnTo>
                        <a:lnTo>
                          <a:pt x="1590" y="1476"/>
                        </a:lnTo>
                        <a:lnTo>
                          <a:pt x="1584" y="1490"/>
                        </a:lnTo>
                        <a:lnTo>
                          <a:pt x="1602" y="1499"/>
                        </a:lnTo>
                        <a:lnTo>
                          <a:pt x="1607" y="1535"/>
                        </a:lnTo>
                        <a:lnTo>
                          <a:pt x="1623" y="1539"/>
                        </a:lnTo>
                        <a:lnTo>
                          <a:pt x="1639" y="1559"/>
                        </a:lnTo>
                        <a:lnTo>
                          <a:pt x="1639" y="1571"/>
                        </a:lnTo>
                        <a:lnTo>
                          <a:pt x="1612" y="1583"/>
                        </a:lnTo>
                        <a:lnTo>
                          <a:pt x="1607" y="1617"/>
                        </a:lnTo>
                        <a:lnTo>
                          <a:pt x="1615" y="1633"/>
                        </a:lnTo>
                        <a:lnTo>
                          <a:pt x="1602" y="1650"/>
                        </a:lnTo>
                        <a:lnTo>
                          <a:pt x="1606" y="1660"/>
                        </a:lnTo>
                        <a:lnTo>
                          <a:pt x="1648" y="1676"/>
                        </a:lnTo>
                        <a:lnTo>
                          <a:pt x="1645" y="1728"/>
                        </a:lnTo>
                        <a:lnTo>
                          <a:pt x="1669" y="1740"/>
                        </a:lnTo>
                        <a:lnTo>
                          <a:pt x="1674" y="1773"/>
                        </a:lnTo>
                        <a:lnTo>
                          <a:pt x="1681" y="1750"/>
                        </a:lnTo>
                        <a:lnTo>
                          <a:pt x="1692" y="1745"/>
                        </a:lnTo>
                        <a:lnTo>
                          <a:pt x="1728" y="1770"/>
                        </a:lnTo>
                        <a:lnTo>
                          <a:pt x="1741" y="1767"/>
                        </a:lnTo>
                        <a:lnTo>
                          <a:pt x="1738" y="1779"/>
                        </a:lnTo>
                        <a:lnTo>
                          <a:pt x="1813" y="1819"/>
                        </a:lnTo>
                        <a:lnTo>
                          <a:pt x="1811" y="1803"/>
                        </a:lnTo>
                        <a:lnTo>
                          <a:pt x="1862" y="1777"/>
                        </a:lnTo>
                        <a:lnTo>
                          <a:pt x="1870" y="1755"/>
                        </a:lnTo>
                        <a:lnTo>
                          <a:pt x="1868" y="1747"/>
                        </a:lnTo>
                        <a:lnTo>
                          <a:pt x="1855" y="1747"/>
                        </a:lnTo>
                        <a:lnTo>
                          <a:pt x="1842" y="1758"/>
                        </a:lnTo>
                        <a:lnTo>
                          <a:pt x="1832" y="1753"/>
                        </a:lnTo>
                        <a:lnTo>
                          <a:pt x="1818" y="1764"/>
                        </a:lnTo>
                        <a:lnTo>
                          <a:pt x="1811" y="1712"/>
                        </a:lnTo>
                        <a:lnTo>
                          <a:pt x="1800" y="1712"/>
                        </a:lnTo>
                        <a:lnTo>
                          <a:pt x="1789" y="1732"/>
                        </a:lnTo>
                        <a:lnTo>
                          <a:pt x="1775" y="1689"/>
                        </a:lnTo>
                        <a:lnTo>
                          <a:pt x="1756" y="1693"/>
                        </a:lnTo>
                        <a:lnTo>
                          <a:pt x="1764" y="1660"/>
                        </a:lnTo>
                        <a:lnTo>
                          <a:pt x="1751" y="1659"/>
                        </a:lnTo>
                        <a:lnTo>
                          <a:pt x="1751" y="1644"/>
                        </a:lnTo>
                        <a:lnTo>
                          <a:pt x="1737" y="1644"/>
                        </a:lnTo>
                        <a:lnTo>
                          <a:pt x="1731" y="1668"/>
                        </a:lnTo>
                        <a:lnTo>
                          <a:pt x="1720" y="1665"/>
                        </a:lnTo>
                        <a:lnTo>
                          <a:pt x="1705" y="1683"/>
                        </a:lnTo>
                        <a:lnTo>
                          <a:pt x="1687" y="1668"/>
                        </a:lnTo>
                        <a:lnTo>
                          <a:pt x="1715" y="1632"/>
                        </a:lnTo>
                        <a:lnTo>
                          <a:pt x="1713" y="1598"/>
                        </a:lnTo>
                        <a:lnTo>
                          <a:pt x="1704" y="1588"/>
                        </a:lnTo>
                        <a:lnTo>
                          <a:pt x="1714" y="1590"/>
                        </a:lnTo>
                        <a:lnTo>
                          <a:pt x="1724" y="1604"/>
                        </a:lnTo>
                        <a:lnTo>
                          <a:pt x="1733" y="1597"/>
                        </a:lnTo>
                        <a:lnTo>
                          <a:pt x="1728" y="1584"/>
                        </a:lnTo>
                        <a:lnTo>
                          <a:pt x="1718" y="1580"/>
                        </a:lnTo>
                        <a:lnTo>
                          <a:pt x="1720" y="1565"/>
                        </a:lnTo>
                        <a:lnTo>
                          <a:pt x="1700" y="1562"/>
                        </a:lnTo>
                        <a:lnTo>
                          <a:pt x="1701" y="1552"/>
                        </a:lnTo>
                        <a:lnTo>
                          <a:pt x="1713" y="1558"/>
                        </a:lnTo>
                        <a:lnTo>
                          <a:pt x="1720" y="1545"/>
                        </a:lnTo>
                        <a:lnTo>
                          <a:pt x="1747" y="1583"/>
                        </a:lnTo>
                        <a:lnTo>
                          <a:pt x="1746" y="1598"/>
                        </a:lnTo>
                        <a:lnTo>
                          <a:pt x="1751" y="1607"/>
                        </a:lnTo>
                        <a:lnTo>
                          <a:pt x="1769" y="1588"/>
                        </a:lnTo>
                        <a:lnTo>
                          <a:pt x="1779" y="1587"/>
                        </a:lnTo>
                        <a:lnTo>
                          <a:pt x="1782" y="1574"/>
                        </a:lnTo>
                        <a:lnTo>
                          <a:pt x="1790" y="1584"/>
                        </a:lnTo>
                        <a:lnTo>
                          <a:pt x="1800" y="1567"/>
                        </a:lnTo>
                        <a:lnTo>
                          <a:pt x="1821" y="1578"/>
                        </a:lnTo>
                        <a:lnTo>
                          <a:pt x="1818" y="1590"/>
                        </a:lnTo>
                        <a:lnTo>
                          <a:pt x="1795" y="1606"/>
                        </a:lnTo>
                        <a:lnTo>
                          <a:pt x="1775" y="1643"/>
                        </a:lnTo>
                        <a:lnTo>
                          <a:pt x="1795" y="1666"/>
                        </a:lnTo>
                        <a:lnTo>
                          <a:pt x="1812" y="1659"/>
                        </a:lnTo>
                        <a:lnTo>
                          <a:pt x="1812" y="1675"/>
                        </a:lnTo>
                        <a:lnTo>
                          <a:pt x="1828" y="1678"/>
                        </a:lnTo>
                        <a:lnTo>
                          <a:pt x="1841" y="1698"/>
                        </a:lnTo>
                        <a:lnTo>
                          <a:pt x="1911" y="1706"/>
                        </a:lnTo>
                        <a:lnTo>
                          <a:pt x="1940" y="1731"/>
                        </a:lnTo>
                        <a:lnTo>
                          <a:pt x="1958" y="1706"/>
                        </a:lnTo>
                        <a:lnTo>
                          <a:pt x="1934" y="1699"/>
                        </a:lnTo>
                        <a:lnTo>
                          <a:pt x="1930" y="1678"/>
                        </a:lnTo>
                        <a:lnTo>
                          <a:pt x="1937" y="1675"/>
                        </a:lnTo>
                        <a:lnTo>
                          <a:pt x="1976" y="1679"/>
                        </a:lnTo>
                        <a:lnTo>
                          <a:pt x="1982" y="1695"/>
                        </a:lnTo>
                        <a:lnTo>
                          <a:pt x="2041" y="1719"/>
                        </a:lnTo>
                        <a:lnTo>
                          <a:pt x="2096" y="1725"/>
                        </a:lnTo>
                        <a:lnTo>
                          <a:pt x="2105" y="1717"/>
                        </a:lnTo>
                        <a:lnTo>
                          <a:pt x="2089" y="1704"/>
                        </a:lnTo>
                        <a:lnTo>
                          <a:pt x="2054" y="1702"/>
                        </a:lnTo>
                        <a:lnTo>
                          <a:pt x="2028" y="1676"/>
                        </a:lnTo>
                        <a:lnTo>
                          <a:pt x="1999" y="1662"/>
                        </a:lnTo>
                        <a:lnTo>
                          <a:pt x="1992" y="1637"/>
                        </a:lnTo>
                        <a:lnTo>
                          <a:pt x="2004" y="1614"/>
                        </a:lnTo>
                        <a:lnTo>
                          <a:pt x="1981" y="1607"/>
                        </a:lnTo>
                        <a:lnTo>
                          <a:pt x="1960" y="1611"/>
                        </a:lnTo>
                        <a:lnTo>
                          <a:pt x="1939" y="1559"/>
                        </a:lnTo>
                        <a:lnTo>
                          <a:pt x="1891" y="1502"/>
                        </a:lnTo>
                        <a:lnTo>
                          <a:pt x="1874" y="1495"/>
                        </a:lnTo>
                        <a:lnTo>
                          <a:pt x="1847" y="1497"/>
                        </a:lnTo>
                        <a:lnTo>
                          <a:pt x="1834" y="1500"/>
                        </a:lnTo>
                        <a:lnTo>
                          <a:pt x="1821" y="1518"/>
                        </a:lnTo>
                        <a:lnTo>
                          <a:pt x="1812" y="1512"/>
                        </a:lnTo>
                        <a:lnTo>
                          <a:pt x="1808" y="1487"/>
                        </a:lnTo>
                        <a:lnTo>
                          <a:pt x="1785" y="1487"/>
                        </a:lnTo>
                        <a:lnTo>
                          <a:pt x="1777" y="1497"/>
                        </a:lnTo>
                        <a:lnTo>
                          <a:pt x="1773" y="1485"/>
                        </a:lnTo>
                        <a:lnTo>
                          <a:pt x="1757" y="1490"/>
                        </a:lnTo>
                        <a:lnTo>
                          <a:pt x="1749" y="1477"/>
                        </a:lnTo>
                        <a:lnTo>
                          <a:pt x="1737" y="1485"/>
                        </a:lnTo>
                        <a:lnTo>
                          <a:pt x="1736" y="1496"/>
                        </a:lnTo>
                        <a:lnTo>
                          <a:pt x="1717" y="1493"/>
                        </a:lnTo>
                        <a:lnTo>
                          <a:pt x="1720" y="1505"/>
                        </a:lnTo>
                        <a:lnTo>
                          <a:pt x="1705" y="1510"/>
                        </a:lnTo>
                        <a:lnTo>
                          <a:pt x="1664" y="1496"/>
                        </a:lnTo>
                        <a:lnTo>
                          <a:pt x="1662" y="1487"/>
                        </a:lnTo>
                        <a:lnTo>
                          <a:pt x="1692" y="1467"/>
                        </a:lnTo>
                        <a:lnTo>
                          <a:pt x="1688" y="1454"/>
                        </a:lnTo>
                        <a:lnTo>
                          <a:pt x="1698" y="1446"/>
                        </a:lnTo>
                        <a:lnTo>
                          <a:pt x="1689" y="1440"/>
                        </a:lnTo>
                        <a:lnTo>
                          <a:pt x="1710" y="1431"/>
                        </a:lnTo>
                        <a:lnTo>
                          <a:pt x="1708" y="1407"/>
                        </a:lnTo>
                        <a:lnTo>
                          <a:pt x="1672" y="1410"/>
                        </a:lnTo>
                        <a:lnTo>
                          <a:pt x="1659" y="1371"/>
                        </a:lnTo>
                        <a:lnTo>
                          <a:pt x="1675" y="1352"/>
                        </a:lnTo>
                        <a:lnTo>
                          <a:pt x="1675" y="1338"/>
                        </a:lnTo>
                        <a:lnTo>
                          <a:pt x="1684" y="1326"/>
                        </a:lnTo>
                        <a:lnTo>
                          <a:pt x="1694" y="1329"/>
                        </a:lnTo>
                        <a:lnTo>
                          <a:pt x="1698" y="1313"/>
                        </a:lnTo>
                        <a:lnTo>
                          <a:pt x="1704" y="1304"/>
                        </a:lnTo>
                        <a:lnTo>
                          <a:pt x="1711" y="1307"/>
                        </a:lnTo>
                        <a:lnTo>
                          <a:pt x="1714" y="1294"/>
                        </a:lnTo>
                        <a:lnTo>
                          <a:pt x="1727" y="1283"/>
                        </a:lnTo>
                        <a:lnTo>
                          <a:pt x="1746" y="1281"/>
                        </a:lnTo>
                        <a:lnTo>
                          <a:pt x="1733" y="1271"/>
                        </a:lnTo>
                        <a:lnTo>
                          <a:pt x="1731" y="1237"/>
                        </a:lnTo>
                        <a:lnTo>
                          <a:pt x="1717" y="1229"/>
                        </a:lnTo>
                        <a:lnTo>
                          <a:pt x="1728" y="1206"/>
                        </a:lnTo>
                        <a:lnTo>
                          <a:pt x="1715" y="1201"/>
                        </a:lnTo>
                        <a:lnTo>
                          <a:pt x="1705" y="1199"/>
                        </a:lnTo>
                        <a:lnTo>
                          <a:pt x="1714" y="1178"/>
                        </a:lnTo>
                        <a:lnTo>
                          <a:pt x="1711" y="1165"/>
                        </a:lnTo>
                        <a:lnTo>
                          <a:pt x="1718" y="1169"/>
                        </a:lnTo>
                        <a:lnTo>
                          <a:pt x="1726" y="1165"/>
                        </a:lnTo>
                        <a:lnTo>
                          <a:pt x="1734" y="1142"/>
                        </a:lnTo>
                        <a:lnTo>
                          <a:pt x="1711" y="1120"/>
                        </a:lnTo>
                        <a:lnTo>
                          <a:pt x="1707" y="1107"/>
                        </a:lnTo>
                        <a:lnTo>
                          <a:pt x="1718" y="1094"/>
                        </a:lnTo>
                        <a:lnTo>
                          <a:pt x="1705" y="1072"/>
                        </a:lnTo>
                        <a:lnTo>
                          <a:pt x="1714" y="1032"/>
                        </a:lnTo>
                        <a:lnTo>
                          <a:pt x="1694" y="1019"/>
                        </a:lnTo>
                        <a:lnTo>
                          <a:pt x="1691" y="984"/>
                        </a:lnTo>
                        <a:lnTo>
                          <a:pt x="1677" y="960"/>
                        </a:lnTo>
                        <a:lnTo>
                          <a:pt x="1669" y="970"/>
                        </a:lnTo>
                        <a:lnTo>
                          <a:pt x="1671" y="1010"/>
                        </a:lnTo>
                        <a:lnTo>
                          <a:pt x="1656" y="1022"/>
                        </a:lnTo>
                        <a:lnTo>
                          <a:pt x="1658" y="1036"/>
                        </a:lnTo>
                        <a:lnTo>
                          <a:pt x="1671" y="1033"/>
                        </a:lnTo>
                        <a:lnTo>
                          <a:pt x="1682" y="1046"/>
                        </a:lnTo>
                        <a:lnTo>
                          <a:pt x="1666" y="1072"/>
                        </a:lnTo>
                        <a:lnTo>
                          <a:pt x="1681" y="1082"/>
                        </a:lnTo>
                        <a:lnTo>
                          <a:pt x="1668" y="1097"/>
                        </a:lnTo>
                        <a:lnTo>
                          <a:pt x="1675" y="1114"/>
                        </a:lnTo>
                        <a:lnTo>
                          <a:pt x="1671" y="1121"/>
                        </a:lnTo>
                        <a:lnTo>
                          <a:pt x="1643" y="1120"/>
                        </a:lnTo>
                        <a:lnTo>
                          <a:pt x="1640" y="1129"/>
                        </a:lnTo>
                        <a:lnTo>
                          <a:pt x="1630" y="1133"/>
                        </a:lnTo>
                        <a:lnTo>
                          <a:pt x="1606" y="1130"/>
                        </a:lnTo>
                        <a:lnTo>
                          <a:pt x="1602" y="1101"/>
                        </a:lnTo>
                        <a:lnTo>
                          <a:pt x="1584" y="1097"/>
                        </a:lnTo>
                        <a:lnTo>
                          <a:pt x="1576" y="1110"/>
                        </a:lnTo>
                        <a:lnTo>
                          <a:pt x="1567" y="1106"/>
                        </a:lnTo>
                        <a:lnTo>
                          <a:pt x="1563" y="1093"/>
                        </a:lnTo>
                        <a:lnTo>
                          <a:pt x="1571" y="1095"/>
                        </a:lnTo>
                        <a:lnTo>
                          <a:pt x="1590" y="1074"/>
                        </a:lnTo>
                        <a:lnTo>
                          <a:pt x="1571" y="1065"/>
                        </a:lnTo>
                        <a:lnTo>
                          <a:pt x="1567" y="1049"/>
                        </a:lnTo>
                        <a:lnTo>
                          <a:pt x="1547" y="1028"/>
                        </a:lnTo>
                        <a:lnTo>
                          <a:pt x="1550" y="1008"/>
                        </a:lnTo>
                        <a:lnTo>
                          <a:pt x="1558" y="1005"/>
                        </a:lnTo>
                        <a:lnTo>
                          <a:pt x="1563" y="989"/>
                        </a:lnTo>
                        <a:lnTo>
                          <a:pt x="1576" y="982"/>
                        </a:lnTo>
                        <a:lnTo>
                          <a:pt x="1570" y="1008"/>
                        </a:lnTo>
                        <a:lnTo>
                          <a:pt x="1583" y="1008"/>
                        </a:lnTo>
                        <a:lnTo>
                          <a:pt x="1587" y="996"/>
                        </a:lnTo>
                        <a:lnTo>
                          <a:pt x="1602" y="1026"/>
                        </a:lnTo>
                        <a:lnTo>
                          <a:pt x="1636" y="1009"/>
                        </a:lnTo>
                        <a:lnTo>
                          <a:pt x="1642" y="993"/>
                        </a:lnTo>
                        <a:lnTo>
                          <a:pt x="1653" y="990"/>
                        </a:lnTo>
                        <a:lnTo>
                          <a:pt x="1653" y="971"/>
                        </a:lnTo>
                        <a:lnTo>
                          <a:pt x="1619" y="964"/>
                        </a:lnTo>
                        <a:lnTo>
                          <a:pt x="1708" y="908"/>
                        </a:lnTo>
                        <a:lnTo>
                          <a:pt x="1707" y="881"/>
                        </a:lnTo>
                        <a:lnTo>
                          <a:pt x="1689" y="861"/>
                        </a:lnTo>
                        <a:lnTo>
                          <a:pt x="1672" y="861"/>
                        </a:lnTo>
                        <a:lnTo>
                          <a:pt x="1643" y="875"/>
                        </a:lnTo>
                        <a:lnTo>
                          <a:pt x="1635" y="858"/>
                        </a:lnTo>
                        <a:lnTo>
                          <a:pt x="1643" y="849"/>
                        </a:lnTo>
                        <a:lnTo>
                          <a:pt x="1638" y="839"/>
                        </a:lnTo>
                        <a:lnTo>
                          <a:pt x="1609" y="832"/>
                        </a:lnTo>
                        <a:lnTo>
                          <a:pt x="1623" y="827"/>
                        </a:lnTo>
                        <a:lnTo>
                          <a:pt x="1632" y="814"/>
                        </a:lnTo>
                        <a:lnTo>
                          <a:pt x="1610" y="775"/>
                        </a:lnTo>
                        <a:lnTo>
                          <a:pt x="1586" y="774"/>
                        </a:lnTo>
                        <a:lnTo>
                          <a:pt x="1584" y="787"/>
                        </a:lnTo>
                        <a:lnTo>
                          <a:pt x="1560" y="771"/>
                        </a:lnTo>
                        <a:lnTo>
                          <a:pt x="1581" y="810"/>
                        </a:lnTo>
                        <a:lnTo>
                          <a:pt x="1557" y="830"/>
                        </a:lnTo>
                        <a:lnTo>
                          <a:pt x="1576" y="835"/>
                        </a:lnTo>
                        <a:lnTo>
                          <a:pt x="1579" y="846"/>
                        </a:lnTo>
                        <a:lnTo>
                          <a:pt x="1555" y="868"/>
                        </a:lnTo>
                        <a:lnTo>
                          <a:pt x="1544" y="836"/>
                        </a:lnTo>
                        <a:lnTo>
                          <a:pt x="1530" y="830"/>
                        </a:lnTo>
                        <a:lnTo>
                          <a:pt x="1515" y="846"/>
                        </a:lnTo>
                        <a:lnTo>
                          <a:pt x="1492" y="848"/>
                        </a:lnTo>
                        <a:lnTo>
                          <a:pt x="1493" y="829"/>
                        </a:lnTo>
                        <a:lnTo>
                          <a:pt x="1482" y="794"/>
                        </a:lnTo>
                        <a:lnTo>
                          <a:pt x="1463" y="783"/>
                        </a:lnTo>
                        <a:lnTo>
                          <a:pt x="1470" y="760"/>
                        </a:lnTo>
                        <a:lnTo>
                          <a:pt x="1501" y="757"/>
                        </a:lnTo>
                        <a:lnTo>
                          <a:pt x="1460" y="714"/>
                        </a:lnTo>
                        <a:lnTo>
                          <a:pt x="1475" y="679"/>
                        </a:lnTo>
                        <a:lnTo>
                          <a:pt x="1482" y="688"/>
                        </a:lnTo>
                        <a:lnTo>
                          <a:pt x="1489" y="685"/>
                        </a:lnTo>
                        <a:lnTo>
                          <a:pt x="1481" y="670"/>
                        </a:lnTo>
                        <a:lnTo>
                          <a:pt x="1485" y="660"/>
                        </a:lnTo>
                        <a:lnTo>
                          <a:pt x="1511" y="644"/>
                        </a:lnTo>
                        <a:lnTo>
                          <a:pt x="1524" y="679"/>
                        </a:lnTo>
                        <a:lnTo>
                          <a:pt x="1541" y="675"/>
                        </a:lnTo>
                        <a:lnTo>
                          <a:pt x="1535" y="666"/>
                        </a:lnTo>
                        <a:lnTo>
                          <a:pt x="1542" y="665"/>
                        </a:lnTo>
                        <a:lnTo>
                          <a:pt x="1567" y="672"/>
                        </a:lnTo>
                        <a:lnTo>
                          <a:pt x="1568" y="695"/>
                        </a:lnTo>
                        <a:lnTo>
                          <a:pt x="1591" y="693"/>
                        </a:lnTo>
                        <a:lnTo>
                          <a:pt x="1607" y="663"/>
                        </a:lnTo>
                        <a:lnTo>
                          <a:pt x="1596" y="656"/>
                        </a:lnTo>
                        <a:lnTo>
                          <a:pt x="1597" y="650"/>
                        </a:lnTo>
                        <a:lnTo>
                          <a:pt x="1604" y="643"/>
                        </a:lnTo>
                        <a:lnTo>
                          <a:pt x="1615" y="650"/>
                        </a:lnTo>
                        <a:lnTo>
                          <a:pt x="1635" y="627"/>
                        </a:lnTo>
                        <a:lnTo>
                          <a:pt x="1635" y="673"/>
                        </a:lnTo>
                        <a:lnTo>
                          <a:pt x="1620" y="702"/>
                        </a:lnTo>
                        <a:lnTo>
                          <a:pt x="1626" y="705"/>
                        </a:lnTo>
                        <a:lnTo>
                          <a:pt x="1623" y="715"/>
                        </a:lnTo>
                        <a:lnTo>
                          <a:pt x="1609" y="719"/>
                        </a:lnTo>
                        <a:lnTo>
                          <a:pt x="1606" y="735"/>
                        </a:lnTo>
                        <a:lnTo>
                          <a:pt x="1615" y="742"/>
                        </a:lnTo>
                        <a:lnTo>
                          <a:pt x="1616" y="757"/>
                        </a:lnTo>
                        <a:lnTo>
                          <a:pt x="1607" y="763"/>
                        </a:lnTo>
                        <a:lnTo>
                          <a:pt x="1629" y="767"/>
                        </a:lnTo>
                        <a:lnTo>
                          <a:pt x="1645" y="748"/>
                        </a:lnTo>
                        <a:lnTo>
                          <a:pt x="1643" y="778"/>
                        </a:lnTo>
                        <a:lnTo>
                          <a:pt x="1630" y="786"/>
                        </a:lnTo>
                        <a:lnTo>
                          <a:pt x="1632" y="796"/>
                        </a:lnTo>
                        <a:lnTo>
                          <a:pt x="1638" y="801"/>
                        </a:lnTo>
                        <a:lnTo>
                          <a:pt x="1642" y="793"/>
                        </a:lnTo>
                        <a:lnTo>
                          <a:pt x="1653" y="804"/>
                        </a:lnTo>
                        <a:lnTo>
                          <a:pt x="1666" y="793"/>
                        </a:lnTo>
                        <a:lnTo>
                          <a:pt x="1671" y="829"/>
                        </a:lnTo>
                        <a:lnTo>
                          <a:pt x="1678" y="827"/>
                        </a:lnTo>
                        <a:lnTo>
                          <a:pt x="1692" y="788"/>
                        </a:lnTo>
                        <a:lnTo>
                          <a:pt x="1711" y="780"/>
                        </a:lnTo>
                        <a:lnTo>
                          <a:pt x="1700" y="820"/>
                        </a:lnTo>
                        <a:lnTo>
                          <a:pt x="1708" y="823"/>
                        </a:lnTo>
                        <a:lnTo>
                          <a:pt x="1720" y="799"/>
                        </a:lnTo>
                        <a:lnTo>
                          <a:pt x="1737" y="826"/>
                        </a:lnTo>
                        <a:lnTo>
                          <a:pt x="1738" y="833"/>
                        </a:lnTo>
                        <a:lnTo>
                          <a:pt x="1710" y="866"/>
                        </a:lnTo>
                        <a:lnTo>
                          <a:pt x="1727" y="866"/>
                        </a:lnTo>
                        <a:lnTo>
                          <a:pt x="1728" y="899"/>
                        </a:lnTo>
                        <a:lnTo>
                          <a:pt x="1769" y="898"/>
                        </a:lnTo>
                        <a:lnTo>
                          <a:pt x="1759" y="881"/>
                        </a:lnTo>
                        <a:lnTo>
                          <a:pt x="1759" y="866"/>
                        </a:lnTo>
                        <a:lnTo>
                          <a:pt x="1766" y="856"/>
                        </a:lnTo>
                        <a:lnTo>
                          <a:pt x="1796" y="842"/>
                        </a:lnTo>
                        <a:lnTo>
                          <a:pt x="1822" y="800"/>
                        </a:lnTo>
                        <a:lnTo>
                          <a:pt x="1785" y="783"/>
                        </a:lnTo>
                        <a:lnTo>
                          <a:pt x="1823" y="771"/>
                        </a:lnTo>
                        <a:lnTo>
                          <a:pt x="1835" y="750"/>
                        </a:lnTo>
                        <a:lnTo>
                          <a:pt x="1803" y="738"/>
                        </a:lnTo>
                        <a:lnTo>
                          <a:pt x="1762" y="737"/>
                        </a:lnTo>
                        <a:lnTo>
                          <a:pt x="1733" y="680"/>
                        </a:lnTo>
                        <a:lnTo>
                          <a:pt x="1711" y="670"/>
                        </a:lnTo>
                        <a:lnTo>
                          <a:pt x="1695" y="646"/>
                        </a:lnTo>
                        <a:lnTo>
                          <a:pt x="1697" y="631"/>
                        </a:lnTo>
                        <a:lnTo>
                          <a:pt x="1679" y="630"/>
                        </a:lnTo>
                        <a:lnTo>
                          <a:pt x="1669" y="611"/>
                        </a:lnTo>
                        <a:lnTo>
                          <a:pt x="1658" y="610"/>
                        </a:lnTo>
                        <a:lnTo>
                          <a:pt x="1662" y="585"/>
                        </a:lnTo>
                        <a:lnTo>
                          <a:pt x="1645" y="577"/>
                        </a:lnTo>
                        <a:lnTo>
                          <a:pt x="1674" y="567"/>
                        </a:lnTo>
                        <a:lnTo>
                          <a:pt x="1671" y="546"/>
                        </a:lnTo>
                        <a:lnTo>
                          <a:pt x="1681" y="542"/>
                        </a:lnTo>
                        <a:lnTo>
                          <a:pt x="1687" y="520"/>
                        </a:lnTo>
                        <a:lnTo>
                          <a:pt x="1653" y="538"/>
                        </a:lnTo>
                        <a:lnTo>
                          <a:pt x="1653" y="529"/>
                        </a:lnTo>
                        <a:lnTo>
                          <a:pt x="1635" y="526"/>
                        </a:lnTo>
                        <a:lnTo>
                          <a:pt x="1612" y="536"/>
                        </a:lnTo>
                        <a:lnTo>
                          <a:pt x="1606" y="526"/>
                        </a:lnTo>
                        <a:lnTo>
                          <a:pt x="1584" y="522"/>
                        </a:lnTo>
                        <a:lnTo>
                          <a:pt x="1587" y="509"/>
                        </a:lnTo>
                        <a:lnTo>
                          <a:pt x="1580" y="492"/>
                        </a:lnTo>
                        <a:lnTo>
                          <a:pt x="1568" y="481"/>
                        </a:lnTo>
                        <a:lnTo>
                          <a:pt x="1554" y="480"/>
                        </a:lnTo>
                        <a:lnTo>
                          <a:pt x="1554" y="471"/>
                        </a:lnTo>
                        <a:lnTo>
                          <a:pt x="1574" y="434"/>
                        </a:lnTo>
                        <a:lnTo>
                          <a:pt x="1586" y="461"/>
                        </a:lnTo>
                        <a:lnTo>
                          <a:pt x="1599" y="471"/>
                        </a:lnTo>
                        <a:lnTo>
                          <a:pt x="1599" y="484"/>
                        </a:lnTo>
                        <a:lnTo>
                          <a:pt x="1610" y="464"/>
                        </a:lnTo>
                        <a:lnTo>
                          <a:pt x="1623" y="460"/>
                        </a:lnTo>
                        <a:lnTo>
                          <a:pt x="1613" y="443"/>
                        </a:lnTo>
                        <a:lnTo>
                          <a:pt x="1642" y="404"/>
                        </a:lnTo>
                        <a:lnTo>
                          <a:pt x="1636" y="391"/>
                        </a:lnTo>
                        <a:lnTo>
                          <a:pt x="1613" y="398"/>
                        </a:lnTo>
                        <a:lnTo>
                          <a:pt x="1606" y="391"/>
                        </a:lnTo>
                        <a:lnTo>
                          <a:pt x="1619" y="368"/>
                        </a:lnTo>
                        <a:lnTo>
                          <a:pt x="1675" y="368"/>
                        </a:lnTo>
                        <a:lnTo>
                          <a:pt x="1687" y="326"/>
                        </a:lnTo>
                        <a:lnTo>
                          <a:pt x="1688" y="273"/>
                        </a:lnTo>
                        <a:lnTo>
                          <a:pt x="1720" y="193"/>
                        </a:lnTo>
                        <a:lnTo>
                          <a:pt x="1746" y="203"/>
                        </a:lnTo>
                        <a:lnTo>
                          <a:pt x="1759" y="200"/>
                        </a:lnTo>
                        <a:lnTo>
                          <a:pt x="1775" y="218"/>
                        </a:lnTo>
                        <a:lnTo>
                          <a:pt x="1803" y="221"/>
                        </a:lnTo>
                        <a:lnTo>
                          <a:pt x="1799" y="209"/>
                        </a:lnTo>
                        <a:lnTo>
                          <a:pt x="1780" y="212"/>
                        </a:lnTo>
                        <a:lnTo>
                          <a:pt x="1775" y="199"/>
                        </a:lnTo>
                        <a:lnTo>
                          <a:pt x="1741" y="179"/>
                        </a:lnTo>
                        <a:lnTo>
                          <a:pt x="1728" y="136"/>
                        </a:lnTo>
                        <a:lnTo>
                          <a:pt x="1741" y="102"/>
                        </a:lnTo>
                        <a:lnTo>
                          <a:pt x="1736" y="94"/>
                        </a:lnTo>
                        <a:lnTo>
                          <a:pt x="1763" y="68"/>
                        </a:lnTo>
                        <a:lnTo>
                          <a:pt x="1802" y="71"/>
                        </a:lnTo>
                        <a:lnTo>
                          <a:pt x="1808" y="61"/>
                        </a:lnTo>
                        <a:lnTo>
                          <a:pt x="1844" y="64"/>
                        </a:lnTo>
                        <a:lnTo>
                          <a:pt x="1844" y="64"/>
                        </a:lnTo>
                        <a:lnTo>
                          <a:pt x="1877" y="75"/>
                        </a:lnTo>
                        <a:lnTo>
                          <a:pt x="1877" y="75"/>
                        </a:lnTo>
                        <a:lnTo>
                          <a:pt x="1910" y="102"/>
                        </a:lnTo>
                        <a:lnTo>
                          <a:pt x="1924" y="150"/>
                        </a:lnTo>
                        <a:lnTo>
                          <a:pt x="1927" y="203"/>
                        </a:lnTo>
                        <a:lnTo>
                          <a:pt x="1960" y="244"/>
                        </a:lnTo>
                        <a:lnTo>
                          <a:pt x="1983" y="316"/>
                        </a:lnTo>
                        <a:lnTo>
                          <a:pt x="2014" y="316"/>
                        </a:lnTo>
                        <a:lnTo>
                          <a:pt x="2021" y="346"/>
                        </a:lnTo>
                        <a:lnTo>
                          <a:pt x="2021" y="346"/>
                        </a:lnTo>
                        <a:lnTo>
                          <a:pt x="2099" y="343"/>
                        </a:lnTo>
                        <a:lnTo>
                          <a:pt x="2125" y="314"/>
                        </a:lnTo>
                        <a:lnTo>
                          <a:pt x="2143" y="309"/>
                        </a:lnTo>
                        <a:lnTo>
                          <a:pt x="2164" y="313"/>
                        </a:lnTo>
                        <a:lnTo>
                          <a:pt x="2164" y="313"/>
                        </a:lnTo>
                        <a:lnTo>
                          <a:pt x="2181" y="320"/>
                        </a:lnTo>
                        <a:lnTo>
                          <a:pt x="2217" y="307"/>
                        </a:lnTo>
                        <a:lnTo>
                          <a:pt x="2217" y="307"/>
                        </a:lnTo>
                        <a:lnTo>
                          <a:pt x="2246" y="281"/>
                        </a:lnTo>
                        <a:lnTo>
                          <a:pt x="2302" y="264"/>
                        </a:lnTo>
                        <a:lnTo>
                          <a:pt x="2302" y="264"/>
                        </a:lnTo>
                        <a:lnTo>
                          <a:pt x="2345" y="241"/>
                        </a:lnTo>
                        <a:lnTo>
                          <a:pt x="2358" y="205"/>
                        </a:lnTo>
                        <a:lnTo>
                          <a:pt x="2357" y="187"/>
                        </a:lnTo>
                        <a:lnTo>
                          <a:pt x="2357" y="187"/>
                        </a:lnTo>
                        <a:lnTo>
                          <a:pt x="2351" y="175"/>
                        </a:lnTo>
                        <a:lnTo>
                          <a:pt x="2351" y="175"/>
                        </a:lnTo>
                        <a:lnTo>
                          <a:pt x="2354" y="162"/>
                        </a:lnTo>
                        <a:lnTo>
                          <a:pt x="2380" y="144"/>
                        </a:lnTo>
                        <a:lnTo>
                          <a:pt x="2380" y="144"/>
                        </a:lnTo>
                        <a:lnTo>
                          <a:pt x="2391" y="133"/>
                        </a:lnTo>
                        <a:lnTo>
                          <a:pt x="2388" y="77"/>
                        </a:lnTo>
                        <a:lnTo>
                          <a:pt x="2388" y="77"/>
                        </a:lnTo>
                        <a:lnTo>
                          <a:pt x="2391" y="56"/>
                        </a:lnTo>
                        <a:lnTo>
                          <a:pt x="2403" y="42"/>
                        </a:lnTo>
                        <a:lnTo>
                          <a:pt x="2443" y="23"/>
                        </a:lnTo>
                        <a:lnTo>
                          <a:pt x="2443" y="23"/>
                        </a:lnTo>
                        <a:lnTo>
                          <a:pt x="2471" y="30"/>
                        </a:lnTo>
                        <a:lnTo>
                          <a:pt x="2471" y="30"/>
                        </a:lnTo>
                        <a:lnTo>
                          <a:pt x="2491" y="33"/>
                        </a:lnTo>
                        <a:lnTo>
                          <a:pt x="2518" y="0"/>
                        </a:lnTo>
                        <a:lnTo>
                          <a:pt x="2573" y="12"/>
                        </a:lnTo>
                        <a:lnTo>
                          <a:pt x="2626" y="45"/>
                        </a:lnTo>
                        <a:lnTo>
                          <a:pt x="2645" y="65"/>
                        </a:lnTo>
                        <a:lnTo>
                          <a:pt x="2691" y="151"/>
                        </a:lnTo>
                        <a:lnTo>
                          <a:pt x="2691" y="151"/>
                        </a:lnTo>
                        <a:lnTo>
                          <a:pt x="2710" y="167"/>
                        </a:lnTo>
                        <a:lnTo>
                          <a:pt x="2710" y="167"/>
                        </a:lnTo>
                        <a:lnTo>
                          <a:pt x="2744" y="177"/>
                        </a:lnTo>
                        <a:lnTo>
                          <a:pt x="2763" y="164"/>
                        </a:lnTo>
                        <a:lnTo>
                          <a:pt x="2763" y="164"/>
                        </a:lnTo>
                        <a:lnTo>
                          <a:pt x="2766" y="146"/>
                        </a:lnTo>
                        <a:lnTo>
                          <a:pt x="2766" y="146"/>
                        </a:lnTo>
                        <a:lnTo>
                          <a:pt x="2775" y="108"/>
                        </a:lnTo>
                        <a:lnTo>
                          <a:pt x="2793" y="97"/>
                        </a:lnTo>
                        <a:lnTo>
                          <a:pt x="2811" y="65"/>
                        </a:lnTo>
                        <a:lnTo>
                          <a:pt x="2824" y="59"/>
                        </a:lnTo>
                        <a:lnTo>
                          <a:pt x="2855" y="66"/>
                        </a:lnTo>
                        <a:lnTo>
                          <a:pt x="2880" y="85"/>
                        </a:lnTo>
                        <a:lnTo>
                          <a:pt x="2891" y="120"/>
                        </a:lnTo>
                        <a:lnTo>
                          <a:pt x="2889" y="164"/>
                        </a:lnTo>
                        <a:lnTo>
                          <a:pt x="2889" y="164"/>
                        </a:lnTo>
                        <a:lnTo>
                          <a:pt x="2868" y="189"/>
                        </a:lnTo>
                        <a:lnTo>
                          <a:pt x="2870" y="206"/>
                        </a:lnTo>
                        <a:lnTo>
                          <a:pt x="2878" y="218"/>
                        </a:lnTo>
                        <a:lnTo>
                          <a:pt x="2907" y="218"/>
                        </a:lnTo>
                        <a:lnTo>
                          <a:pt x="2907" y="218"/>
                        </a:lnTo>
                        <a:lnTo>
                          <a:pt x="2925" y="270"/>
                        </a:lnTo>
                        <a:lnTo>
                          <a:pt x="2917" y="334"/>
                        </a:lnTo>
                        <a:lnTo>
                          <a:pt x="2963" y="371"/>
                        </a:lnTo>
                        <a:lnTo>
                          <a:pt x="2963" y="371"/>
                        </a:lnTo>
                        <a:lnTo>
                          <a:pt x="3002" y="381"/>
                        </a:lnTo>
                        <a:lnTo>
                          <a:pt x="3002" y="381"/>
                        </a:lnTo>
                        <a:lnTo>
                          <a:pt x="3031" y="378"/>
                        </a:lnTo>
                        <a:lnTo>
                          <a:pt x="3056" y="360"/>
                        </a:lnTo>
                        <a:lnTo>
                          <a:pt x="3056" y="360"/>
                        </a:lnTo>
                        <a:lnTo>
                          <a:pt x="3073" y="345"/>
                        </a:lnTo>
                        <a:lnTo>
                          <a:pt x="3073" y="345"/>
                        </a:lnTo>
                        <a:lnTo>
                          <a:pt x="3097" y="329"/>
                        </a:lnTo>
                        <a:lnTo>
                          <a:pt x="3154" y="353"/>
                        </a:lnTo>
                        <a:lnTo>
                          <a:pt x="3154" y="353"/>
                        </a:lnTo>
                        <a:lnTo>
                          <a:pt x="3188" y="333"/>
                        </a:lnTo>
                        <a:lnTo>
                          <a:pt x="3214" y="358"/>
                        </a:lnTo>
                        <a:lnTo>
                          <a:pt x="3214" y="358"/>
                        </a:lnTo>
                        <a:lnTo>
                          <a:pt x="3234" y="371"/>
                        </a:lnTo>
                        <a:lnTo>
                          <a:pt x="3345" y="369"/>
                        </a:lnTo>
                        <a:lnTo>
                          <a:pt x="3345" y="369"/>
                        </a:lnTo>
                        <a:lnTo>
                          <a:pt x="3389" y="358"/>
                        </a:lnTo>
                        <a:lnTo>
                          <a:pt x="3445" y="363"/>
                        </a:lnTo>
                        <a:lnTo>
                          <a:pt x="3445" y="363"/>
                        </a:lnTo>
                        <a:lnTo>
                          <a:pt x="3465" y="363"/>
                        </a:lnTo>
                        <a:lnTo>
                          <a:pt x="3477" y="355"/>
                        </a:lnTo>
                        <a:lnTo>
                          <a:pt x="3530" y="287"/>
                        </a:lnTo>
                        <a:lnTo>
                          <a:pt x="3562" y="270"/>
                        </a:lnTo>
                        <a:lnTo>
                          <a:pt x="3562" y="270"/>
                        </a:lnTo>
                        <a:lnTo>
                          <a:pt x="3598" y="267"/>
                        </a:lnTo>
                        <a:lnTo>
                          <a:pt x="3598" y="267"/>
                        </a:lnTo>
                        <a:lnTo>
                          <a:pt x="3661" y="288"/>
                        </a:lnTo>
                        <a:lnTo>
                          <a:pt x="3678" y="304"/>
                        </a:lnTo>
                        <a:lnTo>
                          <a:pt x="3678" y="304"/>
                        </a:lnTo>
                        <a:lnTo>
                          <a:pt x="3739" y="337"/>
                        </a:lnTo>
                        <a:lnTo>
                          <a:pt x="3794" y="385"/>
                        </a:lnTo>
                        <a:lnTo>
                          <a:pt x="3794" y="385"/>
                        </a:lnTo>
                        <a:lnTo>
                          <a:pt x="3779" y="398"/>
                        </a:lnTo>
                        <a:lnTo>
                          <a:pt x="3779" y="425"/>
                        </a:lnTo>
                        <a:lnTo>
                          <a:pt x="3827" y="480"/>
                        </a:lnTo>
                        <a:lnTo>
                          <a:pt x="3844" y="644"/>
                        </a:lnTo>
                        <a:lnTo>
                          <a:pt x="3867" y="676"/>
                        </a:lnTo>
                        <a:lnTo>
                          <a:pt x="3906" y="696"/>
                        </a:lnTo>
                        <a:lnTo>
                          <a:pt x="3961" y="761"/>
                        </a:lnTo>
                        <a:lnTo>
                          <a:pt x="3965" y="813"/>
                        </a:lnTo>
                        <a:lnTo>
                          <a:pt x="3965" y="813"/>
                        </a:lnTo>
                        <a:lnTo>
                          <a:pt x="3984" y="832"/>
                        </a:lnTo>
                        <a:lnTo>
                          <a:pt x="3984" y="832"/>
                        </a:lnTo>
                        <a:lnTo>
                          <a:pt x="3998" y="855"/>
                        </a:lnTo>
                        <a:lnTo>
                          <a:pt x="4027" y="866"/>
                        </a:lnTo>
                        <a:lnTo>
                          <a:pt x="4049" y="901"/>
                        </a:lnTo>
                        <a:lnTo>
                          <a:pt x="4049" y="901"/>
                        </a:lnTo>
                        <a:lnTo>
                          <a:pt x="4080" y="924"/>
                        </a:lnTo>
                        <a:lnTo>
                          <a:pt x="4080" y="924"/>
                        </a:lnTo>
                        <a:lnTo>
                          <a:pt x="4108" y="999"/>
                        </a:lnTo>
                        <a:lnTo>
                          <a:pt x="4108" y="1051"/>
                        </a:lnTo>
                        <a:lnTo>
                          <a:pt x="4121" y="1057"/>
                        </a:lnTo>
                        <a:lnTo>
                          <a:pt x="4121" y="1072"/>
                        </a:lnTo>
                        <a:lnTo>
                          <a:pt x="4088" y="1078"/>
                        </a:lnTo>
                        <a:lnTo>
                          <a:pt x="4070" y="1071"/>
                        </a:lnTo>
                        <a:lnTo>
                          <a:pt x="4046" y="1018"/>
                        </a:lnTo>
                        <a:lnTo>
                          <a:pt x="4036" y="1016"/>
                        </a:lnTo>
                        <a:lnTo>
                          <a:pt x="4024" y="1038"/>
                        </a:lnTo>
                        <a:lnTo>
                          <a:pt x="3992" y="1046"/>
                        </a:lnTo>
                        <a:lnTo>
                          <a:pt x="3991" y="995"/>
                        </a:lnTo>
                        <a:lnTo>
                          <a:pt x="3965" y="959"/>
                        </a:lnTo>
                        <a:lnTo>
                          <a:pt x="3966" y="987"/>
                        </a:lnTo>
                        <a:lnTo>
                          <a:pt x="3979" y="997"/>
                        </a:lnTo>
                        <a:lnTo>
                          <a:pt x="3987" y="1052"/>
                        </a:lnTo>
                        <a:lnTo>
                          <a:pt x="3958" y="1072"/>
                        </a:lnTo>
                        <a:lnTo>
                          <a:pt x="3954" y="1090"/>
                        </a:lnTo>
                        <a:lnTo>
                          <a:pt x="3942" y="1087"/>
                        </a:lnTo>
                        <a:lnTo>
                          <a:pt x="3930" y="1103"/>
                        </a:lnTo>
                        <a:lnTo>
                          <a:pt x="3917" y="1103"/>
                        </a:lnTo>
                        <a:lnTo>
                          <a:pt x="3915" y="1111"/>
                        </a:lnTo>
                        <a:lnTo>
                          <a:pt x="3923" y="1129"/>
                        </a:lnTo>
                        <a:lnTo>
                          <a:pt x="3893" y="1149"/>
                        </a:lnTo>
                        <a:lnTo>
                          <a:pt x="3866" y="1156"/>
                        </a:lnTo>
                        <a:lnTo>
                          <a:pt x="3868" y="1165"/>
                        </a:lnTo>
                        <a:lnTo>
                          <a:pt x="3848" y="1182"/>
                        </a:lnTo>
                        <a:lnTo>
                          <a:pt x="3831" y="1159"/>
                        </a:lnTo>
                        <a:lnTo>
                          <a:pt x="3840" y="1149"/>
                        </a:lnTo>
                        <a:lnTo>
                          <a:pt x="3802" y="1153"/>
                        </a:lnTo>
                        <a:lnTo>
                          <a:pt x="3794" y="1130"/>
                        </a:lnTo>
                        <a:lnTo>
                          <a:pt x="3775" y="1113"/>
                        </a:lnTo>
                        <a:lnTo>
                          <a:pt x="3778" y="1068"/>
                        </a:lnTo>
                        <a:lnTo>
                          <a:pt x="3765" y="1057"/>
                        </a:lnTo>
                        <a:lnTo>
                          <a:pt x="3770" y="1078"/>
                        </a:lnTo>
                        <a:lnTo>
                          <a:pt x="3762" y="1110"/>
                        </a:lnTo>
                        <a:lnTo>
                          <a:pt x="3742" y="1114"/>
                        </a:lnTo>
                        <a:lnTo>
                          <a:pt x="3736" y="1108"/>
                        </a:lnTo>
                        <a:lnTo>
                          <a:pt x="3727" y="1120"/>
                        </a:lnTo>
                        <a:lnTo>
                          <a:pt x="3747" y="1126"/>
                        </a:lnTo>
                        <a:lnTo>
                          <a:pt x="3770" y="1153"/>
                        </a:lnTo>
                        <a:lnTo>
                          <a:pt x="3762" y="1167"/>
                        </a:lnTo>
                        <a:lnTo>
                          <a:pt x="3772" y="1186"/>
                        </a:lnTo>
                        <a:lnTo>
                          <a:pt x="3763" y="1191"/>
                        </a:lnTo>
                        <a:lnTo>
                          <a:pt x="3755" y="1172"/>
                        </a:lnTo>
                        <a:lnTo>
                          <a:pt x="3742" y="1185"/>
                        </a:lnTo>
                        <a:lnTo>
                          <a:pt x="3730" y="1175"/>
                        </a:lnTo>
                        <a:lnTo>
                          <a:pt x="3720" y="1186"/>
                        </a:lnTo>
                        <a:lnTo>
                          <a:pt x="3740" y="1188"/>
                        </a:lnTo>
                        <a:lnTo>
                          <a:pt x="3746" y="1196"/>
                        </a:lnTo>
                        <a:lnTo>
                          <a:pt x="3747" y="1221"/>
                        </a:lnTo>
                        <a:lnTo>
                          <a:pt x="3772" y="1245"/>
                        </a:lnTo>
                        <a:lnTo>
                          <a:pt x="3768" y="1252"/>
                        </a:lnTo>
                        <a:lnTo>
                          <a:pt x="3775" y="1263"/>
                        </a:lnTo>
                        <a:lnTo>
                          <a:pt x="3781" y="1267"/>
                        </a:lnTo>
                        <a:lnTo>
                          <a:pt x="3789" y="1260"/>
                        </a:lnTo>
                        <a:lnTo>
                          <a:pt x="3801" y="1278"/>
                        </a:lnTo>
                        <a:lnTo>
                          <a:pt x="3827" y="1276"/>
                        </a:lnTo>
                        <a:lnTo>
                          <a:pt x="3825" y="1289"/>
                        </a:lnTo>
                        <a:lnTo>
                          <a:pt x="3811" y="1289"/>
                        </a:lnTo>
                        <a:lnTo>
                          <a:pt x="3809" y="1299"/>
                        </a:lnTo>
                        <a:lnTo>
                          <a:pt x="3814" y="1312"/>
                        </a:lnTo>
                        <a:lnTo>
                          <a:pt x="3830" y="1325"/>
                        </a:lnTo>
                        <a:lnTo>
                          <a:pt x="3831" y="1304"/>
                        </a:lnTo>
                        <a:lnTo>
                          <a:pt x="3845" y="1304"/>
                        </a:lnTo>
                        <a:lnTo>
                          <a:pt x="3873" y="1319"/>
                        </a:lnTo>
                        <a:lnTo>
                          <a:pt x="3894" y="1296"/>
                        </a:lnTo>
                        <a:lnTo>
                          <a:pt x="3917" y="1287"/>
                        </a:lnTo>
                        <a:lnTo>
                          <a:pt x="3935" y="1260"/>
                        </a:lnTo>
                        <a:lnTo>
                          <a:pt x="3925" y="1251"/>
                        </a:lnTo>
                        <a:lnTo>
                          <a:pt x="3926" y="1238"/>
                        </a:lnTo>
                        <a:lnTo>
                          <a:pt x="3936" y="1254"/>
                        </a:lnTo>
                        <a:lnTo>
                          <a:pt x="3938" y="1247"/>
                        </a:lnTo>
                        <a:lnTo>
                          <a:pt x="3965" y="1248"/>
                        </a:lnTo>
                        <a:lnTo>
                          <a:pt x="3994" y="1237"/>
                        </a:lnTo>
                        <a:lnTo>
                          <a:pt x="3977" y="1252"/>
                        </a:lnTo>
                        <a:lnTo>
                          <a:pt x="4008" y="1265"/>
                        </a:lnTo>
                        <a:lnTo>
                          <a:pt x="4005" y="1251"/>
                        </a:lnTo>
                        <a:lnTo>
                          <a:pt x="4047" y="1237"/>
                        </a:lnTo>
                        <a:lnTo>
                          <a:pt x="4072" y="1260"/>
                        </a:lnTo>
                        <a:lnTo>
                          <a:pt x="4056" y="1264"/>
                        </a:lnTo>
                        <a:lnTo>
                          <a:pt x="4062" y="1278"/>
                        </a:lnTo>
                        <a:lnTo>
                          <a:pt x="4049" y="1320"/>
                        </a:lnTo>
                        <a:lnTo>
                          <a:pt x="4062" y="1325"/>
                        </a:lnTo>
                        <a:lnTo>
                          <a:pt x="4049" y="1330"/>
                        </a:lnTo>
                        <a:lnTo>
                          <a:pt x="4052" y="1369"/>
                        </a:lnTo>
                        <a:lnTo>
                          <a:pt x="4036" y="1368"/>
                        </a:lnTo>
                        <a:lnTo>
                          <a:pt x="4030" y="1397"/>
                        </a:lnTo>
                        <a:lnTo>
                          <a:pt x="4011" y="1415"/>
                        </a:lnTo>
                        <a:lnTo>
                          <a:pt x="4024" y="1440"/>
                        </a:lnTo>
                        <a:lnTo>
                          <a:pt x="4018" y="1461"/>
                        </a:lnTo>
                        <a:lnTo>
                          <a:pt x="4028" y="1469"/>
                        </a:lnTo>
                        <a:lnTo>
                          <a:pt x="4017" y="1476"/>
                        </a:lnTo>
                        <a:lnTo>
                          <a:pt x="4031" y="1486"/>
                        </a:lnTo>
                        <a:lnTo>
                          <a:pt x="4028" y="1497"/>
                        </a:lnTo>
                        <a:lnTo>
                          <a:pt x="4021" y="1502"/>
                        </a:lnTo>
                        <a:lnTo>
                          <a:pt x="3992" y="1497"/>
                        </a:lnTo>
                        <a:lnTo>
                          <a:pt x="3988" y="1518"/>
                        </a:lnTo>
                        <a:lnTo>
                          <a:pt x="3942" y="1535"/>
                        </a:lnTo>
                        <a:lnTo>
                          <a:pt x="3930" y="1534"/>
                        </a:lnTo>
                        <a:lnTo>
                          <a:pt x="3935" y="1528"/>
                        </a:lnTo>
                        <a:close/>
                        <a:moveTo>
                          <a:pt x="2780" y="592"/>
                        </a:moveTo>
                        <a:lnTo>
                          <a:pt x="2733" y="587"/>
                        </a:lnTo>
                        <a:lnTo>
                          <a:pt x="2714" y="506"/>
                        </a:lnTo>
                        <a:lnTo>
                          <a:pt x="2680" y="464"/>
                        </a:lnTo>
                        <a:lnTo>
                          <a:pt x="2646" y="448"/>
                        </a:lnTo>
                        <a:lnTo>
                          <a:pt x="2603" y="447"/>
                        </a:lnTo>
                        <a:lnTo>
                          <a:pt x="2558" y="464"/>
                        </a:lnTo>
                        <a:lnTo>
                          <a:pt x="2522" y="483"/>
                        </a:lnTo>
                        <a:lnTo>
                          <a:pt x="2486" y="520"/>
                        </a:lnTo>
                        <a:lnTo>
                          <a:pt x="2460" y="522"/>
                        </a:lnTo>
                        <a:lnTo>
                          <a:pt x="2423" y="509"/>
                        </a:lnTo>
                        <a:lnTo>
                          <a:pt x="2396" y="484"/>
                        </a:lnTo>
                        <a:lnTo>
                          <a:pt x="2386" y="444"/>
                        </a:lnTo>
                        <a:lnTo>
                          <a:pt x="2347" y="443"/>
                        </a:lnTo>
                        <a:lnTo>
                          <a:pt x="2309" y="539"/>
                        </a:lnTo>
                        <a:lnTo>
                          <a:pt x="2266" y="538"/>
                        </a:lnTo>
                        <a:lnTo>
                          <a:pt x="2236" y="575"/>
                        </a:lnTo>
                        <a:lnTo>
                          <a:pt x="2214" y="660"/>
                        </a:lnTo>
                        <a:lnTo>
                          <a:pt x="2223" y="734"/>
                        </a:lnTo>
                        <a:lnTo>
                          <a:pt x="2352" y="752"/>
                        </a:lnTo>
                        <a:lnTo>
                          <a:pt x="2386" y="794"/>
                        </a:lnTo>
                        <a:lnTo>
                          <a:pt x="2420" y="863"/>
                        </a:lnTo>
                        <a:lnTo>
                          <a:pt x="2486" y="863"/>
                        </a:lnTo>
                        <a:lnTo>
                          <a:pt x="2548" y="827"/>
                        </a:lnTo>
                        <a:lnTo>
                          <a:pt x="2618" y="827"/>
                        </a:lnTo>
                        <a:lnTo>
                          <a:pt x="2644" y="809"/>
                        </a:lnTo>
                        <a:lnTo>
                          <a:pt x="2700" y="819"/>
                        </a:lnTo>
                        <a:lnTo>
                          <a:pt x="2762" y="777"/>
                        </a:lnTo>
                        <a:lnTo>
                          <a:pt x="2786" y="744"/>
                        </a:lnTo>
                        <a:lnTo>
                          <a:pt x="2801" y="714"/>
                        </a:lnTo>
                        <a:lnTo>
                          <a:pt x="2802" y="667"/>
                        </a:lnTo>
                        <a:lnTo>
                          <a:pt x="2818" y="634"/>
                        </a:lnTo>
                        <a:lnTo>
                          <a:pt x="2818" y="610"/>
                        </a:lnTo>
                        <a:lnTo>
                          <a:pt x="2780" y="592"/>
                        </a:lnTo>
                        <a:close/>
                        <a:moveTo>
                          <a:pt x="3658" y="2093"/>
                        </a:moveTo>
                        <a:lnTo>
                          <a:pt x="3629" y="2081"/>
                        </a:lnTo>
                        <a:lnTo>
                          <a:pt x="3631" y="2074"/>
                        </a:lnTo>
                        <a:lnTo>
                          <a:pt x="3603" y="2041"/>
                        </a:lnTo>
                        <a:lnTo>
                          <a:pt x="3603" y="2061"/>
                        </a:lnTo>
                        <a:lnTo>
                          <a:pt x="3595" y="2064"/>
                        </a:lnTo>
                        <a:lnTo>
                          <a:pt x="3590" y="2054"/>
                        </a:lnTo>
                        <a:lnTo>
                          <a:pt x="3583" y="2073"/>
                        </a:lnTo>
                        <a:lnTo>
                          <a:pt x="3566" y="2071"/>
                        </a:lnTo>
                        <a:lnTo>
                          <a:pt x="3577" y="2057"/>
                        </a:lnTo>
                        <a:lnTo>
                          <a:pt x="3547" y="2060"/>
                        </a:lnTo>
                        <a:lnTo>
                          <a:pt x="3538" y="2045"/>
                        </a:lnTo>
                        <a:lnTo>
                          <a:pt x="3521" y="2035"/>
                        </a:lnTo>
                        <a:lnTo>
                          <a:pt x="3515" y="2038"/>
                        </a:lnTo>
                        <a:lnTo>
                          <a:pt x="3515" y="2073"/>
                        </a:lnTo>
                        <a:lnTo>
                          <a:pt x="3523" y="2084"/>
                        </a:lnTo>
                        <a:lnTo>
                          <a:pt x="3508" y="2093"/>
                        </a:lnTo>
                        <a:lnTo>
                          <a:pt x="3511" y="2098"/>
                        </a:lnTo>
                        <a:lnTo>
                          <a:pt x="3531" y="2084"/>
                        </a:lnTo>
                        <a:lnTo>
                          <a:pt x="3540" y="2088"/>
                        </a:lnTo>
                        <a:lnTo>
                          <a:pt x="3549" y="2084"/>
                        </a:lnTo>
                        <a:lnTo>
                          <a:pt x="3566" y="2094"/>
                        </a:lnTo>
                        <a:lnTo>
                          <a:pt x="3562" y="2106"/>
                        </a:lnTo>
                        <a:lnTo>
                          <a:pt x="3536" y="2096"/>
                        </a:lnTo>
                        <a:lnTo>
                          <a:pt x="3528" y="2103"/>
                        </a:lnTo>
                        <a:lnTo>
                          <a:pt x="3550" y="2124"/>
                        </a:lnTo>
                        <a:lnTo>
                          <a:pt x="3566" y="2116"/>
                        </a:lnTo>
                        <a:lnTo>
                          <a:pt x="3570" y="2124"/>
                        </a:lnTo>
                        <a:lnTo>
                          <a:pt x="3580" y="2124"/>
                        </a:lnTo>
                        <a:lnTo>
                          <a:pt x="3585" y="2140"/>
                        </a:lnTo>
                        <a:lnTo>
                          <a:pt x="3570" y="2156"/>
                        </a:lnTo>
                        <a:lnTo>
                          <a:pt x="3572" y="2165"/>
                        </a:lnTo>
                        <a:lnTo>
                          <a:pt x="3580" y="2169"/>
                        </a:lnTo>
                        <a:lnTo>
                          <a:pt x="3622" y="2147"/>
                        </a:lnTo>
                        <a:lnTo>
                          <a:pt x="3628" y="2137"/>
                        </a:lnTo>
                        <a:lnTo>
                          <a:pt x="3647" y="2146"/>
                        </a:lnTo>
                        <a:lnTo>
                          <a:pt x="3660" y="2130"/>
                        </a:lnTo>
                        <a:lnTo>
                          <a:pt x="3655" y="2117"/>
                        </a:lnTo>
                        <a:lnTo>
                          <a:pt x="3658" y="2093"/>
                        </a:lnTo>
                        <a:close/>
                        <a:moveTo>
                          <a:pt x="4102" y="1993"/>
                        </a:moveTo>
                        <a:lnTo>
                          <a:pt x="4092" y="1993"/>
                        </a:lnTo>
                        <a:lnTo>
                          <a:pt x="4092" y="1982"/>
                        </a:lnTo>
                        <a:lnTo>
                          <a:pt x="4049" y="1966"/>
                        </a:lnTo>
                        <a:lnTo>
                          <a:pt x="4073" y="1964"/>
                        </a:lnTo>
                        <a:lnTo>
                          <a:pt x="4073" y="1957"/>
                        </a:lnTo>
                        <a:lnTo>
                          <a:pt x="4070" y="1946"/>
                        </a:lnTo>
                        <a:lnTo>
                          <a:pt x="4040" y="1917"/>
                        </a:lnTo>
                        <a:lnTo>
                          <a:pt x="4043" y="1905"/>
                        </a:lnTo>
                        <a:lnTo>
                          <a:pt x="4030" y="1878"/>
                        </a:lnTo>
                        <a:lnTo>
                          <a:pt x="4000" y="1878"/>
                        </a:lnTo>
                        <a:lnTo>
                          <a:pt x="3954" y="1910"/>
                        </a:lnTo>
                        <a:lnTo>
                          <a:pt x="3942" y="1904"/>
                        </a:lnTo>
                        <a:lnTo>
                          <a:pt x="3928" y="1907"/>
                        </a:lnTo>
                        <a:lnTo>
                          <a:pt x="3935" y="1920"/>
                        </a:lnTo>
                        <a:lnTo>
                          <a:pt x="3955" y="1927"/>
                        </a:lnTo>
                        <a:lnTo>
                          <a:pt x="3968" y="1938"/>
                        </a:lnTo>
                        <a:lnTo>
                          <a:pt x="3990" y="1931"/>
                        </a:lnTo>
                        <a:lnTo>
                          <a:pt x="3977" y="1953"/>
                        </a:lnTo>
                        <a:lnTo>
                          <a:pt x="3979" y="1960"/>
                        </a:lnTo>
                        <a:lnTo>
                          <a:pt x="4004" y="1966"/>
                        </a:lnTo>
                        <a:lnTo>
                          <a:pt x="3991" y="1975"/>
                        </a:lnTo>
                        <a:lnTo>
                          <a:pt x="3992" y="1982"/>
                        </a:lnTo>
                        <a:lnTo>
                          <a:pt x="4004" y="1985"/>
                        </a:lnTo>
                        <a:lnTo>
                          <a:pt x="4026" y="1977"/>
                        </a:lnTo>
                        <a:lnTo>
                          <a:pt x="4026" y="1989"/>
                        </a:lnTo>
                        <a:lnTo>
                          <a:pt x="4054" y="1995"/>
                        </a:lnTo>
                        <a:lnTo>
                          <a:pt x="4052" y="2003"/>
                        </a:lnTo>
                        <a:lnTo>
                          <a:pt x="4040" y="2005"/>
                        </a:lnTo>
                        <a:lnTo>
                          <a:pt x="4054" y="2012"/>
                        </a:lnTo>
                        <a:lnTo>
                          <a:pt x="4088" y="2013"/>
                        </a:lnTo>
                        <a:lnTo>
                          <a:pt x="4090" y="2005"/>
                        </a:lnTo>
                        <a:lnTo>
                          <a:pt x="4102" y="1993"/>
                        </a:lnTo>
                        <a:close/>
                        <a:moveTo>
                          <a:pt x="4008" y="1179"/>
                        </a:moveTo>
                        <a:lnTo>
                          <a:pt x="3981" y="1180"/>
                        </a:lnTo>
                        <a:lnTo>
                          <a:pt x="3964" y="1166"/>
                        </a:lnTo>
                        <a:lnTo>
                          <a:pt x="3932" y="1178"/>
                        </a:lnTo>
                        <a:lnTo>
                          <a:pt x="3920" y="1199"/>
                        </a:lnTo>
                        <a:lnTo>
                          <a:pt x="3938" y="1212"/>
                        </a:lnTo>
                        <a:lnTo>
                          <a:pt x="3929" y="1221"/>
                        </a:lnTo>
                        <a:lnTo>
                          <a:pt x="3961" y="1222"/>
                        </a:lnTo>
                        <a:lnTo>
                          <a:pt x="3969" y="1231"/>
                        </a:lnTo>
                        <a:lnTo>
                          <a:pt x="3985" y="1196"/>
                        </a:lnTo>
                        <a:lnTo>
                          <a:pt x="4014" y="1189"/>
                        </a:lnTo>
                        <a:lnTo>
                          <a:pt x="4008" y="1179"/>
                        </a:lnTo>
                        <a:close/>
                        <a:moveTo>
                          <a:pt x="2319" y="2235"/>
                        </a:moveTo>
                        <a:lnTo>
                          <a:pt x="2331" y="2227"/>
                        </a:lnTo>
                        <a:lnTo>
                          <a:pt x="2370" y="2230"/>
                        </a:lnTo>
                        <a:lnTo>
                          <a:pt x="2357" y="2244"/>
                        </a:lnTo>
                        <a:lnTo>
                          <a:pt x="2345" y="2276"/>
                        </a:lnTo>
                        <a:lnTo>
                          <a:pt x="2371" y="2290"/>
                        </a:lnTo>
                        <a:lnTo>
                          <a:pt x="2365" y="2281"/>
                        </a:lnTo>
                        <a:lnTo>
                          <a:pt x="2374" y="2270"/>
                        </a:lnTo>
                        <a:lnTo>
                          <a:pt x="2371" y="2257"/>
                        </a:lnTo>
                        <a:lnTo>
                          <a:pt x="2391" y="2230"/>
                        </a:lnTo>
                        <a:lnTo>
                          <a:pt x="2409" y="2222"/>
                        </a:lnTo>
                        <a:lnTo>
                          <a:pt x="2436" y="2228"/>
                        </a:lnTo>
                        <a:lnTo>
                          <a:pt x="2445" y="2220"/>
                        </a:lnTo>
                        <a:lnTo>
                          <a:pt x="2437" y="2211"/>
                        </a:lnTo>
                        <a:lnTo>
                          <a:pt x="2446" y="2194"/>
                        </a:lnTo>
                        <a:lnTo>
                          <a:pt x="2479" y="2202"/>
                        </a:lnTo>
                        <a:lnTo>
                          <a:pt x="2488" y="2215"/>
                        </a:lnTo>
                        <a:lnTo>
                          <a:pt x="2497" y="2208"/>
                        </a:lnTo>
                        <a:lnTo>
                          <a:pt x="2515" y="2214"/>
                        </a:lnTo>
                        <a:lnTo>
                          <a:pt x="2517" y="2199"/>
                        </a:lnTo>
                        <a:lnTo>
                          <a:pt x="2505" y="2199"/>
                        </a:lnTo>
                        <a:lnTo>
                          <a:pt x="2508" y="2192"/>
                        </a:lnTo>
                        <a:lnTo>
                          <a:pt x="2502" y="2175"/>
                        </a:lnTo>
                        <a:lnTo>
                          <a:pt x="2486" y="2176"/>
                        </a:lnTo>
                        <a:lnTo>
                          <a:pt x="2495" y="2166"/>
                        </a:lnTo>
                        <a:lnTo>
                          <a:pt x="2491" y="2155"/>
                        </a:lnTo>
                        <a:lnTo>
                          <a:pt x="2471" y="2169"/>
                        </a:lnTo>
                        <a:lnTo>
                          <a:pt x="2446" y="2152"/>
                        </a:lnTo>
                        <a:lnTo>
                          <a:pt x="2478" y="2149"/>
                        </a:lnTo>
                        <a:lnTo>
                          <a:pt x="2482" y="2132"/>
                        </a:lnTo>
                        <a:lnTo>
                          <a:pt x="2472" y="2122"/>
                        </a:lnTo>
                        <a:lnTo>
                          <a:pt x="2462" y="2127"/>
                        </a:lnTo>
                        <a:lnTo>
                          <a:pt x="2460" y="2101"/>
                        </a:lnTo>
                        <a:lnTo>
                          <a:pt x="2406" y="2127"/>
                        </a:lnTo>
                        <a:lnTo>
                          <a:pt x="2384" y="2124"/>
                        </a:lnTo>
                        <a:lnTo>
                          <a:pt x="2344" y="2171"/>
                        </a:lnTo>
                        <a:lnTo>
                          <a:pt x="2351" y="2195"/>
                        </a:lnTo>
                        <a:lnTo>
                          <a:pt x="2337" y="2201"/>
                        </a:lnTo>
                        <a:lnTo>
                          <a:pt x="2321" y="2225"/>
                        </a:lnTo>
                        <a:lnTo>
                          <a:pt x="2319" y="2235"/>
                        </a:lnTo>
                        <a:close/>
                        <a:moveTo>
                          <a:pt x="3528" y="2031"/>
                        </a:moveTo>
                        <a:lnTo>
                          <a:pt x="3527" y="2021"/>
                        </a:lnTo>
                        <a:lnTo>
                          <a:pt x="3541" y="2015"/>
                        </a:lnTo>
                        <a:lnTo>
                          <a:pt x="3567" y="2021"/>
                        </a:lnTo>
                        <a:lnTo>
                          <a:pt x="3575" y="2008"/>
                        </a:lnTo>
                        <a:lnTo>
                          <a:pt x="3577" y="2021"/>
                        </a:lnTo>
                        <a:lnTo>
                          <a:pt x="3585" y="2021"/>
                        </a:lnTo>
                        <a:lnTo>
                          <a:pt x="3605" y="2005"/>
                        </a:lnTo>
                        <a:lnTo>
                          <a:pt x="3580" y="1970"/>
                        </a:lnTo>
                        <a:lnTo>
                          <a:pt x="3528" y="1966"/>
                        </a:lnTo>
                        <a:lnTo>
                          <a:pt x="3524" y="1956"/>
                        </a:lnTo>
                        <a:lnTo>
                          <a:pt x="3531" y="1951"/>
                        </a:lnTo>
                        <a:lnTo>
                          <a:pt x="3553" y="1959"/>
                        </a:lnTo>
                        <a:lnTo>
                          <a:pt x="3544" y="1938"/>
                        </a:lnTo>
                        <a:lnTo>
                          <a:pt x="3524" y="1934"/>
                        </a:lnTo>
                        <a:lnTo>
                          <a:pt x="3526" y="1927"/>
                        </a:lnTo>
                        <a:lnTo>
                          <a:pt x="3550" y="1926"/>
                        </a:lnTo>
                        <a:lnTo>
                          <a:pt x="3559" y="1913"/>
                        </a:lnTo>
                        <a:lnTo>
                          <a:pt x="3550" y="1895"/>
                        </a:lnTo>
                        <a:lnTo>
                          <a:pt x="3523" y="1892"/>
                        </a:lnTo>
                        <a:lnTo>
                          <a:pt x="3514" y="1898"/>
                        </a:lnTo>
                        <a:lnTo>
                          <a:pt x="3482" y="1944"/>
                        </a:lnTo>
                        <a:lnTo>
                          <a:pt x="3492" y="1954"/>
                        </a:lnTo>
                        <a:lnTo>
                          <a:pt x="3508" y="1951"/>
                        </a:lnTo>
                        <a:lnTo>
                          <a:pt x="3520" y="1963"/>
                        </a:lnTo>
                        <a:lnTo>
                          <a:pt x="3511" y="1973"/>
                        </a:lnTo>
                        <a:lnTo>
                          <a:pt x="3524" y="1975"/>
                        </a:lnTo>
                        <a:lnTo>
                          <a:pt x="3524" y="1982"/>
                        </a:lnTo>
                        <a:lnTo>
                          <a:pt x="3494" y="2000"/>
                        </a:lnTo>
                        <a:lnTo>
                          <a:pt x="3508" y="2013"/>
                        </a:lnTo>
                        <a:lnTo>
                          <a:pt x="3510" y="2028"/>
                        </a:lnTo>
                        <a:lnTo>
                          <a:pt x="3528" y="2031"/>
                        </a:lnTo>
                        <a:close/>
                        <a:moveTo>
                          <a:pt x="4119" y="2091"/>
                        </a:moveTo>
                        <a:lnTo>
                          <a:pt x="4108" y="2084"/>
                        </a:lnTo>
                        <a:lnTo>
                          <a:pt x="4113" y="2065"/>
                        </a:lnTo>
                        <a:lnTo>
                          <a:pt x="4095" y="2075"/>
                        </a:lnTo>
                        <a:lnTo>
                          <a:pt x="4099" y="2091"/>
                        </a:lnTo>
                        <a:lnTo>
                          <a:pt x="4079" y="2132"/>
                        </a:lnTo>
                        <a:lnTo>
                          <a:pt x="4105" y="2127"/>
                        </a:lnTo>
                        <a:lnTo>
                          <a:pt x="4106" y="2133"/>
                        </a:lnTo>
                        <a:lnTo>
                          <a:pt x="4086" y="2137"/>
                        </a:lnTo>
                        <a:lnTo>
                          <a:pt x="4079" y="2156"/>
                        </a:lnTo>
                        <a:lnTo>
                          <a:pt x="4083" y="2166"/>
                        </a:lnTo>
                        <a:lnTo>
                          <a:pt x="4099" y="2158"/>
                        </a:lnTo>
                        <a:lnTo>
                          <a:pt x="4102" y="2173"/>
                        </a:lnTo>
                        <a:lnTo>
                          <a:pt x="4113" y="2173"/>
                        </a:lnTo>
                        <a:lnTo>
                          <a:pt x="4109" y="2162"/>
                        </a:lnTo>
                        <a:lnTo>
                          <a:pt x="4118" y="2159"/>
                        </a:lnTo>
                        <a:lnTo>
                          <a:pt x="4115" y="2134"/>
                        </a:lnTo>
                        <a:lnTo>
                          <a:pt x="4131" y="2083"/>
                        </a:lnTo>
                        <a:lnTo>
                          <a:pt x="4119" y="2091"/>
                        </a:lnTo>
                        <a:close/>
                        <a:moveTo>
                          <a:pt x="2743" y="2316"/>
                        </a:moveTo>
                        <a:lnTo>
                          <a:pt x="2731" y="2323"/>
                        </a:lnTo>
                        <a:lnTo>
                          <a:pt x="2718" y="2313"/>
                        </a:lnTo>
                        <a:lnTo>
                          <a:pt x="2693" y="2316"/>
                        </a:lnTo>
                        <a:lnTo>
                          <a:pt x="2671" y="2341"/>
                        </a:lnTo>
                        <a:lnTo>
                          <a:pt x="2677" y="2379"/>
                        </a:lnTo>
                        <a:lnTo>
                          <a:pt x="2687" y="2372"/>
                        </a:lnTo>
                        <a:lnTo>
                          <a:pt x="2691" y="2390"/>
                        </a:lnTo>
                        <a:lnTo>
                          <a:pt x="2701" y="2395"/>
                        </a:lnTo>
                        <a:lnTo>
                          <a:pt x="2708" y="2384"/>
                        </a:lnTo>
                        <a:lnTo>
                          <a:pt x="2750" y="2368"/>
                        </a:lnTo>
                        <a:lnTo>
                          <a:pt x="2753" y="2352"/>
                        </a:lnTo>
                        <a:lnTo>
                          <a:pt x="2773" y="2349"/>
                        </a:lnTo>
                        <a:lnTo>
                          <a:pt x="2770" y="2332"/>
                        </a:lnTo>
                        <a:lnTo>
                          <a:pt x="2760" y="2333"/>
                        </a:lnTo>
                        <a:lnTo>
                          <a:pt x="2743" y="2316"/>
                        </a:lnTo>
                        <a:close/>
                        <a:moveTo>
                          <a:pt x="2498" y="2378"/>
                        </a:moveTo>
                        <a:lnTo>
                          <a:pt x="2518" y="2368"/>
                        </a:lnTo>
                        <a:lnTo>
                          <a:pt x="2511" y="2355"/>
                        </a:lnTo>
                        <a:lnTo>
                          <a:pt x="2517" y="2352"/>
                        </a:lnTo>
                        <a:lnTo>
                          <a:pt x="2531" y="2368"/>
                        </a:lnTo>
                        <a:lnTo>
                          <a:pt x="2527" y="2378"/>
                        </a:lnTo>
                        <a:lnTo>
                          <a:pt x="2546" y="2377"/>
                        </a:lnTo>
                        <a:lnTo>
                          <a:pt x="2551" y="2349"/>
                        </a:lnTo>
                        <a:lnTo>
                          <a:pt x="2541" y="2343"/>
                        </a:lnTo>
                        <a:lnTo>
                          <a:pt x="2541" y="2335"/>
                        </a:lnTo>
                        <a:lnTo>
                          <a:pt x="2554" y="2329"/>
                        </a:lnTo>
                        <a:lnTo>
                          <a:pt x="2569" y="2332"/>
                        </a:lnTo>
                        <a:lnTo>
                          <a:pt x="2570" y="2305"/>
                        </a:lnTo>
                        <a:lnTo>
                          <a:pt x="2540" y="2322"/>
                        </a:lnTo>
                        <a:lnTo>
                          <a:pt x="2528" y="2294"/>
                        </a:lnTo>
                        <a:lnTo>
                          <a:pt x="2502" y="2303"/>
                        </a:lnTo>
                        <a:lnTo>
                          <a:pt x="2499" y="2290"/>
                        </a:lnTo>
                        <a:lnTo>
                          <a:pt x="2486" y="2306"/>
                        </a:lnTo>
                        <a:lnTo>
                          <a:pt x="2478" y="2297"/>
                        </a:lnTo>
                        <a:lnTo>
                          <a:pt x="2478" y="2290"/>
                        </a:lnTo>
                        <a:lnTo>
                          <a:pt x="2460" y="2277"/>
                        </a:lnTo>
                        <a:lnTo>
                          <a:pt x="2436" y="2300"/>
                        </a:lnTo>
                        <a:lnTo>
                          <a:pt x="2437" y="2319"/>
                        </a:lnTo>
                        <a:lnTo>
                          <a:pt x="2416" y="2328"/>
                        </a:lnTo>
                        <a:lnTo>
                          <a:pt x="2407" y="2329"/>
                        </a:lnTo>
                        <a:lnTo>
                          <a:pt x="2387" y="2303"/>
                        </a:lnTo>
                        <a:lnTo>
                          <a:pt x="2362" y="2325"/>
                        </a:lnTo>
                        <a:lnTo>
                          <a:pt x="2341" y="2318"/>
                        </a:lnTo>
                        <a:lnTo>
                          <a:pt x="2322" y="2323"/>
                        </a:lnTo>
                        <a:lnTo>
                          <a:pt x="2331" y="2332"/>
                        </a:lnTo>
                        <a:lnTo>
                          <a:pt x="2371" y="2341"/>
                        </a:lnTo>
                        <a:lnTo>
                          <a:pt x="2394" y="2365"/>
                        </a:lnTo>
                        <a:lnTo>
                          <a:pt x="2420" y="2341"/>
                        </a:lnTo>
                        <a:lnTo>
                          <a:pt x="2453" y="2343"/>
                        </a:lnTo>
                        <a:lnTo>
                          <a:pt x="2462" y="2351"/>
                        </a:lnTo>
                        <a:lnTo>
                          <a:pt x="2465" y="2367"/>
                        </a:lnTo>
                        <a:lnTo>
                          <a:pt x="2472" y="2368"/>
                        </a:lnTo>
                        <a:lnTo>
                          <a:pt x="2466" y="2384"/>
                        </a:lnTo>
                        <a:lnTo>
                          <a:pt x="2475" y="2400"/>
                        </a:lnTo>
                        <a:lnTo>
                          <a:pt x="2489" y="2395"/>
                        </a:lnTo>
                        <a:lnTo>
                          <a:pt x="2498" y="2378"/>
                        </a:lnTo>
                        <a:close/>
                        <a:moveTo>
                          <a:pt x="2884" y="2289"/>
                        </a:moveTo>
                        <a:lnTo>
                          <a:pt x="2890" y="2279"/>
                        </a:lnTo>
                        <a:lnTo>
                          <a:pt x="2874" y="2279"/>
                        </a:lnTo>
                        <a:lnTo>
                          <a:pt x="2874" y="2270"/>
                        </a:lnTo>
                        <a:lnTo>
                          <a:pt x="2857" y="2273"/>
                        </a:lnTo>
                        <a:lnTo>
                          <a:pt x="2845" y="2287"/>
                        </a:lnTo>
                        <a:lnTo>
                          <a:pt x="2822" y="2293"/>
                        </a:lnTo>
                        <a:lnTo>
                          <a:pt x="2818" y="2279"/>
                        </a:lnTo>
                        <a:lnTo>
                          <a:pt x="2824" y="2276"/>
                        </a:lnTo>
                        <a:lnTo>
                          <a:pt x="2816" y="2267"/>
                        </a:lnTo>
                        <a:lnTo>
                          <a:pt x="2822" y="2257"/>
                        </a:lnTo>
                        <a:lnTo>
                          <a:pt x="2812" y="2257"/>
                        </a:lnTo>
                        <a:lnTo>
                          <a:pt x="2795" y="2231"/>
                        </a:lnTo>
                        <a:lnTo>
                          <a:pt x="2791" y="2247"/>
                        </a:lnTo>
                        <a:lnTo>
                          <a:pt x="2770" y="2238"/>
                        </a:lnTo>
                        <a:lnTo>
                          <a:pt x="2762" y="2247"/>
                        </a:lnTo>
                        <a:lnTo>
                          <a:pt x="2773" y="2258"/>
                        </a:lnTo>
                        <a:lnTo>
                          <a:pt x="2770" y="2264"/>
                        </a:lnTo>
                        <a:lnTo>
                          <a:pt x="2763" y="2256"/>
                        </a:lnTo>
                        <a:lnTo>
                          <a:pt x="2757" y="2260"/>
                        </a:lnTo>
                        <a:lnTo>
                          <a:pt x="2765" y="2266"/>
                        </a:lnTo>
                        <a:lnTo>
                          <a:pt x="2757" y="2280"/>
                        </a:lnTo>
                        <a:lnTo>
                          <a:pt x="2718" y="2274"/>
                        </a:lnTo>
                        <a:lnTo>
                          <a:pt x="2757" y="2297"/>
                        </a:lnTo>
                        <a:lnTo>
                          <a:pt x="2770" y="2284"/>
                        </a:lnTo>
                        <a:lnTo>
                          <a:pt x="2793" y="2299"/>
                        </a:lnTo>
                        <a:lnTo>
                          <a:pt x="2801" y="2313"/>
                        </a:lnTo>
                        <a:lnTo>
                          <a:pt x="2775" y="2319"/>
                        </a:lnTo>
                        <a:lnTo>
                          <a:pt x="2789" y="2322"/>
                        </a:lnTo>
                        <a:lnTo>
                          <a:pt x="2795" y="2330"/>
                        </a:lnTo>
                        <a:lnTo>
                          <a:pt x="2803" y="2332"/>
                        </a:lnTo>
                        <a:lnTo>
                          <a:pt x="2809" y="2315"/>
                        </a:lnTo>
                        <a:lnTo>
                          <a:pt x="2832" y="2313"/>
                        </a:lnTo>
                        <a:lnTo>
                          <a:pt x="2834" y="2328"/>
                        </a:lnTo>
                        <a:lnTo>
                          <a:pt x="2806" y="2346"/>
                        </a:lnTo>
                        <a:lnTo>
                          <a:pt x="2814" y="2379"/>
                        </a:lnTo>
                        <a:lnTo>
                          <a:pt x="2831" y="2346"/>
                        </a:lnTo>
                        <a:lnTo>
                          <a:pt x="2840" y="2349"/>
                        </a:lnTo>
                        <a:lnTo>
                          <a:pt x="2844" y="2330"/>
                        </a:lnTo>
                        <a:lnTo>
                          <a:pt x="2880" y="2320"/>
                        </a:lnTo>
                        <a:lnTo>
                          <a:pt x="2850" y="2316"/>
                        </a:lnTo>
                        <a:lnTo>
                          <a:pt x="2858" y="2300"/>
                        </a:lnTo>
                        <a:lnTo>
                          <a:pt x="2870" y="2307"/>
                        </a:lnTo>
                        <a:lnTo>
                          <a:pt x="2893" y="2310"/>
                        </a:lnTo>
                        <a:lnTo>
                          <a:pt x="2896" y="2320"/>
                        </a:lnTo>
                        <a:lnTo>
                          <a:pt x="2910" y="2325"/>
                        </a:lnTo>
                        <a:lnTo>
                          <a:pt x="2919" y="2320"/>
                        </a:lnTo>
                        <a:lnTo>
                          <a:pt x="2907" y="2309"/>
                        </a:lnTo>
                        <a:lnTo>
                          <a:pt x="2884" y="2289"/>
                        </a:lnTo>
                        <a:close/>
                        <a:moveTo>
                          <a:pt x="2629" y="2211"/>
                        </a:moveTo>
                        <a:lnTo>
                          <a:pt x="2612" y="2202"/>
                        </a:lnTo>
                        <a:lnTo>
                          <a:pt x="2597" y="2209"/>
                        </a:lnTo>
                        <a:lnTo>
                          <a:pt x="2586" y="2186"/>
                        </a:lnTo>
                        <a:lnTo>
                          <a:pt x="2574" y="2196"/>
                        </a:lnTo>
                        <a:lnTo>
                          <a:pt x="2566" y="2183"/>
                        </a:lnTo>
                        <a:lnTo>
                          <a:pt x="2569" y="2199"/>
                        </a:lnTo>
                        <a:lnTo>
                          <a:pt x="2563" y="2201"/>
                        </a:lnTo>
                        <a:lnTo>
                          <a:pt x="2546" y="2178"/>
                        </a:lnTo>
                        <a:lnTo>
                          <a:pt x="2544" y="2188"/>
                        </a:lnTo>
                        <a:lnTo>
                          <a:pt x="2531" y="2192"/>
                        </a:lnTo>
                        <a:lnTo>
                          <a:pt x="2525" y="2186"/>
                        </a:lnTo>
                        <a:lnTo>
                          <a:pt x="2531" y="2176"/>
                        </a:lnTo>
                        <a:lnTo>
                          <a:pt x="2515" y="2169"/>
                        </a:lnTo>
                        <a:lnTo>
                          <a:pt x="2509" y="2181"/>
                        </a:lnTo>
                        <a:lnTo>
                          <a:pt x="2522" y="2192"/>
                        </a:lnTo>
                        <a:lnTo>
                          <a:pt x="2527" y="2205"/>
                        </a:lnTo>
                        <a:lnTo>
                          <a:pt x="2512" y="2247"/>
                        </a:lnTo>
                        <a:lnTo>
                          <a:pt x="2524" y="2257"/>
                        </a:lnTo>
                        <a:lnTo>
                          <a:pt x="2548" y="2247"/>
                        </a:lnTo>
                        <a:lnTo>
                          <a:pt x="2554" y="2276"/>
                        </a:lnTo>
                        <a:lnTo>
                          <a:pt x="2571" y="2277"/>
                        </a:lnTo>
                        <a:lnTo>
                          <a:pt x="2586" y="2289"/>
                        </a:lnTo>
                        <a:lnTo>
                          <a:pt x="2590" y="2276"/>
                        </a:lnTo>
                        <a:lnTo>
                          <a:pt x="2605" y="2283"/>
                        </a:lnTo>
                        <a:lnTo>
                          <a:pt x="2615" y="2274"/>
                        </a:lnTo>
                        <a:lnTo>
                          <a:pt x="2622" y="2253"/>
                        </a:lnTo>
                        <a:lnTo>
                          <a:pt x="2638" y="2263"/>
                        </a:lnTo>
                        <a:lnTo>
                          <a:pt x="2655" y="2260"/>
                        </a:lnTo>
                        <a:lnTo>
                          <a:pt x="2659" y="2245"/>
                        </a:lnTo>
                        <a:lnTo>
                          <a:pt x="2644" y="2224"/>
                        </a:lnTo>
                        <a:lnTo>
                          <a:pt x="2648" y="2202"/>
                        </a:lnTo>
                        <a:lnTo>
                          <a:pt x="2662" y="2186"/>
                        </a:lnTo>
                        <a:lnTo>
                          <a:pt x="2652" y="2166"/>
                        </a:lnTo>
                        <a:lnTo>
                          <a:pt x="2629" y="2211"/>
                        </a:lnTo>
                        <a:close/>
                        <a:moveTo>
                          <a:pt x="3184" y="2496"/>
                        </a:moveTo>
                        <a:lnTo>
                          <a:pt x="3157" y="2502"/>
                        </a:lnTo>
                        <a:lnTo>
                          <a:pt x="3157" y="2524"/>
                        </a:lnTo>
                        <a:lnTo>
                          <a:pt x="3141" y="2525"/>
                        </a:lnTo>
                        <a:lnTo>
                          <a:pt x="3128" y="2575"/>
                        </a:lnTo>
                        <a:lnTo>
                          <a:pt x="3134" y="2570"/>
                        </a:lnTo>
                        <a:lnTo>
                          <a:pt x="3151" y="2570"/>
                        </a:lnTo>
                        <a:lnTo>
                          <a:pt x="3154" y="2563"/>
                        </a:lnTo>
                        <a:lnTo>
                          <a:pt x="3161" y="2571"/>
                        </a:lnTo>
                        <a:lnTo>
                          <a:pt x="3184" y="2578"/>
                        </a:lnTo>
                        <a:lnTo>
                          <a:pt x="3184" y="2563"/>
                        </a:lnTo>
                        <a:lnTo>
                          <a:pt x="3170" y="2557"/>
                        </a:lnTo>
                        <a:lnTo>
                          <a:pt x="3190" y="2551"/>
                        </a:lnTo>
                        <a:lnTo>
                          <a:pt x="3184" y="2532"/>
                        </a:lnTo>
                        <a:lnTo>
                          <a:pt x="3184" y="2496"/>
                        </a:lnTo>
                        <a:close/>
                        <a:moveTo>
                          <a:pt x="3144" y="2036"/>
                        </a:moveTo>
                        <a:lnTo>
                          <a:pt x="3138" y="2016"/>
                        </a:lnTo>
                        <a:lnTo>
                          <a:pt x="3110" y="1996"/>
                        </a:lnTo>
                        <a:lnTo>
                          <a:pt x="3086" y="2012"/>
                        </a:lnTo>
                        <a:lnTo>
                          <a:pt x="3079" y="2011"/>
                        </a:lnTo>
                        <a:lnTo>
                          <a:pt x="3077" y="2002"/>
                        </a:lnTo>
                        <a:lnTo>
                          <a:pt x="3048" y="2006"/>
                        </a:lnTo>
                        <a:lnTo>
                          <a:pt x="3021" y="2029"/>
                        </a:lnTo>
                        <a:lnTo>
                          <a:pt x="2997" y="2026"/>
                        </a:lnTo>
                        <a:lnTo>
                          <a:pt x="2987" y="2042"/>
                        </a:lnTo>
                        <a:lnTo>
                          <a:pt x="2976" y="2042"/>
                        </a:lnTo>
                        <a:lnTo>
                          <a:pt x="2976" y="2029"/>
                        </a:lnTo>
                        <a:lnTo>
                          <a:pt x="2962" y="2031"/>
                        </a:lnTo>
                        <a:lnTo>
                          <a:pt x="2955" y="2006"/>
                        </a:lnTo>
                        <a:lnTo>
                          <a:pt x="2946" y="2013"/>
                        </a:lnTo>
                        <a:lnTo>
                          <a:pt x="2940" y="2006"/>
                        </a:lnTo>
                        <a:lnTo>
                          <a:pt x="2938" y="2036"/>
                        </a:lnTo>
                        <a:lnTo>
                          <a:pt x="2926" y="2038"/>
                        </a:lnTo>
                        <a:lnTo>
                          <a:pt x="2917" y="2051"/>
                        </a:lnTo>
                        <a:lnTo>
                          <a:pt x="2909" y="2041"/>
                        </a:lnTo>
                        <a:lnTo>
                          <a:pt x="2901" y="2048"/>
                        </a:lnTo>
                        <a:lnTo>
                          <a:pt x="2925" y="2080"/>
                        </a:lnTo>
                        <a:lnTo>
                          <a:pt x="2913" y="2088"/>
                        </a:lnTo>
                        <a:lnTo>
                          <a:pt x="2917" y="2097"/>
                        </a:lnTo>
                        <a:lnTo>
                          <a:pt x="2913" y="2104"/>
                        </a:lnTo>
                        <a:lnTo>
                          <a:pt x="2929" y="2106"/>
                        </a:lnTo>
                        <a:lnTo>
                          <a:pt x="2929" y="2096"/>
                        </a:lnTo>
                        <a:lnTo>
                          <a:pt x="2942" y="2093"/>
                        </a:lnTo>
                        <a:lnTo>
                          <a:pt x="2940" y="2113"/>
                        </a:lnTo>
                        <a:lnTo>
                          <a:pt x="2955" y="2116"/>
                        </a:lnTo>
                        <a:lnTo>
                          <a:pt x="2956" y="2129"/>
                        </a:lnTo>
                        <a:lnTo>
                          <a:pt x="2976" y="2133"/>
                        </a:lnTo>
                        <a:lnTo>
                          <a:pt x="2987" y="2150"/>
                        </a:lnTo>
                        <a:lnTo>
                          <a:pt x="2987" y="2136"/>
                        </a:lnTo>
                        <a:lnTo>
                          <a:pt x="2997" y="2129"/>
                        </a:lnTo>
                        <a:lnTo>
                          <a:pt x="3023" y="2133"/>
                        </a:lnTo>
                        <a:lnTo>
                          <a:pt x="3020" y="2124"/>
                        </a:lnTo>
                        <a:lnTo>
                          <a:pt x="3027" y="2120"/>
                        </a:lnTo>
                        <a:lnTo>
                          <a:pt x="3063" y="2130"/>
                        </a:lnTo>
                        <a:lnTo>
                          <a:pt x="3099" y="2132"/>
                        </a:lnTo>
                        <a:lnTo>
                          <a:pt x="3115" y="2116"/>
                        </a:lnTo>
                        <a:lnTo>
                          <a:pt x="3122" y="2078"/>
                        </a:lnTo>
                        <a:lnTo>
                          <a:pt x="3144" y="2036"/>
                        </a:lnTo>
                        <a:close/>
                        <a:moveTo>
                          <a:pt x="2821" y="2068"/>
                        </a:moveTo>
                        <a:lnTo>
                          <a:pt x="2803" y="2078"/>
                        </a:lnTo>
                        <a:lnTo>
                          <a:pt x="2783" y="2078"/>
                        </a:lnTo>
                        <a:lnTo>
                          <a:pt x="2786" y="2087"/>
                        </a:lnTo>
                        <a:lnTo>
                          <a:pt x="2803" y="2090"/>
                        </a:lnTo>
                        <a:lnTo>
                          <a:pt x="2809" y="2147"/>
                        </a:lnTo>
                        <a:lnTo>
                          <a:pt x="2824" y="2162"/>
                        </a:lnTo>
                        <a:lnTo>
                          <a:pt x="2834" y="2156"/>
                        </a:lnTo>
                        <a:lnTo>
                          <a:pt x="2829" y="2133"/>
                        </a:lnTo>
                        <a:lnTo>
                          <a:pt x="2838" y="2129"/>
                        </a:lnTo>
                        <a:lnTo>
                          <a:pt x="2848" y="2137"/>
                        </a:lnTo>
                        <a:lnTo>
                          <a:pt x="2844" y="2153"/>
                        </a:lnTo>
                        <a:lnTo>
                          <a:pt x="2851" y="2188"/>
                        </a:lnTo>
                        <a:lnTo>
                          <a:pt x="2870" y="2158"/>
                        </a:lnTo>
                        <a:lnTo>
                          <a:pt x="2858" y="2149"/>
                        </a:lnTo>
                        <a:lnTo>
                          <a:pt x="2873" y="2145"/>
                        </a:lnTo>
                        <a:lnTo>
                          <a:pt x="2873" y="2132"/>
                        </a:lnTo>
                        <a:lnTo>
                          <a:pt x="2855" y="2085"/>
                        </a:lnTo>
                        <a:lnTo>
                          <a:pt x="2838" y="2071"/>
                        </a:lnTo>
                        <a:lnTo>
                          <a:pt x="2841" y="2080"/>
                        </a:lnTo>
                        <a:lnTo>
                          <a:pt x="2831" y="2085"/>
                        </a:lnTo>
                        <a:lnTo>
                          <a:pt x="2821" y="206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4763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  <p:sp>
                <p:nvSpPr>
                  <p:cNvPr id="9" name="Freeform 20"/>
                  <p:cNvSpPr>
                    <a:spLocks noEditPoints="1"/>
                  </p:cNvSpPr>
                  <p:nvPr/>
                </p:nvSpPr>
                <p:spPr bwMode="auto">
                  <a:xfrm>
                    <a:off x="11938247" y="15668363"/>
                    <a:ext cx="6678143" cy="6486708"/>
                  </a:xfrm>
                  <a:custGeom>
                    <a:avLst/>
                    <a:gdLst/>
                    <a:ahLst/>
                    <a:cxnLst>
                      <a:cxn ang="0">
                        <a:pos x="842" y="180"/>
                      </a:cxn>
                      <a:cxn ang="0">
                        <a:pos x="1013" y="561"/>
                      </a:cxn>
                      <a:cxn ang="0">
                        <a:pos x="1544" y="595"/>
                      </a:cxn>
                      <a:cxn ang="0">
                        <a:pos x="1949" y="745"/>
                      </a:cxn>
                      <a:cxn ang="0">
                        <a:pos x="2348" y="662"/>
                      </a:cxn>
                      <a:cxn ang="0">
                        <a:pos x="2642" y="1039"/>
                      </a:cxn>
                      <a:cxn ang="0">
                        <a:pos x="2183" y="1456"/>
                      </a:cxn>
                      <a:cxn ang="0">
                        <a:pos x="1846" y="1643"/>
                      </a:cxn>
                      <a:cxn ang="0">
                        <a:pos x="1695" y="1560"/>
                      </a:cxn>
                      <a:cxn ang="0">
                        <a:pos x="1682" y="1548"/>
                      </a:cxn>
                      <a:cxn ang="0">
                        <a:pos x="1647" y="1717"/>
                      </a:cxn>
                      <a:cxn ang="0">
                        <a:pos x="1581" y="1620"/>
                      </a:cxn>
                      <a:cxn ang="0">
                        <a:pos x="1392" y="1730"/>
                      </a:cxn>
                      <a:cxn ang="0">
                        <a:pos x="1417" y="1718"/>
                      </a:cxn>
                      <a:cxn ang="0">
                        <a:pos x="1495" y="1820"/>
                      </a:cxn>
                      <a:cxn ang="0">
                        <a:pos x="1388" y="1966"/>
                      </a:cxn>
                      <a:cxn ang="0">
                        <a:pos x="1446" y="2050"/>
                      </a:cxn>
                      <a:cxn ang="0">
                        <a:pos x="1417" y="2248"/>
                      </a:cxn>
                      <a:cxn ang="0">
                        <a:pos x="1300" y="2267"/>
                      </a:cxn>
                      <a:cxn ang="0">
                        <a:pos x="1273" y="2184"/>
                      </a:cxn>
                      <a:cxn ang="0">
                        <a:pos x="1372" y="2116"/>
                      </a:cxn>
                      <a:cxn ang="0">
                        <a:pos x="1191" y="2064"/>
                      </a:cxn>
                      <a:cxn ang="0">
                        <a:pos x="1205" y="1921"/>
                      </a:cxn>
                      <a:cxn ang="0">
                        <a:pos x="1100" y="1973"/>
                      </a:cxn>
                      <a:cxn ang="0">
                        <a:pos x="934" y="2034"/>
                      </a:cxn>
                      <a:cxn ang="0">
                        <a:pos x="729" y="1849"/>
                      </a:cxn>
                      <a:cxn ang="0">
                        <a:pos x="692" y="1748"/>
                      </a:cxn>
                      <a:cxn ang="0">
                        <a:pos x="675" y="1867"/>
                      </a:cxn>
                      <a:cxn ang="0">
                        <a:pos x="562" y="1855"/>
                      </a:cxn>
                      <a:cxn ang="0">
                        <a:pos x="402" y="1926"/>
                      </a:cxn>
                      <a:cxn ang="0">
                        <a:pos x="186" y="1698"/>
                      </a:cxn>
                      <a:cxn ang="0">
                        <a:pos x="147" y="990"/>
                      </a:cxn>
                      <a:cxn ang="0">
                        <a:pos x="61" y="660"/>
                      </a:cxn>
                      <a:cxn ang="0">
                        <a:pos x="281" y="154"/>
                      </a:cxn>
                      <a:cxn ang="0">
                        <a:pos x="2085" y="1730"/>
                      </a:cxn>
                      <a:cxn ang="0">
                        <a:pos x="2044" y="1758"/>
                      </a:cxn>
                      <a:cxn ang="0">
                        <a:pos x="1858" y="1831"/>
                      </a:cxn>
                      <a:cxn ang="0">
                        <a:pos x="1895" y="2021"/>
                      </a:cxn>
                      <a:cxn ang="0">
                        <a:pos x="1917" y="2127"/>
                      </a:cxn>
                      <a:cxn ang="0">
                        <a:pos x="1881" y="2253"/>
                      </a:cxn>
                      <a:cxn ang="0">
                        <a:pos x="1813" y="2403"/>
                      </a:cxn>
                      <a:cxn ang="0">
                        <a:pos x="1665" y="2427"/>
                      </a:cxn>
                      <a:cxn ang="0">
                        <a:pos x="1629" y="2280"/>
                      </a:cxn>
                      <a:cxn ang="0">
                        <a:pos x="1620" y="2166"/>
                      </a:cxn>
                      <a:cxn ang="0">
                        <a:pos x="1477" y="2136"/>
                      </a:cxn>
                      <a:cxn ang="0">
                        <a:pos x="1633" y="2032"/>
                      </a:cxn>
                      <a:cxn ang="0">
                        <a:pos x="1681" y="1913"/>
                      </a:cxn>
                      <a:cxn ang="0">
                        <a:pos x="1804" y="1845"/>
                      </a:cxn>
                      <a:cxn ang="0">
                        <a:pos x="1763" y="1854"/>
                      </a:cxn>
                      <a:cxn ang="0">
                        <a:pos x="484" y="1952"/>
                      </a:cxn>
                      <a:cxn ang="0">
                        <a:pos x="538" y="2192"/>
                      </a:cxn>
                      <a:cxn ang="0">
                        <a:pos x="768" y="2244"/>
                      </a:cxn>
                      <a:cxn ang="0">
                        <a:pos x="711" y="2446"/>
                      </a:cxn>
                      <a:cxn ang="0">
                        <a:pos x="592" y="2414"/>
                      </a:cxn>
                      <a:cxn ang="0">
                        <a:pos x="399" y="2332"/>
                      </a:cxn>
                      <a:cxn ang="0">
                        <a:pos x="396" y="2035"/>
                      </a:cxn>
                      <a:cxn ang="0">
                        <a:pos x="744" y="2055"/>
                      </a:cxn>
                      <a:cxn ang="0">
                        <a:pos x="702" y="2153"/>
                      </a:cxn>
                      <a:cxn ang="0">
                        <a:pos x="1061" y="2162"/>
                      </a:cxn>
                      <a:cxn ang="0">
                        <a:pos x="1045" y="2253"/>
                      </a:cxn>
                      <a:cxn ang="0">
                        <a:pos x="1489" y="2240"/>
                      </a:cxn>
                      <a:cxn ang="0">
                        <a:pos x="1489" y="2260"/>
                      </a:cxn>
                      <a:cxn ang="0">
                        <a:pos x="1157" y="2626"/>
                      </a:cxn>
                    </a:cxnLst>
                    <a:rect l="0" t="0" r="r" b="b"/>
                    <a:pathLst>
                      <a:path w="2721" h="2643">
                        <a:moveTo>
                          <a:pt x="530" y="51"/>
                        </a:moveTo>
                        <a:lnTo>
                          <a:pt x="552" y="67"/>
                        </a:lnTo>
                        <a:lnTo>
                          <a:pt x="579" y="67"/>
                        </a:lnTo>
                        <a:lnTo>
                          <a:pt x="579" y="67"/>
                        </a:lnTo>
                        <a:lnTo>
                          <a:pt x="592" y="74"/>
                        </a:lnTo>
                        <a:lnTo>
                          <a:pt x="592" y="74"/>
                        </a:lnTo>
                        <a:lnTo>
                          <a:pt x="598" y="120"/>
                        </a:lnTo>
                        <a:lnTo>
                          <a:pt x="614" y="130"/>
                        </a:lnTo>
                        <a:lnTo>
                          <a:pt x="614" y="130"/>
                        </a:lnTo>
                        <a:lnTo>
                          <a:pt x="653" y="136"/>
                        </a:lnTo>
                        <a:lnTo>
                          <a:pt x="653" y="136"/>
                        </a:lnTo>
                        <a:lnTo>
                          <a:pt x="685" y="140"/>
                        </a:lnTo>
                        <a:lnTo>
                          <a:pt x="696" y="160"/>
                        </a:lnTo>
                        <a:lnTo>
                          <a:pt x="716" y="172"/>
                        </a:lnTo>
                        <a:lnTo>
                          <a:pt x="716" y="172"/>
                        </a:lnTo>
                        <a:lnTo>
                          <a:pt x="796" y="186"/>
                        </a:lnTo>
                        <a:lnTo>
                          <a:pt x="796" y="186"/>
                        </a:lnTo>
                        <a:lnTo>
                          <a:pt x="842" y="180"/>
                        </a:lnTo>
                        <a:lnTo>
                          <a:pt x="842" y="180"/>
                        </a:lnTo>
                        <a:lnTo>
                          <a:pt x="869" y="195"/>
                        </a:lnTo>
                        <a:lnTo>
                          <a:pt x="869" y="195"/>
                        </a:lnTo>
                        <a:lnTo>
                          <a:pt x="897" y="208"/>
                        </a:lnTo>
                        <a:lnTo>
                          <a:pt x="905" y="221"/>
                        </a:lnTo>
                        <a:lnTo>
                          <a:pt x="920" y="273"/>
                        </a:lnTo>
                        <a:lnTo>
                          <a:pt x="920" y="273"/>
                        </a:lnTo>
                        <a:lnTo>
                          <a:pt x="931" y="281"/>
                        </a:lnTo>
                        <a:lnTo>
                          <a:pt x="931" y="281"/>
                        </a:lnTo>
                        <a:lnTo>
                          <a:pt x="969" y="300"/>
                        </a:lnTo>
                        <a:lnTo>
                          <a:pt x="980" y="320"/>
                        </a:lnTo>
                        <a:lnTo>
                          <a:pt x="976" y="332"/>
                        </a:lnTo>
                        <a:lnTo>
                          <a:pt x="1022" y="358"/>
                        </a:lnTo>
                        <a:lnTo>
                          <a:pt x="1039" y="391"/>
                        </a:lnTo>
                        <a:lnTo>
                          <a:pt x="1033" y="430"/>
                        </a:lnTo>
                        <a:lnTo>
                          <a:pt x="1002" y="502"/>
                        </a:lnTo>
                        <a:lnTo>
                          <a:pt x="1002" y="502"/>
                        </a:lnTo>
                        <a:lnTo>
                          <a:pt x="996" y="531"/>
                        </a:lnTo>
                        <a:lnTo>
                          <a:pt x="1013" y="561"/>
                        </a:lnTo>
                        <a:lnTo>
                          <a:pt x="1013" y="561"/>
                        </a:lnTo>
                        <a:lnTo>
                          <a:pt x="1081" y="587"/>
                        </a:lnTo>
                        <a:lnTo>
                          <a:pt x="1121" y="582"/>
                        </a:lnTo>
                        <a:lnTo>
                          <a:pt x="1121" y="582"/>
                        </a:lnTo>
                        <a:lnTo>
                          <a:pt x="1143" y="577"/>
                        </a:lnTo>
                        <a:lnTo>
                          <a:pt x="1143" y="577"/>
                        </a:lnTo>
                        <a:lnTo>
                          <a:pt x="1196" y="557"/>
                        </a:lnTo>
                        <a:lnTo>
                          <a:pt x="1235" y="577"/>
                        </a:lnTo>
                        <a:lnTo>
                          <a:pt x="1277" y="581"/>
                        </a:lnTo>
                        <a:lnTo>
                          <a:pt x="1277" y="581"/>
                        </a:lnTo>
                        <a:lnTo>
                          <a:pt x="1317" y="620"/>
                        </a:lnTo>
                        <a:lnTo>
                          <a:pt x="1317" y="620"/>
                        </a:lnTo>
                        <a:lnTo>
                          <a:pt x="1346" y="643"/>
                        </a:lnTo>
                        <a:lnTo>
                          <a:pt x="1391" y="642"/>
                        </a:lnTo>
                        <a:lnTo>
                          <a:pt x="1454" y="597"/>
                        </a:lnTo>
                        <a:lnTo>
                          <a:pt x="1454" y="597"/>
                        </a:lnTo>
                        <a:lnTo>
                          <a:pt x="1482" y="590"/>
                        </a:lnTo>
                        <a:lnTo>
                          <a:pt x="1482" y="590"/>
                        </a:lnTo>
                        <a:lnTo>
                          <a:pt x="1525" y="606"/>
                        </a:lnTo>
                        <a:lnTo>
                          <a:pt x="1544" y="595"/>
                        </a:lnTo>
                        <a:lnTo>
                          <a:pt x="1558" y="531"/>
                        </a:lnTo>
                        <a:lnTo>
                          <a:pt x="1572" y="513"/>
                        </a:lnTo>
                        <a:lnTo>
                          <a:pt x="1578" y="509"/>
                        </a:lnTo>
                        <a:lnTo>
                          <a:pt x="1596" y="509"/>
                        </a:lnTo>
                        <a:lnTo>
                          <a:pt x="1596" y="509"/>
                        </a:lnTo>
                        <a:lnTo>
                          <a:pt x="1608" y="532"/>
                        </a:lnTo>
                        <a:lnTo>
                          <a:pt x="1600" y="587"/>
                        </a:lnTo>
                        <a:lnTo>
                          <a:pt x="1600" y="587"/>
                        </a:lnTo>
                        <a:lnTo>
                          <a:pt x="1614" y="630"/>
                        </a:lnTo>
                        <a:lnTo>
                          <a:pt x="1630" y="653"/>
                        </a:lnTo>
                        <a:lnTo>
                          <a:pt x="1668" y="683"/>
                        </a:lnTo>
                        <a:lnTo>
                          <a:pt x="1668" y="683"/>
                        </a:lnTo>
                        <a:lnTo>
                          <a:pt x="1685" y="702"/>
                        </a:lnTo>
                        <a:lnTo>
                          <a:pt x="1709" y="715"/>
                        </a:lnTo>
                        <a:lnTo>
                          <a:pt x="1709" y="715"/>
                        </a:lnTo>
                        <a:lnTo>
                          <a:pt x="1816" y="695"/>
                        </a:lnTo>
                        <a:lnTo>
                          <a:pt x="1816" y="695"/>
                        </a:lnTo>
                        <a:lnTo>
                          <a:pt x="1877" y="709"/>
                        </a:lnTo>
                        <a:lnTo>
                          <a:pt x="1949" y="745"/>
                        </a:lnTo>
                        <a:lnTo>
                          <a:pt x="1949" y="745"/>
                        </a:lnTo>
                        <a:lnTo>
                          <a:pt x="1983" y="755"/>
                        </a:lnTo>
                        <a:lnTo>
                          <a:pt x="2012" y="745"/>
                        </a:lnTo>
                        <a:lnTo>
                          <a:pt x="2083" y="686"/>
                        </a:lnTo>
                        <a:lnTo>
                          <a:pt x="2101" y="692"/>
                        </a:lnTo>
                        <a:lnTo>
                          <a:pt x="2101" y="692"/>
                        </a:lnTo>
                        <a:lnTo>
                          <a:pt x="2122" y="683"/>
                        </a:lnTo>
                        <a:lnTo>
                          <a:pt x="2153" y="643"/>
                        </a:lnTo>
                        <a:lnTo>
                          <a:pt x="2153" y="643"/>
                        </a:lnTo>
                        <a:lnTo>
                          <a:pt x="2191" y="617"/>
                        </a:lnTo>
                        <a:lnTo>
                          <a:pt x="2191" y="617"/>
                        </a:lnTo>
                        <a:lnTo>
                          <a:pt x="2228" y="617"/>
                        </a:lnTo>
                        <a:lnTo>
                          <a:pt x="2228" y="617"/>
                        </a:lnTo>
                        <a:lnTo>
                          <a:pt x="2253" y="620"/>
                        </a:lnTo>
                        <a:lnTo>
                          <a:pt x="2280" y="633"/>
                        </a:lnTo>
                        <a:lnTo>
                          <a:pt x="2280" y="633"/>
                        </a:lnTo>
                        <a:lnTo>
                          <a:pt x="2305" y="646"/>
                        </a:lnTo>
                        <a:lnTo>
                          <a:pt x="2305" y="646"/>
                        </a:lnTo>
                        <a:lnTo>
                          <a:pt x="2348" y="662"/>
                        </a:lnTo>
                        <a:lnTo>
                          <a:pt x="2348" y="662"/>
                        </a:lnTo>
                        <a:lnTo>
                          <a:pt x="2365" y="656"/>
                        </a:lnTo>
                        <a:lnTo>
                          <a:pt x="2365" y="656"/>
                        </a:lnTo>
                        <a:lnTo>
                          <a:pt x="2378" y="642"/>
                        </a:lnTo>
                        <a:lnTo>
                          <a:pt x="2378" y="642"/>
                        </a:lnTo>
                        <a:lnTo>
                          <a:pt x="2405" y="685"/>
                        </a:lnTo>
                        <a:lnTo>
                          <a:pt x="2405" y="711"/>
                        </a:lnTo>
                        <a:lnTo>
                          <a:pt x="2384" y="729"/>
                        </a:lnTo>
                        <a:lnTo>
                          <a:pt x="2384" y="729"/>
                        </a:lnTo>
                        <a:lnTo>
                          <a:pt x="2343" y="764"/>
                        </a:lnTo>
                        <a:lnTo>
                          <a:pt x="2349" y="851"/>
                        </a:lnTo>
                        <a:lnTo>
                          <a:pt x="2390" y="869"/>
                        </a:lnTo>
                        <a:lnTo>
                          <a:pt x="2439" y="869"/>
                        </a:lnTo>
                        <a:lnTo>
                          <a:pt x="2439" y="869"/>
                        </a:lnTo>
                        <a:lnTo>
                          <a:pt x="2482" y="874"/>
                        </a:lnTo>
                        <a:lnTo>
                          <a:pt x="2541" y="934"/>
                        </a:lnTo>
                        <a:lnTo>
                          <a:pt x="2541" y="934"/>
                        </a:lnTo>
                        <a:lnTo>
                          <a:pt x="2603" y="1005"/>
                        </a:lnTo>
                        <a:lnTo>
                          <a:pt x="2642" y="1039"/>
                        </a:lnTo>
                        <a:lnTo>
                          <a:pt x="2642" y="1039"/>
                        </a:lnTo>
                        <a:lnTo>
                          <a:pt x="2698" y="1042"/>
                        </a:lnTo>
                        <a:lnTo>
                          <a:pt x="2698" y="1042"/>
                        </a:lnTo>
                        <a:lnTo>
                          <a:pt x="2721" y="1071"/>
                        </a:lnTo>
                        <a:lnTo>
                          <a:pt x="2721" y="1071"/>
                        </a:lnTo>
                        <a:lnTo>
                          <a:pt x="2668" y="1120"/>
                        </a:lnTo>
                        <a:lnTo>
                          <a:pt x="2658" y="1153"/>
                        </a:lnTo>
                        <a:lnTo>
                          <a:pt x="2570" y="1163"/>
                        </a:lnTo>
                        <a:lnTo>
                          <a:pt x="2539" y="1209"/>
                        </a:lnTo>
                        <a:lnTo>
                          <a:pt x="2524" y="1258"/>
                        </a:lnTo>
                        <a:lnTo>
                          <a:pt x="2505" y="1283"/>
                        </a:lnTo>
                        <a:lnTo>
                          <a:pt x="2472" y="1277"/>
                        </a:lnTo>
                        <a:lnTo>
                          <a:pt x="2401" y="1322"/>
                        </a:lnTo>
                        <a:lnTo>
                          <a:pt x="2384" y="1342"/>
                        </a:lnTo>
                        <a:lnTo>
                          <a:pt x="2369" y="1346"/>
                        </a:lnTo>
                        <a:lnTo>
                          <a:pt x="2354" y="1382"/>
                        </a:lnTo>
                        <a:lnTo>
                          <a:pt x="2328" y="1410"/>
                        </a:lnTo>
                        <a:lnTo>
                          <a:pt x="2253" y="1413"/>
                        </a:lnTo>
                        <a:lnTo>
                          <a:pt x="2183" y="1456"/>
                        </a:lnTo>
                        <a:lnTo>
                          <a:pt x="2143" y="1462"/>
                        </a:lnTo>
                        <a:lnTo>
                          <a:pt x="2134" y="1552"/>
                        </a:lnTo>
                        <a:lnTo>
                          <a:pt x="2058" y="1573"/>
                        </a:lnTo>
                        <a:lnTo>
                          <a:pt x="2013" y="1590"/>
                        </a:lnTo>
                        <a:lnTo>
                          <a:pt x="2011" y="1599"/>
                        </a:lnTo>
                        <a:lnTo>
                          <a:pt x="2011" y="1599"/>
                        </a:lnTo>
                        <a:lnTo>
                          <a:pt x="1977" y="1639"/>
                        </a:lnTo>
                        <a:lnTo>
                          <a:pt x="1960" y="1626"/>
                        </a:lnTo>
                        <a:lnTo>
                          <a:pt x="1963" y="1648"/>
                        </a:lnTo>
                        <a:lnTo>
                          <a:pt x="1941" y="1650"/>
                        </a:lnTo>
                        <a:lnTo>
                          <a:pt x="1923" y="1636"/>
                        </a:lnTo>
                        <a:lnTo>
                          <a:pt x="1911" y="1655"/>
                        </a:lnTo>
                        <a:lnTo>
                          <a:pt x="1902" y="1655"/>
                        </a:lnTo>
                        <a:lnTo>
                          <a:pt x="1895" y="1642"/>
                        </a:lnTo>
                        <a:lnTo>
                          <a:pt x="1879" y="1645"/>
                        </a:lnTo>
                        <a:lnTo>
                          <a:pt x="1879" y="1629"/>
                        </a:lnTo>
                        <a:lnTo>
                          <a:pt x="1856" y="1627"/>
                        </a:lnTo>
                        <a:lnTo>
                          <a:pt x="1859" y="1637"/>
                        </a:lnTo>
                        <a:lnTo>
                          <a:pt x="1846" y="1643"/>
                        </a:lnTo>
                        <a:lnTo>
                          <a:pt x="1833" y="1630"/>
                        </a:lnTo>
                        <a:lnTo>
                          <a:pt x="1829" y="1622"/>
                        </a:lnTo>
                        <a:lnTo>
                          <a:pt x="1846" y="1613"/>
                        </a:lnTo>
                        <a:lnTo>
                          <a:pt x="1861" y="1590"/>
                        </a:lnTo>
                        <a:lnTo>
                          <a:pt x="1849" y="1577"/>
                        </a:lnTo>
                        <a:lnTo>
                          <a:pt x="1849" y="1557"/>
                        </a:lnTo>
                        <a:lnTo>
                          <a:pt x="1833" y="1552"/>
                        </a:lnTo>
                        <a:lnTo>
                          <a:pt x="1838" y="1534"/>
                        </a:lnTo>
                        <a:lnTo>
                          <a:pt x="1807" y="1548"/>
                        </a:lnTo>
                        <a:lnTo>
                          <a:pt x="1817" y="1580"/>
                        </a:lnTo>
                        <a:lnTo>
                          <a:pt x="1796" y="1597"/>
                        </a:lnTo>
                        <a:lnTo>
                          <a:pt x="1790" y="1570"/>
                        </a:lnTo>
                        <a:lnTo>
                          <a:pt x="1757" y="1557"/>
                        </a:lnTo>
                        <a:lnTo>
                          <a:pt x="1754" y="1542"/>
                        </a:lnTo>
                        <a:lnTo>
                          <a:pt x="1763" y="1532"/>
                        </a:lnTo>
                        <a:lnTo>
                          <a:pt x="1730" y="1538"/>
                        </a:lnTo>
                        <a:lnTo>
                          <a:pt x="1722" y="1570"/>
                        </a:lnTo>
                        <a:lnTo>
                          <a:pt x="1711" y="1554"/>
                        </a:lnTo>
                        <a:lnTo>
                          <a:pt x="1695" y="1560"/>
                        </a:lnTo>
                        <a:lnTo>
                          <a:pt x="1709" y="1539"/>
                        </a:lnTo>
                        <a:lnTo>
                          <a:pt x="1698" y="1521"/>
                        </a:lnTo>
                        <a:lnTo>
                          <a:pt x="1701" y="1505"/>
                        </a:lnTo>
                        <a:lnTo>
                          <a:pt x="1691" y="1509"/>
                        </a:lnTo>
                        <a:lnTo>
                          <a:pt x="1673" y="1486"/>
                        </a:lnTo>
                        <a:lnTo>
                          <a:pt x="1669" y="1428"/>
                        </a:lnTo>
                        <a:lnTo>
                          <a:pt x="1699" y="1405"/>
                        </a:lnTo>
                        <a:lnTo>
                          <a:pt x="1725" y="1403"/>
                        </a:lnTo>
                        <a:lnTo>
                          <a:pt x="1741" y="1385"/>
                        </a:lnTo>
                        <a:lnTo>
                          <a:pt x="1718" y="1398"/>
                        </a:lnTo>
                        <a:lnTo>
                          <a:pt x="1665" y="1410"/>
                        </a:lnTo>
                        <a:lnTo>
                          <a:pt x="1626" y="1456"/>
                        </a:lnTo>
                        <a:lnTo>
                          <a:pt x="1634" y="1479"/>
                        </a:lnTo>
                        <a:lnTo>
                          <a:pt x="1650" y="1485"/>
                        </a:lnTo>
                        <a:lnTo>
                          <a:pt x="1639" y="1496"/>
                        </a:lnTo>
                        <a:lnTo>
                          <a:pt x="1644" y="1508"/>
                        </a:lnTo>
                        <a:lnTo>
                          <a:pt x="1656" y="1502"/>
                        </a:lnTo>
                        <a:lnTo>
                          <a:pt x="1665" y="1511"/>
                        </a:lnTo>
                        <a:lnTo>
                          <a:pt x="1682" y="1548"/>
                        </a:lnTo>
                        <a:lnTo>
                          <a:pt x="1676" y="1558"/>
                        </a:lnTo>
                        <a:lnTo>
                          <a:pt x="1657" y="1564"/>
                        </a:lnTo>
                        <a:lnTo>
                          <a:pt x="1643" y="1558"/>
                        </a:lnTo>
                        <a:lnTo>
                          <a:pt x="1640" y="1571"/>
                        </a:lnTo>
                        <a:lnTo>
                          <a:pt x="1659" y="1577"/>
                        </a:lnTo>
                        <a:lnTo>
                          <a:pt x="1673" y="1568"/>
                        </a:lnTo>
                        <a:lnTo>
                          <a:pt x="1686" y="1570"/>
                        </a:lnTo>
                        <a:lnTo>
                          <a:pt x="1681" y="1587"/>
                        </a:lnTo>
                        <a:lnTo>
                          <a:pt x="1688" y="1630"/>
                        </a:lnTo>
                        <a:lnTo>
                          <a:pt x="1731" y="1666"/>
                        </a:lnTo>
                        <a:lnTo>
                          <a:pt x="1731" y="1671"/>
                        </a:lnTo>
                        <a:lnTo>
                          <a:pt x="1691" y="1678"/>
                        </a:lnTo>
                        <a:lnTo>
                          <a:pt x="1705" y="1695"/>
                        </a:lnTo>
                        <a:lnTo>
                          <a:pt x="1730" y="1689"/>
                        </a:lnTo>
                        <a:lnTo>
                          <a:pt x="1744" y="1695"/>
                        </a:lnTo>
                        <a:lnTo>
                          <a:pt x="1744" y="1701"/>
                        </a:lnTo>
                        <a:lnTo>
                          <a:pt x="1693" y="1722"/>
                        </a:lnTo>
                        <a:lnTo>
                          <a:pt x="1637" y="1733"/>
                        </a:lnTo>
                        <a:lnTo>
                          <a:pt x="1647" y="1717"/>
                        </a:lnTo>
                        <a:lnTo>
                          <a:pt x="1663" y="1712"/>
                        </a:lnTo>
                        <a:lnTo>
                          <a:pt x="1669" y="1694"/>
                        </a:lnTo>
                        <a:lnTo>
                          <a:pt x="1663" y="1692"/>
                        </a:lnTo>
                        <a:lnTo>
                          <a:pt x="1656" y="1708"/>
                        </a:lnTo>
                        <a:lnTo>
                          <a:pt x="1650" y="1701"/>
                        </a:lnTo>
                        <a:lnTo>
                          <a:pt x="1620" y="1705"/>
                        </a:lnTo>
                        <a:lnTo>
                          <a:pt x="1632" y="1730"/>
                        </a:lnTo>
                        <a:lnTo>
                          <a:pt x="1623" y="1735"/>
                        </a:lnTo>
                        <a:lnTo>
                          <a:pt x="1608" y="1733"/>
                        </a:lnTo>
                        <a:lnTo>
                          <a:pt x="1585" y="1699"/>
                        </a:lnTo>
                        <a:lnTo>
                          <a:pt x="1626" y="1697"/>
                        </a:lnTo>
                        <a:lnTo>
                          <a:pt x="1620" y="1675"/>
                        </a:lnTo>
                        <a:lnTo>
                          <a:pt x="1637" y="1663"/>
                        </a:lnTo>
                        <a:lnTo>
                          <a:pt x="1655" y="1662"/>
                        </a:lnTo>
                        <a:lnTo>
                          <a:pt x="1655" y="1655"/>
                        </a:lnTo>
                        <a:lnTo>
                          <a:pt x="1585" y="1635"/>
                        </a:lnTo>
                        <a:lnTo>
                          <a:pt x="1597" y="1622"/>
                        </a:lnTo>
                        <a:lnTo>
                          <a:pt x="1590" y="1614"/>
                        </a:lnTo>
                        <a:lnTo>
                          <a:pt x="1581" y="1620"/>
                        </a:lnTo>
                        <a:lnTo>
                          <a:pt x="1580" y="1594"/>
                        </a:lnTo>
                        <a:lnTo>
                          <a:pt x="1561" y="1627"/>
                        </a:lnTo>
                        <a:lnTo>
                          <a:pt x="1552" y="1624"/>
                        </a:lnTo>
                        <a:lnTo>
                          <a:pt x="1534" y="1639"/>
                        </a:lnTo>
                        <a:lnTo>
                          <a:pt x="1522" y="1639"/>
                        </a:lnTo>
                        <a:lnTo>
                          <a:pt x="1506" y="1623"/>
                        </a:lnTo>
                        <a:lnTo>
                          <a:pt x="1489" y="1617"/>
                        </a:lnTo>
                        <a:lnTo>
                          <a:pt x="1490" y="1633"/>
                        </a:lnTo>
                        <a:lnTo>
                          <a:pt x="1472" y="1640"/>
                        </a:lnTo>
                        <a:lnTo>
                          <a:pt x="1446" y="1624"/>
                        </a:lnTo>
                        <a:lnTo>
                          <a:pt x="1431" y="1624"/>
                        </a:lnTo>
                        <a:lnTo>
                          <a:pt x="1427" y="1643"/>
                        </a:lnTo>
                        <a:lnTo>
                          <a:pt x="1480" y="1673"/>
                        </a:lnTo>
                        <a:lnTo>
                          <a:pt x="1480" y="1681"/>
                        </a:lnTo>
                        <a:lnTo>
                          <a:pt x="1473" y="1686"/>
                        </a:lnTo>
                        <a:lnTo>
                          <a:pt x="1461" y="1673"/>
                        </a:lnTo>
                        <a:lnTo>
                          <a:pt x="1453" y="1691"/>
                        </a:lnTo>
                        <a:lnTo>
                          <a:pt x="1415" y="1695"/>
                        </a:lnTo>
                        <a:lnTo>
                          <a:pt x="1392" y="1730"/>
                        </a:lnTo>
                        <a:lnTo>
                          <a:pt x="1371" y="1730"/>
                        </a:lnTo>
                        <a:lnTo>
                          <a:pt x="1372" y="1715"/>
                        </a:lnTo>
                        <a:lnTo>
                          <a:pt x="1365" y="1714"/>
                        </a:lnTo>
                        <a:lnTo>
                          <a:pt x="1345" y="1731"/>
                        </a:lnTo>
                        <a:lnTo>
                          <a:pt x="1317" y="1738"/>
                        </a:lnTo>
                        <a:lnTo>
                          <a:pt x="1316" y="1748"/>
                        </a:lnTo>
                        <a:lnTo>
                          <a:pt x="1303" y="1741"/>
                        </a:lnTo>
                        <a:lnTo>
                          <a:pt x="1314" y="1769"/>
                        </a:lnTo>
                        <a:lnTo>
                          <a:pt x="1300" y="1782"/>
                        </a:lnTo>
                        <a:lnTo>
                          <a:pt x="1293" y="1777"/>
                        </a:lnTo>
                        <a:lnTo>
                          <a:pt x="1296" y="1795"/>
                        </a:lnTo>
                        <a:lnTo>
                          <a:pt x="1276" y="1809"/>
                        </a:lnTo>
                        <a:lnTo>
                          <a:pt x="1276" y="1822"/>
                        </a:lnTo>
                        <a:lnTo>
                          <a:pt x="1290" y="1809"/>
                        </a:lnTo>
                        <a:lnTo>
                          <a:pt x="1325" y="1802"/>
                        </a:lnTo>
                        <a:lnTo>
                          <a:pt x="1326" y="1770"/>
                        </a:lnTo>
                        <a:lnTo>
                          <a:pt x="1353" y="1754"/>
                        </a:lnTo>
                        <a:lnTo>
                          <a:pt x="1427" y="1735"/>
                        </a:lnTo>
                        <a:lnTo>
                          <a:pt x="1417" y="1718"/>
                        </a:lnTo>
                        <a:lnTo>
                          <a:pt x="1423" y="1699"/>
                        </a:lnTo>
                        <a:lnTo>
                          <a:pt x="1437" y="1697"/>
                        </a:lnTo>
                        <a:lnTo>
                          <a:pt x="1444" y="1711"/>
                        </a:lnTo>
                        <a:lnTo>
                          <a:pt x="1460" y="1702"/>
                        </a:lnTo>
                        <a:lnTo>
                          <a:pt x="1461" y="1685"/>
                        </a:lnTo>
                        <a:lnTo>
                          <a:pt x="1485" y="1709"/>
                        </a:lnTo>
                        <a:lnTo>
                          <a:pt x="1477" y="1724"/>
                        </a:lnTo>
                        <a:lnTo>
                          <a:pt x="1483" y="1731"/>
                        </a:lnTo>
                        <a:lnTo>
                          <a:pt x="1479" y="1747"/>
                        </a:lnTo>
                        <a:lnTo>
                          <a:pt x="1454" y="1741"/>
                        </a:lnTo>
                        <a:lnTo>
                          <a:pt x="1447" y="1746"/>
                        </a:lnTo>
                        <a:lnTo>
                          <a:pt x="1460" y="1754"/>
                        </a:lnTo>
                        <a:lnTo>
                          <a:pt x="1483" y="1757"/>
                        </a:lnTo>
                        <a:lnTo>
                          <a:pt x="1490" y="1769"/>
                        </a:lnTo>
                        <a:lnTo>
                          <a:pt x="1483" y="1783"/>
                        </a:lnTo>
                        <a:lnTo>
                          <a:pt x="1516" y="1799"/>
                        </a:lnTo>
                        <a:lnTo>
                          <a:pt x="1518" y="1810"/>
                        </a:lnTo>
                        <a:lnTo>
                          <a:pt x="1502" y="1832"/>
                        </a:lnTo>
                        <a:lnTo>
                          <a:pt x="1495" y="1820"/>
                        </a:lnTo>
                        <a:lnTo>
                          <a:pt x="1486" y="1822"/>
                        </a:lnTo>
                        <a:lnTo>
                          <a:pt x="1489" y="1844"/>
                        </a:lnTo>
                        <a:lnTo>
                          <a:pt x="1476" y="1845"/>
                        </a:lnTo>
                        <a:lnTo>
                          <a:pt x="1476" y="1858"/>
                        </a:lnTo>
                        <a:lnTo>
                          <a:pt x="1453" y="1848"/>
                        </a:lnTo>
                        <a:lnTo>
                          <a:pt x="1459" y="1865"/>
                        </a:lnTo>
                        <a:lnTo>
                          <a:pt x="1451" y="1867"/>
                        </a:lnTo>
                        <a:lnTo>
                          <a:pt x="1412" y="1854"/>
                        </a:lnTo>
                        <a:lnTo>
                          <a:pt x="1358" y="1852"/>
                        </a:lnTo>
                        <a:lnTo>
                          <a:pt x="1359" y="1878"/>
                        </a:lnTo>
                        <a:lnTo>
                          <a:pt x="1374" y="1869"/>
                        </a:lnTo>
                        <a:lnTo>
                          <a:pt x="1394" y="1871"/>
                        </a:lnTo>
                        <a:lnTo>
                          <a:pt x="1415" y="1878"/>
                        </a:lnTo>
                        <a:lnTo>
                          <a:pt x="1420" y="1897"/>
                        </a:lnTo>
                        <a:lnTo>
                          <a:pt x="1401" y="1921"/>
                        </a:lnTo>
                        <a:lnTo>
                          <a:pt x="1385" y="1931"/>
                        </a:lnTo>
                        <a:lnTo>
                          <a:pt x="1395" y="1936"/>
                        </a:lnTo>
                        <a:lnTo>
                          <a:pt x="1397" y="1956"/>
                        </a:lnTo>
                        <a:lnTo>
                          <a:pt x="1388" y="1966"/>
                        </a:lnTo>
                        <a:lnTo>
                          <a:pt x="1405" y="1982"/>
                        </a:lnTo>
                        <a:lnTo>
                          <a:pt x="1394" y="1991"/>
                        </a:lnTo>
                        <a:lnTo>
                          <a:pt x="1395" y="2014"/>
                        </a:lnTo>
                        <a:lnTo>
                          <a:pt x="1375" y="2028"/>
                        </a:lnTo>
                        <a:lnTo>
                          <a:pt x="1389" y="2041"/>
                        </a:lnTo>
                        <a:lnTo>
                          <a:pt x="1378" y="2055"/>
                        </a:lnTo>
                        <a:lnTo>
                          <a:pt x="1385" y="2083"/>
                        </a:lnTo>
                        <a:lnTo>
                          <a:pt x="1382" y="2106"/>
                        </a:lnTo>
                        <a:lnTo>
                          <a:pt x="1398" y="2093"/>
                        </a:lnTo>
                        <a:lnTo>
                          <a:pt x="1402" y="2084"/>
                        </a:lnTo>
                        <a:lnTo>
                          <a:pt x="1397" y="2081"/>
                        </a:lnTo>
                        <a:lnTo>
                          <a:pt x="1398" y="2073"/>
                        </a:lnTo>
                        <a:lnTo>
                          <a:pt x="1424" y="2047"/>
                        </a:lnTo>
                        <a:lnTo>
                          <a:pt x="1423" y="2034"/>
                        </a:lnTo>
                        <a:lnTo>
                          <a:pt x="1411" y="2027"/>
                        </a:lnTo>
                        <a:lnTo>
                          <a:pt x="1414" y="2021"/>
                        </a:lnTo>
                        <a:lnTo>
                          <a:pt x="1436" y="2019"/>
                        </a:lnTo>
                        <a:lnTo>
                          <a:pt x="1447" y="2038"/>
                        </a:lnTo>
                        <a:lnTo>
                          <a:pt x="1446" y="2050"/>
                        </a:lnTo>
                        <a:lnTo>
                          <a:pt x="1454" y="2050"/>
                        </a:lnTo>
                        <a:lnTo>
                          <a:pt x="1456" y="2064"/>
                        </a:lnTo>
                        <a:lnTo>
                          <a:pt x="1470" y="2063"/>
                        </a:lnTo>
                        <a:lnTo>
                          <a:pt x="1473" y="2068"/>
                        </a:lnTo>
                        <a:lnTo>
                          <a:pt x="1459" y="2110"/>
                        </a:lnTo>
                        <a:lnTo>
                          <a:pt x="1447" y="2106"/>
                        </a:lnTo>
                        <a:lnTo>
                          <a:pt x="1440" y="2086"/>
                        </a:lnTo>
                        <a:lnTo>
                          <a:pt x="1434" y="2103"/>
                        </a:lnTo>
                        <a:lnTo>
                          <a:pt x="1440" y="2120"/>
                        </a:lnTo>
                        <a:lnTo>
                          <a:pt x="1425" y="2119"/>
                        </a:lnTo>
                        <a:lnTo>
                          <a:pt x="1436" y="2133"/>
                        </a:lnTo>
                        <a:lnTo>
                          <a:pt x="1434" y="2159"/>
                        </a:lnTo>
                        <a:lnTo>
                          <a:pt x="1404" y="2178"/>
                        </a:lnTo>
                        <a:lnTo>
                          <a:pt x="1389" y="2172"/>
                        </a:lnTo>
                        <a:lnTo>
                          <a:pt x="1363" y="2184"/>
                        </a:lnTo>
                        <a:lnTo>
                          <a:pt x="1412" y="2195"/>
                        </a:lnTo>
                        <a:lnTo>
                          <a:pt x="1417" y="2211"/>
                        </a:lnTo>
                        <a:lnTo>
                          <a:pt x="1412" y="2223"/>
                        </a:lnTo>
                        <a:lnTo>
                          <a:pt x="1417" y="2248"/>
                        </a:lnTo>
                        <a:lnTo>
                          <a:pt x="1400" y="2244"/>
                        </a:lnTo>
                        <a:lnTo>
                          <a:pt x="1398" y="2251"/>
                        </a:lnTo>
                        <a:lnTo>
                          <a:pt x="1412" y="2267"/>
                        </a:lnTo>
                        <a:lnTo>
                          <a:pt x="1402" y="2277"/>
                        </a:lnTo>
                        <a:lnTo>
                          <a:pt x="1379" y="2273"/>
                        </a:lnTo>
                        <a:lnTo>
                          <a:pt x="1407" y="2295"/>
                        </a:lnTo>
                        <a:lnTo>
                          <a:pt x="1388" y="2318"/>
                        </a:lnTo>
                        <a:lnTo>
                          <a:pt x="1385" y="2333"/>
                        </a:lnTo>
                        <a:lnTo>
                          <a:pt x="1355" y="2332"/>
                        </a:lnTo>
                        <a:lnTo>
                          <a:pt x="1351" y="2321"/>
                        </a:lnTo>
                        <a:lnTo>
                          <a:pt x="1340" y="2328"/>
                        </a:lnTo>
                        <a:lnTo>
                          <a:pt x="1339" y="2297"/>
                        </a:lnTo>
                        <a:lnTo>
                          <a:pt x="1336" y="2293"/>
                        </a:lnTo>
                        <a:lnTo>
                          <a:pt x="1325" y="2303"/>
                        </a:lnTo>
                        <a:lnTo>
                          <a:pt x="1320" y="2295"/>
                        </a:lnTo>
                        <a:lnTo>
                          <a:pt x="1330" y="2283"/>
                        </a:lnTo>
                        <a:lnTo>
                          <a:pt x="1314" y="2261"/>
                        </a:lnTo>
                        <a:lnTo>
                          <a:pt x="1303" y="2279"/>
                        </a:lnTo>
                        <a:lnTo>
                          <a:pt x="1300" y="2267"/>
                        </a:lnTo>
                        <a:lnTo>
                          <a:pt x="1283" y="2264"/>
                        </a:lnTo>
                        <a:lnTo>
                          <a:pt x="1297" y="2248"/>
                        </a:lnTo>
                        <a:lnTo>
                          <a:pt x="1310" y="2247"/>
                        </a:lnTo>
                        <a:lnTo>
                          <a:pt x="1303" y="2237"/>
                        </a:lnTo>
                        <a:lnTo>
                          <a:pt x="1309" y="2224"/>
                        </a:lnTo>
                        <a:lnTo>
                          <a:pt x="1255" y="2202"/>
                        </a:lnTo>
                        <a:lnTo>
                          <a:pt x="1237" y="2220"/>
                        </a:lnTo>
                        <a:lnTo>
                          <a:pt x="1227" y="2201"/>
                        </a:lnTo>
                        <a:lnTo>
                          <a:pt x="1227" y="2192"/>
                        </a:lnTo>
                        <a:lnTo>
                          <a:pt x="1232" y="2199"/>
                        </a:lnTo>
                        <a:lnTo>
                          <a:pt x="1242" y="2194"/>
                        </a:lnTo>
                        <a:lnTo>
                          <a:pt x="1238" y="2168"/>
                        </a:lnTo>
                        <a:lnTo>
                          <a:pt x="1247" y="2169"/>
                        </a:lnTo>
                        <a:lnTo>
                          <a:pt x="1250" y="2188"/>
                        </a:lnTo>
                        <a:lnTo>
                          <a:pt x="1260" y="2182"/>
                        </a:lnTo>
                        <a:lnTo>
                          <a:pt x="1257" y="2169"/>
                        </a:lnTo>
                        <a:lnTo>
                          <a:pt x="1267" y="2166"/>
                        </a:lnTo>
                        <a:lnTo>
                          <a:pt x="1276" y="2172"/>
                        </a:lnTo>
                        <a:lnTo>
                          <a:pt x="1273" y="2184"/>
                        </a:lnTo>
                        <a:lnTo>
                          <a:pt x="1287" y="2192"/>
                        </a:lnTo>
                        <a:lnTo>
                          <a:pt x="1297" y="2182"/>
                        </a:lnTo>
                        <a:lnTo>
                          <a:pt x="1320" y="2228"/>
                        </a:lnTo>
                        <a:lnTo>
                          <a:pt x="1317" y="2197"/>
                        </a:lnTo>
                        <a:lnTo>
                          <a:pt x="1335" y="2202"/>
                        </a:lnTo>
                        <a:lnTo>
                          <a:pt x="1352" y="2188"/>
                        </a:lnTo>
                        <a:lnTo>
                          <a:pt x="1343" y="2184"/>
                        </a:lnTo>
                        <a:lnTo>
                          <a:pt x="1332" y="2194"/>
                        </a:lnTo>
                        <a:lnTo>
                          <a:pt x="1327" y="2182"/>
                        </a:lnTo>
                        <a:lnTo>
                          <a:pt x="1317" y="2184"/>
                        </a:lnTo>
                        <a:lnTo>
                          <a:pt x="1325" y="2168"/>
                        </a:lnTo>
                        <a:lnTo>
                          <a:pt x="1302" y="2169"/>
                        </a:lnTo>
                        <a:lnTo>
                          <a:pt x="1307" y="2162"/>
                        </a:lnTo>
                        <a:lnTo>
                          <a:pt x="1294" y="2149"/>
                        </a:lnTo>
                        <a:lnTo>
                          <a:pt x="1309" y="2148"/>
                        </a:lnTo>
                        <a:lnTo>
                          <a:pt x="1326" y="2125"/>
                        </a:lnTo>
                        <a:lnTo>
                          <a:pt x="1366" y="2133"/>
                        </a:lnTo>
                        <a:lnTo>
                          <a:pt x="1378" y="2127"/>
                        </a:lnTo>
                        <a:lnTo>
                          <a:pt x="1372" y="2116"/>
                        </a:lnTo>
                        <a:lnTo>
                          <a:pt x="1322" y="2116"/>
                        </a:lnTo>
                        <a:lnTo>
                          <a:pt x="1313" y="2104"/>
                        </a:lnTo>
                        <a:lnTo>
                          <a:pt x="1319" y="2086"/>
                        </a:lnTo>
                        <a:lnTo>
                          <a:pt x="1312" y="2074"/>
                        </a:lnTo>
                        <a:lnTo>
                          <a:pt x="1307" y="2086"/>
                        </a:lnTo>
                        <a:lnTo>
                          <a:pt x="1293" y="2078"/>
                        </a:lnTo>
                        <a:lnTo>
                          <a:pt x="1304" y="2106"/>
                        </a:lnTo>
                        <a:lnTo>
                          <a:pt x="1297" y="2113"/>
                        </a:lnTo>
                        <a:lnTo>
                          <a:pt x="1270" y="2107"/>
                        </a:lnTo>
                        <a:lnTo>
                          <a:pt x="1261" y="2077"/>
                        </a:lnTo>
                        <a:lnTo>
                          <a:pt x="1257" y="2104"/>
                        </a:lnTo>
                        <a:lnTo>
                          <a:pt x="1245" y="2101"/>
                        </a:lnTo>
                        <a:lnTo>
                          <a:pt x="1245" y="2086"/>
                        </a:lnTo>
                        <a:lnTo>
                          <a:pt x="1232" y="2084"/>
                        </a:lnTo>
                        <a:lnTo>
                          <a:pt x="1238" y="2096"/>
                        </a:lnTo>
                        <a:lnTo>
                          <a:pt x="1222" y="2099"/>
                        </a:lnTo>
                        <a:lnTo>
                          <a:pt x="1222" y="2077"/>
                        </a:lnTo>
                        <a:lnTo>
                          <a:pt x="1202" y="2091"/>
                        </a:lnTo>
                        <a:lnTo>
                          <a:pt x="1191" y="2064"/>
                        </a:lnTo>
                        <a:lnTo>
                          <a:pt x="1170" y="2050"/>
                        </a:lnTo>
                        <a:lnTo>
                          <a:pt x="1170" y="2042"/>
                        </a:lnTo>
                        <a:lnTo>
                          <a:pt x="1195" y="2029"/>
                        </a:lnTo>
                        <a:lnTo>
                          <a:pt x="1240" y="2029"/>
                        </a:lnTo>
                        <a:lnTo>
                          <a:pt x="1254" y="2038"/>
                        </a:lnTo>
                        <a:lnTo>
                          <a:pt x="1268" y="2032"/>
                        </a:lnTo>
                        <a:lnTo>
                          <a:pt x="1263" y="2022"/>
                        </a:lnTo>
                        <a:lnTo>
                          <a:pt x="1268" y="2011"/>
                        </a:lnTo>
                        <a:lnTo>
                          <a:pt x="1255" y="2009"/>
                        </a:lnTo>
                        <a:lnTo>
                          <a:pt x="1253" y="2005"/>
                        </a:lnTo>
                        <a:lnTo>
                          <a:pt x="1260" y="2002"/>
                        </a:lnTo>
                        <a:lnTo>
                          <a:pt x="1248" y="1992"/>
                        </a:lnTo>
                        <a:lnTo>
                          <a:pt x="1253" y="1976"/>
                        </a:lnTo>
                        <a:lnTo>
                          <a:pt x="1244" y="1949"/>
                        </a:lnTo>
                        <a:lnTo>
                          <a:pt x="1235" y="1957"/>
                        </a:lnTo>
                        <a:lnTo>
                          <a:pt x="1225" y="1952"/>
                        </a:lnTo>
                        <a:lnTo>
                          <a:pt x="1229" y="1933"/>
                        </a:lnTo>
                        <a:lnTo>
                          <a:pt x="1222" y="1936"/>
                        </a:lnTo>
                        <a:lnTo>
                          <a:pt x="1205" y="1921"/>
                        </a:lnTo>
                        <a:lnTo>
                          <a:pt x="1208" y="1943"/>
                        </a:lnTo>
                        <a:lnTo>
                          <a:pt x="1202" y="1944"/>
                        </a:lnTo>
                        <a:lnTo>
                          <a:pt x="1211" y="1957"/>
                        </a:lnTo>
                        <a:lnTo>
                          <a:pt x="1204" y="1959"/>
                        </a:lnTo>
                        <a:lnTo>
                          <a:pt x="1199" y="1969"/>
                        </a:lnTo>
                        <a:lnTo>
                          <a:pt x="1175" y="1973"/>
                        </a:lnTo>
                        <a:lnTo>
                          <a:pt x="1182" y="2011"/>
                        </a:lnTo>
                        <a:lnTo>
                          <a:pt x="1157" y="2029"/>
                        </a:lnTo>
                        <a:lnTo>
                          <a:pt x="1144" y="2016"/>
                        </a:lnTo>
                        <a:lnTo>
                          <a:pt x="1144" y="2041"/>
                        </a:lnTo>
                        <a:lnTo>
                          <a:pt x="1134" y="2041"/>
                        </a:lnTo>
                        <a:lnTo>
                          <a:pt x="1134" y="2028"/>
                        </a:lnTo>
                        <a:lnTo>
                          <a:pt x="1117" y="2024"/>
                        </a:lnTo>
                        <a:lnTo>
                          <a:pt x="1121" y="2012"/>
                        </a:lnTo>
                        <a:lnTo>
                          <a:pt x="1110" y="2003"/>
                        </a:lnTo>
                        <a:lnTo>
                          <a:pt x="1123" y="1979"/>
                        </a:lnTo>
                        <a:lnTo>
                          <a:pt x="1117" y="1966"/>
                        </a:lnTo>
                        <a:lnTo>
                          <a:pt x="1106" y="1965"/>
                        </a:lnTo>
                        <a:lnTo>
                          <a:pt x="1100" y="1973"/>
                        </a:lnTo>
                        <a:lnTo>
                          <a:pt x="1088" y="1962"/>
                        </a:lnTo>
                        <a:lnTo>
                          <a:pt x="1082" y="1975"/>
                        </a:lnTo>
                        <a:lnTo>
                          <a:pt x="1082" y="1959"/>
                        </a:lnTo>
                        <a:lnTo>
                          <a:pt x="1072" y="1956"/>
                        </a:lnTo>
                        <a:lnTo>
                          <a:pt x="1052" y="1965"/>
                        </a:lnTo>
                        <a:lnTo>
                          <a:pt x="1042" y="1954"/>
                        </a:lnTo>
                        <a:lnTo>
                          <a:pt x="1035" y="1969"/>
                        </a:lnTo>
                        <a:lnTo>
                          <a:pt x="1025" y="1962"/>
                        </a:lnTo>
                        <a:lnTo>
                          <a:pt x="1022" y="1969"/>
                        </a:lnTo>
                        <a:lnTo>
                          <a:pt x="1016" y="1965"/>
                        </a:lnTo>
                        <a:lnTo>
                          <a:pt x="999" y="1972"/>
                        </a:lnTo>
                        <a:lnTo>
                          <a:pt x="1013" y="1995"/>
                        </a:lnTo>
                        <a:lnTo>
                          <a:pt x="1003" y="2018"/>
                        </a:lnTo>
                        <a:lnTo>
                          <a:pt x="1009" y="2061"/>
                        </a:lnTo>
                        <a:lnTo>
                          <a:pt x="976" y="2058"/>
                        </a:lnTo>
                        <a:lnTo>
                          <a:pt x="964" y="2034"/>
                        </a:lnTo>
                        <a:lnTo>
                          <a:pt x="960" y="2055"/>
                        </a:lnTo>
                        <a:lnTo>
                          <a:pt x="947" y="2055"/>
                        </a:lnTo>
                        <a:lnTo>
                          <a:pt x="934" y="2034"/>
                        </a:lnTo>
                        <a:lnTo>
                          <a:pt x="905" y="2044"/>
                        </a:lnTo>
                        <a:lnTo>
                          <a:pt x="889" y="2073"/>
                        </a:lnTo>
                        <a:lnTo>
                          <a:pt x="872" y="2038"/>
                        </a:lnTo>
                        <a:lnTo>
                          <a:pt x="853" y="2044"/>
                        </a:lnTo>
                        <a:lnTo>
                          <a:pt x="840" y="2025"/>
                        </a:lnTo>
                        <a:lnTo>
                          <a:pt x="850" y="2009"/>
                        </a:lnTo>
                        <a:lnTo>
                          <a:pt x="862" y="2006"/>
                        </a:lnTo>
                        <a:lnTo>
                          <a:pt x="866" y="2016"/>
                        </a:lnTo>
                        <a:lnTo>
                          <a:pt x="871" y="2002"/>
                        </a:lnTo>
                        <a:lnTo>
                          <a:pt x="796" y="1993"/>
                        </a:lnTo>
                        <a:lnTo>
                          <a:pt x="794" y="2001"/>
                        </a:lnTo>
                        <a:lnTo>
                          <a:pt x="757" y="1988"/>
                        </a:lnTo>
                        <a:lnTo>
                          <a:pt x="732" y="1966"/>
                        </a:lnTo>
                        <a:lnTo>
                          <a:pt x="731" y="1953"/>
                        </a:lnTo>
                        <a:lnTo>
                          <a:pt x="715" y="1929"/>
                        </a:lnTo>
                        <a:lnTo>
                          <a:pt x="748" y="1904"/>
                        </a:lnTo>
                        <a:lnTo>
                          <a:pt x="754" y="1887"/>
                        </a:lnTo>
                        <a:lnTo>
                          <a:pt x="741" y="1880"/>
                        </a:lnTo>
                        <a:lnTo>
                          <a:pt x="729" y="1849"/>
                        </a:lnTo>
                        <a:lnTo>
                          <a:pt x="748" y="1807"/>
                        </a:lnTo>
                        <a:lnTo>
                          <a:pt x="741" y="1793"/>
                        </a:lnTo>
                        <a:lnTo>
                          <a:pt x="728" y="1805"/>
                        </a:lnTo>
                        <a:lnTo>
                          <a:pt x="725" y="1796"/>
                        </a:lnTo>
                        <a:lnTo>
                          <a:pt x="735" y="1777"/>
                        </a:lnTo>
                        <a:lnTo>
                          <a:pt x="731" y="1756"/>
                        </a:lnTo>
                        <a:lnTo>
                          <a:pt x="748" y="1698"/>
                        </a:lnTo>
                        <a:lnTo>
                          <a:pt x="768" y="1679"/>
                        </a:lnTo>
                        <a:lnTo>
                          <a:pt x="757" y="1673"/>
                        </a:lnTo>
                        <a:lnTo>
                          <a:pt x="721" y="1701"/>
                        </a:lnTo>
                        <a:lnTo>
                          <a:pt x="725" y="1712"/>
                        </a:lnTo>
                        <a:lnTo>
                          <a:pt x="708" y="1728"/>
                        </a:lnTo>
                        <a:lnTo>
                          <a:pt x="715" y="1747"/>
                        </a:lnTo>
                        <a:lnTo>
                          <a:pt x="709" y="1774"/>
                        </a:lnTo>
                        <a:lnTo>
                          <a:pt x="699" y="1786"/>
                        </a:lnTo>
                        <a:lnTo>
                          <a:pt x="680" y="1780"/>
                        </a:lnTo>
                        <a:lnTo>
                          <a:pt x="675" y="1771"/>
                        </a:lnTo>
                        <a:lnTo>
                          <a:pt x="696" y="1760"/>
                        </a:lnTo>
                        <a:lnTo>
                          <a:pt x="692" y="1748"/>
                        </a:lnTo>
                        <a:lnTo>
                          <a:pt x="690" y="1756"/>
                        </a:lnTo>
                        <a:lnTo>
                          <a:pt x="677" y="1763"/>
                        </a:lnTo>
                        <a:lnTo>
                          <a:pt x="672" y="1753"/>
                        </a:lnTo>
                        <a:lnTo>
                          <a:pt x="641" y="1747"/>
                        </a:lnTo>
                        <a:lnTo>
                          <a:pt x="633" y="1769"/>
                        </a:lnTo>
                        <a:lnTo>
                          <a:pt x="626" y="1771"/>
                        </a:lnTo>
                        <a:lnTo>
                          <a:pt x="624" y="1776"/>
                        </a:lnTo>
                        <a:lnTo>
                          <a:pt x="640" y="1776"/>
                        </a:lnTo>
                        <a:lnTo>
                          <a:pt x="644" y="1761"/>
                        </a:lnTo>
                        <a:lnTo>
                          <a:pt x="660" y="1764"/>
                        </a:lnTo>
                        <a:lnTo>
                          <a:pt x="657" y="1777"/>
                        </a:lnTo>
                        <a:lnTo>
                          <a:pt x="680" y="1796"/>
                        </a:lnTo>
                        <a:lnTo>
                          <a:pt x="677" y="1815"/>
                        </a:lnTo>
                        <a:lnTo>
                          <a:pt x="698" y="1819"/>
                        </a:lnTo>
                        <a:lnTo>
                          <a:pt x="690" y="1859"/>
                        </a:lnTo>
                        <a:lnTo>
                          <a:pt x="677" y="1852"/>
                        </a:lnTo>
                        <a:lnTo>
                          <a:pt x="679" y="1880"/>
                        </a:lnTo>
                        <a:lnTo>
                          <a:pt x="672" y="1877"/>
                        </a:lnTo>
                        <a:lnTo>
                          <a:pt x="675" y="1867"/>
                        </a:lnTo>
                        <a:lnTo>
                          <a:pt x="662" y="1851"/>
                        </a:lnTo>
                        <a:lnTo>
                          <a:pt x="653" y="1854"/>
                        </a:lnTo>
                        <a:lnTo>
                          <a:pt x="656" y="1875"/>
                        </a:lnTo>
                        <a:lnTo>
                          <a:pt x="649" y="1864"/>
                        </a:lnTo>
                        <a:lnTo>
                          <a:pt x="641" y="1868"/>
                        </a:lnTo>
                        <a:lnTo>
                          <a:pt x="650" y="1881"/>
                        </a:lnTo>
                        <a:lnTo>
                          <a:pt x="636" y="1890"/>
                        </a:lnTo>
                        <a:lnTo>
                          <a:pt x="616" y="1851"/>
                        </a:lnTo>
                        <a:lnTo>
                          <a:pt x="601" y="1854"/>
                        </a:lnTo>
                        <a:lnTo>
                          <a:pt x="592" y="1875"/>
                        </a:lnTo>
                        <a:lnTo>
                          <a:pt x="584" y="1871"/>
                        </a:lnTo>
                        <a:lnTo>
                          <a:pt x="575" y="1877"/>
                        </a:lnTo>
                        <a:lnTo>
                          <a:pt x="585" y="1893"/>
                        </a:lnTo>
                        <a:lnTo>
                          <a:pt x="558" y="1882"/>
                        </a:lnTo>
                        <a:lnTo>
                          <a:pt x="564" y="1867"/>
                        </a:lnTo>
                        <a:lnTo>
                          <a:pt x="554" y="1871"/>
                        </a:lnTo>
                        <a:lnTo>
                          <a:pt x="549" y="1859"/>
                        </a:lnTo>
                        <a:lnTo>
                          <a:pt x="555" y="1851"/>
                        </a:lnTo>
                        <a:lnTo>
                          <a:pt x="562" y="1855"/>
                        </a:lnTo>
                        <a:lnTo>
                          <a:pt x="564" y="1833"/>
                        </a:lnTo>
                        <a:lnTo>
                          <a:pt x="551" y="1831"/>
                        </a:lnTo>
                        <a:lnTo>
                          <a:pt x="536" y="1807"/>
                        </a:lnTo>
                        <a:lnTo>
                          <a:pt x="528" y="1820"/>
                        </a:lnTo>
                        <a:lnTo>
                          <a:pt x="533" y="1833"/>
                        </a:lnTo>
                        <a:lnTo>
                          <a:pt x="522" y="1858"/>
                        </a:lnTo>
                        <a:lnTo>
                          <a:pt x="525" y="1877"/>
                        </a:lnTo>
                        <a:lnTo>
                          <a:pt x="509" y="1877"/>
                        </a:lnTo>
                        <a:lnTo>
                          <a:pt x="516" y="1898"/>
                        </a:lnTo>
                        <a:lnTo>
                          <a:pt x="497" y="1901"/>
                        </a:lnTo>
                        <a:lnTo>
                          <a:pt x="489" y="1918"/>
                        </a:lnTo>
                        <a:lnTo>
                          <a:pt x="492" y="1926"/>
                        </a:lnTo>
                        <a:lnTo>
                          <a:pt x="479" y="1936"/>
                        </a:lnTo>
                        <a:lnTo>
                          <a:pt x="466" y="1936"/>
                        </a:lnTo>
                        <a:lnTo>
                          <a:pt x="458" y="1949"/>
                        </a:lnTo>
                        <a:lnTo>
                          <a:pt x="432" y="1953"/>
                        </a:lnTo>
                        <a:lnTo>
                          <a:pt x="425" y="1944"/>
                        </a:lnTo>
                        <a:lnTo>
                          <a:pt x="407" y="1953"/>
                        </a:lnTo>
                        <a:lnTo>
                          <a:pt x="402" y="1926"/>
                        </a:lnTo>
                        <a:lnTo>
                          <a:pt x="395" y="1920"/>
                        </a:lnTo>
                        <a:lnTo>
                          <a:pt x="392" y="1931"/>
                        </a:lnTo>
                        <a:lnTo>
                          <a:pt x="382" y="1917"/>
                        </a:lnTo>
                        <a:lnTo>
                          <a:pt x="373" y="1954"/>
                        </a:lnTo>
                        <a:lnTo>
                          <a:pt x="365" y="1960"/>
                        </a:lnTo>
                        <a:lnTo>
                          <a:pt x="356" y="1947"/>
                        </a:lnTo>
                        <a:lnTo>
                          <a:pt x="343" y="1950"/>
                        </a:lnTo>
                        <a:lnTo>
                          <a:pt x="342" y="1942"/>
                        </a:lnTo>
                        <a:lnTo>
                          <a:pt x="329" y="1936"/>
                        </a:lnTo>
                        <a:lnTo>
                          <a:pt x="330" y="1882"/>
                        </a:lnTo>
                        <a:lnTo>
                          <a:pt x="301" y="1809"/>
                        </a:lnTo>
                        <a:lnTo>
                          <a:pt x="301" y="1809"/>
                        </a:lnTo>
                        <a:lnTo>
                          <a:pt x="270" y="1786"/>
                        </a:lnTo>
                        <a:lnTo>
                          <a:pt x="270" y="1786"/>
                        </a:lnTo>
                        <a:lnTo>
                          <a:pt x="248" y="1751"/>
                        </a:lnTo>
                        <a:lnTo>
                          <a:pt x="219" y="1740"/>
                        </a:lnTo>
                        <a:lnTo>
                          <a:pt x="206" y="1717"/>
                        </a:lnTo>
                        <a:lnTo>
                          <a:pt x="206" y="1717"/>
                        </a:lnTo>
                        <a:lnTo>
                          <a:pt x="186" y="1698"/>
                        </a:lnTo>
                        <a:lnTo>
                          <a:pt x="186" y="1698"/>
                        </a:lnTo>
                        <a:lnTo>
                          <a:pt x="183" y="1646"/>
                        </a:lnTo>
                        <a:lnTo>
                          <a:pt x="128" y="1581"/>
                        </a:lnTo>
                        <a:lnTo>
                          <a:pt x="88" y="1561"/>
                        </a:lnTo>
                        <a:lnTo>
                          <a:pt x="65" y="1529"/>
                        </a:lnTo>
                        <a:lnTo>
                          <a:pt x="49" y="1364"/>
                        </a:lnTo>
                        <a:lnTo>
                          <a:pt x="0" y="1310"/>
                        </a:lnTo>
                        <a:lnTo>
                          <a:pt x="2" y="1283"/>
                        </a:lnTo>
                        <a:lnTo>
                          <a:pt x="15" y="1270"/>
                        </a:lnTo>
                        <a:lnTo>
                          <a:pt x="15" y="1270"/>
                        </a:lnTo>
                        <a:lnTo>
                          <a:pt x="19" y="1266"/>
                        </a:lnTo>
                        <a:lnTo>
                          <a:pt x="19" y="1266"/>
                        </a:lnTo>
                        <a:lnTo>
                          <a:pt x="59" y="1225"/>
                        </a:lnTo>
                        <a:lnTo>
                          <a:pt x="49" y="1173"/>
                        </a:lnTo>
                        <a:lnTo>
                          <a:pt x="55" y="1152"/>
                        </a:lnTo>
                        <a:lnTo>
                          <a:pt x="69" y="1117"/>
                        </a:lnTo>
                        <a:lnTo>
                          <a:pt x="137" y="1052"/>
                        </a:lnTo>
                        <a:lnTo>
                          <a:pt x="147" y="990"/>
                        </a:lnTo>
                        <a:lnTo>
                          <a:pt x="147" y="990"/>
                        </a:lnTo>
                        <a:lnTo>
                          <a:pt x="144" y="980"/>
                        </a:lnTo>
                        <a:lnTo>
                          <a:pt x="144" y="980"/>
                        </a:lnTo>
                        <a:lnTo>
                          <a:pt x="115" y="973"/>
                        </a:lnTo>
                        <a:lnTo>
                          <a:pt x="115" y="973"/>
                        </a:lnTo>
                        <a:lnTo>
                          <a:pt x="102" y="938"/>
                        </a:lnTo>
                        <a:lnTo>
                          <a:pt x="102" y="938"/>
                        </a:lnTo>
                        <a:lnTo>
                          <a:pt x="115" y="878"/>
                        </a:lnTo>
                        <a:lnTo>
                          <a:pt x="115" y="878"/>
                        </a:lnTo>
                        <a:lnTo>
                          <a:pt x="92" y="838"/>
                        </a:lnTo>
                        <a:lnTo>
                          <a:pt x="92" y="838"/>
                        </a:lnTo>
                        <a:lnTo>
                          <a:pt x="84" y="819"/>
                        </a:lnTo>
                        <a:lnTo>
                          <a:pt x="85" y="786"/>
                        </a:lnTo>
                        <a:lnTo>
                          <a:pt x="85" y="786"/>
                        </a:lnTo>
                        <a:lnTo>
                          <a:pt x="72" y="773"/>
                        </a:lnTo>
                        <a:lnTo>
                          <a:pt x="35" y="760"/>
                        </a:lnTo>
                        <a:lnTo>
                          <a:pt x="35" y="760"/>
                        </a:lnTo>
                        <a:lnTo>
                          <a:pt x="32" y="719"/>
                        </a:lnTo>
                        <a:lnTo>
                          <a:pt x="32" y="719"/>
                        </a:lnTo>
                        <a:lnTo>
                          <a:pt x="61" y="660"/>
                        </a:lnTo>
                        <a:lnTo>
                          <a:pt x="61" y="660"/>
                        </a:lnTo>
                        <a:lnTo>
                          <a:pt x="75" y="575"/>
                        </a:lnTo>
                        <a:lnTo>
                          <a:pt x="75" y="575"/>
                        </a:lnTo>
                        <a:lnTo>
                          <a:pt x="108" y="486"/>
                        </a:lnTo>
                        <a:lnTo>
                          <a:pt x="126" y="460"/>
                        </a:lnTo>
                        <a:lnTo>
                          <a:pt x="126" y="460"/>
                        </a:lnTo>
                        <a:lnTo>
                          <a:pt x="141" y="446"/>
                        </a:lnTo>
                        <a:lnTo>
                          <a:pt x="144" y="411"/>
                        </a:lnTo>
                        <a:lnTo>
                          <a:pt x="144" y="411"/>
                        </a:lnTo>
                        <a:lnTo>
                          <a:pt x="159" y="325"/>
                        </a:lnTo>
                        <a:lnTo>
                          <a:pt x="189" y="303"/>
                        </a:lnTo>
                        <a:lnTo>
                          <a:pt x="248" y="240"/>
                        </a:lnTo>
                        <a:lnTo>
                          <a:pt x="262" y="198"/>
                        </a:lnTo>
                        <a:lnTo>
                          <a:pt x="262" y="198"/>
                        </a:lnTo>
                        <a:lnTo>
                          <a:pt x="274" y="176"/>
                        </a:lnTo>
                        <a:lnTo>
                          <a:pt x="274" y="176"/>
                        </a:lnTo>
                        <a:lnTo>
                          <a:pt x="277" y="166"/>
                        </a:lnTo>
                        <a:lnTo>
                          <a:pt x="277" y="166"/>
                        </a:lnTo>
                        <a:lnTo>
                          <a:pt x="281" y="154"/>
                        </a:lnTo>
                        <a:lnTo>
                          <a:pt x="288" y="157"/>
                        </a:lnTo>
                        <a:lnTo>
                          <a:pt x="288" y="157"/>
                        </a:lnTo>
                        <a:lnTo>
                          <a:pt x="301" y="166"/>
                        </a:lnTo>
                        <a:lnTo>
                          <a:pt x="301" y="166"/>
                        </a:lnTo>
                        <a:lnTo>
                          <a:pt x="326" y="165"/>
                        </a:lnTo>
                        <a:lnTo>
                          <a:pt x="326" y="165"/>
                        </a:lnTo>
                        <a:lnTo>
                          <a:pt x="358" y="144"/>
                        </a:lnTo>
                        <a:lnTo>
                          <a:pt x="358" y="144"/>
                        </a:lnTo>
                        <a:lnTo>
                          <a:pt x="385" y="144"/>
                        </a:lnTo>
                        <a:lnTo>
                          <a:pt x="417" y="114"/>
                        </a:lnTo>
                        <a:lnTo>
                          <a:pt x="440" y="110"/>
                        </a:lnTo>
                        <a:lnTo>
                          <a:pt x="450" y="75"/>
                        </a:lnTo>
                        <a:lnTo>
                          <a:pt x="477" y="28"/>
                        </a:lnTo>
                        <a:lnTo>
                          <a:pt x="519" y="0"/>
                        </a:lnTo>
                        <a:lnTo>
                          <a:pt x="520" y="35"/>
                        </a:lnTo>
                        <a:lnTo>
                          <a:pt x="530" y="51"/>
                        </a:lnTo>
                        <a:close/>
                        <a:moveTo>
                          <a:pt x="2075" y="1704"/>
                        </a:moveTo>
                        <a:lnTo>
                          <a:pt x="2083" y="1705"/>
                        </a:lnTo>
                        <a:lnTo>
                          <a:pt x="2085" y="1730"/>
                        </a:lnTo>
                        <a:lnTo>
                          <a:pt x="2103" y="1724"/>
                        </a:lnTo>
                        <a:lnTo>
                          <a:pt x="2111" y="1756"/>
                        </a:lnTo>
                        <a:lnTo>
                          <a:pt x="2083" y="1818"/>
                        </a:lnTo>
                        <a:lnTo>
                          <a:pt x="2094" y="1832"/>
                        </a:lnTo>
                        <a:lnTo>
                          <a:pt x="2084" y="1858"/>
                        </a:lnTo>
                        <a:lnTo>
                          <a:pt x="2071" y="1865"/>
                        </a:lnTo>
                        <a:lnTo>
                          <a:pt x="2075" y="1854"/>
                        </a:lnTo>
                        <a:lnTo>
                          <a:pt x="2061" y="1854"/>
                        </a:lnTo>
                        <a:lnTo>
                          <a:pt x="2061" y="1841"/>
                        </a:lnTo>
                        <a:lnTo>
                          <a:pt x="2055" y="1836"/>
                        </a:lnTo>
                        <a:lnTo>
                          <a:pt x="2058" y="1822"/>
                        </a:lnTo>
                        <a:lnTo>
                          <a:pt x="2070" y="1815"/>
                        </a:lnTo>
                        <a:lnTo>
                          <a:pt x="2034" y="1799"/>
                        </a:lnTo>
                        <a:lnTo>
                          <a:pt x="2032" y="1792"/>
                        </a:lnTo>
                        <a:lnTo>
                          <a:pt x="2044" y="1793"/>
                        </a:lnTo>
                        <a:lnTo>
                          <a:pt x="2051" y="1784"/>
                        </a:lnTo>
                        <a:lnTo>
                          <a:pt x="2036" y="1774"/>
                        </a:lnTo>
                        <a:lnTo>
                          <a:pt x="2045" y="1770"/>
                        </a:lnTo>
                        <a:lnTo>
                          <a:pt x="2044" y="1758"/>
                        </a:lnTo>
                        <a:lnTo>
                          <a:pt x="2034" y="1746"/>
                        </a:lnTo>
                        <a:lnTo>
                          <a:pt x="2021" y="1743"/>
                        </a:lnTo>
                        <a:lnTo>
                          <a:pt x="2018" y="1731"/>
                        </a:lnTo>
                        <a:lnTo>
                          <a:pt x="2034" y="1725"/>
                        </a:lnTo>
                        <a:lnTo>
                          <a:pt x="2034" y="1718"/>
                        </a:lnTo>
                        <a:lnTo>
                          <a:pt x="2062" y="1717"/>
                        </a:lnTo>
                        <a:lnTo>
                          <a:pt x="2065" y="1705"/>
                        </a:lnTo>
                        <a:lnTo>
                          <a:pt x="2075" y="1704"/>
                        </a:lnTo>
                        <a:close/>
                        <a:moveTo>
                          <a:pt x="1819" y="1757"/>
                        </a:moveTo>
                        <a:lnTo>
                          <a:pt x="1832" y="1763"/>
                        </a:lnTo>
                        <a:lnTo>
                          <a:pt x="1840" y="1779"/>
                        </a:lnTo>
                        <a:lnTo>
                          <a:pt x="1853" y="1777"/>
                        </a:lnTo>
                        <a:lnTo>
                          <a:pt x="1852" y="1767"/>
                        </a:lnTo>
                        <a:lnTo>
                          <a:pt x="1862" y="1776"/>
                        </a:lnTo>
                        <a:lnTo>
                          <a:pt x="1877" y="1776"/>
                        </a:lnTo>
                        <a:lnTo>
                          <a:pt x="1892" y="1803"/>
                        </a:lnTo>
                        <a:lnTo>
                          <a:pt x="1877" y="1832"/>
                        </a:lnTo>
                        <a:lnTo>
                          <a:pt x="1866" y="1825"/>
                        </a:lnTo>
                        <a:lnTo>
                          <a:pt x="1858" y="1831"/>
                        </a:lnTo>
                        <a:lnTo>
                          <a:pt x="1856" y="1838"/>
                        </a:lnTo>
                        <a:lnTo>
                          <a:pt x="1865" y="1841"/>
                        </a:lnTo>
                        <a:lnTo>
                          <a:pt x="1866" y="1849"/>
                        </a:lnTo>
                        <a:lnTo>
                          <a:pt x="1842" y="1851"/>
                        </a:lnTo>
                        <a:lnTo>
                          <a:pt x="1845" y="1861"/>
                        </a:lnTo>
                        <a:lnTo>
                          <a:pt x="1856" y="1859"/>
                        </a:lnTo>
                        <a:lnTo>
                          <a:pt x="1846" y="1881"/>
                        </a:lnTo>
                        <a:lnTo>
                          <a:pt x="1849" y="1900"/>
                        </a:lnTo>
                        <a:lnTo>
                          <a:pt x="1861" y="1900"/>
                        </a:lnTo>
                        <a:lnTo>
                          <a:pt x="1868" y="1916"/>
                        </a:lnTo>
                        <a:lnTo>
                          <a:pt x="1884" y="1917"/>
                        </a:lnTo>
                        <a:lnTo>
                          <a:pt x="1881" y="1931"/>
                        </a:lnTo>
                        <a:lnTo>
                          <a:pt x="1888" y="1946"/>
                        </a:lnTo>
                        <a:lnTo>
                          <a:pt x="1900" y="1949"/>
                        </a:lnTo>
                        <a:lnTo>
                          <a:pt x="1901" y="1969"/>
                        </a:lnTo>
                        <a:lnTo>
                          <a:pt x="1894" y="1973"/>
                        </a:lnTo>
                        <a:lnTo>
                          <a:pt x="1887" y="1967"/>
                        </a:lnTo>
                        <a:lnTo>
                          <a:pt x="1887" y="2006"/>
                        </a:lnTo>
                        <a:lnTo>
                          <a:pt x="1895" y="2021"/>
                        </a:lnTo>
                        <a:lnTo>
                          <a:pt x="1889" y="2029"/>
                        </a:lnTo>
                        <a:lnTo>
                          <a:pt x="1874" y="2024"/>
                        </a:lnTo>
                        <a:lnTo>
                          <a:pt x="1885" y="2048"/>
                        </a:lnTo>
                        <a:lnTo>
                          <a:pt x="1868" y="2051"/>
                        </a:lnTo>
                        <a:lnTo>
                          <a:pt x="1861" y="2064"/>
                        </a:lnTo>
                        <a:lnTo>
                          <a:pt x="1849" y="2068"/>
                        </a:lnTo>
                        <a:lnTo>
                          <a:pt x="1848" y="2087"/>
                        </a:lnTo>
                        <a:lnTo>
                          <a:pt x="1874" y="2093"/>
                        </a:lnTo>
                        <a:lnTo>
                          <a:pt x="1866" y="2104"/>
                        </a:lnTo>
                        <a:lnTo>
                          <a:pt x="1872" y="2109"/>
                        </a:lnTo>
                        <a:lnTo>
                          <a:pt x="1885" y="2083"/>
                        </a:lnTo>
                        <a:lnTo>
                          <a:pt x="1905" y="2068"/>
                        </a:lnTo>
                        <a:lnTo>
                          <a:pt x="1923" y="2078"/>
                        </a:lnTo>
                        <a:lnTo>
                          <a:pt x="1944" y="2060"/>
                        </a:lnTo>
                        <a:lnTo>
                          <a:pt x="1928" y="2081"/>
                        </a:lnTo>
                        <a:lnTo>
                          <a:pt x="1931" y="2090"/>
                        </a:lnTo>
                        <a:lnTo>
                          <a:pt x="1921" y="2091"/>
                        </a:lnTo>
                        <a:lnTo>
                          <a:pt x="1928" y="2114"/>
                        </a:lnTo>
                        <a:lnTo>
                          <a:pt x="1917" y="2127"/>
                        </a:lnTo>
                        <a:lnTo>
                          <a:pt x="1900" y="2117"/>
                        </a:lnTo>
                        <a:lnTo>
                          <a:pt x="1895" y="2122"/>
                        </a:lnTo>
                        <a:lnTo>
                          <a:pt x="1917" y="2165"/>
                        </a:lnTo>
                        <a:lnTo>
                          <a:pt x="1897" y="2169"/>
                        </a:lnTo>
                        <a:lnTo>
                          <a:pt x="1885" y="2152"/>
                        </a:lnTo>
                        <a:lnTo>
                          <a:pt x="1856" y="2171"/>
                        </a:lnTo>
                        <a:lnTo>
                          <a:pt x="1858" y="2186"/>
                        </a:lnTo>
                        <a:lnTo>
                          <a:pt x="1869" y="2197"/>
                        </a:lnTo>
                        <a:lnTo>
                          <a:pt x="1884" y="2178"/>
                        </a:lnTo>
                        <a:lnTo>
                          <a:pt x="1897" y="2188"/>
                        </a:lnTo>
                        <a:lnTo>
                          <a:pt x="1900" y="2198"/>
                        </a:lnTo>
                        <a:lnTo>
                          <a:pt x="1887" y="2208"/>
                        </a:lnTo>
                        <a:lnTo>
                          <a:pt x="1923" y="2269"/>
                        </a:lnTo>
                        <a:lnTo>
                          <a:pt x="1923" y="2282"/>
                        </a:lnTo>
                        <a:lnTo>
                          <a:pt x="1914" y="2283"/>
                        </a:lnTo>
                        <a:lnTo>
                          <a:pt x="1905" y="2270"/>
                        </a:lnTo>
                        <a:lnTo>
                          <a:pt x="1871" y="2267"/>
                        </a:lnTo>
                        <a:lnTo>
                          <a:pt x="1871" y="2259"/>
                        </a:lnTo>
                        <a:lnTo>
                          <a:pt x="1881" y="2253"/>
                        </a:lnTo>
                        <a:lnTo>
                          <a:pt x="1868" y="2228"/>
                        </a:lnTo>
                        <a:lnTo>
                          <a:pt x="1849" y="2240"/>
                        </a:lnTo>
                        <a:lnTo>
                          <a:pt x="1852" y="2261"/>
                        </a:lnTo>
                        <a:lnTo>
                          <a:pt x="1846" y="2261"/>
                        </a:lnTo>
                        <a:lnTo>
                          <a:pt x="1835" y="2259"/>
                        </a:lnTo>
                        <a:lnTo>
                          <a:pt x="1840" y="2250"/>
                        </a:lnTo>
                        <a:lnTo>
                          <a:pt x="1838" y="2237"/>
                        </a:lnTo>
                        <a:lnTo>
                          <a:pt x="1800" y="2228"/>
                        </a:lnTo>
                        <a:lnTo>
                          <a:pt x="1796" y="2270"/>
                        </a:lnTo>
                        <a:lnTo>
                          <a:pt x="1809" y="2284"/>
                        </a:lnTo>
                        <a:lnTo>
                          <a:pt x="1783" y="2308"/>
                        </a:lnTo>
                        <a:lnTo>
                          <a:pt x="1761" y="2300"/>
                        </a:lnTo>
                        <a:lnTo>
                          <a:pt x="1748" y="2332"/>
                        </a:lnTo>
                        <a:lnTo>
                          <a:pt x="1774" y="2375"/>
                        </a:lnTo>
                        <a:lnTo>
                          <a:pt x="1809" y="2370"/>
                        </a:lnTo>
                        <a:lnTo>
                          <a:pt x="1822" y="2378"/>
                        </a:lnTo>
                        <a:lnTo>
                          <a:pt x="1825" y="2385"/>
                        </a:lnTo>
                        <a:lnTo>
                          <a:pt x="1813" y="2388"/>
                        </a:lnTo>
                        <a:lnTo>
                          <a:pt x="1813" y="2403"/>
                        </a:lnTo>
                        <a:lnTo>
                          <a:pt x="1804" y="2388"/>
                        </a:lnTo>
                        <a:lnTo>
                          <a:pt x="1779" y="2380"/>
                        </a:lnTo>
                        <a:lnTo>
                          <a:pt x="1771" y="2391"/>
                        </a:lnTo>
                        <a:lnTo>
                          <a:pt x="1751" y="2387"/>
                        </a:lnTo>
                        <a:lnTo>
                          <a:pt x="1734" y="2397"/>
                        </a:lnTo>
                        <a:lnTo>
                          <a:pt x="1731" y="2385"/>
                        </a:lnTo>
                        <a:lnTo>
                          <a:pt x="1722" y="2398"/>
                        </a:lnTo>
                        <a:lnTo>
                          <a:pt x="1737" y="2420"/>
                        </a:lnTo>
                        <a:lnTo>
                          <a:pt x="1753" y="2424"/>
                        </a:lnTo>
                        <a:lnTo>
                          <a:pt x="1757" y="2434"/>
                        </a:lnTo>
                        <a:lnTo>
                          <a:pt x="1750" y="2442"/>
                        </a:lnTo>
                        <a:lnTo>
                          <a:pt x="1738" y="2442"/>
                        </a:lnTo>
                        <a:lnTo>
                          <a:pt x="1728" y="2433"/>
                        </a:lnTo>
                        <a:lnTo>
                          <a:pt x="1701" y="2459"/>
                        </a:lnTo>
                        <a:lnTo>
                          <a:pt x="1668" y="2442"/>
                        </a:lnTo>
                        <a:lnTo>
                          <a:pt x="1644" y="2456"/>
                        </a:lnTo>
                        <a:lnTo>
                          <a:pt x="1642" y="2446"/>
                        </a:lnTo>
                        <a:lnTo>
                          <a:pt x="1650" y="2429"/>
                        </a:lnTo>
                        <a:lnTo>
                          <a:pt x="1665" y="2427"/>
                        </a:lnTo>
                        <a:lnTo>
                          <a:pt x="1659" y="2414"/>
                        </a:lnTo>
                        <a:lnTo>
                          <a:pt x="1691" y="2406"/>
                        </a:lnTo>
                        <a:lnTo>
                          <a:pt x="1696" y="2397"/>
                        </a:lnTo>
                        <a:lnTo>
                          <a:pt x="1686" y="2384"/>
                        </a:lnTo>
                        <a:lnTo>
                          <a:pt x="1662" y="2385"/>
                        </a:lnTo>
                        <a:lnTo>
                          <a:pt x="1646" y="2377"/>
                        </a:lnTo>
                        <a:lnTo>
                          <a:pt x="1646" y="2354"/>
                        </a:lnTo>
                        <a:lnTo>
                          <a:pt x="1653" y="2345"/>
                        </a:lnTo>
                        <a:lnTo>
                          <a:pt x="1649" y="2333"/>
                        </a:lnTo>
                        <a:lnTo>
                          <a:pt x="1686" y="2331"/>
                        </a:lnTo>
                        <a:lnTo>
                          <a:pt x="1685" y="2322"/>
                        </a:lnTo>
                        <a:lnTo>
                          <a:pt x="1670" y="2316"/>
                        </a:lnTo>
                        <a:lnTo>
                          <a:pt x="1679" y="2300"/>
                        </a:lnTo>
                        <a:lnTo>
                          <a:pt x="1653" y="2306"/>
                        </a:lnTo>
                        <a:lnTo>
                          <a:pt x="1642" y="2300"/>
                        </a:lnTo>
                        <a:lnTo>
                          <a:pt x="1619" y="2325"/>
                        </a:lnTo>
                        <a:lnTo>
                          <a:pt x="1606" y="2322"/>
                        </a:lnTo>
                        <a:lnTo>
                          <a:pt x="1604" y="2306"/>
                        </a:lnTo>
                        <a:lnTo>
                          <a:pt x="1629" y="2280"/>
                        </a:lnTo>
                        <a:lnTo>
                          <a:pt x="1611" y="2277"/>
                        </a:lnTo>
                        <a:lnTo>
                          <a:pt x="1587" y="2306"/>
                        </a:lnTo>
                        <a:lnTo>
                          <a:pt x="1591" y="2286"/>
                        </a:lnTo>
                        <a:lnTo>
                          <a:pt x="1578" y="2280"/>
                        </a:lnTo>
                        <a:lnTo>
                          <a:pt x="1596" y="2277"/>
                        </a:lnTo>
                        <a:lnTo>
                          <a:pt x="1600" y="2267"/>
                        </a:lnTo>
                        <a:lnTo>
                          <a:pt x="1636" y="2267"/>
                        </a:lnTo>
                        <a:lnTo>
                          <a:pt x="1657" y="2259"/>
                        </a:lnTo>
                        <a:lnTo>
                          <a:pt x="1657" y="2217"/>
                        </a:lnTo>
                        <a:lnTo>
                          <a:pt x="1676" y="2202"/>
                        </a:lnTo>
                        <a:lnTo>
                          <a:pt x="1675" y="2188"/>
                        </a:lnTo>
                        <a:lnTo>
                          <a:pt x="1663" y="2192"/>
                        </a:lnTo>
                        <a:lnTo>
                          <a:pt x="1659" y="2176"/>
                        </a:lnTo>
                        <a:lnTo>
                          <a:pt x="1647" y="2172"/>
                        </a:lnTo>
                        <a:lnTo>
                          <a:pt x="1644" y="2163"/>
                        </a:lnTo>
                        <a:lnTo>
                          <a:pt x="1663" y="2169"/>
                        </a:lnTo>
                        <a:lnTo>
                          <a:pt x="1665" y="2158"/>
                        </a:lnTo>
                        <a:lnTo>
                          <a:pt x="1639" y="2142"/>
                        </a:lnTo>
                        <a:lnTo>
                          <a:pt x="1620" y="2166"/>
                        </a:lnTo>
                        <a:lnTo>
                          <a:pt x="1623" y="2186"/>
                        </a:lnTo>
                        <a:lnTo>
                          <a:pt x="1581" y="2182"/>
                        </a:lnTo>
                        <a:lnTo>
                          <a:pt x="1578" y="2195"/>
                        </a:lnTo>
                        <a:lnTo>
                          <a:pt x="1564" y="2186"/>
                        </a:lnTo>
                        <a:lnTo>
                          <a:pt x="1555" y="2198"/>
                        </a:lnTo>
                        <a:lnTo>
                          <a:pt x="1562" y="2211"/>
                        </a:lnTo>
                        <a:lnTo>
                          <a:pt x="1548" y="2207"/>
                        </a:lnTo>
                        <a:lnTo>
                          <a:pt x="1555" y="2223"/>
                        </a:lnTo>
                        <a:lnTo>
                          <a:pt x="1544" y="2237"/>
                        </a:lnTo>
                        <a:lnTo>
                          <a:pt x="1532" y="2237"/>
                        </a:lnTo>
                        <a:lnTo>
                          <a:pt x="1531" y="2218"/>
                        </a:lnTo>
                        <a:lnTo>
                          <a:pt x="1515" y="2205"/>
                        </a:lnTo>
                        <a:lnTo>
                          <a:pt x="1528" y="2191"/>
                        </a:lnTo>
                        <a:lnTo>
                          <a:pt x="1506" y="2188"/>
                        </a:lnTo>
                        <a:lnTo>
                          <a:pt x="1483" y="2171"/>
                        </a:lnTo>
                        <a:lnTo>
                          <a:pt x="1477" y="2155"/>
                        </a:lnTo>
                        <a:lnTo>
                          <a:pt x="1482" y="2149"/>
                        </a:lnTo>
                        <a:lnTo>
                          <a:pt x="1470" y="2142"/>
                        </a:lnTo>
                        <a:lnTo>
                          <a:pt x="1477" y="2136"/>
                        </a:lnTo>
                        <a:lnTo>
                          <a:pt x="1467" y="2104"/>
                        </a:lnTo>
                        <a:lnTo>
                          <a:pt x="1474" y="2081"/>
                        </a:lnTo>
                        <a:lnTo>
                          <a:pt x="1489" y="2071"/>
                        </a:lnTo>
                        <a:lnTo>
                          <a:pt x="1502" y="2047"/>
                        </a:lnTo>
                        <a:lnTo>
                          <a:pt x="1516" y="2047"/>
                        </a:lnTo>
                        <a:lnTo>
                          <a:pt x="1509" y="2034"/>
                        </a:lnTo>
                        <a:lnTo>
                          <a:pt x="1523" y="2040"/>
                        </a:lnTo>
                        <a:lnTo>
                          <a:pt x="1515" y="2025"/>
                        </a:lnTo>
                        <a:lnTo>
                          <a:pt x="1526" y="2032"/>
                        </a:lnTo>
                        <a:lnTo>
                          <a:pt x="1541" y="2029"/>
                        </a:lnTo>
                        <a:lnTo>
                          <a:pt x="1541" y="2018"/>
                        </a:lnTo>
                        <a:lnTo>
                          <a:pt x="1558" y="2001"/>
                        </a:lnTo>
                        <a:lnTo>
                          <a:pt x="1574" y="2005"/>
                        </a:lnTo>
                        <a:lnTo>
                          <a:pt x="1591" y="2019"/>
                        </a:lnTo>
                        <a:lnTo>
                          <a:pt x="1591" y="2029"/>
                        </a:lnTo>
                        <a:lnTo>
                          <a:pt x="1627" y="2051"/>
                        </a:lnTo>
                        <a:lnTo>
                          <a:pt x="1643" y="2048"/>
                        </a:lnTo>
                        <a:lnTo>
                          <a:pt x="1644" y="2041"/>
                        </a:lnTo>
                        <a:lnTo>
                          <a:pt x="1633" y="2032"/>
                        </a:lnTo>
                        <a:lnTo>
                          <a:pt x="1659" y="2018"/>
                        </a:lnTo>
                        <a:lnTo>
                          <a:pt x="1669" y="2032"/>
                        </a:lnTo>
                        <a:lnTo>
                          <a:pt x="1679" y="2028"/>
                        </a:lnTo>
                        <a:lnTo>
                          <a:pt x="1682" y="2041"/>
                        </a:lnTo>
                        <a:lnTo>
                          <a:pt x="1696" y="2034"/>
                        </a:lnTo>
                        <a:lnTo>
                          <a:pt x="1708" y="2060"/>
                        </a:lnTo>
                        <a:lnTo>
                          <a:pt x="1727" y="2065"/>
                        </a:lnTo>
                        <a:lnTo>
                          <a:pt x="1728" y="2052"/>
                        </a:lnTo>
                        <a:lnTo>
                          <a:pt x="1711" y="2025"/>
                        </a:lnTo>
                        <a:lnTo>
                          <a:pt x="1717" y="2014"/>
                        </a:lnTo>
                        <a:lnTo>
                          <a:pt x="1698" y="2019"/>
                        </a:lnTo>
                        <a:lnTo>
                          <a:pt x="1704" y="2001"/>
                        </a:lnTo>
                        <a:lnTo>
                          <a:pt x="1691" y="1999"/>
                        </a:lnTo>
                        <a:lnTo>
                          <a:pt x="1676" y="1965"/>
                        </a:lnTo>
                        <a:lnTo>
                          <a:pt x="1659" y="1960"/>
                        </a:lnTo>
                        <a:lnTo>
                          <a:pt x="1666" y="1940"/>
                        </a:lnTo>
                        <a:lnTo>
                          <a:pt x="1673" y="1949"/>
                        </a:lnTo>
                        <a:lnTo>
                          <a:pt x="1682" y="1937"/>
                        </a:lnTo>
                        <a:lnTo>
                          <a:pt x="1681" y="1913"/>
                        </a:lnTo>
                        <a:lnTo>
                          <a:pt x="1693" y="1904"/>
                        </a:lnTo>
                        <a:lnTo>
                          <a:pt x="1702" y="1910"/>
                        </a:lnTo>
                        <a:lnTo>
                          <a:pt x="1693" y="1929"/>
                        </a:lnTo>
                        <a:lnTo>
                          <a:pt x="1714" y="1917"/>
                        </a:lnTo>
                        <a:lnTo>
                          <a:pt x="1740" y="1923"/>
                        </a:lnTo>
                        <a:lnTo>
                          <a:pt x="1740" y="1911"/>
                        </a:lnTo>
                        <a:lnTo>
                          <a:pt x="1755" y="1927"/>
                        </a:lnTo>
                        <a:lnTo>
                          <a:pt x="1768" y="1930"/>
                        </a:lnTo>
                        <a:lnTo>
                          <a:pt x="1774" y="1924"/>
                        </a:lnTo>
                        <a:lnTo>
                          <a:pt x="1764" y="1920"/>
                        </a:lnTo>
                        <a:lnTo>
                          <a:pt x="1766" y="1900"/>
                        </a:lnTo>
                        <a:lnTo>
                          <a:pt x="1774" y="1884"/>
                        </a:lnTo>
                        <a:lnTo>
                          <a:pt x="1784" y="1880"/>
                        </a:lnTo>
                        <a:lnTo>
                          <a:pt x="1776" y="1878"/>
                        </a:lnTo>
                        <a:lnTo>
                          <a:pt x="1776" y="1867"/>
                        </a:lnTo>
                        <a:lnTo>
                          <a:pt x="1794" y="1862"/>
                        </a:lnTo>
                        <a:lnTo>
                          <a:pt x="1784" y="1848"/>
                        </a:lnTo>
                        <a:lnTo>
                          <a:pt x="1799" y="1854"/>
                        </a:lnTo>
                        <a:lnTo>
                          <a:pt x="1804" y="1845"/>
                        </a:lnTo>
                        <a:lnTo>
                          <a:pt x="1812" y="1864"/>
                        </a:lnTo>
                        <a:lnTo>
                          <a:pt x="1822" y="1864"/>
                        </a:lnTo>
                        <a:lnTo>
                          <a:pt x="1809" y="1841"/>
                        </a:lnTo>
                        <a:lnTo>
                          <a:pt x="1825" y="1838"/>
                        </a:lnTo>
                        <a:lnTo>
                          <a:pt x="1822" y="1828"/>
                        </a:lnTo>
                        <a:lnTo>
                          <a:pt x="1815" y="1835"/>
                        </a:lnTo>
                        <a:lnTo>
                          <a:pt x="1799" y="1829"/>
                        </a:lnTo>
                        <a:lnTo>
                          <a:pt x="1806" y="1799"/>
                        </a:lnTo>
                        <a:lnTo>
                          <a:pt x="1813" y="1799"/>
                        </a:lnTo>
                        <a:lnTo>
                          <a:pt x="1813" y="1776"/>
                        </a:lnTo>
                        <a:lnTo>
                          <a:pt x="1829" y="1773"/>
                        </a:lnTo>
                        <a:lnTo>
                          <a:pt x="1813" y="1763"/>
                        </a:lnTo>
                        <a:lnTo>
                          <a:pt x="1819" y="1757"/>
                        </a:lnTo>
                        <a:close/>
                        <a:moveTo>
                          <a:pt x="1768" y="1797"/>
                        </a:moveTo>
                        <a:lnTo>
                          <a:pt x="1777" y="1819"/>
                        </a:lnTo>
                        <a:lnTo>
                          <a:pt x="1764" y="1842"/>
                        </a:lnTo>
                        <a:lnTo>
                          <a:pt x="1764" y="1849"/>
                        </a:lnTo>
                        <a:lnTo>
                          <a:pt x="1774" y="1852"/>
                        </a:lnTo>
                        <a:lnTo>
                          <a:pt x="1763" y="1854"/>
                        </a:lnTo>
                        <a:lnTo>
                          <a:pt x="1761" y="1884"/>
                        </a:lnTo>
                        <a:lnTo>
                          <a:pt x="1731" y="1891"/>
                        </a:lnTo>
                        <a:lnTo>
                          <a:pt x="1735" y="1884"/>
                        </a:lnTo>
                        <a:lnTo>
                          <a:pt x="1722" y="1878"/>
                        </a:lnTo>
                        <a:lnTo>
                          <a:pt x="1715" y="1894"/>
                        </a:lnTo>
                        <a:lnTo>
                          <a:pt x="1701" y="1898"/>
                        </a:lnTo>
                        <a:lnTo>
                          <a:pt x="1705" y="1872"/>
                        </a:lnTo>
                        <a:lnTo>
                          <a:pt x="1712" y="1868"/>
                        </a:lnTo>
                        <a:lnTo>
                          <a:pt x="1717" y="1874"/>
                        </a:lnTo>
                        <a:lnTo>
                          <a:pt x="1730" y="1858"/>
                        </a:lnTo>
                        <a:lnTo>
                          <a:pt x="1728" y="1852"/>
                        </a:lnTo>
                        <a:lnTo>
                          <a:pt x="1711" y="1854"/>
                        </a:lnTo>
                        <a:lnTo>
                          <a:pt x="1714" y="1844"/>
                        </a:lnTo>
                        <a:lnTo>
                          <a:pt x="1741" y="1844"/>
                        </a:lnTo>
                        <a:lnTo>
                          <a:pt x="1737" y="1823"/>
                        </a:lnTo>
                        <a:lnTo>
                          <a:pt x="1748" y="1809"/>
                        </a:lnTo>
                        <a:lnTo>
                          <a:pt x="1758" y="1816"/>
                        </a:lnTo>
                        <a:lnTo>
                          <a:pt x="1768" y="1797"/>
                        </a:lnTo>
                        <a:close/>
                        <a:moveTo>
                          <a:pt x="484" y="1952"/>
                        </a:moveTo>
                        <a:lnTo>
                          <a:pt x="493" y="1962"/>
                        </a:lnTo>
                        <a:lnTo>
                          <a:pt x="510" y="1962"/>
                        </a:lnTo>
                        <a:lnTo>
                          <a:pt x="512" y="1969"/>
                        </a:lnTo>
                        <a:lnTo>
                          <a:pt x="519" y="1963"/>
                        </a:lnTo>
                        <a:lnTo>
                          <a:pt x="523" y="1975"/>
                        </a:lnTo>
                        <a:lnTo>
                          <a:pt x="526" y="1960"/>
                        </a:lnTo>
                        <a:lnTo>
                          <a:pt x="538" y="1966"/>
                        </a:lnTo>
                        <a:lnTo>
                          <a:pt x="530" y="1978"/>
                        </a:lnTo>
                        <a:lnTo>
                          <a:pt x="543" y="2016"/>
                        </a:lnTo>
                        <a:lnTo>
                          <a:pt x="535" y="2044"/>
                        </a:lnTo>
                        <a:lnTo>
                          <a:pt x="538" y="2067"/>
                        </a:lnTo>
                        <a:lnTo>
                          <a:pt x="528" y="2065"/>
                        </a:lnTo>
                        <a:lnTo>
                          <a:pt x="510" y="2083"/>
                        </a:lnTo>
                        <a:lnTo>
                          <a:pt x="497" y="2081"/>
                        </a:lnTo>
                        <a:lnTo>
                          <a:pt x="492" y="2109"/>
                        </a:lnTo>
                        <a:lnTo>
                          <a:pt x="510" y="2148"/>
                        </a:lnTo>
                        <a:lnTo>
                          <a:pt x="520" y="2156"/>
                        </a:lnTo>
                        <a:lnTo>
                          <a:pt x="510" y="2172"/>
                        </a:lnTo>
                        <a:lnTo>
                          <a:pt x="538" y="2192"/>
                        </a:lnTo>
                        <a:lnTo>
                          <a:pt x="549" y="2186"/>
                        </a:lnTo>
                        <a:lnTo>
                          <a:pt x="568" y="2198"/>
                        </a:lnTo>
                        <a:lnTo>
                          <a:pt x="571" y="2237"/>
                        </a:lnTo>
                        <a:lnTo>
                          <a:pt x="587" y="2244"/>
                        </a:lnTo>
                        <a:lnTo>
                          <a:pt x="601" y="2241"/>
                        </a:lnTo>
                        <a:lnTo>
                          <a:pt x="607" y="2235"/>
                        </a:lnTo>
                        <a:lnTo>
                          <a:pt x="595" y="2225"/>
                        </a:lnTo>
                        <a:lnTo>
                          <a:pt x="627" y="2214"/>
                        </a:lnTo>
                        <a:lnTo>
                          <a:pt x="626" y="2201"/>
                        </a:lnTo>
                        <a:lnTo>
                          <a:pt x="649" y="2189"/>
                        </a:lnTo>
                        <a:lnTo>
                          <a:pt x="696" y="2192"/>
                        </a:lnTo>
                        <a:lnTo>
                          <a:pt x="698" y="2186"/>
                        </a:lnTo>
                        <a:lnTo>
                          <a:pt x="715" y="2184"/>
                        </a:lnTo>
                        <a:lnTo>
                          <a:pt x="722" y="2198"/>
                        </a:lnTo>
                        <a:lnTo>
                          <a:pt x="741" y="2208"/>
                        </a:lnTo>
                        <a:lnTo>
                          <a:pt x="745" y="2202"/>
                        </a:lnTo>
                        <a:lnTo>
                          <a:pt x="767" y="2211"/>
                        </a:lnTo>
                        <a:lnTo>
                          <a:pt x="777" y="2228"/>
                        </a:lnTo>
                        <a:lnTo>
                          <a:pt x="768" y="2244"/>
                        </a:lnTo>
                        <a:lnTo>
                          <a:pt x="775" y="2253"/>
                        </a:lnTo>
                        <a:lnTo>
                          <a:pt x="767" y="2259"/>
                        </a:lnTo>
                        <a:lnTo>
                          <a:pt x="754" y="2253"/>
                        </a:lnTo>
                        <a:lnTo>
                          <a:pt x="752" y="2264"/>
                        </a:lnTo>
                        <a:lnTo>
                          <a:pt x="763" y="2270"/>
                        </a:lnTo>
                        <a:lnTo>
                          <a:pt x="750" y="2292"/>
                        </a:lnTo>
                        <a:lnTo>
                          <a:pt x="764" y="2355"/>
                        </a:lnTo>
                        <a:lnTo>
                          <a:pt x="760" y="2368"/>
                        </a:lnTo>
                        <a:lnTo>
                          <a:pt x="748" y="2372"/>
                        </a:lnTo>
                        <a:lnTo>
                          <a:pt x="726" y="2395"/>
                        </a:lnTo>
                        <a:lnTo>
                          <a:pt x="722" y="2410"/>
                        </a:lnTo>
                        <a:lnTo>
                          <a:pt x="767" y="2442"/>
                        </a:lnTo>
                        <a:lnTo>
                          <a:pt x="755" y="2436"/>
                        </a:lnTo>
                        <a:lnTo>
                          <a:pt x="755" y="2444"/>
                        </a:lnTo>
                        <a:lnTo>
                          <a:pt x="744" y="2446"/>
                        </a:lnTo>
                        <a:lnTo>
                          <a:pt x="737" y="2457"/>
                        </a:lnTo>
                        <a:lnTo>
                          <a:pt x="724" y="2455"/>
                        </a:lnTo>
                        <a:lnTo>
                          <a:pt x="726" y="2446"/>
                        </a:lnTo>
                        <a:lnTo>
                          <a:pt x="711" y="2446"/>
                        </a:lnTo>
                        <a:lnTo>
                          <a:pt x="706" y="2460"/>
                        </a:lnTo>
                        <a:lnTo>
                          <a:pt x="698" y="2457"/>
                        </a:lnTo>
                        <a:lnTo>
                          <a:pt x="709" y="2421"/>
                        </a:lnTo>
                        <a:lnTo>
                          <a:pt x="692" y="2411"/>
                        </a:lnTo>
                        <a:lnTo>
                          <a:pt x="677" y="2416"/>
                        </a:lnTo>
                        <a:lnTo>
                          <a:pt x="683" y="2429"/>
                        </a:lnTo>
                        <a:lnTo>
                          <a:pt x="679" y="2436"/>
                        </a:lnTo>
                        <a:lnTo>
                          <a:pt x="672" y="2436"/>
                        </a:lnTo>
                        <a:lnTo>
                          <a:pt x="666" y="2427"/>
                        </a:lnTo>
                        <a:lnTo>
                          <a:pt x="652" y="2433"/>
                        </a:lnTo>
                        <a:lnTo>
                          <a:pt x="646" y="2417"/>
                        </a:lnTo>
                        <a:lnTo>
                          <a:pt x="637" y="2423"/>
                        </a:lnTo>
                        <a:lnTo>
                          <a:pt x="644" y="2436"/>
                        </a:lnTo>
                        <a:lnTo>
                          <a:pt x="637" y="2443"/>
                        </a:lnTo>
                        <a:lnTo>
                          <a:pt x="618" y="2437"/>
                        </a:lnTo>
                        <a:lnTo>
                          <a:pt x="591" y="2442"/>
                        </a:lnTo>
                        <a:lnTo>
                          <a:pt x="584" y="2427"/>
                        </a:lnTo>
                        <a:lnTo>
                          <a:pt x="592" y="2423"/>
                        </a:lnTo>
                        <a:lnTo>
                          <a:pt x="592" y="2414"/>
                        </a:lnTo>
                        <a:lnTo>
                          <a:pt x="579" y="2411"/>
                        </a:lnTo>
                        <a:lnTo>
                          <a:pt x="569" y="2365"/>
                        </a:lnTo>
                        <a:lnTo>
                          <a:pt x="577" y="2328"/>
                        </a:lnTo>
                        <a:lnTo>
                          <a:pt x="588" y="2310"/>
                        </a:lnTo>
                        <a:lnTo>
                          <a:pt x="581" y="2302"/>
                        </a:lnTo>
                        <a:lnTo>
                          <a:pt x="542" y="2305"/>
                        </a:lnTo>
                        <a:lnTo>
                          <a:pt x="502" y="2325"/>
                        </a:lnTo>
                        <a:lnTo>
                          <a:pt x="515" y="2391"/>
                        </a:lnTo>
                        <a:lnTo>
                          <a:pt x="506" y="2406"/>
                        </a:lnTo>
                        <a:lnTo>
                          <a:pt x="477" y="2416"/>
                        </a:lnTo>
                        <a:lnTo>
                          <a:pt x="422" y="2404"/>
                        </a:lnTo>
                        <a:lnTo>
                          <a:pt x="430" y="2391"/>
                        </a:lnTo>
                        <a:lnTo>
                          <a:pt x="411" y="2384"/>
                        </a:lnTo>
                        <a:lnTo>
                          <a:pt x="421" y="2374"/>
                        </a:lnTo>
                        <a:lnTo>
                          <a:pt x="414" y="2362"/>
                        </a:lnTo>
                        <a:lnTo>
                          <a:pt x="388" y="2361"/>
                        </a:lnTo>
                        <a:lnTo>
                          <a:pt x="385" y="2345"/>
                        </a:lnTo>
                        <a:lnTo>
                          <a:pt x="395" y="2342"/>
                        </a:lnTo>
                        <a:lnTo>
                          <a:pt x="399" y="2332"/>
                        </a:lnTo>
                        <a:lnTo>
                          <a:pt x="394" y="2322"/>
                        </a:lnTo>
                        <a:lnTo>
                          <a:pt x="414" y="2318"/>
                        </a:lnTo>
                        <a:lnTo>
                          <a:pt x="402" y="2282"/>
                        </a:lnTo>
                        <a:lnTo>
                          <a:pt x="389" y="2277"/>
                        </a:lnTo>
                        <a:lnTo>
                          <a:pt x="382" y="2264"/>
                        </a:lnTo>
                        <a:lnTo>
                          <a:pt x="386" y="2238"/>
                        </a:lnTo>
                        <a:lnTo>
                          <a:pt x="372" y="2233"/>
                        </a:lnTo>
                        <a:lnTo>
                          <a:pt x="373" y="2220"/>
                        </a:lnTo>
                        <a:lnTo>
                          <a:pt x="347" y="2186"/>
                        </a:lnTo>
                        <a:lnTo>
                          <a:pt x="337" y="2136"/>
                        </a:lnTo>
                        <a:lnTo>
                          <a:pt x="355" y="2119"/>
                        </a:lnTo>
                        <a:lnTo>
                          <a:pt x="350" y="2106"/>
                        </a:lnTo>
                        <a:lnTo>
                          <a:pt x="356" y="2100"/>
                        </a:lnTo>
                        <a:lnTo>
                          <a:pt x="373" y="2099"/>
                        </a:lnTo>
                        <a:lnTo>
                          <a:pt x="371" y="2083"/>
                        </a:lnTo>
                        <a:lnTo>
                          <a:pt x="381" y="2065"/>
                        </a:lnTo>
                        <a:lnTo>
                          <a:pt x="375" y="2061"/>
                        </a:lnTo>
                        <a:lnTo>
                          <a:pt x="394" y="2051"/>
                        </a:lnTo>
                        <a:lnTo>
                          <a:pt x="396" y="2035"/>
                        </a:lnTo>
                        <a:lnTo>
                          <a:pt x="404" y="2047"/>
                        </a:lnTo>
                        <a:lnTo>
                          <a:pt x="432" y="2042"/>
                        </a:lnTo>
                        <a:lnTo>
                          <a:pt x="415" y="2019"/>
                        </a:lnTo>
                        <a:lnTo>
                          <a:pt x="415" y="2003"/>
                        </a:lnTo>
                        <a:lnTo>
                          <a:pt x="425" y="2003"/>
                        </a:lnTo>
                        <a:lnTo>
                          <a:pt x="418" y="1991"/>
                        </a:lnTo>
                        <a:lnTo>
                          <a:pt x="437" y="1985"/>
                        </a:lnTo>
                        <a:lnTo>
                          <a:pt x="435" y="1973"/>
                        </a:lnTo>
                        <a:lnTo>
                          <a:pt x="444" y="1962"/>
                        </a:lnTo>
                        <a:lnTo>
                          <a:pt x="484" y="1952"/>
                        </a:lnTo>
                        <a:close/>
                        <a:moveTo>
                          <a:pt x="716" y="2002"/>
                        </a:moveTo>
                        <a:lnTo>
                          <a:pt x="721" y="2015"/>
                        </a:lnTo>
                        <a:lnTo>
                          <a:pt x="708" y="2045"/>
                        </a:lnTo>
                        <a:lnTo>
                          <a:pt x="692" y="2060"/>
                        </a:lnTo>
                        <a:lnTo>
                          <a:pt x="682" y="2116"/>
                        </a:lnTo>
                        <a:lnTo>
                          <a:pt x="705" y="2122"/>
                        </a:lnTo>
                        <a:lnTo>
                          <a:pt x="703" y="2084"/>
                        </a:lnTo>
                        <a:lnTo>
                          <a:pt x="726" y="2052"/>
                        </a:lnTo>
                        <a:lnTo>
                          <a:pt x="744" y="2055"/>
                        </a:lnTo>
                        <a:lnTo>
                          <a:pt x="748" y="2084"/>
                        </a:lnTo>
                        <a:lnTo>
                          <a:pt x="760" y="2080"/>
                        </a:lnTo>
                        <a:lnTo>
                          <a:pt x="778" y="2103"/>
                        </a:lnTo>
                        <a:lnTo>
                          <a:pt x="775" y="2127"/>
                        </a:lnTo>
                        <a:lnTo>
                          <a:pt x="763" y="2133"/>
                        </a:lnTo>
                        <a:lnTo>
                          <a:pt x="757" y="2148"/>
                        </a:lnTo>
                        <a:lnTo>
                          <a:pt x="770" y="2142"/>
                        </a:lnTo>
                        <a:lnTo>
                          <a:pt x="774" y="2155"/>
                        </a:lnTo>
                        <a:lnTo>
                          <a:pt x="767" y="2162"/>
                        </a:lnTo>
                        <a:lnTo>
                          <a:pt x="793" y="2162"/>
                        </a:lnTo>
                        <a:lnTo>
                          <a:pt x="794" y="2175"/>
                        </a:lnTo>
                        <a:lnTo>
                          <a:pt x="810" y="2179"/>
                        </a:lnTo>
                        <a:lnTo>
                          <a:pt x="813" y="2197"/>
                        </a:lnTo>
                        <a:lnTo>
                          <a:pt x="797" y="2197"/>
                        </a:lnTo>
                        <a:lnTo>
                          <a:pt x="788" y="2182"/>
                        </a:lnTo>
                        <a:lnTo>
                          <a:pt x="775" y="2192"/>
                        </a:lnTo>
                        <a:lnTo>
                          <a:pt x="758" y="2175"/>
                        </a:lnTo>
                        <a:lnTo>
                          <a:pt x="744" y="2181"/>
                        </a:lnTo>
                        <a:lnTo>
                          <a:pt x="702" y="2153"/>
                        </a:lnTo>
                        <a:lnTo>
                          <a:pt x="696" y="2175"/>
                        </a:lnTo>
                        <a:lnTo>
                          <a:pt x="672" y="2181"/>
                        </a:lnTo>
                        <a:lnTo>
                          <a:pt x="643" y="2181"/>
                        </a:lnTo>
                        <a:lnTo>
                          <a:pt x="613" y="2165"/>
                        </a:lnTo>
                        <a:lnTo>
                          <a:pt x="617" y="2159"/>
                        </a:lnTo>
                        <a:lnTo>
                          <a:pt x="604" y="2146"/>
                        </a:lnTo>
                        <a:lnTo>
                          <a:pt x="600" y="2125"/>
                        </a:lnTo>
                        <a:lnTo>
                          <a:pt x="603" y="2107"/>
                        </a:lnTo>
                        <a:lnTo>
                          <a:pt x="626" y="2093"/>
                        </a:lnTo>
                        <a:lnTo>
                          <a:pt x="628" y="2077"/>
                        </a:lnTo>
                        <a:lnTo>
                          <a:pt x="649" y="2061"/>
                        </a:lnTo>
                        <a:lnTo>
                          <a:pt x="650" y="2042"/>
                        </a:lnTo>
                        <a:lnTo>
                          <a:pt x="662" y="2025"/>
                        </a:lnTo>
                        <a:lnTo>
                          <a:pt x="693" y="2006"/>
                        </a:lnTo>
                        <a:lnTo>
                          <a:pt x="705" y="2009"/>
                        </a:lnTo>
                        <a:lnTo>
                          <a:pt x="716" y="2002"/>
                        </a:lnTo>
                        <a:close/>
                        <a:moveTo>
                          <a:pt x="1005" y="2130"/>
                        </a:moveTo>
                        <a:lnTo>
                          <a:pt x="1046" y="2148"/>
                        </a:lnTo>
                        <a:lnTo>
                          <a:pt x="1061" y="2162"/>
                        </a:lnTo>
                        <a:lnTo>
                          <a:pt x="1057" y="2168"/>
                        </a:lnTo>
                        <a:lnTo>
                          <a:pt x="1016" y="2166"/>
                        </a:lnTo>
                        <a:lnTo>
                          <a:pt x="1005" y="2174"/>
                        </a:lnTo>
                        <a:lnTo>
                          <a:pt x="997" y="2197"/>
                        </a:lnTo>
                        <a:lnTo>
                          <a:pt x="979" y="2202"/>
                        </a:lnTo>
                        <a:lnTo>
                          <a:pt x="970" y="2189"/>
                        </a:lnTo>
                        <a:lnTo>
                          <a:pt x="977" y="2179"/>
                        </a:lnTo>
                        <a:lnTo>
                          <a:pt x="954" y="2174"/>
                        </a:lnTo>
                        <a:lnTo>
                          <a:pt x="948" y="2150"/>
                        </a:lnTo>
                        <a:lnTo>
                          <a:pt x="1005" y="2130"/>
                        </a:lnTo>
                        <a:close/>
                        <a:moveTo>
                          <a:pt x="1068" y="2169"/>
                        </a:moveTo>
                        <a:lnTo>
                          <a:pt x="1090" y="2205"/>
                        </a:lnTo>
                        <a:lnTo>
                          <a:pt x="1117" y="2221"/>
                        </a:lnTo>
                        <a:lnTo>
                          <a:pt x="1107" y="2235"/>
                        </a:lnTo>
                        <a:lnTo>
                          <a:pt x="1071" y="2233"/>
                        </a:lnTo>
                        <a:lnTo>
                          <a:pt x="1081" y="2253"/>
                        </a:lnTo>
                        <a:lnTo>
                          <a:pt x="1075" y="2266"/>
                        </a:lnTo>
                        <a:lnTo>
                          <a:pt x="1067" y="2253"/>
                        </a:lnTo>
                        <a:lnTo>
                          <a:pt x="1045" y="2253"/>
                        </a:lnTo>
                        <a:lnTo>
                          <a:pt x="1044" y="2238"/>
                        </a:lnTo>
                        <a:lnTo>
                          <a:pt x="1022" y="2240"/>
                        </a:lnTo>
                        <a:lnTo>
                          <a:pt x="1019" y="2233"/>
                        </a:lnTo>
                        <a:lnTo>
                          <a:pt x="1032" y="2230"/>
                        </a:lnTo>
                        <a:lnTo>
                          <a:pt x="1028" y="2224"/>
                        </a:lnTo>
                        <a:lnTo>
                          <a:pt x="1003" y="2217"/>
                        </a:lnTo>
                        <a:lnTo>
                          <a:pt x="1006" y="2202"/>
                        </a:lnTo>
                        <a:lnTo>
                          <a:pt x="1013" y="2211"/>
                        </a:lnTo>
                        <a:lnTo>
                          <a:pt x="1028" y="2210"/>
                        </a:lnTo>
                        <a:lnTo>
                          <a:pt x="1016" y="2199"/>
                        </a:lnTo>
                        <a:lnTo>
                          <a:pt x="1032" y="2176"/>
                        </a:lnTo>
                        <a:lnTo>
                          <a:pt x="1068" y="2169"/>
                        </a:lnTo>
                        <a:close/>
                        <a:moveTo>
                          <a:pt x="1489" y="2218"/>
                        </a:moveTo>
                        <a:lnTo>
                          <a:pt x="1490" y="2224"/>
                        </a:lnTo>
                        <a:lnTo>
                          <a:pt x="1477" y="2231"/>
                        </a:lnTo>
                        <a:lnTo>
                          <a:pt x="1485" y="2238"/>
                        </a:lnTo>
                        <a:lnTo>
                          <a:pt x="1486" y="2230"/>
                        </a:lnTo>
                        <a:lnTo>
                          <a:pt x="1493" y="2231"/>
                        </a:lnTo>
                        <a:lnTo>
                          <a:pt x="1489" y="2240"/>
                        </a:lnTo>
                        <a:lnTo>
                          <a:pt x="1502" y="2254"/>
                        </a:lnTo>
                        <a:lnTo>
                          <a:pt x="1503" y="2292"/>
                        </a:lnTo>
                        <a:lnTo>
                          <a:pt x="1525" y="2287"/>
                        </a:lnTo>
                        <a:lnTo>
                          <a:pt x="1535" y="2303"/>
                        </a:lnTo>
                        <a:lnTo>
                          <a:pt x="1529" y="2323"/>
                        </a:lnTo>
                        <a:lnTo>
                          <a:pt x="1495" y="2344"/>
                        </a:lnTo>
                        <a:lnTo>
                          <a:pt x="1483" y="2335"/>
                        </a:lnTo>
                        <a:lnTo>
                          <a:pt x="1460" y="2336"/>
                        </a:lnTo>
                        <a:lnTo>
                          <a:pt x="1466" y="2331"/>
                        </a:lnTo>
                        <a:lnTo>
                          <a:pt x="1460" y="2319"/>
                        </a:lnTo>
                        <a:lnTo>
                          <a:pt x="1470" y="2315"/>
                        </a:lnTo>
                        <a:lnTo>
                          <a:pt x="1446" y="2283"/>
                        </a:lnTo>
                        <a:lnTo>
                          <a:pt x="1451" y="2273"/>
                        </a:lnTo>
                        <a:lnTo>
                          <a:pt x="1450" y="2241"/>
                        </a:lnTo>
                        <a:lnTo>
                          <a:pt x="1460" y="2253"/>
                        </a:lnTo>
                        <a:lnTo>
                          <a:pt x="1459" y="2274"/>
                        </a:lnTo>
                        <a:lnTo>
                          <a:pt x="1472" y="2267"/>
                        </a:lnTo>
                        <a:lnTo>
                          <a:pt x="1469" y="2248"/>
                        </a:lnTo>
                        <a:lnTo>
                          <a:pt x="1489" y="2260"/>
                        </a:lnTo>
                        <a:lnTo>
                          <a:pt x="1477" y="2241"/>
                        </a:lnTo>
                        <a:lnTo>
                          <a:pt x="1461" y="2246"/>
                        </a:lnTo>
                        <a:lnTo>
                          <a:pt x="1457" y="2233"/>
                        </a:lnTo>
                        <a:lnTo>
                          <a:pt x="1461" y="2218"/>
                        </a:lnTo>
                        <a:lnTo>
                          <a:pt x="1489" y="2218"/>
                        </a:lnTo>
                        <a:close/>
                        <a:moveTo>
                          <a:pt x="1082" y="2557"/>
                        </a:moveTo>
                        <a:lnTo>
                          <a:pt x="1104" y="2574"/>
                        </a:lnTo>
                        <a:lnTo>
                          <a:pt x="1116" y="2571"/>
                        </a:lnTo>
                        <a:lnTo>
                          <a:pt x="1133" y="2586"/>
                        </a:lnTo>
                        <a:lnTo>
                          <a:pt x="1129" y="2596"/>
                        </a:lnTo>
                        <a:lnTo>
                          <a:pt x="1116" y="2599"/>
                        </a:lnTo>
                        <a:lnTo>
                          <a:pt x="1127" y="2604"/>
                        </a:lnTo>
                        <a:lnTo>
                          <a:pt x="1133" y="2615"/>
                        </a:lnTo>
                        <a:lnTo>
                          <a:pt x="1149" y="2586"/>
                        </a:lnTo>
                        <a:lnTo>
                          <a:pt x="1173" y="2584"/>
                        </a:lnTo>
                        <a:lnTo>
                          <a:pt x="1163" y="2594"/>
                        </a:lnTo>
                        <a:lnTo>
                          <a:pt x="1169" y="2602"/>
                        </a:lnTo>
                        <a:lnTo>
                          <a:pt x="1155" y="2610"/>
                        </a:lnTo>
                        <a:lnTo>
                          <a:pt x="1157" y="2626"/>
                        </a:lnTo>
                        <a:lnTo>
                          <a:pt x="1127" y="2625"/>
                        </a:lnTo>
                        <a:lnTo>
                          <a:pt x="1126" y="2616"/>
                        </a:lnTo>
                        <a:lnTo>
                          <a:pt x="1111" y="2610"/>
                        </a:lnTo>
                        <a:lnTo>
                          <a:pt x="1100" y="2626"/>
                        </a:lnTo>
                        <a:lnTo>
                          <a:pt x="1081" y="2627"/>
                        </a:lnTo>
                        <a:lnTo>
                          <a:pt x="1078" y="2643"/>
                        </a:lnTo>
                        <a:lnTo>
                          <a:pt x="1061" y="2640"/>
                        </a:lnTo>
                        <a:lnTo>
                          <a:pt x="1057" y="2630"/>
                        </a:lnTo>
                        <a:lnTo>
                          <a:pt x="1077" y="2627"/>
                        </a:lnTo>
                        <a:lnTo>
                          <a:pt x="1077" y="2617"/>
                        </a:lnTo>
                        <a:lnTo>
                          <a:pt x="1062" y="2607"/>
                        </a:lnTo>
                        <a:lnTo>
                          <a:pt x="1068" y="2594"/>
                        </a:lnTo>
                        <a:lnTo>
                          <a:pt x="1052" y="2603"/>
                        </a:lnTo>
                        <a:lnTo>
                          <a:pt x="1044" y="2590"/>
                        </a:lnTo>
                        <a:lnTo>
                          <a:pt x="1064" y="2583"/>
                        </a:lnTo>
                        <a:lnTo>
                          <a:pt x="1052" y="2566"/>
                        </a:lnTo>
                        <a:lnTo>
                          <a:pt x="1061" y="2558"/>
                        </a:lnTo>
                        <a:lnTo>
                          <a:pt x="1082" y="2557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4763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  <p:sp>
                <p:nvSpPr>
                  <p:cNvPr id="10" name="Freeform 21"/>
                  <p:cNvSpPr>
                    <a:spLocks noEditPoints="1"/>
                  </p:cNvSpPr>
                  <p:nvPr/>
                </p:nvSpPr>
                <p:spPr bwMode="auto">
                  <a:xfrm>
                    <a:off x="5679008" y="27397452"/>
                    <a:ext cx="3830268" cy="1840725"/>
                  </a:xfrm>
                  <a:custGeom>
                    <a:avLst/>
                    <a:gdLst/>
                    <a:ahLst/>
                    <a:cxnLst>
                      <a:cxn ang="0">
                        <a:pos x="1355" y="105"/>
                      </a:cxn>
                      <a:cxn ang="0">
                        <a:pos x="1371" y="113"/>
                      </a:cxn>
                      <a:cxn ang="0">
                        <a:pos x="1330" y="147"/>
                      </a:cxn>
                      <a:cxn ang="0">
                        <a:pos x="1350" y="81"/>
                      </a:cxn>
                      <a:cxn ang="0">
                        <a:pos x="1211" y="394"/>
                      </a:cxn>
                      <a:cxn ang="0">
                        <a:pos x="1160" y="500"/>
                      </a:cxn>
                      <a:cxn ang="0">
                        <a:pos x="1046" y="525"/>
                      </a:cxn>
                      <a:cxn ang="0">
                        <a:pos x="878" y="605"/>
                      </a:cxn>
                      <a:cxn ang="0">
                        <a:pos x="780" y="643"/>
                      </a:cxn>
                      <a:cxn ang="0">
                        <a:pos x="729" y="662"/>
                      </a:cxn>
                      <a:cxn ang="0">
                        <a:pos x="688" y="675"/>
                      </a:cxn>
                      <a:cxn ang="0">
                        <a:pos x="594" y="676"/>
                      </a:cxn>
                      <a:cxn ang="0">
                        <a:pos x="494" y="659"/>
                      </a:cxn>
                      <a:cxn ang="0">
                        <a:pos x="418" y="652"/>
                      </a:cxn>
                      <a:cxn ang="0">
                        <a:pos x="228" y="695"/>
                      </a:cxn>
                      <a:cxn ang="0">
                        <a:pos x="212" y="739"/>
                      </a:cxn>
                      <a:cxn ang="0">
                        <a:pos x="170" y="739"/>
                      </a:cxn>
                      <a:cxn ang="0">
                        <a:pos x="121" y="667"/>
                      </a:cxn>
                      <a:cxn ang="0">
                        <a:pos x="0" y="562"/>
                      </a:cxn>
                      <a:cxn ang="0">
                        <a:pos x="7" y="457"/>
                      </a:cxn>
                      <a:cxn ang="0">
                        <a:pos x="82" y="386"/>
                      </a:cxn>
                      <a:cxn ang="0">
                        <a:pos x="164" y="313"/>
                      </a:cxn>
                      <a:cxn ang="0">
                        <a:pos x="249" y="200"/>
                      </a:cxn>
                      <a:cxn ang="0">
                        <a:pos x="324" y="186"/>
                      </a:cxn>
                      <a:cxn ang="0">
                        <a:pos x="382" y="153"/>
                      </a:cxn>
                      <a:cxn ang="0">
                        <a:pos x="424" y="150"/>
                      </a:cxn>
                      <a:cxn ang="0">
                        <a:pos x="545" y="111"/>
                      </a:cxn>
                      <a:cxn ang="0">
                        <a:pos x="601" y="100"/>
                      </a:cxn>
                      <a:cxn ang="0">
                        <a:pos x="662" y="91"/>
                      </a:cxn>
                      <a:cxn ang="0">
                        <a:pos x="737" y="61"/>
                      </a:cxn>
                      <a:cxn ang="0">
                        <a:pos x="823" y="19"/>
                      </a:cxn>
                      <a:cxn ang="0">
                        <a:pos x="876" y="26"/>
                      </a:cxn>
                      <a:cxn ang="0">
                        <a:pos x="1018" y="16"/>
                      </a:cxn>
                      <a:cxn ang="0">
                        <a:pos x="1081" y="20"/>
                      </a:cxn>
                      <a:cxn ang="0">
                        <a:pos x="1133" y="36"/>
                      </a:cxn>
                      <a:cxn ang="0">
                        <a:pos x="1186" y="82"/>
                      </a:cxn>
                      <a:cxn ang="0">
                        <a:pos x="1263" y="89"/>
                      </a:cxn>
                      <a:cxn ang="0">
                        <a:pos x="1280" y="130"/>
                      </a:cxn>
                      <a:cxn ang="0">
                        <a:pos x="1258" y="169"/>
                      </a:cxn>
                      <a:cxn ang="0">
                        <a:pos x="1317" y="202"/>
                      </a:cxn>
                      <a:cxn ang="0">
                        <a:pos x="1309" y="215"/>
                      </a:cxn>
                      <a:cxn ang="0">
                        <a:pos x="1319" y="274"/>
                      </a:cxn>
                      <a:cxn ang="0">
                        <a:pos x="1299" y="273"/>
                      </a:cxn>
                    </a:cxnLst>
                    <a:rect l="0" t="0" r="r" b="b"/>
                    <a:pathLst>
                      <a:path w="1381" h="751">
                        <a:moveTo>
                          <a:pt x="1350" y="81"/>
                        </a:moveTo>
                        <a:lnTo>
                          <a:pt x="1362" y="94"/>
                        </a:lnTo>
                        <a:lnTo>
                          <a:pt x="1355" y="105"/>
                        </a:lnTo>
                        <a:lnTo>
                          <a:pt x="1369" y="100"/>
                        </a:lnTo>
                        <a:lnTo>
                          <a:pt x="1381" y="104"/>
                        </a:lnTo>
                        <a:lnTo>
                          <a:pt x="1371" y="113"/>
                        </a:lnTo>
                        <a:lnTo>
                          <a:pt x="1378" y="134"/>
                        </a:lnTo>
                        <a:lnTo>
                          <a:pt x="1368" y="156"/>
                        </a:lnTo>
                        <a:lnTo>
                          <a:pt x="1330" y="147"/>
                        </a:lnTo>
                        <a:lnTo>
                          <a:pt x="1323" y="121"/>
                        </a:lnTo>
                        <a:lnTo>
                          <a:pt x="1337" y="85"/>
                        </a:lnTo>
                        <a:lnTo>
                          <a:pt x="1350" y="81"/>
                        </a:lnTo>
                        <a:close/>
                        <a:moveTo>
                          <a:pt x="1267" y="352"/>
                        </a:moveTo>
                        <a:lnTo>
                          <a:pt x="1241" y="362"/>
                        </a:lnTo>
                        <a:lnTo>
                          <a:pt x="1211" y="394"/>
                        </a:lnTo>
                        <a:lnTo>
                          <a:pt x="1202" y="430"/>
                        </a:lnTo>
                        <a:lnTo>
                          <a:pt x="1157" y="474"/>
                        </a:lnTo>
                        <a:lnTo>
                          <a:pt x="1160" y="500"/>
                        </a:lnTo>
                        <a:lnTo>
                          <a:pt x="1137" y="526"/>
                        </a:lnTo>
                        <a:lnTo>
                          <a:pt x="1098" y="535"/>
                        </a:lnTo>
                        <a:lnTo>
                          <a:pt x="1046" y="525"/>
                        </a:lnTo>
                        <a:lnTo>
                          <a:pt x="990" y="584"/>
                        </a:lnTo>
                        <a:lnTo>
                          <a:pt x="945" y="587"/>
                        </a:lnTo>
                        <a:lnTo>
                          <a:pt x="878" y="605"/>
                        </a:lnTo>
                        <a:lnTo>
                          <a:pt x="863" y="598"/>
                        </a:lnTo>
                        <a:lnTo>
                          <a:pt x="827" y="604"/>
                        </a:lnTo>
                        <a:lnTo>
                          <a:pt x="780" y="643"/>
                        </a:lnTo>
                        <a:lnTo>
                          <a:pt x="778" y="656"/>
                        </a:lnTo>
                        <a:lnTo>
                          <a:pt x="745" y="669"/>
                        </a:lnTo>
                        <a:lnTo>
                          <a:pt x="729" y="662"/>
                        </a:lnTo>
                        <a:lnTo>
                          <a:pt x="728" y="653"/>
                        </a:lnTo>
                        <a:lnTo>
                          <a:pt x="696" y="652"/>
                        </a:lnTo>
                        <a:lnTo>
                          <a:pt x="688" y="675"/>
                        </a:lnTo>
                        <a:lnTo>
                          <a:pt x="662" y="659"/>
                        </a:lnTo>
                        <a:lnTo>
                          <a:pt x="623" y="662"/>
                        </a:lnTo>
                        <a:lnTo>
                          <a:pt x="594" y="676"/>
                        </a:lnTo>
                        <a:lnTo>
                          <a:pt x="528" y="692"/>
                        </a:lnTo>
                        <a:lnTo>
                          <a:pt x="507" y="662"/>
                        </a:lnTo>
                        <a:lnTo>
                          <a:pt x="494" y="659"/>
                        </a:lnTo>
                        <a:lnTo>
                          <a:pt x="453" y="670"/>
                        </a:lnTo>
                        <a:lnTo>
                          <a:pt x="428" y="650"/>
                        </a:lnTo>
                        <a:lnTo>
                          <a:pt x="418" y="652"/>
                        </a:lnTo>
                        <a:lnTo>
                          <a:pt x="359" y="679"/>
                        </a:lnTo>
                        <a:lnTo>
                          <a:pt x="283" y="659"/>
                        </a:lnTo>
                        <a:lnTo>
                          <a:pt x="228" y="695"/>
                        </a:lnTo>
                        <a:lnTo>
                          <a:pt x="228" y="748"/>
                        </a:lnTo>
                        <a:lnTo>
                          <a:pt x="218" y="751"/>
                        </a:lnTo>
                        <a:lnTo>
                          <a:pt x="212" y="739"/>
                        </a:lnTo>
                        <a:lnTo>
                          <a:pt x="203" y="739"/>
                        </a:lnTo>
                        <a:lnTo>
                          <a:pt x="186" y="751"/>
                        </a:lnTo>
                        <a:lnTo>
                          <a:pt x="170" y="739"/>
                        </a:lnTo>
                        <a:lnTo>
                          <a:pt x="174" y="719"/>
                        </a:lnTo>
                        <a:lnTo>
                          <a:pt x="159" y="719"/>
                        </a:lnTo>
                        <a:lnTo>
                          <a:pt x="121" y="667"/>
                        </a:lnTo>
                        <a:lnTo>
                          <a:pt x="66" y="644"/>
                        </a:lnTo>
                        <a:lnTo>
                          <a:pt x="33" y="617"/>
                        </a:lnTo>
                        <a:lnTo>
                          <a:pt x="0" y="562"/>
                        </a:lnTo>
                        <a:lnTo>
                          <a:pt x="10" y="503"/>
                        </a:lnTo>
                        <a:lnTo>
                          <a:pt x="0" y="470"/>
                        </a:lnTo>
                        <a:lnTo>
                          <a:pt x="7" y="457"/>
                        </a:lnTo>
                        <a:lnTo>
                          <a:pt x="32" y="444"/>
                        </a:lnTo>
                        <a:lnTo>
                          <a:pt x="32" y="418"/>
                        </a:lnTo>
                        <a:lnTo>
                          <a:pt x="82" y="386"/>
                        </a:lnTo>
                        <a:lnTo>
                          <a:pt x="104" y="353"/>
                        </a:lnTo>
                        <a:lnTo>
                          <a:pt x="125" y="358"/>
                        </a:lnTo>
                        <a:lnTo>
                          <a:pt x="164" y="313"/>
                        </a:lnTo>
                        <a:lnTo>
                          <a:pt x="172" y="261"/>
                        </a:lnTo>
                        <a:lnTo>
                          <a:pt x="248" y="231"/>
                        </a:lnTo>
                        <a:lnTo>
                          <a:pt x="249" y="200"/>
                        </a:lnTo>
                        <a:lnTo>
                          <a:pt x="255" y="196"/>
                        </a:lnTo>
                        <a:lnTo>
                          <a:pt x="291" y="195"/>
                        </a:lnTo>
                        <a:lnTo>
                          <a:pt x="324" y="186"/>
                        </a:lnTo>
                        <a:lnTo>
                          <a:pt x="329" y="176"/>
                        </a:lnTo>
                        <a:lnTo>
                          <a:pt x="352" y="177"/>
                        </a:lnTo>
                        <a:lnTo>
                          <a:pt x="382" y="153"/>
                        </a:lnTo>
                        <a:lnTo>
                          <a:pt x="391" y="153"/>
                        </a:lnTo>
                        <a:lnTo>
                          <a:pt x="404" y="166"/>
                        </a:lnTo>
                        <a:lnTo>
                          <a:pt x="424" y="150"/>
                        </a:lnTo>
                        <a:lnTo>
                          <a:pt x="499" y="131"/>
                        </a:lnTo>
                        <a:lnTo>
                          <a:pt x="522" y="113"/>
                        </a:lnTo>
                        <a:lnTo>
                          <a:pt x="545" y="111"/>
                        </a:lnTo>
                        <a:lnTo>
                          <a:pt x="552" y="97"/>
                        </a:lnTo>
                        <a:lnTo>
                          <a:pt x="565" y="89"/>
                        </a:lnTo>
                        <a:lnTo>
                          <a:pt x="601" y="100"/>
                        </a:lnTo>
                        <a:lnTo>
                          <a:pt x="624" y="97"/>
                        </a:lnTo>
                        <a:lnTo>
                          <a:pt x="644" y="82"/>
                        </a:lnTo>
                        <a:lnTo>
                          <a:pt x="662" y="91"/>
                        </a:lnTo>
                        <a:lnTo>
                          <a:pt x="685" y="78"/>
                        </a:lnTo>
                        <a:lnTo>
                          <a:pt x="722" y="81"/>
                        </a:lnTo>
                        <a:lnTo>
                          <a:pt x="737" y="61"/>
                        </a:lnTo>
                        <a:lnTo>
                          <a:pt x="803" y="55"/>
                        </a:lnTo>
                        <a:lnTo>
                          <a:pt x="804" y="40"/>
                        </a:lnTo>
                        <a:lnTo>
                          <a:pt x="823" y="19"/>
                        </a:lnTo>
                        <a:lnTo>
                          <a:pt x="856" y="46"/>
                        </a:lnTo>
                        <a:lnTo>
                          <a:pt x="872" y="42"/>
                        </a:lnTo>
                        <a:lnTo>
                          <a:pt x="876" y="26"/>
                        </a:lnTo>
                        <a:lnTo>
                          <a:pt x="892" y="32"/>
                        </a:lnTo>
                        <a:lnTo>
                          <a:pt x="960" y="10"/>
                        </a:lnTo>
                        <a:lnTo>
                          <a:pt x="1018" y="16"/>
                        </a:lnTo>
                        <a:lnTo>
                          <a:pt x="1022" y="0"/>
                        </a:lnTo>
                        <a:lnTo>
                          <a:pt x="1075" y="10"/>
                        </a:lnTo>
                        <a:lnTo>
                          <a:pt x="1081" y="20"/>
                        </a:lnTo>
                        <a:lnTo>
                          <a:pt x="1114" y="9"/>
                        </a:lnTo>
                        <a:lnTo>
                          <a:pt x="1131" y="10"/>
                        </a:lnTo>
                        <a:lnTo>
                          <a:pt x="1133" y="36"/>
                        </a:lnTo>
                        <a:lnTo>
                          <a:pt x="1154" y="65"/>
                        </a:lnTo>
                        <a:lnTo>
                          <a:pt x="1173" y="66"/>
                        </a:lnTo>
                        <a:lnTo>
                          <a:pt x="1186" y="82"/>
                        </a:lnTo>
                        <a:lnTo>
                          <a:pt x="1203" y="71"/>
                        </a:lnTo>
                        <a:lnTo>
                          <a:pt x="1244" y="75"/>
                        </a:lnTo>
                        <a:lnTo>
                          <a:pt x="1263" y="89"/>
                        </a:lnTo>
                        <a:lnTo>
                          <a:pt x="1255" y="113"/>
                        </a:lnTo>
                        <a:lnTo>
                          <a:pt x="1273" y="113"/>
                        </a:lnTo>
                        <a:lnTo>
                          <a:pt x="1280" y="130"/>
                        </a:lnTo>
                        <a:lnTo>
                          <a:pt x="1277" y="153"/>
                        </a:lnTo>
                        <a:lnTo>
                          <a:pt x="1263" y="156"/>
                        </a:lnTo>
                        <a:lnTo>
                          <a:pt x="1258" y="169"/>
                        </a:lnTo>
                        <a:lnTo>
                          <a:pt x="1291" y="195"/>
                        </a:lnTo>
                        <a:lnTo>
                          <a:pt x="1316" y="186"/>
                        </a:lnTo>
                        <a:lnTo>
                          <a:pt x="1317" y="202"/>
                        </a:lnTo>
                        <a:lnTo>
                          <a:pt x="1335" y="216"/>
                        </a:lnTo>
                        <a:lnTo>
                          <a:pt x="1326" y="226"/>
                        </a:lnTo>
                        <a:lnTo>
                          <a:pt x="1309" y="215"/>
                        </a:lnTo>
                        <a:lnTo>
                          <a:pt x="1294" y="236"/>
                        </a:lnTo>
                        <a:lnTo>
                          <a:pt x="1291" y="255"/>
                        </a:lnTo>
                        <a:lnTo>
                          <a:pt x="1319" y="274"/>
                        </a:lnTo>
                        <a:lnTo>
                          <a:pt x="1306" y="290"/>
                        </a:lnTo>
                        <a:lnTo>
                          <a:pt x="1294" y="281"/>
                        </a:lnTo>
                        <a:lnTo>
                          <a:pt x="1299" y="273"/>
                        </a:lnTo>
                        <a:lnTo>
                          <a:pt x="1283" y="267"/>
                        </a:lnTo>
                        <a:lnTo>
                          <a:pt x="1267" y="3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4763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  <p:sp>
                <p:nvSpPr>
                  <p:cNvPr id="12" name="Freeform 22"/>
                  <p:cNvSpPr>
                    <a:spLocks/>
                  </p:cNvSpPr>
                  <p:nvPr/>
                </p:nvSpPr>
                <p:spPr bwMode="auto">
                  <a:xfrm>
                    <a:off x="10001809" y="11486240"/>
                    <a:ext cx="942453" cy="2127876"/>
                  </a:xfrm>
                  <a:custGeom>
                    <a:avLst/>
                    <a:gdLst/>
                    <a:ahLst/>
                    <a:cxnLst>
                      <a:cxn ang="0">
                        <a:pos x="268" y="85"/>
                      </a:cxn>
                      <a:cxn ang="0">
                        <a:pos x="296" y="125"/>
                      </a:cxn>
                      <a:cxn ang="0">
                        <a:pos x="290" y="176"/>
                      </a:cxn>
                      <a:cxn ang="0">
                        <a:pos x="251" y="186"/>
                      </a:cxn>
                      <a:cxn ang="0">
                        <a:pos x="302" y="248"/>
                      </a:cxn>
                      <a:cxn ang="0">
                        <a:pos x="302" y="298"/>
                      </a:cxn>
                      <a:cxn ang="0">
                        <a:pos x="309" y="323"/>
                      </a:cxn>
                      <a:cxn ang="0">
                        <a:pos x="369" y="327"/>
                      </a:cxn>
                      <a:cxn ang="0">
                        <a:pos x="368" y="353"/>
                      </a:cxn>
                      <a:cxn ang="0">
                        <a:pos x="353" y="385"/>
                      </a:cxn>
                      <a:cxn ang="0">
                        <a:pos x="372" y="406"/>
                      </a:cxn>
                      <a:cxn ang="0">
                        <a:pos x="339" y="516"/>
                      </a:cxn>
                      <a:cxn ang="0">
                        <a:pos x="349" y="501"/>
                      </a:cxn>
                      <a:cxn ang="0">
                        <a:pos x="356" y="496"/>
                      </a:cxn>
                      <a:cxn ang="0">
                        <a:pos x="369" y="498"/>
                      </a:cxn>
                      <a:cxn ang="0">
                        <a:pos x="381" y="514"/>
                      </a:cxn>
                      <a:cxn ang="0">
                        <a:pos x="385" y="514"/>
                      </a:cxn>
                      <a:cxn ang="0">
                        <a:pos x="379" y="573"/>
                      </a:cxn>
                      <a:cxn ang="0">
                        <a:pos x="364" y="624"/>
                      </a:cxn>
                      <a:cxn ang="0">
                        <a:pos x="302" y="651"/>
                      </a:cxn>
                      <a:cxn ang="0">
                        <a:pos x="284" y="653"/>
                      </a:cxn>
                      <a:cxn ang="0">
                        <a:pos x="240" y="663"/>
                      </a:cxn>
                      <a:cxn ang="0">
                        <a:pos x="245" y="820"/>
                      </a:cxn>
                      <a:cxn ang="0">
                        <a:pos x="206" y="865"/>
                      </a:cxn>
                      <a:cxn ang="0">
                        <a:pos x="175" y="828"/>
                      </a:cxn>
                      <a:cxn ang="0">
                        <a:pos x="145" y="804"/>
                      </a:cxn>
                      <a:cxn ang="0">
                        <a:pos x="121" y="748"/>
                      </a:cxn>
                      <a:cxn ang="0">
                        <a:pos x="124" y="676"/>
                      </a:cxn>
                      <a:cxn ang="0">
                        <a:pos x="120" y="624"/>
                      </a:cxn>
                      <a:cxn ang="0">
                        <a:pos x="96" y="555"/>
                      </a:cxn>
                      <a:cxn ang="0">
                        <a:pos x="47" y="527"/>
                      </a:cxn>
                      <a:cxn ang="0">
                        <a:pos x="13" y="481"/>
                      </a:cxn>
                      <a:cxn ang="0">
                        <a:pos x="10" y="445"/>
                      </a:cxn>
                      <a:cxn ang="0">
                        <a:pos x="31" y="402"/>
                      </a:cxn>
                      <a:cxn ang="0">
                        <a:pos x="31" y="346"/>
                      </a:cxn>
                      <a:cxn ang="0">
                        <a:pos x="28" y="282"/>
                      </a:cxn>
                      <a:cxn ang="0">
                        <a:pos x="22" y="222"/>
                      </a:cxn>
                      <a:cxn ang="0">
                        <a:pos x="35" y="179"/>
                      </a:cxn>
                      <a:cxn ang="0">
                        <a:pos x="31" y="122"/>
                      </a:cxn>
                      <a:cxn ang="0">
                        <a:pos x="21" y="86"/>
                      </a:cxn>
                      <a:cxn ang="0">
                        <a:pos x="0" y="50"/>
                      </a:cxn>
                      <a:cxn ang="0">
                        <a:pos x="8" y="19"/>
                      </a:cxn>
                      <a:cxn ang="0">
                        <a:pos x="57" y="0"/>
                      </a:cxn>
                      <a:cxn ang="0">
                        <a:pos x="103" y="14"/>
                      </a:cxn>
                      <a:cxn ang="0">
                        <a:pos x="129" y="43"/>
                      </a:cxn>
                      <a:cxn ang="0">
                        <a:pos x="178" y="72"/>
                      </a:cxn>
                      <a:cxn ang="0">
                        <a:pos x="224" y="89"/>
                      </a:cxn>
                      <a:cxn ang="0">
                        <a:pos x="268" y="85"/>
                      </a:cxn>
                    </a:cxnLst>
                    <a:rect l="0" t="0" r="r" b="b"/>
                    <a:pathLst>
                      <a:path w="385" h="865">
                        <a:moveTo>
                          <a:pt x="268" y="85"/>
                        </a:moveTo>
                        <a:lnTo>
                          <a:pt x="296" y="125"/>
                        </a:lnTo>
                        <a:lnTo>
                          <a:pt x="290" y="176"/>
                        </a:lnTo>
                        <a:lnTo>
                          <a:pt x="251" y="186"/>
                        </a:lnTo>
                        <a:lnTo>
                          <a:pt x="302" y="248"/>
                        </a:lnTo>
                        <a:lnTo>
                          <a:pt x="302" y="298"/>
                        </a:lnTo>
                        <a:lnTo>
                          <a:pt x="309" y="323"/>
                        </a:lnTo>
                        <a:lnTo>
                          <a:pt x="369" y="327"/>
                        </a:lnTo>
                        <a:lnTo>
                          <a:pt x="368" y="353"/>
                        </a:lnTo>
                        <a:lnTo>
                          <a:pt x="353" y="385"/>
                        </a:lnTo>
                        <a:lnTo>
                          <a:pt x="372" y="406"/>
                        </a:lnTo>
                        <a:lnTo>
                          <a:pt x="339" y="516"/>
                        </a:lnTo>
                        <a:lnTo>
                          <a:pt x="349" y="501"/>
                        </a:lnTo>
                        <a:lnTo>
                          <a:pt x="356" y="496"/>
                        </a:lnTo>
                        <a:lnTo>
                          <a:pt x="369" y="498"/>
                        </a:lnTo>
                        <a:lnTo>
                          <a:pt x="381" y="514"/>
                        </a:lnTo>
                        <a:lnTo>
                          <a:pt x="385" y="514"/>
                        </a:lnTo>
                        <a:lnTo>
                          <a:pt x="379" y="573"/>
                        </a:lnTo>
                        <a:lnTo>
                          <a:pt x="364" y="624"/>
                        </a:lnTo>
                        <a:lnTo>
                          <a:pt x="302" y="651"/>
                        </a:lnTo>
                        <a:lnTo>
                          <a:pt x="284" y="653"/>
                        </a:lnTo>
                        <a:lnTo>
                          <a:pt x="240" y="663"/>
                        </a:lnTo>
                        <a:lnTo>
                          <a:pt x="245" y="820"/>
                        </a:lnTo>
                        <a:lnTo>
                          <a:pt x="206" y="865"/>
                        </a:lnTo>
                        <a:lnTo>
                          <a:pt x="175" y="828"/>
                        </a:lnTo>
                        <a:lnTo>
                          <a:pt x="145" y="804"/>
                        </a:lnTo>
                        <a:lnTo>
                          <a:pt x="121" y="748"/>
                        </a:lnTo>
                        <a:lnTo>
                          <a:pt x="124" y="676"/>
                        </a:lnTo>
                        <a:lnTo>
                          <a:pt x="120" y="624"/>
                        </a:lnTo>
                        <a:lnTo>
                          <a:pt x="96" y="555"/>
                        </a:lnTo>
                        <a:lnTo>
                          <a:pt x="47" y="527"/>
                        </a:lnTo>
                        <a:lnTo>
                          <a:pt x="13" y="481"/>
                        </a:lnTo>
                        <a:lnTo>
                          <a:pt x="10" y="445"/>
                        </a:lnTo>
                        <a:lnTo>
                          <a:pt x="31" y="402"/>
                        </a:lnTo>
                        <a:lnTo>
                          <a:pt x="31" y="346"/>
                        </a:lnTo>
                        <a:lnTo>
                          <a:pt x="28" y="282"/>
                        </a:lnTo>
                        <a:lnTo>
                          <a:pt x="22" y="222"/>
                        </a:lnTo>
                        <a:lnTo>
                          <a:pt x="35" y="179"/>
                        </a:lnTo>
                        <a:lnTo>
                          <a:pt x="31" y="122"/>
                        </a:lnTo>
                        <a:lnTo>
                          <a:pt x="21" y="86"/>
                        </a:lnTo>
                        <a:lnTo>
                          <a:pt x="0" y="50"/>
                        </a:lnTo>
                        <a:lnTo>
                          <a:pt x="8" y="19"/>
                        </a:lnTo>
                        <a:lnTo>
                          <a:pt x="57" y="0"/>
                        </a:lnTo>
                        <a:lnTo>
                          <a:pt x="103" y="14"/>
                        </a:lnTo>
                        <a:lnTo>
                          <a:pt x="129" y="43"/>
                        </a:lnTo>
                        <a:lnTo>
                          <a:pt x="178" y="72"/>
                        </a:lnTo>
                        <a:lnTo>
                          <a:pt x="224" y="89"/>
                        </a:lnTo>
                        <a:lnTo>
                          <a:pt x="268" y="8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4763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  <p:sp>
                <p:nvSpPr>
                  <p:cNvPr id="13" name="Freeform 11"/>
                  <p:cNvSpPr>
                    <a:spLocks/>
                  </p:cNvSpPr>
                  <p:nvPr/>
                </p:nvSpPr>
                <p:spPr bwMode="auto">
                  <a:xfrm>
                    <a:off x="10502485" y="12715852"/>
                    <a:ext cx="1229608" cy="1583018"/>
                  </a:xfrm>
                  <a:custGeom>
                    <a:avLst/>
                    <a:gdLst/>
                    <a:ahLst/>
                    <a:cxnLst>
                      <a:cxn ang="0">
                        <a:pos x="264" y="95"/>
                      </a:cxn>
                      <a:cxn ang="0">
                        <a:pos x="269" y="99"/>
                      </a:cxn>
                      <a:cxn ang="0">
                        <a:pos x="269" y="99"/>
                      </a:cxn>
                      <a:cxn ang="0">
                        <a:pos x="279" y="96"/>
                      </a:cxn>
                      <a:cxn ang="0">
                        <a:pos x="296" y="56"/>
                      </a:cxn>
                      <a:cxn ang="0">
                        <a:pos x="296" y="56"/>
                      </a:cxn>
                      <a:cxn ang="0">
                        <a:pos x="306" y="45"/>
                      </a:cxn>
                      <a:cxn ang="0">
                        <a:pos x="306" y="45"/>
                      </a:cxn>
                      <a:cxn ang="0">
                        <a:pos x="332" y="47"/>
                      </a:cxn>
                      <a:cxn ang="0">
                        <a:pos x="326" y="72"/>
                      </a:cxn>
                      <a:cxn ang="0">
                        <a:pos x="326" y="72"/>
                      </a:cxn>
                      <a:cxn ang="0">
                        <a:pos x="325" y="83"/>
                      </a:cxn>
                      <a:cxn ang="0">
                        <a:pos x="325" y="83"/>
                      </a:cxn>
                      <a:cxn ang="0">
                        <a:pos x="325" y="88"/>
                      </a:cxn>
                      <a:cxn ang="0">
                        <a:pos x="375" y="40"/>
                      </a:cxn>
                      <a:cxn ang="0">
                        <a:pos x="375" y="40"/>
                      </a:cxn>
                      <a:cxn ang="0">
                        <a:pos x="421" y="85"/>
                      </a:cxn>
                      <a:cxn ang="0">
                        <a:pos x="421" y="85"/>
                      </a:cxn>
                      <a:cxn ang="0">
                        <a:pos x="426" y="131"/>
                      </a:cxn>
                      <a:cxn ang="0">
                        <a:pos x="437" y="145"/>
                      </a:cxn>
                      <a:cxn ang="0">
                        <a:pos x="469" y="153"/>
                      </a:cxn>
                      <a:cxn ang="0">
                        <a:pos x="463" y="181"/>
                      </a:cxn>
                      <a:cxn ang="0">
                        <a:pos x="477" y="186"/>
                      </a:cxn>
                      <a:cxn ang="0">
                        <a:pos x="499" y="225"/>
                      </a:cxn>
                      <a:cxn ang="0">
                        <a:pos x="477" y="230"/>
                      </a:cxn>
                      <a:cxn ang="0">
                        <a:pos x="449" y="258"/>
                      </a:cxn>
                      <a:cxn ang="0">
                        <a:pos x="449" y="258"/>
                      </a:cxn>
                      <a:cxn ang="0">
                        <a:pos x="431" y="359"/>
                      </a:cxn>
                      <a:cxn ang="0">
                        <a:pos x="431" y="359"/>
                      </a:cxn>
                      <a:cxn ang="0">
                        <a:pos x="410" y="471"/>
                      </a:cxn>
                      <a:cxn ang="0">
                        <a:pos x="430" y="539"/>
                      </a:cxn>
                      <a:cxn ang="0">
                        <a:pos x="430" y="539"/>
                      </a:cxn>
                      <a:cxn ang="0">
                        <a:pos x="371" y="578"/>
                      </a:cxn>
                      <a:cxn ang="0">
                        <a:pos x="331" y="628"/>
                      </a:cxn>
                      <a:cxn ang="0">
                        <a:pos x="264" y="589"/>
                      </a:cxn>
                      <a:cxn ang="0">
                        <a:pos x="224" y="522"/>
                      </a:cxn>
                      <a:cxn ang="0">
                        <a:pos x="224" y="488"/>
                      </a:cxn>
                      <a:cxn ang="0">
                        <a:pos x="214" y="461"/>
                      </a:cxn>
                      <a:cxn ang="0">
                        <a:pos x="185" y="461"/>
                      </a:cxn>
                      <a:cxn ang="0">
                        <a:pos x="191" y="516"/>
                      </a:cxn>
                      <a:cxn ang="0">
                        <a:pos x="179" y="607"/>
                      </a:cxn>
                      <a:cxn ang="0">
                        <a:pos x="163" y="646"/>
                      </a:cxn>
                      <a:cxn ang="0">
                        <a:pos x="140" y="646"/>
                      </a:cxn>
                      <a:cxn ang="0">
                        <a:pos x="123" y="589"/>
                      </a:cxn>
                      <a:cxn ang="0">
                        <a:pos x="78" y="572"/>
                      </a:cxn>
                      <a:cxn ang="0">
                        <a:pos x="51" y="533"/>
                      </a:cxn>
                      <a:cxn ang="0">
                        <a:pos x="45" y="471"/>
                      </a:cxn>
                      <a:cxn ang="0">
                        <a:pos x="6" y="438"/>
                      </a:cxn>
                      <a:cxn ang="0">
                        <a:pos x="0" y="365"/>
                      </a:cxn>
                      <a:cxn ang="0">
                        <a:pos x="39" y="320"/>
                      </a:cxn>
                      <a:cxn ang="0">
                        <a:pos x="34" y="163"/>
                      </a:cxn>
                      <a:cxn ang="0">
                        <a:pos x="34" y="163"/>
                      </a:cxn>
                      <a:cxn ang="0">
                        <a:pos x="78" y="153"/>
                      </a:cxn>
                      <a:cxn ang="0">
                        <a:pos x="78" y="153"/>
                      </a:cxn>
                      <a:cxn ang="0">
                        <a:pos x="96" y="151"/>
                      </a:cxn>
                      <a:cxn ang="0">
                        <a:pos x="158" y="124"/>
                      </a:cxn>
                      <a:cxn ang="0">
                        <a:pos x="173" y="73"/>
                      </a:cxn>
                      <a:cxn ang="0">
                        <a:pos x="179" y="14"/>
                      </a:cxn>
                      <a:cxn ang="0">
                        <a:pos x="175" y="14"/>
                      </a:cxn>
                      <a:cxn ang="0">
                        <a:pos x="175" y="14"/>
                      </a:cxn>
                      <a:cxn ang="0">
                        <a:pos x="171" y="9"/>
                      </a:cxn>
                      <a:cxn ang="0">
                        <a:pos x="241" y="0"/>
                      </a:cxn>
                      <a:cxn ang="0">
                        <a:pos x="264" y="95"/>
                      </a:cxn>
                    </a:cxnLst>
                    <a:rect l="0" t="0" r="r" b="b"/>
                    <a:pathLst>
                      <a:path w="499" h="646">
                        <a:moveTo>
                          <a:pt x="264" y="95"/>
                        </a:moveTo>
                        <a:lnTo>
                          <a:pt x="269" y="99"/>
                        </a:lnTo>
                        <a:lnTo>
                          <a:pt x="269" y="99"/>
                        </a:lnTo>
                        <a:lnTo>
                          <a:pt x="279" y="96"/>
                        </a:lnTo>
                        <a:lnTo>
                          <a:pt x="296" y="56"/>
                        </a:lnTo>
                        <a:lnTo>
                          <a:pt x="296" y="56"/>
                        </a:lnTo>
                        <a:lnTo>
                          <a:pt x="306" y="45"/>
                        </a:lnTo>
                        <a:lnTo>
                          <a:pt x="306" y="45"/>
                        </a:lnTo>
                        <a:lnTo>
                          <a:pt x="332" y="47"/>
                        </a:lnTo>
                        <a:lnTo>
                          <a:pt x="326" y="72"/>
                        </a:lnTo>
                        <a:lnTo>
                          <a:pt x="326" y="72"/>
                        </a:lnTo>
                        <a:lnTo>
                          <a:pt x="325" y="83"/>
                        </a:lnTo>
                        <a:lnTo>
                          <a:pt x="325" y="83"/>
                        </a:lnTo>
                        <a:lnTo>
                          <a:pt x="325" y="88"/>
                        </a:lnTo>
                        <a:lnTo>
                          <a:pt x="375" y="40"/>
                        </a:lnTo>
                        <a:lnTo>
                          <a:pt x="375" y="40"/>
                        </a:lnTo>
                        <a:lnTo>
                          <a:pt x="421" y="85"/>
                        </a:lnTo>
                        <a:lnTo>
                          <a:pt x="421" y="85"/>
                        </a:lnTo>
                        <a:lnTo>
                          <a:pt x="426" y="131"/>
                        </a:lnTo>
                        <a:lnTo>
                          <a:pt x="437" y="145"/>
                        </a:lnTo>
                        <a:lnTo>
                          <a:pt x="469" y="153"/>
                        </a:lnTo>
                        <a:lnTo>
                          <a:pt x="463" y="181"/>
                        </a:lnTo>
                        <a:lnTo>
                          <a:pt x="477" y="186"/>
                        </a:lnTo>
                        <a:lnTo>
                          <a:pt x="499" y="225"/>
                        </a:lnTo>
                        <a:lnTo>
                          <a:pt x="477" y="230"/>
                        </a:lnTo>
                        <a:lnTo>
                          <a:pt x="449" y="258"/>
                        </a:lnTo>
                        <a:lnTo>
                          <a:pt x="449" y="258"/>
                        </a:lnTo>
                        <a:lnTo>
                          <a:pt x="431" y="359"/>
                        </a:lnTo>
                        <a:lnTo>
                          <a:pt x="431" y="359"/>
                        </a:lnTo>
                        <a:lnTo>
                          <a:pt x="410" y="471"/>
                        </a:lnTo>
                        <a:lnTo>
                          <a:pt x="430" y="539"/>
                        </a:lnTo>
                        <a:lnTo>
                          <a:pt x="430" y="539"/>
                        </a:lnTo>
                        <a:lnTo>
                          <a:pt x="371" y="578"/>
                        </a:lnTo>
                        <a:lnTo>
                          <a:pt x="331" y="628"/>
                        </a:lnTo>
                        <a:lnTo>
                          <a:pt x="264" y="589"/>
                        </a:lnTo>
                        <a:lnTo>
                          <a:pt x="224" y="522"/>
                        </a:lnTo>
                        <a:lnTo>
                          <a:pt x="224" y="488"/>
                        </a:lnTo>
                        <a:lnTo>
                          <a:pt x="214" y="461"/>
                        </a:lnTo>
                        <a:lnTo>
                          <a:pt x="185" y="461"/>
                        </a:lnTo>
                        <a:lnTo>
                          <a:pt x="191" y="516"/>
                        </a:lnTo>
                        <a:lnTo>
                          <a:pt x="179" y="607"/>
                        </a:lnTo>
                        <a:lnTo>
                          <a:pt x="163" y="646"/>
                        </a:lnTo>
                        <a:lnTo>
                          <a:pt x="140" y="646"/>
                        </a:lnTo>
                        <a:lnTo>
                          <a:pt x="123" y="589"/>
                        </a:lnTo>
                        <a:lnTo>
                          <a:pt x="78" y="572"/>
                        </a:lnTo>
                        <a:lnTo>
                          <a:pt x="51" y="533"/>
                        </a:lnTo>
                        <a:lnTo>
                          <a:pt x="45" y="471"/>
                        </a:lnTo>
                        <a:lnTo>
                          <a:pt x="6" y="438"/>
                        </a:lnTo>
                        <a:lnTo>
                          <a:pt x="0" y="365"/>
                        </a:lnTo>
                        <a:lnTo>
                          <a:pt x="39" y="320"/>
                        </a:lnTo>
                        <a:lnTo>
                          <a:pt x="34" y="163"/>
                        </a:lnTo>
                        <a:lnTo>
                          <a:pt x="34" y="163"/>
                        </a:lnTo>
                        <a:lnTo>
                          <a:pt x="78" y="153"/>
                        </a:lnTo>
                        <a:lnTo>
                          <a:pt x="78" y="153"/>
                        </a:lnTo>
                        <a:lnTo>
                          <a:pt x="96" y="151"/>
                        </a:lnTo>
                        <a:lnTo>
                          <a:pt x="158" y="124"/>
                        </a:lnTo>
                        <a:lnTo>
                          <a:pt x="173" y="73"/>
                        </a:lnTo>
                        <a:lnTo>
                          <a:pt x="179" y="14"/>
                        </a:lnTo>
                        <a:lnTo>
                          <a:pt x="175" y="14"/>
                        </a:lnTo>
                        <a:lnTo>
                          <a:pt x="175" y="14"/>
                        </a:lnTo>
                        <a:lnTo>
                          <a:pt x="171" y="9"/>
                        </a:lnTo>
                        <a:lnTo>
                          <a:pt x="241" y="0"/>
                        </a:lnTo>
                        <a:lnTo>
                          <a:pt x="264" y="9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4763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  <p:sp>
                <p:nvSpPr>
                  <p:cNvPr id="14" name="Freeform 8"/>
                  <p:cNvSpPr>
                    <a:spLocks/>
                  </p:cNvSpPr>
                  <p:nvPr/>
                </p:nvSpPr>
                <p:spPr bwMode="auto">
                  <a:xfrm>
                    <a:off x="15030664" y="15248679"/>
                    <a:ext cx="1737640" cy="1995347"/>
                  </a:xfrm>
                  <a:custGeom>
                    <a:avLst/>
                    <a:gdLst/>
                    <a:ahLst/>
                    <a:cxnLst>
                      <a:cxn ang="0">
                        <a:pos x="311" y="683"/>
                      </a:cxn>
                      <a:cxn ang="0">
                        <a:pos x="297" y="701"/>
                      </a:cxn>
                      <a:cxn ang="0">
                        <a:pos x="283" y="765"/>
                      </a:cxn>
                      <a:cxn ang="0">
                        <a:pos x="264" y="776"/>
                      </a:cxn>
                      <a:cxn ang="0">
                        <a:pos x="221" y="760"/>
                      </a:cxn>
                      <a:cxn ang="0">
                        <a:pos x="221" y="760"/>
                      </a:cxn>
                      <a:cxn ang="0">
                        <a:pos x="193" y="767"/>
                      </a:cxn>
                      <a:cxn ang="0">
                        <a:pos x="193" y="767"/>
                      </a:cxn>
                      <a:cxn ang="0">
                        <a:pos x="130" y="812"/>
                      </a:cxn>
                      <a:cxn ang="0">
                        <a:pos x="87" y="813"/>
                      </a:cxn>
                      <a:cxn ang="0">
                        <a:pos x="87" y="813"/>
                      </a:cxn>
                      <a:cxn ang="0">
                        <a:pos x="74" y="751"/>
                      </a:cxn>
                      <a:cxn ang="0">
                        <a:pos x="0" y="662"/>
                      </a:cxn>
                      <a:cxn ang="0">
                        <a:pos x="6" y="611"/>
                      </a:cxn>
                      <a:cxn ang="0">
                        <a:pos x="39" y="623"/>
                      </a:cxn>
                      <a:cxn ang="0">
                        <a:pos x="68" y="644"/>
                      </a:cxn>
                      <a:cxn ang="0">
                        <a:pos x="107" y="644"/>
                      </a:cxn>
                      <a:cxn ang="0">
                        <a:pos x="118" y="600"/>
                      </a:cxn>
                      <a:cxn ang="0">
                        <a:pos x="62" y="538"/>
                      </a:cxn>
                      <a:cxn ang="0">
                        <a:pos x="85" y="482"/>
                      </a:cxn>
                      <a:cxn ang="0">
                        <a:pos x="107" y="431"/>
                      </a:cxn>
                      <a:cxn ang="0">
                        <a:pos x="202" y="415"/>
                      </a:cxn>
                      <a:cxn ang="0">
                        <a:pos x="196" y="381"/>
                      </a:cxn>
                      <a:cxn ang="0">
                        <a:pos x="146" y="342"/>
                      </a:cxn>
                      <a:cxn ang="0">
                        <a:pos x="62" y="336"/>
                      </a:cxn>
                      <a:cxn ang="0">
                        <a:pos x="68" y="280"/>
                      </a:cxn>
                      <a:cxn ang="0">
                        <a:pos x="90" y="229"/>
                      </a:cxn>
                      <a:cxn ang="0">
                        <a:pos x="130" y="173"/>
                      </a:cxn>
                      <a:cxn ang="0">
                        <a:pos x="169" y="162"/>
                      </a:cxn>
                      <a:cxn ang="0">
                        <a:pos x="202" y="140"/>
                      </a:cxn>
                      <a:cxn ang="0">
                        <a:pos x="213" y="241"/>
                      </a:cxn>
                      <a:cxn ang="0">
                        <a:pos x="258" y="241"/>
                      </a:cxn>
                      <a:cxn ang="0">
                        <a:pos x="275" y="185"/>
                      </a:cxn>
                      <a:cxn ang="0">
                        <a:pos x="320" y="95"/>
                      </a:cxn>
                      <a:cxn ang="0">
                        <a:pos x="427" y="72"/>
                      </a:cxn>
                      <a:cxn ang="0">
                        <a:pos x="477" y="16"/>
                      </a:cxn>
                      <a:cxn ang="0">
                        <a:pos x="539" y="0"/>
                      </a:cxn>
                      <a:cxn ang="0">
                        <a:pos x="595" y="5"/>
                      </a:cxn>
                      <a:cxn ang="0">
                        <a:pos x="663" y="61"/>
                      </a:cxn>
                      <a:cxn ang="0">
                        <a:pos x="663" y="140"/>
                      </a:cxn>
                      <a:cxn ang="0">
                        <a:pos x="673" y="196"/>
                      </a:cxn>
                      <a:cxn ang="0">
                        <a:pos x="708" y="268"/>
                      </a:cxn>
                      <a:cxn ang="0">
                        <a:pos x="690" y="309"/>
                      </a:cxn>
                      <a:cxn ang="0">
                        <a:pos x="628" y="330"/>
                      </a:cxn>
                      <a:cxn ang="0">
                        <a:pos x="601" y="392"/>
                      </a:cxn>
                      <a:cxn ang="0">
                        <a:pos x="601" y="448"/>
                      </a:cxn>
                      <a:cxn ang="0">
                        <a:pos x="556" y="454"/>
                      </a:cxn>
                      <a:cxn ang="0">
                        <a:pos x="556" y="487"/>
                      </a:cxn>
                      <a:cxn ang="0">
                        <a:pos x="578" y="516"/>
                      </a:cxn>
                      <a:cxn ang="0">
                        <a:pos x="578" y="588"/>
                      </a:cxn>
                      <a:cxn ang="0">
                        <a:pos x="516" y="611"/>
                      </a:cxn>
                      <a:cxn ang="0">
                        <a:pos x="489" y="644"/>
                      </a:cxn>
                      <a:cxn ang="0">
                        <a:pos x="438" y="639"/>
                      </a:cxn>
                      <a:cxn ang="0">
                        <a:pos x="427" y="588"/>
                      </a:cxn>
                      <a:cxn ang="0">
                        <a:pos x="371" y="588"/>
                      </a:cxn>
                      <a:cxn ang="0">
                        <a:pos x="332" y="611"/>
                      </a:cxn>
                      <a:cxn ang="0">
                        <a:pos x="303" y="656"/>
                      </a:cxn>
                      <a:cxn ang="0">
                        <a:pos x="311" y="683"/>
                      </a:cxn>
                    </a:cxnLst>
                    <a:rect l="0" t="0" r="r" b="b"/>
                    <a:pathLst>
                      <a:path w="708" h="813">
                        <a:moveTo>
                          <a:pt x="311" y="683"/>
                        </a:moveTo>
                        <a:lnTo>
                          <a:pt x="297" y="701"/>
                        </a:lnTo>
                        <a:lnTo>
                          <a:pt x="283" y="765"/>
                        </a:lnTo>
                        <a:lnTo>
                          <a:pt x="264" y="776"/>
                        </a:lnTo>
                        <a:lnTo>
                          <a:pt x="221" y="760"/>
                        </a:lnTo>
                        <a:lnTo>
                          <a:pt x="221" y="760"/>
                        </a:lnTo>
                        <a:lnTo>
                          <a:pt x="193" y="767"/>
                        </a:lnTo>
                        <a:lnTo>
                          <a:pt x="193" y="767"/>
                        </a:lnTo>
                        <a:lnTo>
                          <a:pt x="130" y="812"/>
                        </a:lnTo>
                        <a:lnTo>
                          <a:pt x="87" y="813"/>
                        </a:lnTo>
                        <a:lnTo>
                          <a:pt x="87" y="813"/>
                        </a:lnTo>
                        <a:lnTo>
                          <a:pt x="74" y="751"/>
                        </a:lnTo>
                        <a:lnTo>
                          <a:pt x="0" y="662"/>
                        </a:lnTo>
                        <a:lnTo>
                          <a:pt x="6" y="611"/>
                        </a:lnTo>
                        <a:lnTo>
                          <a:pt x="39" y="623"/>
                        </a:lnTo>
                        <a:lnTo>
                          <a:pt x="68" y="644"/>
                        </a:lnTo>
                        <a:lnTo>
                          <a:pt x="107" y="644"/>
                        </a:lnTo>
                        <a:lnTo>
                          <a:pt x="118" y="600"/>
                        </a:lnTo>
                        <a:lnTo>
                          <a:pt x="62" y="538"/>
                        </a:lnTo>
                        <a:lnTo>
                          <a:pt x="85" y="482"/>
                        </a:lnTo>
                        <a:lnTo>
                          <a:pt x="107" y="431"/>
                        </a:lnTo>
                        <a:lnTo>
                          <a:pt x="202" y="415"/>
                        </a:lnTo>
                        <a:lnTo>
                          <a:pt x="196" y="381"/>
                        </a:lnTo>
                        <a:lnTo>
                          <a:pt x="146" y="342"/>
                        </a:lnTo>
                        <a:lnTo>
                          <a:pt x="62" y="336"/>
                        </a:lnTo>
                        <a:lnTo>
                          <a:pt x="68" y="280"/>
                        </a:lnTo>
                        <a:lnTo>
                          <a:pt x="90" y="229"/>
                        </a:lnTo>
                        <a:lnTo>
                          <a:pt x="130" y="173"/>
                        </a:lnTo>
                        <a:lnTo>
                          <a:pt x="169" y="162"/>
                        </a:lnTo>
                        <a:lnTo>
                          <a:pt x="202" y="140"/>
                        </a:lnTo>
                        <a:lnTo>
                          <a:pt x="213" y="241"/>
                        </a:lnTo>
                        <a:lnTo>
                          <a:pt x="258" y="241"/>
                        </a:lnTo>
                        <a:lnTo>
                          <a:pt x="275" y="185"/>
                        </a:lnTo>
                        <a:lnTo>
                          <a:pt x="320" y="95"/>
                        </a:lnTo>
                        <a:lnTo>
                          <a:pt x="427" y="72"/>
                        </a:lnTo>
                        <a:lnTo>
                          <a:pt x="477" y="16"/>
                        </a:lnTo>
                        <a:lnTo>
                          <a:pt x="539" y="0"/>
                        </a:lnTo>
                        <a:lnTo>
                          <a:pt x="595" y="5"/>
                        </a:lnTo>
                        <a:lnTo>
                          <a:pt x="663" y="61"/>
                        </a:lnTo>
                        <a:lnTo>
                          <a:pt x="663" y="140"/>
                        </a:lnTo>
                        <a:lnTo>
                          <a:pt x="673" y="196"/>
                        </a:lnTo>
                        <a:lnTo>
                          <a:pt x="708" y="268"/>
                        </a:lnTo>
                        <a:lnTo>
                          <a:pt x="690" y="309"/>
                        </a:lnTo>
                        <a:lnTo>
                          <a:pt x="628" y="330"/>
                        </a:lnTo>
                        <a:lnTo>
                          <a:pt x="601" y="392"/>
                        </a:lnTo>
                        <a:lnTo>
                          <a:pt x="601" y="448"/>
                        </a:lnTo>
                        <a:lnTo>
                          <a:pt x="556" y="454"/>
                        </a:lnTo>
                        <a:lnTo>
                          <a:pt x="556" y="487"/>
                        </a:lnTo>
                        <a:lnTo>
                          <a:pt x="578" y="516"/>
                        </a:lnTo>
                        <a:lnTo>
                          <a:pt x="578" y="588"/>
                        </a:lnTo>
                        <a:lnTo>
                          <a:pt x="516" y="611"/>
                        </a:lnTo>
                        <a:lnTo>
                          <a:pt x="489" y="644"/>
                        </a:lnTo>
                        <a:lnTo>
                          <a:pt x="438" y="639"/>
                        </a:lnTo>
                        <a:lnTo>
                          <a:pt x="427" y="588"/>
                        </a:lnTo>
                        <a:lnTo>
                          <a:pt x="371" y="588"/>
                        </a:lnTo>
                        <a:lnTo>
                          <a:pt x="332" y="611"/>
                        </a:lnTo>
                        <a:lnTo>
                          <a:pt x="303" y="656"/>
                        </a:lnTo>
                        <a:lnTo>
                          <a:pt x="311" y="683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 w="4763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  <p:sp>
                <p:nvSpPr>
                  <p:cNvPr id="15" name="Freeform 10"/>
                  <p:cNvSpPr>
                    <a:spLocks/>
                  </p:cNvSpPr>
                  <p:nvPr/>
                </p:nvSpPr>
                <p:spPr bwMode="auto">
                  <a:xfrm>
                    <a:off x="8094823" y="18930129"/>
                    <a:ext cx="1487306" cy="1030806"/>
                  </a:xfrm>
                  <a:custGeom>
                    <a:avLst/>
                    <a:gdLst/>
                    <a:ahLst/>
                    <a:cxnLst>
                      <a:cxn ang="0">
                        <a:pos x="500" y="63"/>
                      </a:cxn>
                      <a:cxn ang="0">
                        <a:pos x="466" y="21"/>
                      </a:cxn>
                      <a:cxn ang="0">
                        <a:pos x="432" y="5"/>
                      </a:cxn>
                      <a:cxn ang="0">
                        <a:pos x="389" y="4"/>
                      </a:cxn>
                      <a:cxn ang="0">
                        <a:pos x="344" y="21"/>
                      </a:cxn>
                      <a:cxn ang="0">
                        <a:pos x="308" y="40"/>
                      </a:cxn>
                      <a:cxn ang="0">
                        <a:pos x="272" y="77"/>
                      </a:cxn>
                      <a:cxn ang="0">
                        <a:pos x="246" y="79"/>
                      </a:cxn>
                      <a:cxn ang="0">
                        <a:pos x="209" y="66"/>
                      </a:cxn>
                      <a:cxn ang="0">
                        <a:pos x="182" y="41"/>
                      </a:cxn>
                      <a:cxn ang="0">
                        <a:pos x="172" y="2"/>
                      </a:cxn>
                      <a:cxn ang="0">
                        <a:pos x="133" y="0"/>
                      </a:cxn>
                      <a:cxn ang="0">
                        <a:pos x="95" y="96"/>
                      </a:cxn>
                      <a:cxn ang="0">
                        <a:pos x="52" y="95"/>
                      </a:cxn>
                      <a:cxn ang="0">
                        <a:pos x="22" y="132"/>
                      </a:cxn>
                      <a:cxn ang="0">
                        <a:pos x="0" y="217"/>
                      </a:cxn>
                      <a:cxn ang="0">
                        <a:pos x="9" y="291"/>
                      </a:cxn>
                      <a:cxn ang="0">
                        <a:pos x="138" y="309"/>
                      </a:cxn>
                      <a:cxn ang="0">
                        <a:pos x="172" y="351"/>
                      </a:cxn>
                      <a:cxn ang="0">
                        <a:pos x="206" y="420"/>
                      </a:cxn>
                      <a:cxn ang="0">
                        <a:pos x="272" y="420"/>
                      </a:cxn>
                      <a:cxn ang="0">
                        <a:pos x="334" y="384"/>
                      </a:cxn>
                      <a:cxn ang="0">
                        <a:pos x="404" y="384"/>
                      </a:cxn>
                      <a:cxn ang="0">
                        <a:pos x="430" y="366"/>
                      </a:cxn>
                      <a:cxn ang="0">
                        <a:pos x="486" y="376"/>
                      </a:cxn>
                      <a:cxn ang="0">
                        <a:pos x="548" y="334"/>
                      </a:cxn>
                      <a:cxn ang="0">
                        <a:pos x="572" y="301"/>
                      </a:cxn>
                      <a:cxn ang="0">
                        <a:pos x="587" y="271"/>
                      </a:cxn>
                      <a:cxn ang="0">
                        <a:pos x="588" y="224"/>
                      </a:cxn>
                      <a:cxn ang="0">
                        <a:pos x="604" y="191"/>
                      </a:cxn>
                      <a:cxn ang="0">
                        <a:pos x="604" y="167"/>
                      </a:cxn>
                      <a:cxn ang="0">
                        <a:pos x="566" y="149"/>
                      </a:cxn>
                      <a:cxn ang="0">
                        <a:pos x="519" y="144"/>
                      </a:cxn>
                      <a:cxn ang="0">
                        <a:pos x="500" y="63"/>
                      </a:cxn>
                    </a:cxnLst>
                    <a:rect l="0" t="0" r="r" b="b"/>
                    <a:pathLst>
                      <a:path w="604" h="420">
                        <a:moveTo>
                          <a:pt x="500" y="63"/>
                        </a:moveTo>
                        <a:lnTo>
                          <a:pt x="466" y="21"/>
                        </a:lnTo>
                        <a:lnTo>
                          <a:pt x="432" y="5"/>
                        </a:lnTo>
                        <a:lnTo>
                          <a:pt x="389" y="4"/>
                        </a:lnTo>
                        <a:lnTo>
                          <a:pt x="344" y="21"/>
                        </a:lnTo>
                        <a:lnTo>
                          <a:pt x="308" y="40"/>
                        </a:lnTo>
                        <a:lnTo>
                          <a:pt x="272" y="77"/>
                        </a:lnTo>
                        <a:lnTo>
                          <a:pt x="246" y="79"/>
                        </a:lnTo>
                        <a:lnTo>
                          <a:pt x="209" y="66"/>
                        </a:lnTo>
                        <a:lnTo>
                          <a:pt x="182" y="41"/>
                        </a:lnTo>
                        <a:lnTo>
                          <a:pt x="172" y="2"/>
                        </a:lnTo>
                        <a:lnTo>
                          <a:pt x="133" y="0"/>
                        </a:lnTo>
                        <a:lnTo>
                          <a:pt x="95" y="96"/>
                        </a:lnTo>
                        <a:lnTo>
                          <a:pt x="52" y="95"/>
                        </a:lnTo>
                        <a:lnTo>
                          <a:pt x="22" y="132"/>
                        </a:lnTo>
                        <a:lnTo>
                          <a:pt x="0" y="217"/>
                        </a:lnTo>
                        <a:lnTo>
                          <a:pt x="9" y="291"/>
                        </a:lnTo>
                        <a:lnTo>
                          <a:pt x="138" y="309"/>
                        </a:lnTo>
                        <a:lnTo>
                          <a:pt x="172" y="351"/>
                        </a:lnTo>
                        <a:lnTo>
                          <a:pt x="206" y="420"/>
                        </a:lnTo>
                        <a:lnTo>
                          <a:pt x="272" y="420"/>
                        </a:lnTo>
                        <a:lnTo>
                          <a:pt x="334" y="384"/>
                        </a:lnTo>
                        <a:lnTo>
                          <a:pt x="404" y="384"/>
                        </a:lnTo>
                        <a:lnTo>
                          <a:pt x="430" y="366"/>
                        </a:lnTo>
                        <a:lnTo>
                          <a:pt x="486" y="376"/>
                        </a:lnTo>
                        <a:lnTo>
                          <a:pt x="548" y="334"/>
                        </a:lnTo>
                        <a:lnTo>
                          <a:pt x="572" y="301"/>
                        </a:lnTo>
                        <a:lnTo>
                          <a:pt x="587" y="271"/>
                        </a:lnTo>
                        <a:lnTo>
                          <a:pt x="588" y="224"/>
                        </a:lnTo>
                        <a:lnTo>
                          <a:pt x="604" y="191"/>
                        </a:lnTo>
                        <a:lnTo>
                          <a:pt x="604" y="167"/>
                        </a:lnTo>
                        <a:lnTo>
                          <a:pt x="566" y="149"/>
                        </a:lnTo>
                        <a:lnTo>
                          <a:pt x="519" y="144"/>
                        </a:lnTo>
                        <a:lnTo>
                          <a:pt x="500" y="6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4763">
                    <a:solidFill>
                      <a:schemeClr val="bg1">
                        <a:lumMod val="85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  <p:sp>
                <p:nvSpPr>
                  <p:cNvPr id="11" name="Freeform 6"/>
                  <p:cNvSpPr>
                    <a:spLocks/>
                  </p:cNvSpPr>
                  <p:nvPr/>
                </p:nvSpPr>
                <p:spPr bwMode="auto">
                  <a:xfrm>
                    <a:off x="8521871" y="6354309"/>
                    <a:ext cx="1700833" cy="1354773"/>
                  </a:xfrm>
                  <a:custGeom>
                    <a:avLst/>
                    <a:gdLst/>
                    <a:ahLst/>
                    <a:cxnLst>
                      <a:cxn ang="0">
                        <a:pos x="12" y="295"/>
                      </a:cxn>
                      <a:cxn ang="0">
                        <a:pos x="80" y="364"/>
                      </a:cxn>
                      <a:cxn ang="0">
                        <a:pos x="88" y="406"/>
                      </a:cxn>
                      <a:cxn ang="0">
                        <a:pos x="104" y="471"/>
                      </a:cxn>
                      <a:cxn ang="0">
                        <a:pos x="158" y="446"/>
                      </a:cxn>
                      <a:cxn ang="0">
                        <a:pos x="212" y="552"/>
                      </a:cxn>
                      <a:cxn ang="0">
                        <a:pos x="267" y="547"/>
                      </a:cxn>
                      <a:cxn ang="0">
                        <a:pos x="385" y="504"/>
                      </a:cxn>
                      <a:cxn ang="0">
                        <a:pos x="440" y="529"/>
                      </a:cxn>
                      <a:cxn ang="0">
                        <a:pos x="518" y="514"/>
                      </a:cxn>
                      <a:cxn ang="0">
                        <a:pos x="603" y="481"/>
                      </a:cxn>
                      <a:cxn ang="0">
                        <a:pos x="601" y="459"/>
                      </a:cxn>
                      <a:cxn ang="0">
                        <a:pos x="624" y="455"/>
                      </a:cxn>
                      <a:cxn ang="0">
                        <a:pos x="648" y="413"/>
                      </a:cxn>
                      <a:cxn ang="0">
                        <a:pos x="633" y="359"/>
                      </a:cxn>
                      <a:cxn ang="0">
                        <a:pos x="684" y="330"/>
                      </a:cxn>
                      <a:cxn ang="0">
                        <a:pos x="679" y="278"/>
                      </a:cxn>
                      <a:cxn ang="0">
                        <a:pos x="645" y="272"/>
                      </a:cxn>
                      <a:cxn ang="0">
                        <a:pos x="578" y="295"/>
                      </a:cxn>
                      <a:cxn ang="0">
                        <a:pos x="551" y="288"/>
                      </a:cxn>
                      <a:cxn ang="0">
                        <a:pos x="577" y="191"/>
                      </a:cxn>
                      <a:cxn ang="0">
                        <a:pos x="555" y="128"/>
                      </a:cxn>
                      <a:cxn ang="0">
                        <a:pos x="537" y="26"/>
                      </a:cxn>
                      <a:cxn ang="0">
                        <a:pos x="499" y="3"/>
                      </a:cxn>
                      <a:cxn ang="0">
                        <a:pos x="410" y="0"/>
                      </a:cxn>
                      <a:cxn ang="0">
                        <a:pos x="371" y="27"/>
                      </a:cxn>
                      <a:cxn ang="0">
                        <a:pos x="362" y="57"/>
                      </a:cxn>
                      <a:cxn ang="0">
                        <a:pos x="341" y="131"/>
                      </a:cxn>
                      <a:cxn ang="0">
                        <a:pos x="228" y="151"/>
                      </a:cxn>
                      <a:cxn ang="0">
                        <a:pos x="209" y="226"/>
                      </a:cxn>
                      <a:cxn ang="0">
                        <a:pos x="133" y="262"/>
                      </a:cxn>
                      <a:cxn ang="0">
                        <a:pos x="65" y="210"/>
                      </a:cxn>
                      <a:cxn ang="0">
                        <a:pos x="23" y="249"/>
                      </a:cxn>
                      <a:cxn ang="0">
                        <a:pos x="0" y="289"/>
                      </a:cxn>
                    </a:cxnLst>
                    <a:rect l="0" t="0" r="r" b="b"/>
                    <a:pathLst>
                      <a:path w="691" h="552">
                        <a:moveTo>
                          <a:pt x="0" y="289"/>
                        </a:moveTo>
                        <a:lnTo>
                          <a:pt x="12" y="295"/>
                        </a:lnTo>
                        <a:lnTo>
                          <a:pt x="12" y="295"/>
                        </a:lnTo>
                        <a:lnTo>
                          <a:pt x="80" y="364"/>
                        </a:lnTo>
                        <a:lnTo>
                          <a:pt x="78" y="396"/>
                        </a:lnTo>
                        <a:lnTo>
                          <a:pt x="88" y="406"/>
                        </a:lnTo>
                        <a:lnTo>
                          <a:pt x="94" y="461"/>
                        </a:lnTo>
                        <a:lnTo>
                          <a:pt x="104" y="471"/>
                        </a:lnTo>
                        <a:lnTo>
                          <a:pt x="114" y="470"/>
                        </a:lnTo>
                        <a:lnTo>
                          <a:pt x="158" y="446"/>
                        </a:lnTo>
                        <a:lnTo>
                          <a:pt x="204" y="549"/>
                        </a:lnTo>
                        <a:lnTo>
                          <a:pt x="212" y="552"/>
                        </a:lnTo>
                        <a:lnTo>
                          <a:pt x="245" y="539"/>
                        </a:lnTo>
                        <a:lnTo>
                          <a:pt x="267" y="547"/>
                        </a:lnTo>
                        <a:lnTo>
                          <a:pt x="310" y="544"/>
                        </a:lnTo>
                        <a:lnTo>
                          <a:pt x="385" y="504"/>
                        </a:lnTo>
                        <a:lnTo>
                          <a:pt x="440" y="498"/>
                        </a:lnTo>
                        <a:lnTo>
                          <a:pt x="440" y="529"/>
                        </a:lnTo>
                        <a:lnTo>
                          <a:pt x="453" y="552"/>
                        </a:lnTo>
                        <a:lnTo>
                          <a:pt x="518" y="514"/>
                        </a:lnTo>
                        <a:lnTo>
                          <a:pt x="573" y="508"/>
                        </a:lnTo>
                        <a:lnTo>
                          <a:pt x="603" y="481"/>
                        </a:lnTo>
                        <a:lnTo>
                          <a:pt x="594" y="471"/>
                        </a:lnTo>
                        <a:lnTo>
                          <a:pt x="601" y="459"/>
                        </a:lnTo>
                        <a:lnTo>
                          <a:pt x="613" y="462"/>
                        </a:lnTo>
                        <a:lnTo>
                          <a:pt x="624" y="455"/>
                        </a:lnTo>
                        <a:lnTo>
                          <a:pt x="648" y="423"/>
                        </a:lnTo>
                        <a:lnTo>
                          <a:pt x="648" y="413"/>
                        </a:lnTo>
                        <a:lnTo>
                          <a:pt x="626" y="405"/>
                        </a:lnTo>
                        <a:lnTo>
                          <a:pt x="633" y="359"/>
                        </a:lnTo>
                        <a:lnTo>
                          <a:pt x="652" y="341"/>
                        </a:lnTo>
                        <a:lnTo>
                          <a:pt x="684" y="330"/>
                        </a:lnTo>
                        <a:lnTo>
                          <a:pt x="691" y="321"/>
                        </a:lnTo>
                        <a:lnTo>
                          <a:pt x="679" y="278"/>
                        </a:lnTo>
                        <a:lnTo>
                          <a:pt x="665" y="256"/>
                        </a:lnTo>
                        <a:lnTo>
                          <a:pt x="645" y="272"/>
                        </a:lnTo>
                        <a:lnTo>
                          <a:pt x="600" y="282"/>
                        </a:lnTo>
                        <a:lnTo>
                          <a:pt x="578" y="295"/>
                        </a:lnTo>
                        <a:lnTo>
                          <a:pt x="557" y="299"/>
                        </a:lnTo>
                        <a:lnTo>
                          <a:pt x="551" y="288"/>
                        </a:lnTo>
                        <a:lnTo>
                          <a:pt x="551" y="266"/>
                        </a:lnTo>
                        <a:lnTo>
                          <a:pt x="577" y="191"/>
                        </a:lnTo>
                        <a:lnTo>
                          <a:pt x="557" y="161"/>
                        </a:lnTo>
                        <a:lnTo>
                          <a:pt x="555" y="128"/>
                        </a:lnTo>
                        <a:lnTo>
                          <a:pt x="539" y="108"/>
                        </a:lnTo>
                        <a:lnTo>
                          <a:pt x="537" y="26"/>
                        </a:lnTo>
                        <a:lnTo>
                          <a:pt x="521" y="7"/>
                        </a:lnTo>
                        <a:lnTo>
                          <a:pt x="499" y="3"/>
                        </a:lnTo>
                        <a:lnTo>
                          <a:pt x="452" y="8"/>
                        </a:lnTo>
                        <a:lnTo>
                          <a:pt x="410" y="0"/>
                        </a:lnTo>
                        <a:lnTo>
                          <a:pt x="394" y="17"/>
                        </a:lnTo>
                        <a:lnTo>
                          <a:pt x="371" y="27"/>
                        </a:lnTo>
                        <a:lnTo>
                          <a:pt x="361" y="36"/>
                        </a:lnTo>
                        <a:lnTo>
                          <a:pt x="362" y="57"/>
                        </a:lnTo>
                        <a:lnTo>
                          <a:pt x="342" y="76"/>
                        </a:lnTo>
                        <a:lnTo>
                          <a:pt x="341" y="131"/>
                        </a:lnTo>
                        <a:lnTo>
                          <a:pt x="320" y="145"/>
                        </a:lnTo>
                        <a:lnTo>
                          <a:pt x="228" y="151"/>
                        </a:lnTo>
                        <a:lnTo>
                          <a:pt x="212" y="171"/>
                        </a:lnTo>
                        <a:lnTo>
                          <a:pt x="209" y="226"/>
                        </a:lnTo>
                        <a:lnTo>
                          <a:pt x="199" y="233"/>
                        </a:lnTo>
                        <a:lnTo>
                          <a:pt x="133" y="262"/>
                        </a:lnTo>
                        <a:lnTo>
                          <a:pt x="90" y="242"/>
                        </a:lnTo>
                        <a:lnTo>
                          <a:pt x="65" y="210"/>
                        </a:lnTo>
                        <a:lnTo>
                          <a:pt x="42" y="204"/>
                        </a:lnTo>
                        <a:lnTo>
                          <a:pt x="23" y="249"/>
                        </a:lnTo>
                        <a:lnTo>
                          <a:pt x="3" y="266"/>
                        </a:lnTo>
                        <a:lnTo>
                          <a:pt x="0" y="289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65000"/>
                      <a:lumOff val="35000"/>
                    </a:schemeClr>
                  </a:solidFill>
                  <a:ln w="4763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222867" tIns="111435" rIns="222867" bIns="111435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6000" b="1" dirty="0"/>
                  </a:p>
                </p:txBody>
              </p:sp>
            </p:grpSp>
          </p:grpSp>
          <p:sp>
            <p:nvSpPr>
              <p:cNvPr id="243" name="Freeform 7"/>
              <p:cNvSpPr>
                <a:spLocks noEditPoints="1"/>
              </p:cNvSpPr>
              <p:nvPr/>
            </p:nvSpPr>
            <p:spPr bwMode="auto">
              <a:xfrm>
                <a:off x="16864145" y="18291148"/>
                <a:ext cx="2068976" cy="1730285"/>
              </a:xfrm>
              <a:custGeom>
                <a:avLst/>
                <a:gdLst/>
                <a:ahLst/>
                <a:cxnLst>
                  <a:cxn ang="0">
                    <a:pos x="802" y="19"/>
                  </a:cxn>
                  <a:cxn ang="0">
                    <a:pos x="844" y="74"/>
                  </a:cxn>
                  <a:cxn ang="0">
                    <a:pos x="815" y="121"/>
                  </a:cxn>
                  <a:cxn ang="0">
                    <a:pos x="800" y="210"/>
                  </a:cxn>
                  <a:cxn ang="0">
                    <a:pos x="766" y="229"/>
                  </a:cxn>
                  <a:cxn ang="0">
                    <a:pos x="801" y="261"/>
                  </a:cxn>
                  <a:cxn ang="0">
                    <a:pos x="758" y="307"/>
                  </a:cxn>
                  <a:cxn ang="0">
                    <a:pos x="759" y="366"/>
                  </a:cxn>
                  <a:cxn ang="0">
                    <a:pos x="742" y="392"/>
                  </a:cxn>
                  <a:cxn ang="0">
                    <a:pos x="709" y="401"/>
                  </a:cxn>
                  <a:cxn ang="0">
                    <a:pos x="678" y="453"/>
                  </a:cxn>
                  <a:cxn ang="0">
                    <a:pos x="625" y="458"/>
                  </a:cxn>
                  <a:cxn ang="0">
                    <a:pos x="569" y="457"/>
                  </a:cxn>
                  <a:cxn ang="0">
                    <a:pos x="557" y="494"/>
                  </a:cxn>
                  <a:cxn ang="0">
                    <a:pos x="583" y="571"/>
                  </a:cxn>
                  <a:cxn ang="0">
                    <a:pos x="544" y="569"/>
                  </a:cxn>
                  <a:cxn ang="0">
                    <a:pos x="521" y="559"/>
                  </a:cxn>
                  <a:cxn ang="0">
                    <a:pos x="478" y="510"/>
                  </a:cxn>
                  <a:cxn ang="0">
                    <a:pos x="441" y="545"/>
                  </a:cxn>
                  <a:cxn ang="0">
                    <a:pos x="412" y="614"/>
                  </a:cxn>
                  <a:cxn ang="0">
                    <a:pos x="396" y="663"/>
                  </a:cxn>
                  <a:cxn ang="0">
                    <a:pos x="357" y="601"/>
                  </a:cxn>
                  <a:cxn ang="0">
                    <a:pos x="357" y="679"/>
                  </a:cxn>
                  <a:cxn ang="0">
                    <a:pos x="331" y="659"/>
                  </a:cxn>
                  <a:cxn ang="0">
                    <a:pos x="320" y="673"/>
                  </a:cxn>
                  <a:cxn ang="0">
                    <a:pos x="310" y="705"/>
                  </a:cxn>
                  <a:cxn ang="0">
                    <a:pos x="284" y="607"/>
                  </a:cxn>
                  <a:cxn ang="0">
                    <a:pos x="278" y="582"/>
                  </a:cxn>
                  <a:cxn ang="0">
                    <a:pos x="263" y="546"/>
                  </a:cxn>
                  <a:cxn ang="0">
                    <a:pos x="220" y="594"/>
                  </a:cxn>
                  <a:cxn ang="0">
                    <a:pos x="200" y="540"/>
                  </a:cxn>
                  <a:cxn ang="0">
                    <a:pos x="173" y="610"/>
                  </a:cxn>
                  <a:cxn ang="0">
                    <a:pos x="66" y="571"/>
                  </a:cxn>
                  <a:cxn ang="0">
                    <a:pos x="13" y="610"/>
                  </a:cxn>
                  <a:cxn ang="0">
                    <a:pos x="13" y="575"/>
                  </a:cxn>
                  <a:cxn ang="0">
                    <a:pos x="10" y="569"/>
                  </a:cxn>
                  <a:cxn ang="0">
                    <a:pos x="18" y="519"/>
                  </a:cxn>
                  <a:cxn ang="0">
                    <a:pos x="148" y="391"/>
                  </a:cxn>
                  <a:cxn ang="0">
                    <a:pos x="333" y="339"/>
                  </a:cxn>
                  <a:cxn ang="0">
                    <a:pos x="389" y="271"/>
                  </a:cxn>
                  <a:cxn ang="0">
                    <a:pos x="510" y="212"/>
                  </a:cxn>
                  <a:cxn ang="0">
                    <a:pos x="575" y="92"/>
                  </a:cxn>
                  <a:cxn ang="0">
                    <a:pos x="726" y="0"/>
                  </a:cxn>
                  <a:cxn ang="0">
                    <a:pos x="470" y="561"/>
                  </a:cxn>
                  <a:cxn ang="0">
                    <a:pos x="533" y="649"/>
                  </a:cxn>
                  <a:cxn ang="0">
                    <a:pos x="500" y="647"/>
                  </a:cxn>
                  <a:cxn ang="0">
                    <a:pos x="478" y="628"/>
                  </a:cxn>
                  <a:cxn ang="0">
                    <a:pos x="422" y="578"/>
                  </a:cxn>
                </a:cxnLst>
                <a:rect l="0" t="0" r="r" b="b"/>
                <a:pathLst>
                  <a:path w="844" h="705">
                    <a:moveTo>
                      <a:pt x="730" y="6"/>
                    </a:moveTo>
                    <a:lnTo>
                      <a:pt x="732" y="19"/>
                    </a:lnTo>
                    <a:lnTo>
                      <a:pt x="802" y="19"/>
                    </a:lnTo>
                    <a:lnTo>
                      <a:pt x="827" y="43"/>
                    </a:lnTo>
                    <a:lnTo>
                      <a:pt x="827" y="43"/>
                    </a:lnTo>
                    <a:lnTo>
                      <a:pt x="844" y="74"/>
                    </a:lnTo>
                    <a:lnTo>
                      <a:pt x="841" y="101"/>
                    </a:lnTo>
                    <a:lnTo>
                      <a:pt x="825" y="107"/>
                    </a:lnTo>
                    <a:lnTo>
                      <a:pt x="815" y="121"/>
                    </a:lnTo>
                    <a:lnTo>
                      <a:pt x="808" y="138"/>
                    </a:lnTo>
                    <a:lnTo>
                      <a:pt x="813" y="169"/>
                    </a:lnTo>
                    <a:lnTo>
                      <a:pt x="800" y="210"/>
                    </a:lnTo>
                    <a:lnTo>
                      <a:pt x="784" y="209"/>
                    </a:lnTo>
                    <a:lnTo>
                      <a:pt x="782" y="226"/>
                    </a:lnTo>
                    <a:lnTo>
                      <a:pt x="766" y="229"/>
                    </a:lnTo>
                    <a:lnTo>
                      <a:pt x="776" y="238"/>
                    </a:lnTo>
                    <a:lnTo>
                      <a:pt x="795" y="232"/>
                    </a:lnTo>
                    <a:lnTo>
                      <a:pt x="801" y="261"/>
                    </a:lnTo>
                    <a:lnTo>
                      <a:pt x="775" y="316"/>
                    </a:lnTo>
                    <a:lnTo>
                      <a:pt x="764" y="316"/>
                    </a:lnTo>
                    <a:lnTo>
                      <a:pt x="758" y="307"/>
                    </a:lnTo>
                    <a:lnTo>
                      <a:pt x="746" y="332"/>
                    </a:lnTo>
                    <a:lnTo>
                      <a:pt x="761" y="357"/>
                    </a:lnTo>
                    <a:lnTo>
                      <a:pt x="759" y="366"/>
                    </a:lnTo>
                    <a:lnTo>
                      <a:pt x="752" y="366"/>
                    </a:lnTo>
                    <a:lnTo>
                      <a:pt x="751" y="388"/>
                    </a:lnTo>
                    <a:lnTo>
                      <a:pt x="742" y="392"/>
                    </a:lnTo>
                    <a:lnTo>
                      <a:pt x="736" y="385"/>
                    </a:lnTo>
                    <a:lnTo>
                      <a:pt x="727" y="398"/>
                    </a:lnTo>
                    <a:lnTo>
                      <a:pt x="709" y="401"/>
                    </a:lnTo>
                    <a:lnTo>
                      <a:pt x="699" y="440"/>
                    </a:lnTo>
                    <a:lnTo>
                      <a:pt x="686" y="442"/>
                    </a:lnTo>
                    <a:lnTo>
                      <a:pt x="678" y="453"/>
                    </a:lnTo>
                    <a:lnTo>
                      <a:pt x="648" y="441"/>
                    </a:lnTo>
                    <a:lnTo>
                      <a:pt x="638" y="442"/>
                    </a:lnTo>
                    <a:lnTo>
                      <a:pt x="625" y="458"/>
                    </a:lnTo>
                    <a:lnTo>
                      <a:pt x="596" y="438"/>
                    </a:lnTo>
                    <a:lnTo>
                      <a:pt x="598" y="453"/>
                    </a:lnTo>
                    <a:lnTo>
                      <a:pt x="569" y="457"/>
                    </a:lnTo>
                    <a:lnTo>
                      <a:pt x="565" y="467"/>
                    </a:lnTo>
                    <a:lnTo>
                      <a:pt x="569" y="483"/>
                    </a:lnTo>
                    <a:lnTo>
                      <a:pt x="557" y="494"/>
                    </a:lnTo>
                    <a:lnTo>
                      <a:pt x="576" y="497"/>
                    </a:lnTo>
                    <a:lnTo>
                      <a:pt x="585" y="525"/>
                    </a:lnTo>
                    <a:lnTo>
                      <a:pt x="583" y="571"/>
                    </a:lnTo>
                    <a:lnTo>
                      <a:pt x="562" y="559"/>
                    </a:lnTo>
                    <a:lnTo>
                      <a:pt x="549" y="559"/>
                    </a:lnTo>
                    <a:lnTo>
                      <a:pt x="544" y="569"/>
                    </a:lnTo>
                    <a:lnTo>
                      <a:pt x="527" y="565"/>
                    </a:lnTo>
                    <a:lnTo>
                      <a:pt x="526" y="548"/>
                    </a:lnTo>
                    <a:lnTo>
                      <a:pt x="521" y="559"/>
                    </a:lnTo>
                    <a:lnTo>
                      <a:pt x="487" y="553"/>
                    </a:lnTo>
                    <a:lnTo>
                      <a:pt x="491" y="519"/>
                    </a:lnTo>
                    <a:lnTo>
                      <a:pt x="478" y="510"/>
                    </a:lnTo>
                    <a:lnTo>
                      <a:pt x="468" y="525"/>
                    </a:lnTo>
                    <a:lnTo>
                      <a:pt x="445" y="533"/>
                    </a:lnTo>
                    <a:lnTo>
                      <a:pt x="441" y="545"/>
                    </a:lnTo>
                    <a:lnTo>
                      <a:pt x="444" y="551"/>
                    </a:lnTo>
                    <a:lnTo>
                      <a:pt x="415" y="582"/>
                    </a:lnTo>
                    <a:lnTo>
                      <a:pt x="412" y="614"/>
                    </a:lnTo>
                    <a:lnTo>
                      <a:pt x="396" y="615"/>
                    </a:lnTo>
                    <a:lnTo>
                      <a:pt x="409" y="641"/>
                    </a:lnTo>
                    <a:lnTo>
                      <a:pt x="396" y="663"/>
                    </a:lnTo>
                    <a:lnTo>
                      <a:pt x="380" y="626"/>
                    </a:lnTo>
                    <a:lnTo>
                      <a:pt x="376" y="598"/>
                    </a:lnTo>
                    <a:lnTo>
                      <a:pt x="357" y="601"/>
                    </a:lnTo>
                    <a:lnTo>
                      <a:pt x="373" y="672"/>
                    </a:lnTo>
                    <a:lnTo>
                      <a:pt x="367" y="680"/>
                    </a:lnTo>
                    <a:lnTo>
                      <a:pt x="357" y="679"/>
                    </a:lnTo>
                    <a:lnTo>
                      <a:pt x="354" y="653"/>
                    </a:lnTo>
                    <a:lnTo>
                      <a:pt x="335" y="646"/>
                    </a:lnTo>
                    <a:lnTo>
                      <a:pt x="331" y="659"/>
                    </a:lnTo>
                    <a:lnTo>
                      <a:pt x="343" y="662"/>
                    </a:lnTo>
                    <a:lnTo>
                      <a:pt x="340" y="676"/>
                    </a:lnTo>
                    <a:lnTo>
                      <a:pt x="320" y="673"/>
                    </a:lnTo>
                    <a:lnTo>
                      <a:pt x="331" y="690"/>
                    </a:lnTo>
                    <a:lnTo>
                      <a:pt x="324" y="690"/>
                    </a:lnTo>
                    <a:lnTo>
                      <a:pt x="310" y="705"/>
                    </a:lnTo>
                    <a:lnTo>
                      <a:pt x="312" y="673"/>
                    </a:lnTo>
                    <a:lnTo>
                      <a:pt x="299" y="666"/>
                    </a:lnTo>
                    <a:lnTo>
                      <a:pt x="284" y="607"/>
                    </a:lnTo>
                    <a:lnTo>
                      <a:pt x="294" y="552"/>
                    </a:lnTo>
                    <a:lnTo>
                      <a:pt x="284" y="551"/>
                    </a:lnTo>
                    <a:lnTo>
                      <a:pt x="278" y="582"/>
                    </a:lnTo>
                    <a:lnTo>
                      <a:pt x="256" y="597"/>
                    </a:lnTo>
                    <a:lnTo>
                      <a:pt x="255" y="575"/>
                    </a:lnTo>
                    <a:lnTo>
                      <a:pt x="263" y="546"/>
                    </a:lnTo>
                    <a:lnTo>
                      <a:pt x="255" y="545"/>
                    </a:lnTo>
                    <a:lnTo>
                      <a:pt x="243" y="581"/>
                    </a:lnTo>
                    <a:lnTo>
                      <a:pt x="220" y="594"/>
                    </a:lnTo>
                    <a:lnTo>
                      <a:pt x="220" y="610"/>
                    </a:lnTo>
                    <a:lnTo>
                      <a:pt x="190" y="610"/>
                    </a:lnTo>
                    <a:lnTo>
                      <a:pt x="200" y="540"/>
                    </a:lnTo>
                    <a:lnTo>
                      <a:pt x="209" y="528"/>
                    </a:lnTo>
                    <a:lnTo>
                      <a:pt x="190" y="520"/>
                    </a:lnTo>
                    <a:lnTo>
                      <a:pt x="173" y="610"/>
                    </a:lnTo>
                    <a:lnTo>
                      <a:pt x="145" y="600"/>
                    </a:lnTo>
                    <a:lnTo>
                      <a:pt x="92" y="600"/>
                    </a:lnTo>
                    <a:lnTo>
                      <a:pt x="66" y="571"/>
                    </a:lnTo>
                    <a:lnTo>
                      <a:pt x="62" y="584"/>
                    </a:lnTo>
                    <a:lnTo>
                      <a:pt x="34" y="587"/>
                    </a:lnTo>
                    <a:lnTo>
                      <a:pt x="13" y="610"/>
                    </a:lnTo>
                    <a:lnTo>
                      <a:pt x="4" y="608"/>
                    </a:lnTo>
                    <a:lnTo>
                      <a:pt x="0" y="594"/>
                    </a:lnTo>
                    <a:lnTo>
                      <a:pt x="13" y="575"/>
                    </a:lnTo>
                    <a:lnTo>
                      <a:pt x="29" y="578"/>
                    </a:lnTo>
                    <a:lnTo>
                      <a:pt x="33" y="566"/>
                    </a:lnTo>
                    <a:lnTo>
                      <a:pt x="10" y="569"/>
                    </a:lnTo>
                    <a:lnTo>
                      <a:pt x="16" y="528"/>
                    </a:lnTo>
                    <a:lnTo>
                      <a:pt x="16" y="528"/>
                    </a:lnTo>
                    <a:lnTo>
                      <a:pt x="18" y="519"/>
                    </a:lnTo>
                    <a:lnTo>
                      <a:pt x="63" y="502"/>
                    </a:lnTo>
                    <a:lnTo>
                      <a:pt x="139" y="481"/>
                    </a:lnTo>
                    <a:lnTo>
                      <a:pt x="148" y="391"/>
                    </a:lnTo>
                    <a:lnTo>
                      <a:pt x="188" y="385"/>
                    </a:lnTo>
                    <a:lnTo>
                      <a:pt x="258" y="342"/>
                    </a:lnTo>
                    <a:lnTo>
                      <a:pt x="333" y="339"/>
                    </a:lnTo>
                    <a:lnTo>
                      <a:pt x="359" y="311"/>
                    </a:lnTo>
                    <a:lnTo>
                      <a:pt x="374" y="275"/>
                    </a:lnTo>
                    <a:lnTo>
                      <a:pt x="389" y="271"/>
                    </a:lnTo>
                    <a:lnTo>
                      <a:pt x="406" y="251"/>
                    </a:lnTo>
                    <a:lnTo>
                      <a:pt x="477" y="206"/>
                    </a:lnTo>
                    <a:lnTo>
                      <a:pt x="510" y="212"/>
                    </a:lnTo>
                    <a:lnTo>
                      <a:pt x="529" y="187"/>
                    </a:lnTo>
                    <a:lnTo>
                      <a:pt x="544" y="138"/>
                    </a:lnTo>
                    <a:lnTo>
                      <a:pt x="575" y="92"/>
                    </a:lnTo>
                    <a:lnTo>
                      <a:pt x="663" y="82"/>
                    </a:lnTo>
                    <a:lnTo>
                      <a:pt x="673" y="49"/>
                    </a:lnTo>
                    <a:lnTo>
                      <a:pt x="726" y="0"/>
                    </a:lnTo>
                    <a:lnTo>
                      <a:pt x="726" y="0"/>
                    </a:lnTo>
                    <a:lnTo>
                      <a:pt x="730" y="6"/>
                    </a:lnTo>
                    <a:close/>
                    <a:moveTo>
                      <a:pt x="470" y="561"/>
                    </a:moveTo>
                    <a:lnTo>
                      <a:pt x="503" y="589"/>
                    </a:lnTo>
                    <a:lnTo>
                      <a:pt x="498" y="618"/>
                    </a:lnTo>
                    <a:lnTo>
                      <a:pt x="533" y="649"/>
                    </a:lnTo>
                    <a:lnTo>
                      <a:pt x="524" y="667"/>
                    </a:lnTo>
                    <a:lnTo>
                      <a:pt x="508" y="667"/>
                    </a:lnTo>
                    <a:lnTo>
                      <a:pt x="500" y="647"/>
                    </a:lnTo>
                    <a:lnTo>
                      <a:pt x="488" y="651"/>
                    </a:lnTo>
                    <a:lnTo>
                      <a:pt x="480" y="643"/>
                    </a:lnTo>
                    <a:lnTo>
                      <a:pt x="478" y="628"/>
                    </a:lnTo>
                    <a:lnTo>
                      <a:pt x="454" y="621"/>
                    </a:lnTo>
                    <a:lnTo>
                      <a:pt x="422" y="587"/>
                    </a:lnTo>
                    <a:lnTo>
                      <a:pt x="422" y="578"/>
                    </a:lnTo>
                    <a:lnTo>
                      <a:pt x="436" y="569"/>
                    </a:lnTo>
                    <a:lnTo>
                      <a:pt x="470" y="561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4763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222867" tIns="111435" rIns="222867" bIns="11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6000" b="1" dirty="0"/>
              </a:p>
            </p:txBody>
          </p:sp>
        </p:grpSp>
        <p:sp>
          <p:nvSpPr>
            <p:cNvPr id="26" name="Freeform 9"/>
            <p:cNvSpPr>
              <a:spLocks noEditPoints="1"/>
            </p:cNvSpPr>
            <p:nvPr/>
          </p:nvSpPr>
          <p:spPr bwMode="auto">
            <a:xfrm>
              <a:off x="20130004" y="6821101"/>
              <a:ext cx="2032159" cy="1487306"/>
            </a:xfrm>
            <a:custGeom>
              <a:avLst/>
              <a:gdLst/>
              <a:ahLst/>
              <a:cxnLst>
                <a:cxn ang="0">
                  <a:pos x="543" y="51"/>
                </a:cxn>
                <a:cxn ang="0">
                  <a:pos x="618" y="3"/>
                </a:cxn>
                <a:cxn ang="0">
                  <a:pos x="821" y="134"/>
                </a:cxn>
                <a:cxn ang="0">
                  <a:pos x="830" y="163"/>
                </a:cxn>
                <a:cxn ang="0">
                  <a:pos x="768" y="317"/>
                </a:cxn>
                <a:cxn ang="0">
                  <a:pos x="829" y="391"/>
                </a:cxn>
                <a:cxn ang="0">
                  <a:pos x="814" y="417"/>
                </a:cxn>
                <a:cxn ang="0">
                  <a:pos x="803" y="453"/>
                </a:cxn>
                <a:cxn ang="0">
                  <a:pos x="787" y="479"/>
                </a:cxn>
                <a:cxn ang="0">
                  <a:pos x="751" y="469"/>
                </a:cxn>
                <a:cxn ang="0">
                  <a:pos x="743" y="428"/>
                </a:cxn>
                <a:cxn ang="0">
                  <a:pos x="741" y="457"/>
                </a:cxn>
                <a:cxn ang="0">
                  <a:pos x="731" y="456"/>
                </a:cxn>
                <a:cxn ang="0">
                  <a:pos x="702" y="509"/>
                </a:cxn>
                <a:cxn ang="0">
                  <a:pos x="514" y="584"/>
                </a:cxn>
                <a:cxn ang="0">
                  <a:pos x="483" y="606"/>
                </a:cxn>
                <a:cxn ang="0">
                  <a:pos x="490" y="567"/>
                </a:cxn>
                <a:cxn ang="0">
                  <a:pos x="572" y="583"/>
                </a:cxn>
                <a:cxn ang="0">
                  <a:pos x="563" y="444"/>
                </a:cxn>
                <a:cxn ang="0">
                  <a:pos x="511" y="407"/>
                </a:cxn>
                <a:cxn ang="0">
                  <a:pos x="522" y="378"/>
                </a:cxn>
                <a:cxn ang="0">
                  <a:pos x="500" y="384"/>
                </a:cxn>
                <a:cxn ang="0">
                  <a:pos x="486" y="349"/>
                </a:cxn>
                <a:cxn ang="0">
                  <a:pos x="486" y="319"/>
                </a:cxn>
                <a:cxn ang="0">
                  <a:pos x="576" y="277"/>
                </a:cxn>
                <a:cxn ang="0">
                  <a:pos x="540" y="264"/>
                </a:cxn>
                <a:cxn ang="0">
                  <a:pos x="504" y="235"/>
                </a:cxn>
                <a:cxn ang="0">
                  <a:pos x="513" y="202"/>
                </a:cxn>
                <a:cxn ang="0">
                  <a:pos x="493" y="188"/>
                </a:cxn>
                <a:cxn ang="0">
                  <a:pos x="504" y="149"/>
                </a:cxn>
                <a:cxn ang="0">
                  <a:pos x="447" y="172"/>
                </a:cxn>
                <a:cxn ang="0">
                  <a:pos x="435" y="175"/>
                </a:cxn>
                <a:cxn ang="0">
                  <a:pos x="477" y="124"/>
                </a:cxn>
                <a:cxn ang="0">
                  <a:pos x="33" y="144"/>
                </a:cxn>
                <a:cxn ang="0">
                  <a:pos x="59" y="175"/>
                </a:cxn>
                <a:cxn ang="0">
                  <a:pos x="124" y="201"/>
                </a:cxn>
                <a:cxn ang="0">
                  <a:pos x="53" y="195"/>
                </a:cxn>
                <a:cxn ang="0">
                  <a:pos x="34" y="173"/>
                </a:cxn>
                <a:cxn ang="0">
                  <a:pos x="354" y="186"/>
                </a:cxn>
                <a:cxn ang="0">
                  <a:pos x="432" y="225"/>
                </a:cxn>
                <a:cxn ang="0">
                  <a:pos x="464" y="281"/>
                </a:cxn>
                <a:cxn ang="0">
                  <a:pos x="388" y="296"/>
                </a:cxn>
                <a:cxn ang="0">
                  <a:pos x="301" y="375"/>
                </a:cxn>
                <a:cxn ang="0">
                  <a:pos x="177" y="438"/>
                </a:cxn>
                <a:cxn ang="0">
                  <a:pos x="183" y="402"/>
                </a:cxn>
                <a:cxn ang="0">
                  <a:pos x="160" y="389"/>
                </a:cxn>
                <a:cxn ang="0">
                  <a:pos x="138" y="394"/>
                </a:cxn>
                <a:cxn ang="0">
                  <a:pos x="114" y="385"/>
                </a:cxn>
                <a:cxn ang="0">
                  <a:pos x="101" y="369"/>
                </a:cxn>
                <a:cxn ang="0">
                  <a:pos x="81" y="340"/>
                </a:cxn>
                <a:cxn ang="0">
                  <a:pos x="115" y="314"/>
                </a:cxn>
                <a:cxn ang="0">
                  <a:pos x="310" y="242"/>
                </a:cxn>
                <a:cxn ang="0">
                  <a:pos x="177" y="448"/>
                </a:cxn>
                <a:cxn ang="0">
                  <a:pos x="207" y="492"/>
                </a:cxn>
                <a:cxn ang="0">
                  <a:pos x="215" y="510"/>
                </a:cxn>
                <a:cxn ang="0">
                  <a:pos x="212" y="539"/>
                </a:cxn>
                <a:cxn ang="0">
                  <a:pos x="174" y="508"/>
                </a:cxn>
                <a:cxn ang="0">
                  <a:pos x="163" y="464"/>
                </a:cxn>
              </a:cxnLst>
              <a:rect l="0" t="0" r="r" b="b"/>
              <a:pathLst>
                <a:path w="830" h="606">
                  <a:moveTo>
                    <a:pt x="468" y="100"/>
                  </a:moveTo>
                  <a:lnTo>
                    <a:pt x="513" y="64"/>
                  </a:lnTo>
                  <a:lnTo>
                    <a:pt x="543" y="51"/>
                  </a:lnTo>
                  <a:lnTo>
                    <a:pt x="555" y="22"/>
                  </a:lnTo>
                  <a:lnTo>
                    <a:pt x="581" y="0"/>
                  </a:lnTo>
                  <a:lnTo>
                    <a:pt x="618" y="3"/>
                  </a:lnTo>
                  <a:lnTo>
                    <a:pt x="752" y="111"/>
                  </a:lnTo>
                  <a:lnTo>
                    <a:pt x="752" y="111"/>
                  </a:lnTo>
                  <a:lnTo>
                    <a:pt x="821" y="134"/>
                  </a:lnTo>
                  <a:lnTo>
                    <a:pt x="818" y="157"/>
                  </a:lnTo>
                  <a:lnTo>
                    <a:pt x="830" y="163"/>
                  </a:lnTo>
                  <a:lnTo>
                    <a:pt x="830" y="163"/>
                  </a:lnTo>
                  <a:lnTo>
                    <a:pt x="765" y="245"/>
                  </a:lnTo>
                  <a:lnTo>
                    <a:pt x="765" y="245"/>
                  </a:lnTo>
                  <a:lnTo>
                    <a:pt x="768" y="317"/>
                  </a:lnTo>
                  <a:lnTo>
                    <a:pt x="827" y="369"/>
                  </a:lnTo>
                  <a:lnTo>
                    <a:pt x="827" y="369"/>
                  </a:lnTo>
                  <a:lnTo>
                    <a:pt x="829" y="391"/>
                  </a:lnTo>
                  <a:lnTo>
                    <a:pt x="816" y="405"/>
                  </a:lnTo>
                  <a:lnTo>
                    <a:pt x="814" y="417"/>
                  </a:lnTo>
                  <a:lnTo>
                    <a:pt x="814" y="417"/>
                  </a:lnTo>
                  <a:lnTo>
                    <a:pt x="820" y="437"/>
                  </a:lnTo>
                  <a:lnTo>
                    <a:pt x="803" y="453"/>
                  </a:lnTo>
                  <a:lnTo>
                    <a:pt x="803" y="453"/>
                  </a:lnTo>
                  <a:lnTo>
                    <a:pt x="792" y="460"/>
                  </a:lnTo>
                  <a:lnTo>
                    <a:pt x="787" y="479"/>
                  </a:lnTo>
                  <a:lnTo>
                    <a:pt x="787" y="479"/>
                  </a:lnTo>
                  <a:lnTo>
                    <a:pt x="777" y="476"/>
                  </a:lnTo>
                  <a:lnTo>
                    <a:pt x="775" y="473"/>
                  </a:lnTo>
                  <a:lnTo>
                    <a:pt x="751" y="469"/>
                  </a:lnTo>
                  <a:lnTo>
                    <a:pt x="759" y="436"/>
                  </a:lnTo>
                  <a:lnTo>
                    <a:pt x="748" y="427"/>
                  </a:lnTo>
                  <a:lnTo>
                    <a:pt x="743" y="428"/>
                  </a:lnTo>
                  <a:lnTo>
                    <a:pt x="754" y="437"/>
                  </a:lnTo>
                  <a:lnTo>
                    <a:pt x="751" y="450"/>
                  </a:lnTo>
                  <a:lnTo>
                    <a:pt x="741" y="457"/>
                  </a:lnTo>
                  <a:lnTo>
                    <a:pt x="735" y="417"/>
                  </a:lnTo>
                  <a:lnTo>
                    <a:pt x="729" y="415"/>
                  </a:lnTo>
                  <a:lnTo>
                    <a:pt x="731" y="456"/>
                  </a:lnTo>
                  <a:lnTo>
                    <a:pt x="738" y="460"/>
                  </a:lnTo>
                  <a:lnTo>
                    <a:pt x="738" y="469"/>
                  </a:lnTo>
                  <a:lnTo>
                    <a:pt x="702" y="509"/>
                  </a:lnTo>
                  <a:lnTo>
                    <a:pt x="638" y="500"/>
                  </a:lnTo>
                  <a:lnTo>
                    <a:pt x="572" y="584"/>
                  </a:lnTo>
                  <a:lnTo>
                    <a:pt x="514" y="584"/>
                  </a:lnTo>
                  <a:lnTo>
                    <a:pt x="511" y="584"/>
                  </a:lnTo>
                  <a:lnTo>
                    <a:pt x="490" y="587"/>
                  </a:lnTo>
                  <a:lnTo>
                    <a:pt x="483" y="606"/>
                  </a:lnTo>
                  <a:lnTo>
                    <a:pt x="465" y="606"/>
                  </a:lnTo>
                  <a:lnTo>
                    <a:pt x="480" y="600"/>
                  </a:lnTo>
                  <a:lnTo>
                    <a:pt x="490" y="567"/>
                  </a:lnTo>
                  <a:lnTo>
                    <a:pt x="529" y="567"/>
                  </a:lnTo>
                  <a:lnTo>
                    <a:pt x="522" y="583"/>
                  </a:lnTo>
                  <a:lnTo>
                    <a:pt x="572" y="583"/>
                  </a:lnTo>
                  <a:lnTo>
                    <a:pt x="637" y="502"/>
                  </a:lnTo>
                  <a:lnTo>
                    <a:pt x="612" y="493"/>
                  </a:lnTo>
                  <a:lnTo>
                    <a:pt x="563" y="444"/>
                  </a:lnTo>
                  <a:lnTo>
                    <a:pt x="547" y="368"/>
                  </a:lnTo>
                  <a:lnTo>
                    <a:pt x="537" y="408"/>
                  </a:lnTo>
                  <a:lnTo>
                    <a:pt x="511" y="407"/>
                  </a:lnTo>
                  <a:lnTo>
                    <a:pt x="519" y="392"/>
                  </a:lnTo>
                  <a:lnTo>
                    <a:pt x="509" y="379"/>
                  </a:lnTo>
                  <a:lnTo>
                    <a:pt x="522" y="378"/>
                  </a:lnTo>
                  <a:lnTo>
                    <a:pt x="513" y="371"/>
                  </a:lnTo>
                  <a:lnTo>
                    <a:pt x="514" y="361"/>
                  </a:lnTo>
                  <a:lnTo>
                    <a:pt x="500" y="384"/>
                  </a:lnTo>
                  <a:lnTo>
                    <a:pt x="483" y="382"/>
                  </a:lnTo>
                  <a:lnTo>
                    <a:pt x="478" y="375"/>
                  </a:lnTo>
                  <a:lnTo>
                    <a:pt x="486" y="349"/>
                  </a:lnTo>
                  <a:lnTo>
                    <a:pt x="481" y="333"/>
                  </a:lnTo>
                  <a:lnTo>
                    <a:pt x="493" y="333"/>
                  </a:lnTo>
                  <a:lnTo>
                    <a:pt x="486" y="319"/>
                  </a:lnTo>
                  <a:lnTo>
                    <a:pt x="500" y="291"/>
                  </a:lnTo>
                  <a:lnTo>
                    <a:pt x="555" y="270"/>
                  </a:lnTo>
                  <a:lnTo>
                    <a:pt x="576" y="277"/>
                  </a:lnTo>
                  <a:lnTo>
                    <a:pt x="562" y="267"/>
                  </a:lnTo>
                  <a:lnTo>
                    <a:pt x="559" y="247"/>
                  </a:lnTo>
                  <a:lnTo>
                    <a:pt x="540" y="264"/>
                  </a:lnTo>
                  <a:lnTo>
                    <a:pt x="516" y="267"/>
                  </a:lnTo>
                  <a:lnTo>
                    <a:pt x="517" y="242"/>
                  </a:lnTo>
                  <a:lnTo>
                    <a:pt x="504" y="235"/>
                  </a:lnTo>
                  <a:lnTo>
                    <a:pt x="498" y="224"/>
                  </a:lnTo>
                  <a:lnTo>
                    <a:pt x="516" y="225"/>
                  </a:lnTo>
                  <a:lnTo>
                    <a:pt x="513" y="202"/>
                  </a:lnTo>
                  <a:lnTo>
                    <a:pt x="503" y="202"/>
                  </a:lnTo>
                  <a:lnTo>
                    <a:pt x="501" y="188"/>
                  </a:lnTo>
                  <a:lnTo>
                    <a:pt x="493" y="188"/>
                  </a:lnTo>
                  <a:lnTo>
                    <a:pt x="491" y="180"/>
                  </a:lnTo>
                  <a:lnTo>
                    <a:pt x="503" y="175"/>
                  </a:lnTo>
                  <a:lnTo>
                    <a:pt x="504" y="149"/>
                  </a:lnTo>
                  <a:lnTo>
                    <a:pt x="457" y="167"/>
                  </a:lnTo>
                  <a:lnTo>
                    <a:pt x="454" y="179"/>
                  </a:lnTo>
                  <a:lnTo>
                    <a:pt x="447" y="172"/>
                  </a:lnTo>
                  <a:lnTo>
                    <a:pt x="437" y="176"/>
                  </a:lnTo>
                  <a:lnTo>
                    <a:pt x="395" y="212"/>
                  </a:lnTo>
                  <a:lnTo>
                    <a:pt x="435" y="175"/>
                  </a:lnTo>
                  <a:lnTo>
                    <a:pt x="504" y="146"/>
                  </a:lnTo>
                  <a:lnTo>
                    <a:pt x="490" y="127"/>
                  </a:lnTo>
                  <a:lnTo>
                    <a:pt x="477" y="124"/>
                  </a:lnTo>
                  <a:lnTo>
                    <a:pt x="468" y="100"/>
                  </a:lnTo>
                  <a:close/>
                  <a:moveTo>
                    <a:pt x="1" y="129"/>
                  </a:moveTo>
                  <a:lnTo>
                    <a:pt x="33" y="144"/>
                  </a:lnTo>
                  <a:lnTo>
                    <a:pt x="34" y="152"/>
                  </a:lnTo>
                  <a:lnTo>
                    <a:pt x="50" y="146"/>
                  </a:lnTo>
                  <a:lnTo>
                    <a:pt x="59" y="175"/>
                  </a:lnTo>
                  <a:lnTo>
                    <a:pt x="75" y="182"/>
                  </a:lnTo>
                  <a:lnTo>
                    <a:pt x="128" y="175"/>
                  </a:lnTo>
                  <a:lnTo>
                    <a:pt x="124" y="201"/>
                  </a:lnTo>
                  <a:lnTo>
                    <a:pt x="88" y="193"/>
                  </a:lnTo>
                  <a:lnTo>
                    <a:pt x="53" y="205"/>
                  </a:lnTo>
                  <a:lnTo>
                    <a:pt x="53" y="195"/>
                  </a:lnTo>
                  <a:lnTo>
                    <a:pt x="46" y="195"/>
                  </a:lnTo>
                  <a:lnTo>
                    <a:pt x="29" y="212"/>
                  </a:lnTo>
                  <a:lnTo>
                    <a:pt x="34" y="173"/>
                  </a:lnTo>
                  <a:lnTo>
                    <a:pt x="0" y="139"/>
                  </a:lnTo>
                  <a:lnTo>
                    <a:pt x="1" y="129"/>
                  </a:lnTo>
                  <a:close/>
                  <a:moveTo>
                    <a:pt x="354" y="186"/>
                  </a:moveTo>
                  <a:lnTo>
                    <a:pt x="367" y="199"/>
                  </a:lnTo>
                  <a:lnTo>
                    <a:pt x="367" y="206"/>
                  </a:lnTo>
                  <a:lnTo>
                    <a:pt x="432" y="225"/>
                  </a:lnTo>
                  <a:lnTo>
                    <a:pt x="442" y="241"/>
                  </a:lnTo>
                  <a:lnTo>
                    <a:pt x="457" y="248"/>
                  </a:lnTo>
                  <a:lnTo>
                    <a:pt x="464" y="281"/>
                  </a:lnTo>
                  <a:lnTo>
                    <a:pt x="424" y="307"/>
                  </a:lnTo>
                  <a:lnTo>
                    <a:pt x="399" y="306"/>
                  </a:lnTo>
                  <a:lnTo>
                    <a:pt x="388" y="296"/>
                  </a:lnTo>
                  <a:lnTo>
                    <a:pt x="370" y="317"/>
                  </a:lnTo>
                  <a:lnTo>
                    <a:pt x="331" y="335"/>
                  </a:lnTo>
                  <a:lnTo>
                    <a:pt x="301" y="375"/>
                  </a:lnTo>
                  <a:lnTo>
                    <a:pt x="229" y="428"/>
                  </a:lnTo>
                  <a:lnTo>
                    <a:pt x="200" y="424"/>
                  </a:lnTo>
                  <a:lnTo>
                    <a:pt x="177" y="438"/>
                  </a:lnTo>
                  <a:lnTo>
                    <a:pt x="176" y="428"/>
                  </a:lnTo>
                  <a:lnTo>
                    <a:pt x="186" y="423"/>
                  </a:lnTo>
                  <a:lnTo>
                    <a:pt x="183" y="402"/>
                  </a:lnTo>
                  <a:lnTo>
                    <a:pt x="166" y="391"/>
                  </a:lnTo>
                  <a:lnTo>
                    <a:pt x="144" y="405"/>
                  </a:lnTo>
                  <a:lnTo>
                    <a:pt x="160" y="389"/>
                  </a:lnTo>
                  <a:lnTo>
                    <a:pt x="151" y="375"/>
                  </a:lnTo>
                  <a:lnTo>
                    <a:pt x="138" y="379"/>
                  </a:lnTo>
                  <a:lnTo>
                    <a:pt x="138" y="394"/>
                  </a:lnTo>
                  <a:lnTo>
                    <a:pt x="127" y="385"/>
                  </a:lnTo>
                  <a:lnTo>
                    <a:pt x="122" y="398"/>
                  </a:lnTo>
                  <a:lnTo>
                    <a:pt x="114" y="385"/>
                  </a:lnTo>
                  <a:lnTo>
                    <a:pt x="94" y="384"/>
                  </a:lnTo>
                  <a:lnTo>
                    <a:pt x="109" y="372"/>
                  </a:lnTo>
                  <a:lnTo>
                    <a:pt x="101" y="369"/>
                  </a:lnTo>
                  <a:lnTo>
                    <a:pt x="102" y="352"/>
                  </a:lnTo>
                  <a:lnTo>
                    <a:pt x="94" y="353"/>
                  </a:lnTo>
                  <a:lnTo>
                    <a:pt x="81" y="340"/>
                  </a:lnTo>
                  <a:lnTo>
                    <a:pt x="78" y="327"/>
                  </a:lnTo>
                  <a:lnTo>
                    <a:pt x="85" y="316"/>
                  </a:lnTo>
                  <a:lnTo>
                    <a:pt x="115" y="314"/>
                  </a:lnTo>
                  <a:lnTo>
                    <a:pt x="186" y="264"/>
                  </a:lnTo>
                  <a:lnTo>
                    <a:pt x="285" y="260"/>
                  </a:lnTo>
                  <a:lnTo>
                    <a:pt x="310" y="242"/>
                  </a:lnTo>
                  <a:lnTo>
                    <a:pt x="323" y="193"/>
                  </a:lnTo>
                  <a:lnTo>
                    <a:pt x="354" y="186"/>
                  </a:lnTo>
                  <a:close/>
                  <a:moveTo>
                    <a:pt x="177" y="448"/>
                  </a:moveTo>
                  <a:lnTo>
                    <a:pt x="179" y="464"/>
                  </a:lnTo>
                  <a:lnTo>
                    <a:pt x="193" y="469"/>
                  </a:lnTo>
                  <a:lnTo>
                    <a:pt x="207" y="492"/>
                  </a:lnTo>
                  <a:lnTo>
                    <a:pt x="228" y="502"/>
                  </a:lnTo>
                  <a:lnTo>
                    <a:pt x="226" y="512"/>
                  </a:lnTo>
                  <a:lnTo>
                    <a:pt x="215" y="510"/>
                  </a:lnTo>
                  <a:lnTo>
                    <a:pt x="225" y="518"/>
                  </a:lnTo>
                  <a:lnTo>
                    <a:pt x="212" y="528"/>
                  </a:lnTo>
                  <a:lnTo>
                    <a:pt x="212" y="539"/>
                  </a:lnTo>
                  <a:lnTo>
                    <a:pt x="184" y="548"/>
                  </a:lnTo>
                  <a:lnTo>
                    <a:pt x="167" y="531"/>
                  </a:lnTo>
                  <a:lnTo>
                    <a:pt x="174" y="508"/>
                  </a:lnTo>
                  <a:lnTo>
                    <a:pt x="168" y="496"/>
                  </a:lnTo>
                  <a:lnTo>
                    <a:pt x="148" y="490"/>
                  </a:lnTo>
                  <a:lnTo>
                    <a:pt x="163" y="464"/>
                  </a:lnTo>
                  <a:lnTo>
                    <a:pt x="164" y="447"/>
                  </a:lnTo>
                  <a:lnTo>
                    <a:pt x="177" y="4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4763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222867" tIns="111435" rIns="222867" bIns="111435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6000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80774" y="622944"/>
            <a:ext cx="15951726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 smtClean="0"/>
              <a:t>主마케팅 대상기업</a:t>
            </a:r>
            <a:r>
              <a:rPr lang="en-US" altLang="ko-KR" sz="10000" dirty="0" smtClean="0"/>
              <a:t>*</a:t>
            </a:r>
            <a:r>
              <a:rPr lang="ko-KR" altLang="en-US" sz="10000" dirty="0" smtClean="0"/>
              <a:t> 분포도</a:t>
            </a:r>
            <a:endParaRPr lang="en-US" altLang="ko-KR" sz="10000" dirty="0" smtClean="0"/>
          </a:p>
          <a:p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① </a:t>
            </a:r>
            <a:r>
              <a:rPr lang="en-US" altLang="ko-KR" sz="4000" dirty="0" smtClean="0"/>
              <a:t>CRETOP </a:t>
            </a:r>
            <a:r>
              <a:rPr lang="ko-KR" altLang="en-US" sz="4000" dirty="0" smtClean="0"/>
              <a:t>신용등급 </a:t>
            </a:r>
            <a:r>
              <a:rPr lang="en-US" altLang="ko-KR" sz="4000" dirty="0" smtClean="0"/>
              <a:t>BBB- </a:t>
            </a:r>
            <a:r>
              <a:rPr lang="ko-KR" altLang="en-US" sz="4000" dirty="0" smtClean="0"/>
              <a:t>이상</a:t>
            </a:r>
            <a:endParaRPr lang="en-US" altLang="ko-KR" sz="4000" dirty="0" smtClean="0"/>
          </a:p>
          <a:p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② </a:t>
            </a:r>
            <a:r>
              <a:rPr lang="ko-KR" altLang="en-US" sz="4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최근년도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기준 매출액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억원 이상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총자산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억원 이상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③ </a:t>
            </a:r>
            <a:r>
              <a:rPr lang="ko-KR" altLang="en-US" sz="4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비외감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제외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상기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기준을 충족하는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NICE DB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 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기업체를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主마케팅 대상기업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‘22.5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월말 현재 총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13,269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개이며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중 당행 거래처는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3,502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개임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거래 중인 업체에 대해서도 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지속적인 마케팅은 필수적인 바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     </a:t>
            </a:r>
          </a:p>
          <a:p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 분포도에 포함함</a:t>
            </a:r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4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중 </a:t>
            </a:r>
            <a:r>
              <a:rPr lang="ko-KR" altLang="en-US" sz="4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당부문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지점 거래처는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3,089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4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해양실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거래처는 </a:t>
            </a:r>
            <a:r>
              <a:rPr lang="en-US" altLang="ko-KR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26</a:t>
            </a:r>
            <a:r>
              <a:rPr lang="ko-KR" altLang="en-US" sz="4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4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</a:t>
            </a:r>
            <a:endParaRPr lang="ko-KR" altLang="en-US" sz="4000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63123"/>
              </p:ext>
            </p:extLst>
          </p:nvPr>
        </p:nvGraphicFramePr>
        <p:xfrm>
          <a:off x="916153" y="18119482"/>
          <a:ext cx="9437877" cy="71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1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6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1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구분</a:t>
                      </a:r>
                      <a:endParaRPr lang="ko-KR" altLang="en-US" sz="5000" b="1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1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대상기업 수</a:t>
                      </a:r>
                      <a:endParaRPr lang="ko-KR" altLang="en-US" sz="5000" b="1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서울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4,173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수도권</a:t>
                      </a:r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(</a:t>
                      </a:r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서울 외</a:t>
                      </a:r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)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4,314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충청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1,400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전라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726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경상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2,419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강원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172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제주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65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491518" y="12533844"/>
            <a:ext cx="2555363" cy="61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13231" y="13339401"/>
            <a:ext cx="2555363" cy="61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13231" y="14148628"/>
            <a:ext cx="2555363" cy="615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91518" y="14957855"/>
            <a:ext cx="2555363" cy="615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60758" y="10614162"/>
            <a:ext cx="148104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4000" dirty="0" smtClean="0">
                <a:solidFill>
                  <a:prstClr val="black"/>
                </a:solidFill>
              </a:rPr>
              <a:t>*  </a:t>
            </a:r>
            <a:r>
              <a:rPr lang="ko-KR" altLang="en-US" sz="4000" dirty="0" smtClean="0">
                <a:solidFill>
                  <a:prstClr val="black"/>
                </a:solidFill>
              </a:rPr>
              <a:t>지도 </a:t>
            </a:r>
            <a:r>
              <a:rPr lang="ko-KR" altLang="en-US" sz="4000" dirty="0">
                <a:solidFill>
                  <a:prstClr val="black"/>
                </a:solidFill>
              </a:rPr>
              <a:t>배경색은 각 행정구역</a:t>
            </a:r>
            <a:r>
              <a:rPr lang="en-US" altLang="ko-KR" sz="4000" dirty="0">
                <a:solidFill>
                  <a:prstClr val="black"/>
                </a:solidFill>
              </a:rPr>
              <a:t>(</a:t>
            </a:r>
            <a:r>
              <a:rPr lang="ko-KR" altLang="en-US" sz="4000" dirty="0">
                <a:solidFill>
                  <a:prstClr val="black"/>
                </a:solidFill>
              </a:rPr>
              <a:t>서울 외에는 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4000" dirty="0" smtClean="0">
                <a:solidFill>
                  <a:prstClr val="black"/>
                </a:solidFill>
              </a:rPr>
              <a:t>    “</a:t>
            </a:r>
            <a:r>
              <a:rPr lang="ko-KR" altLang="en-US" sz="4000" dirty="0">
                <a:solidFill>
                  <a:prstClr val="black"/>
                </a:solidFill>
              </a:rPr>
              <a:t>도</a:t>
            </a:r>
            <a:r>
              <a:rPr lang="en-US" altLang="ko-KR" sz="4000" dirty="0">
                <a:solidFill>
                  <a:prstClr val="black"/>
                </a:solidFill>
              </a:rPr>
              <a:t>“ </a:t>
            </a:r>
            <a:r>
              <a:rPr lang="ko-KR" altLang="en-US" sz="4000" dirty="0">
                <a:solidFill>
                  <a:prstClr val="black"/>
                </a:solidFill>
              </a:rPr>
              <a:t>단위로 구분</a:t>
            </a:r>
            <a:r>
              <a:rPr lang="en-US" altLang="ko-KR" sz="4000" dirty="0">
                <a:solidFill>
                  <a:prstClr val="black"/>
                </a:solidFill>
              </a:rPr>
              <a:t>)</a:t>
            </a:r>
            <a:r>
              <a:rPr lang="ko-KR" altLang="en-US" sz="4000" dirty="0" smtClean="0">
                <a:solidFill>
                  <a:prstClr val="black"/>
                </a:solidFill>
              </a:rPr>
              <a:t>의 主마케팅 대상기업 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lvl="0"/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en-US" altLang="ko-KR" sz="4000" dirty="0" smtClean="0">
                <a:solidFill>
                  <a:prstClr val="black"/>
                </a:solidFill>
              </a:rPr>
              <a:t>   </a:t>
            </a:r>
            <a:r>
              <a:rPr lang="ko-KR" altLang="en-US" sz="4000" dirty="0" smtClean="0">
                <a:solidFill>
                  <a:prstClr val="black"/>
                </a:solidFill>
              </a:rPr>
              <a:t>분포도</a:t>
            </a:r>
            <a:r>
              <a:rPr lang="en-US" altLang="ko-KR" sz="4000" dirty="0">
                <a:solidFill>
                  <a:prstClr val="black"/>
                </a:solidFill>
              </a:rPr>
              <a:t>(</a:t>
            </a:r>
            <a:r>
              <a:rPr lang="ko-KR" altLang="en-US" sz="4000" dirty="0">
                <a:solidFill>
                  <a:prstClr val="black"/>
                </a:solidFill>
              </a:rPr>
              <a:t>본사 주소 기준</a:t>
            </a:r>
            <a:r>
              <a:rPr lang="en-US" altLang="ko-KR" sz="4000" dirty="0">
                <a:solidFill>
                  <a:prstClr val="black"/>
                </a:solidFill>
              </a:rPr>
              <a:t>)</a:t>
            </a:r>
            <a:r>
              <a:rPr lang="ko-KR" altLang="en-US" sz="4000" dirty="0">
                <a:solidFill>
                  <a:prstClr val="black"/>
                </a:solidFill>
              </a:rPr>
              <a:t>를 </a:t>
            </a:r>
            <a:r>
              <a:rPr lang="ko-KR" altLang="en-US" sz="4000" dirty="0" smtClean="0">
                <a:solidFill>
                  <a:prstClr val="black"/>
                </a:solidFill>
              </a:rPr>
              <a:t>나타냄</a:t>
            </a:r>
            <a:endParaRPr lang="en-US" altLang="ko-KR" sz="4000" dirty="0" smtClean="0">
              <a:solidFill>
                <a:prstClr val="black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altLang="ko-KR" sz="5000" dirty="0" smtClean="0"/>
              <a:t>                  : 0~1,000</a:t>
            </a:r>
            <a:r>
              <a:rPr lang="ko-KR" altLang="en-US" sz="5000" dirty="0" smtClean="0"/>
              <a:t>개</a:t>
            </a:r>
            <a:endParaRPr lang="en-US" altLang="ko-KR" sz="5000" dirty="0" smtClean="0"/>
          </a:p>
          <a:p>
            <a:pPr marL="571500" indent="-571500">
              <a:buFontTx/>
              <a:buChar char="-"/>
            </a:pPr>
            <a:r>
              <a:rPr lang="en-US" altLang="ko-KR" sz="5000" dirty="0" smtClean="0"/>
              <a:t>                  : 1,001~2,000</a:t>
            </a:r>
            <a:r>
              <a:rPr lang="ko-KR" altLang="en-US" sz="5000" dirty="0" smtClean="0"/>
              <a:t>개</a:t>
            </a:r>
            <a:endParaRPr lang="en-US" altLang="ko-KR" sz="5000" dirty="0" smtClean="0"/>
          </a:p>
          <a:p>
            <a:pPr marL="571500" indent="-571500">
              <a:buFontTx/>
              <a:buChar char="-"/>
            </a:pPr>
            <a:r>
              <a:rPr lang="en-US" altLang="ko-KR" sz="5000" dirty="0" smtClean="0"/>
              <a:t>                  : 2,001~3,000</a:t>
            </a:r>
            <a:r>
              <a:rPr lang="ko-KR" altLang="en-US" sz="5000" dirty="0" smtClean="0"/>
              <a:t>개</a:t>
            </a:r>
            <a:r>
              <a:rPr lang="en-US" altLang="ko-KR" sz="5000" dirty="0" smtClean="0"/>
              <a:t> </a:t>
            </a:r>
          </a:p>
          <a:p>
            <a:pPr marL="571500" indent="-571500">
              <a:buFontTx/>
              <a:buChar char="-"/>
            </a:pPr>
            <a:r>
              <a:rPr lang="en-US" altLang="ko-KR" sz="5000" dirty="0" smtClean="0"/>
              <a:t>                  : 3,000</a:t>
            </a:r>
            <a:r>
              <a:rPr lang="ko-KR" altLang="en-US" sz="5000" dirty="0" smtClean="0"/>
              <a:t>개 초과</a:t>
            </a:r>
            <a:r>
              <a:rPr lang="en-US" altLang="ko-KR" sz="5000" dirty="0" smtClean="0"/>
              <a:t>  </a:t>
            </a:r>
            <a:endParaRPr lang="ko-KR" altLang="en-US" sz="50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3167949" y="4444621"/>
            <a:ext cx="17029767" cy="24760410"/>
            <a:chOff x="9133728" y="4521255"/>
            <a:chExt cx="17029767" cy="24760410"/>
          </a:xfrm>
        </p:grpSpPr>
        <p:cxnSp>
          <p:nvCxnSpPr>
            <p:cNvPr id="28" name="직선 연결선 27"/>
            <p:cNvCxnSpPr>
              <a:endCxn id="199" idx="3"/>
            </p:cNvCxnSpPr>
            <p:nvPr/>
          </p:nvCxnSpPr>
          <p:spPr>
            <a:xfrm flipH="1" flipV="1">
              <a:off x="10634240" y="5773289"/>
              <a:ext cx="2258775" cy="1788174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33" idx="1"/>
              <a:endCxn id="200" idx="3"/>
            </p:cNvCxnSpPr>
            <p:nvPr/>
          </p:nvCxnSpPr>
          <p:spPr>
            <a:xfrm flipH="1" flipV="1">
              <a:off x="10634240" y="6559777"/>
              <a:ext cx="2150296" cy="1132362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H="1" flipV="1">
              <a:off x="11465667" y="8379094"/>
              <a:ext cx="1441378" cy="18967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14249592" y="6617587"/>
              <a:ext cx="1992519" cy="1596249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03" idx="1"/>
            </p:cNvCxnSpPr>
            <p:nvPr/>
          </p:nvCxnSpPr>
          <p:spPr>
            <a:xfrm flipV="1">
              <a:off x="14983656" y="7369133"/>
              <a:ext cx="2369452" cy="597518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endCxn id="196" idx="1"/>
            </p:cNvCxnSpPr>
            <p:nvPr/>
          </p:nvCxnSpPr>
          <p:spPr>
            <a:xfrm flipV="1">
              <a:off x="15349104" y="8412902"/>
              <a:ext cx="1164231" cy="144274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63" idx="1"/>
            </p:cNvCxnSpPr>
            <p:nvPr/>
          </p:nvCxnSpPr>
          <p:spPr>
            <a:xfrm flipH="1" flipV="1">
              <a:off x="11373128" y="7679119"/>
              <a:ext cx="1794824" cy="617992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H="1">
              <a:off x="21880511" y="19231166"/>
              <a:ext cx="88175" cy="120568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180" idx="0"/>
            </p:cNvCxnSpPr>
            <p:nvPr/>
          </p:nvCxnSpPr>
          <p:spPr>
            <a:xfrm flipV="1">
              <a:off x="22558480" y="18655941"/>
              <a:ext cx="2125724" cy="25321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177" idx="5"/>
            </p:cNvCxnSpPr>
            <p:nvPr/>
          </p:nvCxnSpPr>
          <p:spPr>
            <a:xfrm flipV="1">
              <a:off x="23109852" y="19219945"/>
              <a:ext cx="1533814" cy="1484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2246944" y="19715047"/>
              <a:ext cx="964256" cy="769194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endCxn id="234" idx="1"/>
            </p:cNvCxnSpPr>
            <p:nvPr/>
          </p:nvCxnSpPr>
          <p:spPr>
            <a:xfrm flipV="1">
              <a:off x="15201977" y="5780065"/>
              <a:ext cx="1470821" cy="1472003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하트 39"/>
            <p:cNvSpPr/>
            <p:nvPr/>
          </p:nvSpPr>
          <p:spPr>
            <a:xfrm>
              <a:off x="13133806" y="19103356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13115300" y="19010089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13275680" y="19641593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3" name="하트 42"/>
            <p:cNvSpPr/>
            <p:nvPr/>
          </p:nvSpPr>
          <p:spPr>
            <a:xfrm>
              <a:off x="15617115" y="13341235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5598609" y="13247968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5758989" y="13879472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6" name="하트 45"/>
            <p:cNvSpPr/>
            <p:nvPr/>
          </p:nvSpPr>
          <p:spPr>
            <a:xfrm>
              <a:off x="22548573" y="19077485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22530067" y="18984218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8" name="하트 47"/>
            <p:cNvSpPr/>
            <p:nvPr/>
          </p:nvSpPr>
          <p:spPr>
            <a:xfrm>
              <a:off x="13059139" y="7022955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13201013" y="7561192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0" name="하트 49"/>
            <p:cNvSpPr/>
            <p:nvPr/>
          </p:nvSpPr>
          <p:spPr>
            <a:xfrm>
              <a:off x="23277665" y="17146639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23259159" y="17053372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23419539" y="17684876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3" name="하트 52"/>
            <p:cNvSpPr/>
            <p:nvPr/>
          </p:nvSpPr>
          <p:spPr>
            <a:xfrm>
              <a:off x="14083841" y="7651211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4065335" y="7557944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5" name="하트 54"/>
            <p:cNvSpPr/>
            <p:nvPr/>
          </p:nvSpPr>
          <p:spPr>
            <a:xfrm>
              <a:off x="14944326" y="6773071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14925820" y="6679804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15086200" y="7311308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8" name="하트 57"/>
            <p:cNvSpPr/>
            <p:nvPr/>
          </p:nvSpPr>
          <p:spPr>
            <a:xfrm>
              <a:off x="12694083" y="7845571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2675577" y="7752304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12835957" y="8383808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1" name="하트 60"/>
            <p:cNvSpPr/>
            <p:nvPr/>
          </p:nvSpPr>
          <p:spPr>
            <a:xfrm>
              <a:off x="13002591" y="7745662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2984085" y="7652395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13144465" y="8283899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4" name="하트 63"/>
            <p:cNvSpPr/>
            <p:nvPr/>
          </p:nvSpPr>
          <p:spPr>
            <a:xfrm>
              <a:off x="19382081" y="14049802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9363575" y="13956535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19523955" y="14588039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7" name="하트 66"/>
            <p:cNvSpPr/>
            <p:nvPr/>
          </p:nvSpPr>
          <p:spPr>
            <a:xfrm>
              <a:off x="20220077" y="16042374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20201571" y="15949107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20361951" y="16580611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70" name="하트 69"/>
            <p:cNvSpPr/>
            <p:nvPr/>
          </p:nvSpPr>
          <p:spPr>
            <a:xfrm>
              <a:off x="23784449" y="15011564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23765943" y="14918297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23926323" y="15549801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73" name="하트 72"/>
            <p:cNvSpPr/>
            <p:nvPr/>
          </p:nvSpPr>
          <p:spPr>
            <a:xfrm>
              <a:off x="16332704" y="11667819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16314198" y="11574552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16474578" y="12206056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11742020" y="20727766"/>
              <a:ext cx="481146" cy="721719"/>
              <a:chOff x="11742020" y="20727766"/>
              <a:chExt cx="481146" cy="721719"/>
            </a:xfrm>
          </p:grpSpPr>
          <p:sp>
            <p:nvSpPr>
              <p:cNvPr id="238" name="하트 237"/>
              <p:cNvSpPr/>
              <p:nvPr/>
            </p:nvSpPr>
            <p:spPr>
              <a:xfrm>
                <a:off x="11760526" y="20821033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타원 238"/>
              <p:cNvSpPr/>
              <p:nvPr/>
            </p:nvSpPr>
            <p:spPr>
              <a:xfrm>
                <a:off x="11742020" y="20727766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타원 239"/>
              <p:cNvSpPr/>
              <p:nvPr/>
            </p:nvSpPr>
            <p:spPr>
              <a:xfrm>
                <a:off x="11902400" y="21359270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16796114" y="20946157"/>
              <a:ext cx="481146" cy="721719"/>
              <a:chOff x="16796114" y="20946157"/>
              <a:chExt cx="481146" cy="721719"/>
            </a:xfrm>
          </p:grpSpPr>
          <p:sp>
            <p:nvSpPr>
              <p:cNvPr id="235" name="하트 234"/>
              <p:cNvSpPr/>
              <p:nvPr/>
            </p:nvSpPr>
            <p:spPr>
              <a:xfrm>
                <a:off x="16814620" y="21039424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타원 235"/>
              <p:cNvSpPr/>
              <p:nvPr/>
            </p:nvSpPr>
            <p:spPr>
              <a:xfrm>
                <a:off x="16796114" y="20946157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타원 236"/>
              <p:cNvSpPr/>
              <p:nvPr/>
            </p:nvSpPr>
            <p:spPr>
              <a:xfrm>
                <a:off x="16956494" y="21577661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하트 77"/>
            <p:cNvSpPr/>
            <p:nvPr/>
          </p:nvSpPr>
          <p:spPr>
            <a:xfrm>
              <a:off x="14515269" y="16197748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14496763" y="16104481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14657143" y="16735985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9133728" y="4521255"/>
              <a:ext cx="17029767" cy="24760410"/>
              <a:chOff x="9170304" y="4484679"/>
              <a:chExt cx="17029767" cy="24760410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17786878" y="863752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원주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1065434" y="448467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김포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13675658" y="580896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일산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6549911" y="791890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분당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3257137" y="1558143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포항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9170304" y="452064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부천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9170304" y="527928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인천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9170304" y="606577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송도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9982206" y="791515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시화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6319886" y="6145768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안양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17389684" y="687513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판교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23697037" y="1708491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울산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11798510" y="10543740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당진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15521525" y="901500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용인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10552676" y="8749910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수원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3410973" y="9301598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 err="1">
                    <a:latin typeface="+mj-ea"/>
                    <a:ea typeface="+mj-ea"/>
                  </a:rPr>
                  <a:t>동탄</a:t>
                </a:r>
                <a:endParaRPr lang="ko-KR" altLang="en-US" sz="5000" b="1" dirty="0">
                  <a:latin typeface="+mj-ea"/>
                  <a:ea typeface="+mj-ea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4452978" y="9973450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평택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2901392" y="1114387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아산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4425914" y="1144286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천안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9990361" y="7157211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안산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17982836" y="9996474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충주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18928088" y="1464355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구미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21266752" y="15363988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대구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19540140" y="16598226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성서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20909349" y="1678484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경산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6323155" y="10619806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 err="1">
                    <a:latin typeface="+mj-ea"/>
                    <a:ea typeface="+mj-ea"/>
                  </a:rPr>
                  <a:t>오창</a:t>
                </a:r>
                <a:endParaRPr lang="ko-KR" altLang="en-US" sz="5000" b="1" dirty="0">
                  <a:latin typeface="+mj-ea"/>
                  <a:ea typeface="+mj-ea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15948266" y="12197334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청주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15150432" y="1392716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대전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12193365" y="1558984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군산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14027237" y="16712781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전주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11510484" y="28330241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제주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16303309" y="2162301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여수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17730083" y="1961351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진주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2085591" y="21252330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목포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2658651" y="1967864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광주</a:t>
                </a: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20277381" y="1919603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창원</a:t>
                </a: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21214890" y="2043622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김해</a:t>
                </a: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24691735" y="1812633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양산</a:t>
                </a:r>
              </a:p>
            </p:txBody>
          </p:sp>
          <p:sp>
            <p:nvSpPr>
              <p:cNvPr id="231" name="TextBox 230"/>
              <p:cNvSpPr txBox="1"/>
              <p:nvPr/>
            </p:nvSpPr>
            <p:spPr>
              <a:xfrm>
                <a:off x="24699559" y="1887847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금정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23451173" y="1966308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부산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23078173" y="20417928"/>
                <a:ext cx="2141713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 err="1">
                    <a:latin typeface="+mj-ea"/>
                    <a:ea typeface="+mj-ea"/>
                  </a:rPr>
                  <a:t>서부산</a:t>
                </a:r>
                <a:endParaRPr lang="ko-KR" altLang="en-US" sz="5000" b="1" dirty="0">
                  <a:latin typeface="+mj-ea"/>
                  <a:ea typeface="+mj-ea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16709374" y="528606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하남</a:t>
                </a: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1972313" y="27689736"/>
              <a:ext cx="481146" cy="721719"/>
              <a:chOff x="11742020" y="20727766"/>
              <a:chExt cx="481146" cy="721719"/>
            </a:xfrm>
          </p:grpSpPr>
          <p:sp>
            <p:nvSpPr>
              <p:cNvPr id="190" name="하트 189"/>
              <p:cNvSpPr/>
              <p:nvPr/>
            </p:nvSpPr>
            <p:spPr>
              <a:xfrm>
                <a:off x="11760526" y="20821033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타원 190"/>
              <p:cNvSpPr/>
              <p:nvPr/>
            </p:nvSpPr>
            <p:spPr>
              <a:xfrm>
                <a:off x="11742020" y="20727766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타원 191"/>
              <p:cNvSpPr/>
              <p:nvPr/>
            </p:nvSpPr>
            <p:spPr>
              <a:xfrm>
                <a:off x="11902400" y="21359270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21126734" y="18490950"/>
              <a:ext cx="481146" cy="721719"/>
              <a:chOff x="21126734" y="18490950"/>
              <a:chExt cx="481146" cy="721719"/>
            </a:xfrm>
          </p:grpSpPr>
          <p:sp>
            <p:nvSpPr>
              <p:cNvPr id="187" name="하트 186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타원 187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타원 188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21765769" y="18522659"/>
              <a:ext cx="481146" cy="721719"/>
              <a:chOff x="21126734" y="18490950"/>
              <a:chExt cx="481146" cy="721719"/>
            </a:xfrm>
          </p:grpSpPr>
          <p:sp>
            <p:nvSpPr>
              <p:cNvPr id="184" name="하트 183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타원 185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22003342" y="19008895"/>
              <a:ext cx="481146" cy="721719"/>
              <a:chOff x="21126734" y="18490950"/>
              <a:chExt cx="481146" cy="721719"/>
            </a:xfrm>
          </p:grpSpPr>
          <p:sp>
            <p:nvSpPr>
              <p:cNvPr id="181" name="하트 180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22317910" y="18277647"/>
              <a:ext cx="481146" cy="721719"/>
              <a:chOff x="21126734" y="18490950"/>
              <a:chExt cx="481146" cy="721719"/>
            </a:xfrm>
          </p:grpSpPr>
          <p:sp>
            <p:nvSpPr>
              <p:cNvPr id="178" name="하트 177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22812579" y="18526278"/>
              <a:ext cx="481146" cy="721719"/>
              <a:chOff x="21126734" y="18490950"/>
              <a:chExt cx="481146" cy="721719"/>
            </a:xfrm>
          </p:grpSpPr>
          <p:sp>
            <p:nvSpPr>
              <p:cNvPr id="175" name="하트 174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20822644" y="15270423"/>
              <a:ext cx="481146" cy="721719"/>
              <a:chOff x="21126734" y="18490950"/>
              <a:chExt cx="481146" cy="721719"/>
            </a:xfrm>
          </p:grpSpPr>
          <p:sp>
            <p:nvSpPr>
              <p:cNvPr id="172" name="하트 171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21362024" y="16130483"/>
              <a:ext cx="481146" cy="721719"/>
              <a:chOff x="21126734" y="18490950"/>
              <a:chExt cx="481146" cy="721719"/>
            </a:xfrm>
          </p:grpSpPr>
          <p:sp>
            <p:nvSpPr>
              <p:cNvPr id="169" name="하트 168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5742028" y="11098146"/>
              <a:ext cx="481146" cy="721719"/>
              <a:chOff x="21126734" y="18490950"/>
              <a:chExt cx="481146" cy="721719"/>
            </a:xfrm>
          </p:grpSpPr>
          <p:sp>
            <p:nvSpPr>
              <p:cNvPr id="166" name="하트 165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5096895" y="10812863"/>
              <a:ext cx="481146" cy="721719"/>
              <a:chOff x="21126734" y="18490950"/>
              <a:chExt cx="481146" cy="721719"/>
            </a:xfrm>
          </p:grpSpPr>
          <p:sp>
            <p:nvSpPr>
              <p:cNvPr id="163" name="하트 162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4142436" y="10812298"/>
              <a:ext cx="481146" cy="721719"/>
              <a:chOff x="21126734" y="18490950"/>
              <a:chExt cx="481146" cy="721719"/>
            </a:xfrm>
          </p:grpSpPr>
          <p:sp>
            <p:nvSpPr>
              <p:cNvPr id="160" name="하트 159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3" name="그룹 92"/>
            <p:cNvGrpSpPr/>
            <p:nvPr/>
          </p:nvGrpSpPr>
          <p:grpSpPr>
            <a:xfrm>
              <a:off x="14009024" y="8393329"/>
              <a:ext cx="481146" cy="721719"/>
              <a:chOff x="21126734" y="18490950"/>
              <a:chExt cx="481146" cy="721719"/>
            </a:xfrm>
          </p:grpSpPr>
          <p:sp>
            <p:nvSpPr>
              <p:cNvPr id="157" name="하트 156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4315052" y="8661296"/>
              <a:ext cx="481146" cy="721719"/>
              <a:chOff x="21126734" y="18490950"/>
              <a:chExt cx="481146" cy="721719"/>
            </a:xfrm>
          </p:grpSpPr>
          <p:sp>
            <p:nvSpPr>
              <p:cNvPr id="154" name="하트 153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14867958" y="9384639"/>
              <a:ext cx="481146" cy="721719"/>
              <a:chOff x="21126734" y="18490950"/>
              <a:chExt cx="481146" cy="721719"/>
            </a:xfrm>
          </p:grpSpPr>
          <p:sp>
            <p:nvSpPr>
              <p:cNvPr id="151" name="하트 150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5382966" y="8545038"/>
              <a:ext cx="481146" cy="721719"/>
              <a:chOff x="21126734" y="18490950"/>
              <a:chExt cx="481146" cy="721719"/>
            </a:xfrm>
          </p:grpSpPr>
          <p:sp>
            <p:nvSpPr>
              <p:cNvPr id="148" name="하트 147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타원 149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14622097" y="7687438"/>
              <a:ext cx="481146" cy="721719"/>
              <a:chOff x="21126734" y="18490950"/>
              <a:chExt cx="481146" cy="721719"/>
            </a:xfrm>
          </p:grpSpPr>
          <p:sp>
            <p:nvSpPr>
              <p:cNvPr id="145" name="하트 144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타원 146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15099102" y="7935884"/>
              <a:ext cx="481146" cy="721719"/>
              <a:chOff x="21126734" y="18490950"/>
              <a:chExt cx="481146" cy="721719"/>
            </a:xfrm>
          </p:grpSpPr>
          <p:sp>
            <p:nvSpPr>
              <p:cNvPr id="142" name="하트 141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타원 143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8259988" y="7935884"/>
              <a:ext cx="481146" cy="721719"/>
              <a:chOff x="21126734" y="18490950"/>
              <a:chExt cx="481146" cy="721719"/>
            </a:xfrm>
          </p:grpSpPr>
          <p:sp>
            <p:nvSpPr>
              <p:cNvPr id="139" name="하트 138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0" name="직선 연결선 99"/>
            <p:cNvCxnSpPr>
              <a:stCxn id="49" idx="7"/>
              <a:endCxn id="198" idx="3"/>
            </p:cNvCxnSpPr>
            <p:nvPr/>
          </p:nvCxnSpPr>
          <p:spPr>
            <a:xfrm flipH="1" flipV="1">
              <a:off x="10634240" y="5014645"/>
              <a:ext cx="2703666" cy="2559759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그룹 100"/>
            <p:cNvGrpSpPr/>
            <p:nvPr/>
          </p:nvGrpSpPr>
          <p:grpSpPr>
            <a:xfrm>
              <a:off x="13211951" y="5992928"/>
              <a:ext cx="481146" cy="721719"/>
              <a:chOff x="21126734" y="18490950"/>
              <a:chExt cx="481146" cy="721719"/>
            </a:xfrm>
          </p:grpSpPr>
          <p:sp>
            <p:nvSpPr>
              <p:cNvPr id="136" name="하트 135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그룹 101"/>
            <p:cNvGrpSpPr/>
            <p:nvPr/>
          </p:nvGrpSpPr>
          <p:grpSpPr>
            <a:xfrm>
              <a:off x="12543962" y="7060630"/>
              <a:ext cx="481146" cy="721719"/>
              <a:chOff x="21126734" y="18490950"/>
              <a:chExt cx="481146" cy="721719"/>
            </a:xfrm>
          </p:grpSpPr>
          <p:sp>
            <p:nvSpPr>
              <p:cNvPr id="133" name="하트 132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12734536" y="6946669"/>
              <a:ext cx="481146" cy="721719"/>
              <a:chOff x="21126734" y="18490950"/>
              <a:chExt cx="481146" cy="721719"/>
            </a:xfrm>
          </p:grpSpPr>
          <p:sp>
            <p:nvSpPr>
              <p:cNvPr id="130" name="하트 129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4" name="그룹 103"/>
            <p:cNvGrpSpPr/>
            <p:nvPr/>
          </p:nvGrpSpPr>
          <p:grpSpPr>
            <a:xfrm>
              <a:off x="12478511" y="9860753"/>
              <a:ext cx="481146" cy="721719"/>
              <a:chOff x="21126734" y="18490950"/>
              <a:chExt cx="481146" cy="721719"/>
            </a:xfrm>
          </p:grpSpPr>
          <p:sp>
            <p:nvSpPr>
              <p:cNvPr id="127" name="하트 126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12696981" y="14888772"/>
              <a:ext cx="481146" cy="721719"/>
              <a:chOff x="11742020" y="20727766"/>
              <a:chExt cx="481146" cy="721719"/>
            </a:xfrm>
          </p:grpSpPr>
          <p:sp>
            <p:nvSpPr>
              <p:cNvPr id="124" name="하트 123"/>
              <p:cNvSpPr/>
              <p:nvPr/>
            </p:nvSpPr>
            <p:spPr>
              <a:xfrm>
                <a:off x="11760526" y="20821033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1742020" y="20727766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1902400" y="21359270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17653611" y="9630179"/>
              <a:ext cx="481146" cy="721719"/>
              <a:chOff x="21126734" y="18490950"/>
              <a:chExt cx="481146" cy="721719"/>
            </a:xfrm>
          </p:grpSpPr>
          <p:sp>
            <p:nvSpPr>
              <p:cNvPr id="121" name="하트 120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7" name="타원 106"/>
            <p:cNvSpPr/>
            <p:nvPr/>
          </p:nvSpPr>
          <p:spPr>
            <a:xfrm>
              <a:off x="13040633" y="6929688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18203193" y="18945991"/>
              <a:ext cx="481146" cy="721719"/>
              <a:chOff x="18203193" y="18945991"/>
              <a:chExt cx="481146" cy="721719"/>
            </a:xfrm>
          </p:grpSpPr>
          <p:sp>
            <p:nvSpPr>
              <p:cNvPr id="118" name="하트 117"/>
              <p:cNvSpPr/>
              <p:nvPr/>
            </p:nvSpPr>
            <p:spPr>
              <a:xfrm>
                <a:off x="18221699" y="19039258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8203193" y="18945991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18363573" y="19577495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9" name="직선 연결선 108"/>
            <p:cNvCxnSpPr>
              <a:stCxn id="131" idx="0"/>
            </p:cNvCxnSpPr>
            <p:nvPr/>
          </p:nvCxnSpPr>
          <p:spPr>
            <a:xfrm flipH="1" flipV="1">
              <a:off x="11779114" y="5343725"/>
              <a:ext cx="1195995" cy="1602944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타원 109"/>
            <p:cNvSpPr/>
            <p:nvPr/>
          </p:nvSpPr>
          <p:spPr>
            <a:xfrm>
              <a:off x="14229368" y="8167338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cxnSp>
          <p:nvCxnSpPr>
            <p:cNvPr id="111" name="직선 연결선 110"/>
            <p:cNvCxnSpPr>
              <a:stCxn id="159" idx="2"/>
            </p:cNvCxnSpPr>
            <p:nvPr/>
          </p:nvCxnSpPr>
          <p:spPr>
            <a:xfrm flipH="1">
              <a:off x="12018610" y="9069941"/>
              <a:ext cx="2150794" cy="9009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그룹 111"/>
            <p:cNvGrpSpPr/>
            <p:nvPr/>
          </p:nvGrpSpPr>
          <p:grpSpPr>
            <a:xfrm>
              <a:off x="12715486" y="6222091"/>
              <a:ext cx="481146" cy="721719"/>
              <a:chOff x="21126734" y="18490950"/>
              <a:chExt cx="481146" cy="721719"/>
            </a:xfrm>
          </p:grpSpPr>
          <p:sp>
            <p:nvSpPr>
              <p:cNvPr id="115" name="하트 114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3" name="직선 연결선 112"/>
            <p:cNvCxnSpPr/>
            <p:nvPr/>
          </p:nvCxnSpPr>
          <p:spPr>
            <a:xfrm>
              <a:off x="22776230" y="19659281"/>
              <a:ext cx="731894" cy="53448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타원 113"/>
            <p:cNvSpPr/>
            <p:nvPr/>
          </p:nvSpPr>
          <p:spPr>
            <a:xfrm>
              <a:off x="22690447" y="19615722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</p:grpSp>
      <p:sp>
        <p:nvSpPr>
          <p:cNvPr id="378" name="TextBox 377"/>
          <p:cNvSpPr txBox="1"/>
          <p:nvPr/>
        </p:nvSpPr>
        <p:spPr>
          <a:xfrm>
            <a:off x="916152" y="16932976"/>
            <a:ext cx="11353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 主마케팅 대상기업 수</a:t>
            </a:r>
            <a:endParaRPr lang="ko-KR" altLang="en-US" sz="5000" b="1" dirty="0"/>
          </a:p>
        </p:txBody>
      </p:sp>
      <p:grpSp>
        <p:nvGrpSpPr>
          <p:cNvPr id="379" name="그룹 378"/>
          <p:cNvGrpSpPr/>
          <p:nvPr/>
        </p:nvGrpSpPr>
        <p:grpSpPr>
          <a:xfrm>
            <a:off x="23886509" y="472044"/>
            <a:ext cx="15130788" cy="12316240"/>
            <a:chOff x="7095744" y="6986016"/>
            <a:chExt cx="26261568" cy="20263104"/>
          </a:xfrm>
        </p:grpSpPr>
        <p:sp>
          <p:nvSpPr>
            <p:cNvPr id="380" name="직사각형 379"/>
            <p:cNvSpPr/>
            <p:nvPr/>
          </p:nvSpPr>
          <p:spPr>
            <a:xfrm>
              <a:off x="7095744" y="6986016"/>
              <a:ext cx="26261568" cy="20263104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1" name="그룹 380"/>
            <p:cNvGrpSpPr/>
            <p:nvPr/>
          </p:nvGrpSpPr>
          <p:grpSpPr>
            <a:xfrm>
              <a:off x="7533861" y="7457951"/>
              <a:ext cx="24775993" cy="19266126"/>
              <a:chOff x="7533861" y="7457951"/>
              <a:chExt cx="24775993" cy="19266126"/>
            </a:xfrm>
          </p:grpSpPr>
          <p:grpSp>
            <p:nvGrpSpPr>
              <p:cNvPr id="382" name="그룹 381"/>
              <p:cNvGrpSpPr/>
              <p:nvPr/>
            </p:nvGrpSpPr>
            <p:grpSpPr>
              <a:xfrm>
                <a:off x="7533861" y="7457951"/>
                <a:ext cx="24775993" cy="19266126"/>
                <a:chOff x="3286328" y="378725"/>
                <a:chExt cx="7416878" cy="5650603"/>
              </a:xfrm>
            </p:grpSpPr>
            <p:sp>
              <p:nvSpPr>
                <p:cNvPr id="486" name="자유형 485"/>
                <p:cNvSpPr/>
                <p:nvPr/>
              </p:nvSpPr>
              <p:spPr>
                <a:xfrm>
                  <a:off x="3286328" y="2412497"/>
                  <a:ext cx="2258153" cy="1649831"/>
                </a:xfrm>
                <a:custGeom>
                  <a:avLst/>
                  <a:gdLst>
                    <a:gd name="connsiteX0" fmla="*/ 21365 w 2406116"/>
                    <a:gd name="connsiteY0" fmla="*/ 1154631 h 1883873"/>
                    <a:gd name="connsiteX1" fmla="*/ 209372 w 2406116"/>
                    <a:gd name="connsiteY1" fmla="*/ 1305607 h 1883873"/>
                    <a:gd name="connsiteX2" fmla="*/ 331862 w 2406116"/>
                    <a:gd name="connsiteY2" fmla="*/ 1356882 h 1883873"/>
                    <a:gd name="connsiteX3" fmla="*/ 368894 w 2406116"/>
                    <a:gd name="connsiteY3" fmla="*/ 1376822 h 1883873"/>
                    <a:gd name="connsiteX4" fmla="*/ 468595 w 2406116"/>
                    <a:gd name="connsiteY4" fmla="*/ 1373973 h 1883873"/>
                    <a:gd name="connsiteX5" fmla="*/ 551204 w 2406116"/>
                    <a:gd name="connsiteY5" fmla="*/ 1470826 h 1883873"/>
                    <a:gd name="connsiteX6" fmla="*/ 613873 w 2406116"/>
                    <a:gd name="connsiteY6" fmla="*/ 1527798 h 1883873"/>
                    <a:gd name="connsiteX7" fmla="*/ 679391 w 2406116"/>
                    <a:gd name="connsiteY7" fmla="*/ 1519252 h 1883873"/>
                    <a:gd name="connsiteX8" fmla="*/ 827518 w 2406116"/>
                    <a:gd name="connsiteY8" fmla="*/ 1456583 h 1883873"/>
                    <a:gd name="connsiteX9" fmla="*/ 893036 w 2406116"/>
                    <a:gd name="connsiteY9" fmla="*/ 1436643 h 1883873"/>
                    <a:gd name="connsiteX10" fmla="*/ 1021223 w 2406116"/>
                    <a:gd name="connsiteY10" fmla="*/ 1453734 h 1883873"/>
                    <a:gd name="connsiteX11" fmla="*/ 1100983 w 2406116"/>
                    <a:gd name="connsiteY11" fmla="*/ 1505009 h 1883873"/>
                    <a:gd name="connsiteX12" fmla="*/ 1140864 w 2406116"/>
                    <a:gd name="connsiteY12" fmla="*/ 1519252 h 1883873"/>
                    <a:gd name="connsiteX13" fmla="*/ 1180744 w 2406116"/>
                    <a:gd name="connsiteY13" fmla="*/ 1453734 h 1883873"/>
                    <a:gd name="connsiteX14" fmla="*/ 1186441 w 2406116"/>
                    <a:gd name="connsiteY14" fmla="*/ 1385368 h 1883873"/>
                    <a:gd name="connsiteX15" fmla="*/ 1214927 w 2406116"/>
                    <a:gd name="connsiteY15" fmla="*/ 1328396 h 1883873"/>
                    <a:gd name="connsiteX16" fmla="*/ 1277596 w 2406116"/>
                    <a:gd name="connsiteY16" fmla="*/ 1328396 h 1883873"/>
                    <a:gd name="connsiteX17" fmla="*/ 1334568 w 2406116"/>
                    <a:gd name="connsiteY17" fmla="*/ 1391065 h 1883873"/>
                    <a:gd name="connsiteX18" fmla="*/ 1348811 w 2406116"/>
                    <a:gd name="connsiteY18" fmla="*/ 1425248 h 1883873"/>
                    <a:gd name="connsiteX19" fmla="*/ 1314628 w 2406116"/>
                    <a:gd name="connsiteY19" fmla="*/ 1510706 h 1883873"/>
                    <a:gd name="connsiteX20" fmla="*/ 1308931 w 2406116"/>
                    <a:gd name="connsiteY20" fmla="*/ 1533495 h 1883873"/>
                    <a:gd name="connsiteX21" fmla="*/ 1323174 w 2406116"/>
                    <a:gd name="connsiteY21" fmla="*/ 1564829 h 1883873"/>
                    <a:gd name="connsiteX22" fmla="*/ 1405783 w 2406116"/>
                    <a:gd name="connsiteY22" fmla="*/ 1653136 h 1883873"/>
                    <a:gd name="connsiteX23" fmla="*/ 1434269 w 2406116"/>
                    <a:gd name="connsiteY23" fmla="*/ 1698714 h 1883873"/>
                    <a:gd name="connsiteX24" fmla="*/ 1471301 w 2406116"/>
                    <a:gd name="connsiteY24" fmla="*/ 1795566 h 1883873"/>
                    <a:gd name="connsiteX25" fmla="*/ 1488393 w 2406116"/>
                    <a:gd name="connsiteY25" fmla="*/ 1829749 h 1883873"/>
                    <a:gd name="connsiteX26" fmla="*/ 1516879 w 2406116"/>
                    <a:gd name="connsiteY26" fmla="*/ 1843992 h 1883873"/>
                    <a:gd name="connsiteX27" fmla="*/ 1639368 w 2406116"/>
                    <a:gd name="connsiteY27" fmla="*/ 1881024 h 1883873"/>
                    <a:gd name="connsiteX28" fmla="*/ 1662157 w 2406116"/>
                    <a:gd name="connsiteY28" fmla="*/ 1861084 h 1883873"/>
                    <a:gd name="connsiteX29" fmla="*/ 1696340 w 2406116"/>
                    <a:gd name="connsiteY29" fmla="*/ 1801263 h 1883873"/>
                    <a:gd name="connsiteX30" fmla="*/ 1798890 w 2406116"/>
                    <a:gd name="connsiteY30" fmla="*/ 1801263 h 1883873"/>
                    <a:gd name="connsiteX31" fmla="*/ 1833073 w 2406116"/>
                    <a:gd name="connsiteY31" fmla="*/ 1801263 h 1883873"/>
                    <a:gd name="connsiteX32" fmla="*/ 1853013 w 2406116"/>
                    <a:gd name="connsiteY32" fmla="*/ 1764231 h 1883873"/>
                    <a:gd name="connsiteX33" fmla="*/ 1858710 w 2406116"/>
                    <a:gd name="connsiteY33" fmla="*/ 1715805 h 1883873"/>
                    <a:gd name="connsiteX34" fmla="*/ 1909985 w 2406116"/>
                    <a:gd name="connsiteY34" fmla="*/ 1655985 h 1883873"/>
                    <a:gd name="connsiteX35" fmla="*/ 1907137 w 2406116"/>
                    <a:gd name="connsiteY35" fmla="*/ 1604710 h 1883873"/>
                    <a:gd name="connsiteX36" fmla="*/ 1847316 w 2406116"/>
                    <a:gd name="connsiteY36" fmla="*/ 1351185 h 1883873"/>
                    <a:gd name="connsiteX37" fmla="*/ 1858710 w 2406116"/>
                    <a:gd name="connsiteY37" fmla="*/ 1285667 h 1883873"/>
                    <a:gd name="connsiteX38" fmla="*/ 1907137 w 2406116"/>
                    <a:gd name="connsiteY38" fmla="*/ 1268575 h 1883873"/>
                    <a:gd name="connsiteX39" fmla="*/ 2006838 w 2406116"/>
                    <a:gd name="connsiteY39" fmla="*/ 1297061 h 1883873"/>
                    <a:gd name="connsiteX40" fmla="*/ 2041021 w 2406116"/>
                    <a:gd name="connsiteY40" fmla="*/ 1314153 h 1883873"/>
                    <a:gd name="connsiteX41" fmla="*/ 2100841 w 2406116"/>
                    <a:gd name="connsiteY41" fmla="*/ 1345487 h 1883873"/>
                    <a:gd name="connsiteX42" fmla="*/ 2197694 w 2406116"/>
                    <a:gd name="connsiteY42" fmla="*/ 1379671 h 1883873"/>
                    <a:gd name="connsiteX43" fmla="*/ 2286000 w 2406116"/>
                    <a:gd name="connsiteY43" fmla="*/ 1399611 h 1883873"/>
                    <a:gd name="connsiteX44" fmla="*/ 2323032 w 2406116"/>
                    <a:gd name="connsiteY44" fmla="*/ 1402459 h 1883873"/>
                    <a:gd name="connsiteX45" fmla="*/ 2362912 w 2406116"/>
                    <a:gd name="connsiteY45" fmla="*/ 1362579 h 1883873"/>
                    <a:gd name="connsiteX46" fmla="*/ 2402793 w 2406116"/>
                    <a:gd name="connsiteY46" fmla="*/ 1277121 h 1883873"/>
                    <a:gd name="connsiteX47" fmla="*/ 2342972 w 2406116"/>
                    <a:gd name="connsiteY47" fmla="*/ 1225846 h 1883873"/>
                    <a:gd name="connsiteX48" fmla="*/ 2277454 w 2406116"/>
                    <a:gd name="connsiteY48" fmla="*/ 1191663 h 1883873"/>
                    <a:gd name="connsiteX49" fmla="*/ 2100841 w 2406116"/>
                    <a:gd name="connsiteY49" fmla="*/ 1032142 h 1883873"/>
                    <a:gd name="connsiteX50" fmla="*/ 1850165 w 2406116"/>
                    <a:gd name="connsiteY50" fmla="*/ 881166 h 1883873"/>
                    <a:gd name="connsiteX51" fmla="*/ 1813133 w 2406116"/>
                    <a:gd name="connsiteY51" fmla="*/ 838437 h 1883873"/>
                    <a:gd name="connsiteX52" fmla="*/ 1807436 w 2406116"/>
                    <a:gd name="connsiteY52" fmla="*/ 795708 h 1883873"/>
                    <a:gd name="connsiteX53" fmla="*/ 1776101 w 2406116"/>
                    <a:gd name="connsiteY53" fmla="*/ 690310 h 1883873"/>
                    <a:gd name="connsiteX54" fmla="*/ 1702038 w 2406116"/>
                    <a:gd name="connsiteY54" fmla="*/ 687461 h 1883873"/>
                    <a:gd name="connsiteX55" fmla="*/ 1619428 w 2406116"/>
                    <a:gd name="connsiteY55" fmla="*/ 653278 h 1883873"/>
                    <a:gd name="connsiteX56" fmla="*/ 1542516 w 2406116"/>
                    <a:gd name="connsiteY56" fmla="*/ 582063 h 1883873"/>
                    <a:gd name="connsiteX57" fmla="*/ 1380146 w 2406116"/>
                    <a:gd name="connsiteY57" fmla="*/ 508000 h 1883873"/>
                    <a:gd name="connsiteX58" fmla="*/ 1326023 w 2406116"/>
                    <a:gd name="connsiteY58" fmla="*/ 439633 h 1883873"/>
                    <a:gd name="connsiteX59" fmla="*/ 952856 w 2406116"/>
                    <a:gd name="connsiteY59" fmla="*/ 171865 h 1883873"/>
                    <a:gd name="connsiteX60" fmla="*/ 884490 w 2406116"/>
                    <a:gd name="connsiteY60" fmla="*/ 83558 h 1883873"/>
                    <a:gd name="connsiteX61" fmla="*/ 801881 w 2406116"/>
                    <a:gd name="connsiteY61" fmla="*/ 9495 h 1883873"/>
                    <a:gd name="connsiteX62" fmla="*/ 750606 w 2406116"/>
                    <a:gd name="connsiteY62" fmla="*/ 26586 h 1883873"/>
                    <a:gd name="connsiteX63" fmla="*/ 693634 w 2406116"/>
                    <a:gd name="connsiteY63" fmla="*/ 100650 h 1883873"/>
                    <a:gd name="connsiteX64" fmla="*/ 696482 w 2406116"/>
                    <a:gd name="connsiteY64" fmla="*/ 248777 h 1883873"/>
                    <a:gd name="connsiteX65" fmla="*/ 762000 w 2406116"/>
                    <a:gd name="connsiteY65" fmla="*/ 277263 h 1883873"/>
                    <a:gd name="connsiteX66" fmla="*/ 781940 w 2406116"/>
                    <a:gd name="connsiteY66" fmla="*/ 300052 h 1883873"/>
                    <a:gd name="connsiteX67" fmla="*/ 753454 w 2406116"/>
                    <a:gd name="connsiteY67" fmla="*/ 331386 h 1883873"/>
                    <a:gd name="connsiteX68" fmla="*/ 636662 w 2406116"/>
                    <a:gd name="connsiteY68" fmla="*/ 453876 h 1883873"/>
                    <a:gd name="connsiteX69" fmla="*/ 585387 w 2406116"/>
                    <a:gd name="connsiteY69" fmla="*/ 593457 h 1883873"/>
                    <a:gd name="connsiteX70" fmla="*/ 514172 w 2406116"/>
                    <a:gd name="connsiteY70" fmla="*/ 599155 h 1883873"/>
                    <a:gd name="connsiteX71" fmla="*/ 374591 w 2406116"/>
                    <a:gd name="connsiteY71" fmla="*/ 704553 h 1883873"/>
                    <a:gd name="connsiteX72" fmla="*/ 340408 w 2406116"/>
                    <a:gd name="connsiteY72" fmla="*/ 721644 h 1883873"/>
                    <a:gd name="connsiteX73" fmla="*/ 340408 w 2406116"/>
                    <a:gd name="connsiteY73" fmla="*/ 758676 h 1883873"/>
                    <a:gd name="connsiteX74" fmla="*/ 354651 w 2406116"/>
                    <a:gd name="connsiteY74" fmla="*/ 798557 h 1883873"/>
                    <a:gd name="connsiteX75" fmla="*/ 320467 w 2406116"/>
                    <a:gd name="connsiteY75" fmla="*/ 829891 h 1883873"/>
                    <a:gd name="connsiteX76" fmla="*/ 277738 w 2406116"/>
                    <a:gd name="connsiteY76" fmla="*/ 832740 h 1883873"/>
                    <a:gd name="connsiteX77" fmla="*/ 237858 w 2406116"/>
                    <a:gd name="connsiteY77" fmla="*/ 869772 h 1883873"/>
                    <a:gd name="connsiteX78" fmla="*/ 237858 w 2406116"/>
                    <a:gd name="connsiteY78" fmla="*/ 909652 h 1883873"/>
                    <a:gd name="connsiteX79" fmla="*/ 260647 w 2406116"/>
                    <a:gd name="connsiteY79" fmla="*/ 960927 h 1883873"/>
                    <a:gd name="connsiteX80" fmla="*/ 291981 w 2406116"/>
                    <a:gd name="connsiteY80" fmla="*/ 1009353 h 1883873"/>
                    <a:gd name="connsiteX81" fmla="*/ 286284 w 2406116"/>
                    <a:gd name="connsiteY81" fmla="*/ 1037839 h 1883873"/>
                    <a:gd name="connsiteX82" fmla="*/ 249253 w 2406116"/>
                    <a:gd name="connsiteY82" fmla="*/ 1037839 h 1883873"/>
                    <a:gd name="connsiteX83" fmla="*/ 175189 w 2406116"/>
                    <a:gd name="connsiteY83" fmla="*/ 1037839 h 1883873"/>
                    <a:gd name="connsiteX84" fmla="*/ 175189 w 2406116"/>
                    <a:gd name="connsiteY84" fmla="*/ 1080568 h 1883873"/>
                    <a:gd name="connsiteX85" fmla="*/ 189432 w 2406116"/>
                    <a:gd name="connsiteY85" fmla="*/ 1091962 h 1883873"/>
                    <a:gd name="connsiteX86" fmla="*/ 166643 w 2406116"/>
                    <a:gd name="connsiteY86" fmla="*/ 1114751 h 1883873"/>
                    <a:gd name="connsiteX87" fmla="*/ 115368 w 2406116"/>
                    <a:gd name="connsiteY87" fmla="*/ 1123297 h 1883873"/>
                    <a:gd name="connsiteX88" fmla="*/ 81185 w 2406116"/>
                    <a:gd name="connsiteY88" fmla="*/ 1109054 h 1883873"/>
                    <a:gd name="connsiteX89" fmla="*/ 21365 w 2406116"/>
                    <a:gd name="connsiteY89" fmla="*/ 1154631 h 1883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406116" h="1883873">
                      <a:moveTo>
                        <a:pt x="21365" y="1154631"/>
                      </a:moveTo>
                      <a:cubicBezTo>
                        <a:pt x="42730" y="1187390"/>
                        <a:pt x="157623" y="1271899"/>
                        <a:pt x="209372" y="1305607"/>
                      </a:cubicBezTo>
                      <a:cubicBezTo>
                        <a:pt x="261121" y="1339315"/>
                        <a:pt x="305275" y="1345013"/>
                        <a:pt x="331862" y="1356882"/>
                      </a:cubicBezTo>
                      <a:cubicBezTo>
                        <a:pt x="358449" y="1368751"/>
                        <a:pt x="346105" y="1373973"/>
                        <a:pt x="368894" y="1376822"/>
                      </a:cubicBezTo>
                      <a:cubicBezTo>
                        <a:pt x="391683" y="1379671"/>
                        <a:pt x="438210" y="1358306"/>
                        <a:pt x="468595" y="1373973"/>
                      </a:cubicBezTo>
                      <a:cubicBezTo>
                        <a:pt x="498980" y="1389640"/>
                        <a:pt x="526991" y="1445189"/>
                        <a:pt x="551204" y="1470826"/>
                      </a:cubicBezTo>
                      <a:cubicBezTo>
                        <a:pt x="575417" y="1496463"/>
                        <a:pt x="592509" y="1519727"/>
                        <a:pt x="613873" y="1527798"/>
                      </a:cubicBezTo>
                      <a:cubicBezTo>
                        <a:pt x="635238" y="1535869"/>
                        <a:pt x="643784" y="1531121"/>
                        <a:pt x="679391" y="1519252"/>
                      </a:cubicBezTo>
                      <a:cubicBezTo>
                        <a:pt x="714998" y="1507383"/>
                        <a:pt x="791911" y="1470351"/>
                        <a:pt x="827518" y="1456583"/>
                      </a:cubicBezTo>
                      <a:cubicBezTo>
                        <a:pt x="863125" y="1442815"/>
                        <a:pt x="860752" y="1437118"/>
                        <a:pt x="893036" y="1436643"/>
                      </a:cubicBezTo>
                      <a:cubicBezTo>
                        <a:pt x="925320" y="1436168"/>
                        <a:pt x="986565" y="1442340"/>
                        <a:pt x="1021223" y="1453734"/>
                      </a:cubicBezTo>
                      <a:cubicBezTo>
                        <a:pt x="1055881" y="1465128"/>
                        <a:pt x="1081043" y="1494089"/>
                        <a:pt x="1100983" y="1505009"/>
                      </a:cubicBezTo>
                      <a:cubicBezTo>
                        <a:pt x="1120923" y="1515929"/>
                        <a:pt x="1127571" y="1527798"/>
                        <a:pt x="1140864" y="1519252"/>
                      </a:cubicBezTo>
                      <a:cubicBezTo>
                        <a:pt x="1154157" y="1510706"/>
                        <a:pt x="1173148" y="1476048"/>
                        <a:pt x="1180744" y="1453734"/>
                      </a:cubicBezTo>
                      <a:cubicBezTo>
                        <a:pt x="1188340" y="1431420"/>
                        <a:pt x="1180744" y="1406258"/>
                        <a:pt x="1186441" y="1385368"/>
                      </a:cubicBezTo>
                      <a:cubicBezTo>
                        <a:pt x="1192138" y="1364478"/>
                        <a:pt x="1199734" y="1337891"/>
                        <a:pt x="1214927" y="1328396"/>
                      </a:cubicBezTo>
                      <a:cubicBezTo>
                        <a:pt x="1230120" y="1318901"/>
                        <a:pt x="1257656" y="1317951"/>
                        <a:pt x="1277596" y="1328396"/>
                      </a:cubicBezTo>
                      <a:cubicBezTo>
                        <a:pt x="1297536" y="1338841"/>
                        <a:pt x="1322699" y="1374923"/>
                        <a:pt x="1334568" y="1391065"/>
                      </a:cubicBezTo>
                      <a:cubicBezTo>
                        <a:pt x="1346437" y="1407207"/>
                        <a:pt x="1352134" y="1405308"/>
                        <a:pt x="1348811" y="1425248"/>
                      </a:cubicBezTo>
                      <a:cubicBezTo>
                        <a:pt x="1345488" y="1445188"/>
                        <a:pt x="1321275" y="1492665"/>
                        <a:pt x="1314628" y="1510706"/>
                      </a:cubicBezTo>
                      <a:cubicBezTo>
                        <a:pt x="1307981" y="1528747"/>
                        <a:pt x="1307507" y="1524475"/>
                        <a:pt x="1308931" y="1533495"/>
                      </a:cubicBezTo>
                      <a:cubicBezTo>
                        <a:pt x="1310355" y="1542515"/>
                        <a:pt x="1307032" y="1544889"/>
                        <a:pt x="1323174" y="1564829"/>
                      </a:cubicBezTo>
                      <a:cubicBezTo>
                        <a:pt x="1339316" y="1584769"/>
                        <a:pt x="1387267" y="1630822"/>
                        <a:pt x="1405783" y="1653136"/>
                      </a:cubicBezTo>
                      <a:cubicBezTo>
                        <a:pt x="1424299" y="1675450"/>
                        <a:pt x="1423349" y="1674976"/>
                        <a:pt x="1434269" y="1698714"/>
                      </a:cubicBezTo>
                      <a:cubicBezTo>
                        <a:pt x="1445189" y="1722452"/>
                        <a:pt x="1462280" y="1773727"/>
                        <a:pt x="1471301" y="1795566"/>
                      </a:cubicBezTo>
                      <a:cubicBezTo>
                        <a:pt x="1480322" y="1817405"/>
                        <a:pt x="1480797" y="1821678"/>
                        <a:pt x="1488393" y="1829749"/>
                      </a:cubicBezTo>
                      <a:cubicBezTo>
                        <a:pt x="1495989" y="1837820"/>
                        <a:pt x="1491717" y="1835446"/>
                        <a:pt x="1516879" y="1843992"/>
                      </a:cubicBezTo>
                      <a:cubicBezTo>
                        <a:pt x="1542041" y="1852538"/>
                        <a:pt x="1615155" y="1878175"/>
                        <a:pt x="1639368" y="1881024"/>
                      </a:cubicBezTo>
                      <a:cubicBezTo>
                        <a:pt x="1663581" y="1883873"/>
                        <a:pt x="1652662" y="1874377"/>
                        <a:pt x="1662157" y="1861084"/>
                      </a:cubicBezTo>
                      <a:cubicBezTo>
                        <a:pt x="1671652" y="1847791"/>
                        <a:pt x="1673551" y="1811233"/>
                        <a:pt x="1696340" y="1801263"/>
                      </a:cubicBezTo>
                      <a:cubicBezTo>
                        <a:pt x="1719129" y="1791293"/>
                        <a:pt x="1798890" y="1801263"/>
                        <a:pt x="1798890" y="1801263"/>
                      </a:cubicBezTo>
                      <a:cubicBezTo>
                        <a:pt x="1821679" y="1801263"/>
                        <a:pt x="1824053" y="1807435"/>
                        <a:pt x="1833073" y="1801263"/>
                      </a:cubicBezTo>
                      <a:cubicBezTo>
                        <a:pt x="1842093" y="1795091"/>
                        <a:pt x="1848740" y="1778474"/>
                        <a:pt x="1853013" y="1764231"/>
                      </a:cubicBezTo>
                      <a:cubicBezTo>
                        <a:pt x="1857286" y="1749988"/>
                        <a:pt x="1849215" y="1733846"/>
                        <a:pt x="1858710" y="1715805"/>
                      </a:cubicBezTo>
                      <a:cubicBezTo>
                        <a:pt x="1868205" y="1697764"/>
                        <a:pt x="1901914" y="1674501"/>
                        <a:pt x="1909985" y="1655985"/>
                      </a:cubicBezTo>
                      <a:cubicBezTo>
                        <a:pt x="1918056" y="1637469"/>
                        <a:pt x="1917582" y="1655510"/>
                        <a:pt x="1907137" y="1604710"/>
                      </a:cubicBezTo>
                      <a:cubicBezTo>
                        <a:pt x="1896692" y="1553910"/>
                        <a:pt x="1855387" y="1404359"/>
                        <a:pt x="1847316" y="1351185"/>
                      </a:cubicBezTo>
                      <a:cubicBezTo>
                        <a:pt x="1839245" y="1298011"/>
                        <a:pt x="1848740" y="1299435"/>
                        <a:pt x="1858710" y="1285667"/>
                      </a:cubicBezTo>
                      <a:cubicBezTo>
                        <a:pt x="1868680" y="1271899"/>
                        <a:pt x="1882449" y="1266676"/>
                        <a:pt x="1907137" y="1268575"/>
                      </a:cubicBezTo>
                      <a:cubicBezTo>
                        <a:pt x="1931825" y="1270474"/>
                        <a:pt x="1984524" y="1289465"/>
                        <a:pt x="2006838" y="1297061"/>
                      </a:cubicBezTo>
                      <a:cubicBezTo>
                        <a:pt x="2029152" y="1304657"/>
                        <a:pt x="2041021" y="1314153"/>
                        <a:pt x="2041021" y="1314153"/>
                      </a:cubicBezTo>
                      <a:cubicBezTo>
                        <a:pt x="2056688" y="1322224"/>
                        <a:pt x="2074729" y="1334567"/>
                        <a:pt x="2100841" y="1345487"/>
                      </a:cubicBezTo>
                      <a:cubicBezTo>
                        <a:pt x="2126953" y="1356407"/>
                        <a:pt x="2166834" y="1370650"/>
                        <a:pt x="2197694" y="1379671"/>
                      </a:cubicBezTo>
                      <a:cubicBezTo>
                        <a:pt x="2228554" y="1388692"/>
                        <a:pt x="2265110" y="1395813"/>
                        <a:pt x="2286000" y="1399611"/>
                      </a:cubicBezTo>
                      <a:cubicBezTo>
                        <a:pt x="2306890" y="1403409"/>
                        <a:pt x="2310213" y="1408631"/>
                        <a:pt x="2323032" y="1402459"/>
                      </a:cubicBezTo>
                      <a:cubicBezTo>
                        <a:pt x="2335851" y="1396287"/>
                        <a:pt x="2349619" y="1383469"/>
                        <a:pt x="2362912" y="1362579"/>
                      </a:cubicBezTo>
                      <a:cubicBezTo>
                        <a:pt x="2376205" y="1341689"/>
                        <a:pt x="2406116" y="1299910"/>
                        <a:pt x="2402793" y="1277121"/>
                      </a:cubicBezTo>
                      <a:cubicBezTo>
                        <a:pt x="2399470" y="1254332"/>
                        <a:pt x="2363862" y="1240089"/>
                        <a:pt x="2342972" y="1225846"/>
                      </a:cubicBezTo>
                      <a:cubicBezTo>
                        <a:pt x="2322082" y="1211603"/>
                        <a:pt x="2317809" y="1223947"/>
                        <a:pt x="2277454" y="1191663"/>
                      </a:cubicBezTo>
                      <a:cubicBezTo>
                        <a:pt x="2237099" y="1159379"/>
                        <a:pt x="2172056" y="1083892"/>
                        <a:pt x="2100841" y="1032142"/>
                      </a:cubicBezTo>
                      <a:cubicBezTo>
                        <a:pt x="2029626" y="980393"/>
                        <a:pt x="1898116" y="913450"/>
                        <a:pt x="1850165" y="881166"/>
                      </a:cubicBezTo>
                      <a:cubicBezTo>
                        <a:pt x="1802214" y="848882"/>
                        <a:pt x="1820254" y="852680"/>
                        <a:pt x="1813133" y="838437"/>
                      </a:cubicBezTo>
                      <a:cubicBezTo>
                        <a:pt x="1806012" y="824194"/>
                        <a:pt x="1813608" y="820396"/>
                        <a:pt x="1807436" y="795708"/>
                      </a:cubicBezTo>
                      <a:cubicBezTo>
                        <a:pt x="1801264" y="771020"/>
                        <a:pt x="1793667" y="708351"/>
                        <a:pt x="1776101" y="690310"/>
                      </a:cubicBezTo>
                      <a:cubicBezTo>
                        <a:pt x="1758535" y="672269"/>
                        <a:pt x="1728150" y="693633"/>
                        <a:pt x="1702038" y="687461"/>
                      </a:cubicBezTo>
                      <a:cubicBezTo>
                        <a:pt x="1675926" y="681289"/>
                        <a:pt x="1646015" y="670844"/>
                        <a:pt x="1619428" y="653278"/>
                      </a:cubicBezTo>
                      <a:cubicBezTo>
                        <a:pt x="1592841" y="635712"/>
                        <a:pt x="1582396" y="606276"/>
                        <a:pt x="1542516" y="582063"/>
                      </a:cubicBezTo>
                      <a:cubicBezTo>
                        <a:pt x="1502636" y="557850"/>
                        <a:pt x="1416228" y="531738"/>
                        <a:pt x="1380146" y="508000"/>
                      </a:cubicBezTo>
                      <a:cubicBezTo>
                        <a:pt x="1344064" y="484262"/>
                        <a:pt x="1397238" y="495655"/>
                        <a:pt x="1326023" y="439633"/>
                      </a:cubicBezTo>
                      <a:cubicBezTo>
                        <a:pt x="1254808" y="383611"/>
                        <a:pt x="1026445" y="231211"/>
                        <a:pt x="952856" y="171865"/>
                      </a:cubicBezTo>
                      <a:cubicBezTo>
                        <a:pt x="879267" y="112519"/>
                        <a:pt x="909653" y="110620"/>
                        <a:pt x="884490" y="83558"/>
                      </a:cubicBezTo>
                      <a:cubicBezTo>
                        <a:pt x="859328" y="56496"/>
                        <a:pt x="824195" y="18990"/>
                        <a:pt x="801881" y="9495"/>
                      </a:cubicBezTo>
                      <a:cubicBezTo>
                        <a:pt x="779567" y="0"/>
                        <a:pt x="768647" y="11394"/>
                        <a:pt x="750606" y="26586"/>
                      </a:cubicBezTo>
                      <a:cubicBezTo>
                        <a:pt x="732565" y="41778"/>
                        <a:pt x="702655" y="63618"/>
                        <a:pt x="693634" y="100650"/>
                      </a:cubicBezTo>
                      <a:cubicBezTo>
                        <a:pt x="684613" y="137682"/>
                        <a:pt x="685088" y="219341"/>
                        <a:pt x="696482" y="248777"/>
                      </a:cubicBezTo>
                      <a:cubicBezTo>
                        <a:pt x="707876" y="278213"/>
                        <a:pt x="747757" y="268717"/>
                        <a:pt x="762000" y="277263"/>
                      </a:cubicBezTo>
                      <a:cubicBezTo>
                        <a:pt x="776243" y="285809"/>
                        <a:pt x="783364" y="291032"/>
                        <a:pt x="781940" y="300052"/>
                      </a:cubicBezTo>
                      <a:cubicBezTo>
                        <a:pt x="780516" y="309072"/>
                        <a:pt x="777667" y="305749"/>
                        <a:pt x="753454" y="331386"/>
                      </a:cubicBezTo>
                      <a:cubicBezTo>
                        <a:pt x="729241" y="357023"/>
                        <a:pt x="664673" y="410198"/>
                        <a:pt x="636662" y="453876"/>
                      </a:cubicBezTo>
                      <a:cubicBezTo>
                        <a:pt x="608651" y="497554"/>
                        <a:pt x="605802" y="569244"/>
                        <a:pt x="585387" y="593457"/>
                      </a:cubicBezTo>
                      <a:cubicBezTo>
                        <a:pt x="564972" y="617670"/>
                        <a:pt x="549305" y="580639"/>
                        <a:pt x="514172" y="599155"/>
                      </a:cubicBezTo>
                      <a:cubicBezTo>
                        <a:pt x="479039" y="617671"/>
                        <a:pt x="403552" y="684138"/>
                        <a:pt x="374591" y="704553"/>
                      </a:cubicBezTo>
                      <a:cubicBezTo>
                        <a:pt x="345630" y="724968"/>
                        <a:pt x="346105" y="712623"/>
                        <a:pt x="340408" y="721644"/>
                      </a:cubicBezTo>
                      <a:cubicBezTo>
                        <a:pt x="334711" y="730665"/>
                        <a:pt x="338034" y="745857"/>
                        <a:pt x="340408" y="758676"/>
                      </a:cubicBezTo>
                      <a:cubicBezTo>
                        <a:pt x="342782" y="771495"/>
                        <a:pt x="357974" y="786688"/>
                        <a:pt x="354651" y="798557"/>
                      </a:cubicBezTo>
                      <a:cubicBezTo>
                        <a:pt x="351328" y="810426"/>
                        <a:pt x="333286" y="824194"/>
                        <a:pt x="320467" y="829891"/>
                      </a:cubicBezTo>
                      <a:cubicBezTo>
                        <a:pt x="307648" y="835588"/>
                        <a:pt x="291506" y="826093"/>
                        <a:pt x="277738" y="832740"/>
                      </a:cubicBezTo>
                      <a:cubicBezTo>
                        <a:pt x="263970" y="839387"/>
                        <a:pt x="244505" y="856953"/>
                        <a:pt x="237858" y="869772"/>
                      </a:cubicBezTo>
                      <a:cubicBezTo>
                        <a:pt x="231211" y="882591"/>
                        <a:pt x="234060" y="894460"/>
                        <a:pt x="237858" y="909652"/>
                      </a:cubicBezTo>
                      <a:cubicBezTo>
                        <a:pt x="241656" y="924845"/>
                        <a:pt x="251626" y="944310"/>
                        <a:pt x="260647" y="960927"/>
                      </a:cubicBezTo>
                      <a:cubicBezTo>
                        <a:pt x="269668" y="977544"/>
                        <a:pt x="287708" y="996534"/>
                        <a:pt x="291981" y="1009353"/>
                      </a:cubicBezTo>
                      <a:cubicBezTo>
                        <a:pt x="296254" y="1022172"/>
                        <a:pt x="293405" y="1033091"/>
                        <a:pt x="286284" y="1037839"/>
                      </a:cubicBezTo>
                      <a:cubicBezTo>
                        <a:pt x="279163" y="1042587"/>
                        <a:pt x="249253" y="1037839"/>
                        <a:pt x="249253" y="1037839"/>
                      </a:cubicBezTo>
                      <a:cubicBezTo>
                        <a:pt x="230737" y="1037839"/>
                        <a:pt x="187533" y="1030718"/>
                        <a:pt x="175189" y="1037839"/>
                      </a:cubicBezTo>
                      <a:cubicBezTo>
                        <a:pt x="162845" y="1044960"/>
                        <a:pt x="172815" y="1071548"/>
                        <a:pt x="175189" y="1080568"/>
                      </a:cubicBezTo>
                      <a:cubicBezTo>
                        <a:pt x="177563" y="1089589"/>
                        <a:pt x="190856" y="1086265"/>
                        <a:pt x="189432" y="1091962"/>
                      </a:cubicBezTo>
                      <a:cubicBezTo>
                        <a:pt x="188008" y="1097659"/>
                        <a:pt x="178987" y="1109529"/>
                        <a:pt x="166643" y="1114751"/>
                      </a:cubicBezTo>
                      <a:cubicBezTo>
                        <a:pt x="154299" y="1119974"/>
                        <a:pt x="129611" y="1124246"/>
                        <a:pt x="115368" y="1123297"/>
                      </a:cubicBezTo>
                      <a:cubicBezTo>
                        <a:pt x="101125" y="1122348"/>
                        <a:pt x="92579" y="1105731"/>
                        <a:pt x="81185" y="1109054"/>
                      </a:cubicBezTo>
                      <a:cubicBezTo>
                        <a:pt x="69791" y="1112377"/>
                        <a:pt x="0" y="1121872"/>
                        <a:pt x="21365" y="115463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87" name="자유형 486"/>
                <p:cNvSpPr/>
                <p:nvPr/>
              </p:nvSpPr>
              <p:spPr>
                <a:xfrm>
                  <a:off x="4338642" y="3515631"/>
                  <a:ext cx="1229687" cy="1046099"/>
                </a:xfrm>
                <a:custGeom>
                  <a:avLst/>
                  <a:gdLst>
                    <a:gd name="connsiteX0" fmla="*/ 4273 w 1309406"/>
                    <a:gd name="connsiteY0" fmla="*/ 989413 h 1194038"/>
                    <a:gd name="connsiteX1" fmla="*/ 121065 w 1309406"/>
                    <a:gd name="connsiteY1" fmla="*/ 992262 h 1194038"/>
                    <a:gd name="connsiteX2" fmla="*/ 146703 w 1309406"/>
                    <a:gd name="connsiteY2" fmla="*/ 1006505 h 1194038"/>
                    <a:gd name="connsiteX3" fmla="*/ 200826 w 1309406"/>
                    <a:gd name="connsiteY3" fmla="*/ 1086265 h 1194038"/>
                    <a:gd name="connsiteX4" fmla="*/ 217918 w 1309406"/>
                    <a:gd name="connsiteY4" fmla="*/ 1157480 h 1194038"/>
                    <a:gd name="connsiteX5" fmla="*/ 249252 w 1309406"/>
                    <a:gd name="connsiteY5" fmla="*/ 1183118 h 1194038"/>
                    <a:gd name="connsiteX6" fmla="*/ 311921 w 1309406"/>
                    <a:gd name="connsiteY6" fmla="*/ 1188815 h 1194038"/>
                    <a:gd name="connsiteX7" fmla="*/ 323316 w 1309406"/>
                    <a:gd name="connsiteY7" fmla="*/ 1151783 h 1194038"/>
                    <a:gd name="connsiteX8" fmla="*/ 368893 w 1309406"/>
                    <a:gd name="connsiteY8" fmla="*/ 1074871 h 1194038"/>
                    <a:gd name="connsiteX9" fmla="*/ 517020 w 1309406"/>
                    <a:gd name="connsiteY9" fmla="*/ 955230 h 1194038"/>
                    <a:gd name="connsiteX10" fmla="*/ 599630 w 1309406"/>
                    <a:gd name="connsiteY10" fmla="*/ 932441 h 1194038"/>
                    <a:gd name="connsiteX11" fmla="*/ 682239 w 1309406"/>
                    <a:gd name="connsiteY11" fmla="*/ 978019 h 1194038"/>
                    <a:gd name="connsiteX12" fmla="*/ 744908 w 1309406"/>
                    <a:gd name="connsiteY12" fmla="*/ 1043536 h 1194038"/>
                    <a:gd name="connsiteX13" fmla="*/ 793334 w 1309406"/>
                    <a:gd name="connsiteY13" fmla="*/ 1086265 h 1194038"/>
                    <a:gd name="connsiteX14" fmla="*/ 898733 w 1309406"/>
                    <a:gd name="connsiteY14" fmla="*/ 1089114 h 1194038"/>
                    <a:gd name="connsiteX15" fmla="*/ 964250 w 1309406"/>
                    <a:gd name="connsiteY15" fmla="*/ 1040688 h 1194038"/>
                    <a:gd name="connsiteX16" fmla="*/ 975645 w 1309406"/>
                    <a:gd name="connsiteY16" fmla="*/ 966624 h 1194038"/>
                    <a:gd name="connsiteX17" fmla="*/ 987039 w 1309406"/>
                    <a:gd name="connsiteY17" fmla="*/ 935290 h 1194038"/>
                    <a:gd name="connsiteX18" fmla="*/ 1029768 w 1309406"/>
                    <a:gd name="connsiteY18" fmla="*/ 878318 h 1194038"/>
                    <a:gd name="connsiteX19" fmla="*/ 1081043 w 1309406"/>
                    <a:gd name="connsiteY19" fmla="*/ 775768 h 1194038"/>
                    <a:gd name="connsiteX20" fmla="*/ 1126620 w 1309406"/>
                    <a:gd name="connsiteY20" fmla="*/ 639035 h 1194038"/>
                    <a:gd name="connsiteX21" fmla="*/ 1175047 w 1309406"/>
                    <a:gd name="connsiteY21" fmla="*/ 553577 h 1194038"/>
                    <a:gd name="connsiteX22" fmla="*/ 1249110 w 1309406"/>
                    <a:gd name="connsiteY22" fmla="*/ 490908 h 1194038"/>
                    <a:gd name="connsiteX23" fmla="*/ 1291839 w 1309406"/>
                    <a:gd name="connsiteY23" fmla="*/ 453877 h 1194038"/>
                    <a:gd name="connsiteX24" fmla="*/ 1308931 w 1309406"/>
                    <a:gd name="connsiteY24" fmla="*/ 385510 h 1194038"/>
                    <a:gd name="connsiteX25" fmla="*/ 1288990 w 1309406"/>
                    <a:gd name="connsiteY25" fmla="*/ 322841 h 1194038"/>
                    <a:gd name="connsiteX26" fmla="*/ 1209230 w 1309406"/>
                    <a:gd name="connsiteY26" fmla="*/ 231686 h 1194038"/>
                    <a:gd name="connsiteX27" fmla="*/ 1177895 w 1309406"/>
                    <a:gd name="connsiteY27" fmla="*/ 180411 h 1194038"/>
                    <a:gd name="connsiteX28" fmla="*/ 1177895 w 1309406"/>
                    <a:gd name="connsiteY28" fmla="*/ 146228 h 1194038"/>
                    <a:gd name="connsiteX29" fmla="*/ 1132318 w 1309406"/>
                    <a:gd name="connsiteY29" fmla="*/ 134834 h 1194038"/>
                    <a:gd name="connsiteX30" fmla="*/ 989888 w 1309406"/>
                    <a:gd name="connsiteY30" fmla="*/ 92105 h 1194038"/>
                    <a:gd name="connsiteX31" fmla="*/ 921521 w 1309406"/>
                    <a:gd name="connsiteY31" fmla="*/ 52224 h 1194038"/>
                    <a:gd name="connsiteX32" fmla="*/ 787637 w 1309406"/>
                    <a:gd name="connsiteY32" fmla="*/ 3798 h 1194038"/>
                    <a:gd name="connsiteX33" fmla="*/ 733514 w 1309406"/>
                    <a:gd name="connsiteY33" fmla="*/ 29435 h 1194038"/>
                    <a:gd name="connsiteX34" fmla="*/ 719271 w 1309406"/>
                    <a:gd name="connsiteY34" fmla="*/ 77862 h 1194038"/>
                    <a:gd name="connsiteX35" fmla="*/ 750605 w 1309406"/>
                    <a:gd name="connsiteY35" fmla="*/ 206049 h 1194038"/>
                    <a:gd name="connsiteX36" fmla="*/ 790486 w 1309406"/>
                    <a:gd name="connsiteY36" fmla="*/ 376964 h 1194038"/>
                    <a:gd name="connsiteX37" fmla="*/ 730665 w 1309406"/>
                    <a:gd name="connsiteY37" fmla="*/ 448179 h 1194038"/>
                    <a:gd name="connsiteX38" fmla="*/ 722119 w 1309406"/>
                    <a:gd name="connsiteY38" fmla="*/ 513697 h 1194038"/>
                    <a:gd name="connsiteX39" fmla="*/ 702179 w 1309406"/>
                    <a:gd name="connsiteY39" fmla="*/ 542183 h 1194038"/>
                    <a:gd name="connsiteX40" fmla="*/ 611024 w 1309406"/>
                    <a:gd name="connsiteY40" fmla="*/ 525092 h 1194038"/>
                    <a:gd name="connsiteX41" fmla="*/ 554052 w 1309406"/>
                    <a:gd name="connsiteY41" fmla="*/ 545032 h 1194038"/>
                    <a:gd name="connsiteX42" fmla="*/ 525566 w 1309406"/>
                    <a:gd name="connsiteY42" fmla="*/ 613398 h 1194038"/>
                    <a:gd name="connsiteX43" fmla="*/ 460048 w 1309406"/>
                    <a:gd name="connsiteY43" fmla="*/ 607701 h 1194038"/>
                    <a:gd name="connsiteX44" fmla="*/ 403076 w 1309406"/>
                    <a:gd name="connsiteY44" fmla="*/ 579215 h 1194038"/>
                    <a:gd name="connsiteX45" fmla="*/ 366045 w 1309406"/>
                    <a:gd name="connsiteY45" fmla="*/ 556426 h 1194038"/>
                    <a:gd name="connsiteX46" fmla="*/ 329013 w 1309406"/>
                    <a:gd name="connsiteY46" fmla="*/ 453877 h 1194038"/>
                    <a:gd name="connsiteX47" fmla="*/ 311921 w 1309406"/>
                    <a:gd name="connsiteY47" fmla="*/ 411148 h 1194038"/>
                    <a:gd name="connsiteX48" fmla="*/ 266344 w 1309406"/>
                    <a:gd name="connsiteY48" fmla="*/ 359873 h 1194038"/>
                    <a:gd name="connsiteX49" fmla="*/ 212220 w 1309406"/>
                    <a:gd name="connsiteY49" fmla="*/ 300052 h 1194038"/>
                    <a:gd name="connsiteX50" fmla="*/ 197977 w 1309406"/>
                    <a:gd name="connsiteY50" fmla="*/ 280112 h 1194038"/>
                    <a:gd name="connsiteX51" fmla="*/ 215069 w 1309406"/>
                    <a:gd name="connsiteY51" fmla="*/ 225989 h 1194038"/>
                    <a:gd name="connsiteX52" fmla="*/ 232161 w 1309406"/>
                    <a:gd name="connsiteY52" fmla="*/ 186108 h 1194038"/>
                    <a:gd name="connsiteX53" fmla="*/ 240706 w 1309406"/>
                    <a:gd name="connsiteY53" fmla="*/ 143379 h 1194038"/>
                    <a:gd name="connsiteX54" fmla="*/ 192280 w 1309406"/>
                    <a:gd name="connsiteY54" fmla="*/ 86407 h 1194038"/>
                    <a:gd name="connsiteX55" fmla="*/ 135308 w 1309406"/>
                    <a:gd name="connsiteY55" fmla="*/ 49376 h 1194038"/>
                    <a:gd name="connsiteX56" fmla="*/ 84033 w 1309406"/>
                    <a:gd name="connsiteY56" fmla="*/ 57921 h 1194038"/>
                    <a:gd name="connsiteX57" fmla="*/ 52699 w 1309406"/>
                    <a:gd name="connsiteY57" fmla="*/ 137682 h 1194038"/>
                    <a:gd name="connsiteX58" fmla="*/ 52699 w 1309406"/>
                    <a:gd name="connsiteY58" fmla="*/ 186108 h 1194038"/>
                    <a:gd name="connsiteX59" fmla="*/ 32759 w 1309406"/>
                    <a:gd name="connsiteY59" fmla="*/ 234534 h 1194038"/>
                    <a:gd name="connsiteX60" fmla="*/ 9970 w 1309406"/>
                    <a:gd name="connsiteY60" fmla="*/ 254475 h 1194038"/>
                    <a:gd name="connsiteX61" fmla="*/ 49850 w 1309406"/>
                    <a:gd name="connsiteY61" fmla="*/ 285809 h 1194038"/>
                    <a:gd name="connsiteX62" fmla="*/ 61245 w 1309406"/>
                    <a:gd name="connsiteY62" fmla="*/ 348478 h 1194038"/>
                    <a:gd name="connsiteX63" fmla="*/ 138157 w 1309406"/>
                    <a:gd name="connsiteY63" fmla="*/ 379813 h 1194038"/>
                    <a:gd name="connsiteX64" fmla="*/ 106822 w 1309406"/>
                    <a:gd name="connsiteY64" fmla="*/ 419693 h 1194038"/>
                    <a:gd name="connsiteX65" fmla="*/ 47002 w 1309406"/>
                    <a:gd name="connsiteY65" fmla="*/ 502303 h 1194038"/>
                    <a:gd name="connsiteX66" fmla="*/ 38456 w 1309406"/>
                    <a:gd name="connsiteY66" fmla="*/ 602004 h 1194038"/>
                    <a:gd name="connsiteX67" fmla="*/ 35607 w 1309406"/>
                    <a:gd name="connsiteY67" fmla="*/ 696007 h 1194038"/>
                    <a:gd name="connsiteX68" fmla="*/ 58396 w 1309406"/>
                    <a:gd name="connsiteY68" fmla="*/ 735888 h 1194038"/>
                    <a:gd name="connsiteX69" fmla="*/ 112519 w 1309406"/>
                    <a:gd name="connsiteY69" fmla="*/ 809951 h 1194038"/>
                    <a:gd name="connsiteX70" fmla="*/ 95428 w 1309406"/>
                    <a:gd name="connsiteY70" fmla="*/ 872620 h 1194038"/>
                    <a:gd name="connsiteX71" fmla="*/ 4273 w 1309406"/>
                    <a:gd name="connsiteY71" fmla="*/ 989413 h 1194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1309406" h="1194038">
                      <a:moveTo>
                        <a:pt x="4273" y="989413"/>
                      </a:moveTo>
                      <a:cubicBezTo>
                        <a:pt x="8546" y="1009353"/>
                        <a:pt x="97327" y="989413"/>
                        <a:pt x="121065" y="992262"/>
                      </a:cubicBezTo>
                      <a:cubicBezTo>
                        <a:pt x="144803" y="995111"/>
                        <a:pt x="133409" y="990838"/>
                        <a:pt x="146703" y="1006505"/>
                      </a:cubicBezTo>
                      <a:cubicBezTo>
                        <a:pt x="159997" y="1022172"/>
                        <a:pt x="188957" y="1061103"/>
                        <a:pt x="200826" y="1086265"/>
                      </a:cubicBezTo>
                      <a:cubicBezTo>
                        <a:pt x="212695" y="1111427"/>
                        <a:pt x="209847" y="1141338"/>
                        <a:pt x="217918" y="1157480"/>
                      </a:cubicBezTo>
                      <a:cubicBezTo>
                        <a:pt x="225989" y="1173622"/>
                        <a:pt x="233585" y="1177895"/>
                        <a:pt x="249252" y="1183118"/>
                      </a:cubicBezTo>
                      <a:cubicBezTo>
                        <a:pt x="264919" y="1188341"/>
                        <a:pt x="299577" y="1194038"/>
                        <a:pt x="311921" y="1188815"/>
                      </a:cubicBezTo>
                      <a:cubicBezTo>
                        <a:pt x="324265" y="1183593"/>
                        <a:pt x="313821" y="1170774"/>
                        <a:pt x="323316" y="1151783"/>
                      </a:cubicBezTo>
                      <a:cubicBezTo>
                        <a:pt x="332811" y="1132792"/>
                        <a:pt x="336609" y="1107630"/>
                        <a:pt x="368893" y="1074871"/>
                      </a:cubicBezTo>
                      <a:cubicBezTo>
                        <a:pt x="401177" y="1042112"/>
                        <a:pt x="478564" y="978968"/>
                        <a:pt x="517020" y="955230"/>
                      </a:cubicBezTo>
                      <a:cubicBezTo>
                        <a:pt x="555476" y="931492"/>
                        <a:pt x="572093" y="928643"/>
                        <a:pt x="599630" y="932441"/>
                      </a:cubicBezTo>
                      <a:cubicBezTo>
                        <a:pt x="627167" y="936239"/>
                        <a:pt x="658026" y="959503"/>
                        <a:pt x="682239" y="978019"/>
                      </a:cubicBezTo>
                      <a:cubicBezTo>
                        <a:pt x="706452" y="996535"/>
                        <a:pt x="726392" y="1025495"/>
                        <a:pt x="744908" y="1043536"/>
                      </a:cubicBezTo>
                      <a:cubicBezTo>
                        <a:pt x="763424" y="1061577"/>
                        <a:pt x="767697" y="1078669"/>
                        <a:pt x="793334" y="1086265"/>
                      </a:cubicBezTo>
                      <a:cubicBezTo>
                        <a:pt x="818971" y="1093861"/>
                        <a:pt x="870247" y="1096710"/>
                        <a:pt x="898733" y="1089114"/>
                      </a:cubicBezTo>
                      <a:cubicBezTo>
                        <a:pt x="927219" y="1081518"/>
                        <a:pt x="951431" y="1061103"/>
                        <a:pt x="964250" y="1040688"/>
                      </a:cubicBezTo>
                      <a:cubicBezTo>
                        <a:pt x="977069" y="1020273"/>
                        <a:pt x="971847" y="984190"/>
                        <a:pt x="975645" y="966624"/>
                      </a:cubicBezTo>
                      <a:cubicBezTo>
                        <a:pt x="979443" y="949058"/>
                        <a:pt x="978019" y="950008"/>
                        <a:pt x="987039" y="935290"/>
                      </a:cubicBezTo>
                      <a:cubicBezTo>
                        <a:pt x="996059" y="920572"/>
                        <a:pt x="1014101" y="904905"/>
                        <a:pt x="1029768" y="878318"/>
                      </a:cubicBezTo>
                      <a:cubicBezTo>
                        <a:pt x="1045435" y="851731"/>
                        <a:pt x="1064901" y="815649"/>
                        <a:pt x="1081043" y="775768"/>
                      </a:cubicBezTo>
                      <a:cubicBezTo>
                        <a:pt x="1097185" y="735888"/>
                        <a:pt x="1110953" y="676067"/>
                        <a:pt x="1126620" y="639035"/>
                      </a:cubicBezTo>
                      <a:cubicBezTo>
                        <a:pt x="1142287" y="602003"/>
                        <a:pt x="1154632" y="578265"/>
                        <a:pt x="1175047" y="553577"/>
                      </a:cubicBezTo>
                      <a:cubicBezTo>
                        <a:pt x="1195462" y="528889"/>
                        <a:pt x="1229645" y="507525"/>
                        <a:pt x="1249110" y="490908"/>
                      </a:cubicBezTo>
                      <a:cubicBezTo>
                        <a:pt x="1268575" y="474291"/>
                        <a:pt x="1281869" y="471443"/>
                        <a:pt x="1291839" y="453877"/>
                      </a:cubicBezTo>
                      <a:cubicBezTo>
                        <a:pt x="1301809" y="436311"/>
                        <a:pt x="1309406" y="407349"/>
                        <a:pt x="1308931" y="385510"/>
                      </a:cubicBezTo>
                      <a:cubicBezTo>
                        <a:pt x="1308456" y="363671"/>
                        <a:pt x="1305607" y="348478"/>
                        <a:pt x="1288990" y="322841"/>
                      </a:cubicBezTo>
                      <a:cubicBezTo>
                        <a:pt x="1272373" y="297204"/>
                        <a:pt x="1227746" y="255424"/>
                        <a:pt x="1209230" y="231686"/>
                      </a:cubicBezTo>
                      <a:cubicBezTo>
                        <a:pt x="1190714" y="207948"/>
                        <a:pt x="1183117" y="194654"/>
                        <a:pt x="1177895" y="180411"/>
                      </a:cubicBezTo>
                      <a:cubicBezTo>
                        <a:pt x="1172673" y="166168"/>
                        <a:pt x="1185491" y="153824"/>
                        <a:pt x="1177895" y="146228"/>
                      </a:cubicBezTo>
                      <a:cubicBezTo>
                        <a:pt x="1170299" y="138632"/>
                        <a:pt x="1163653" y="143855"/>
                        <a:pt x="1132318" y="134834"/>
                      </a:cubicBezTo>
                      <a:cubicBezTo>
                        <a:pt x="1100984" y="125814"/>
                        <a:pt x="1025021" y="105873"/>
                        <a:pt x="989888" y="92105"/>
                      </a:cubicBezTo>
                      <a:cubicBezTo>
                        <a:pt x="954755" y="78337"/>
                        <a:pt x="955230" y="66942"/>
                        <a:pt x="921521" y="52224"/>
                      </a:cubicBezTo>
                      <a:cubicBezTo>
                        <a:pt x="887813" y="37506"/>
                        <a:pt x="818971" y="7596"/>
                        <a:pt x="787637" y="3798"/>
                      </a:cubicBezTo>
                      <a:cubicBezTo>
                        <a:pt x="756303" y="0"/>
                        <a:pt x="744908" y="17091"/>
                        <a:pt x="733514" y="29435"/>
                      </a:cubicBezTo>
                      <a:cubicBezTo>
                        <a:pt x="722120" y="41779"/>
                        <a:pt x="716423" y="48426"/>
                        <a:pt x="719271" y="77862"/>
                      </a:cubicBezTo>
                      <a:cubicBezTo>
                        <a:pt x="722119" y="107298"/>
                        <a:pt x="738736" y="156199"/>
                        <a:pt x="750605" y="206049"/>
                      </a:cubicBezTo>
                      <a:cubicBezTo>
                        <a:pt x="762474" y="255899"/>
                        <a:pt x="793809" y="336609"/>
                        <a:pt x="790486" y="376964"/>
                      </a:cubicBezTo>
                      <a:cubicBezTo>
                        <a:pt x="787163" y="417319"/>
                        <a:pt x="742060" y="425390"/>
                        <a:pt x="730665" y="448179"/>
                      </a:cubicBezTo>
                      <a:cubicBezTo>
                        <a:pt x="719271" y="470968"/>
                        <a:pt x="726867" y="498030"/>
                        <a:pt x="722119" y="513697"/>
                      </a:cubicBezTo>
                      <a:cubicBezTo>
                        <a:pt x="717371" y="529364"/>
                        <a:pt x="720695" y="540284"/>
                        <a:pt x="702179" y="542183"/>
                      </a:cubicBezTo>
                      <a:cubicBezTo>
                        <a:pt x="683663" y="544082"/>
                        <a:pt x="635712" y="524617"/>
                        <a:pt x="611024" y="525092"/>
                      </a:cubicBezTo>
                      <a:cubicBezTo>
                        <a:pt x="586336" y="525567"/>
                        <a:pt x="568295" y="530314"/>
                        <a:pt x="554052" y="545032"/>
                      </a:cubicBezTo>
                      <a:cubicBezTo>
                        <a:pt x="539809" y="559750"/>
                        <a:pt x="541233" y="602953"/>
                        <a:pt x="525566" y="613398"/>
                      </a:cubicBezTo>
                      <a:cubicBezTo>
                        <a:pt x="509899" y="623843"/>
                        <a:pt x="480463" y="613398"/>
                        <a:pt x="460048" y="607701"/>
                      </a:cubicBezTo>
                      <a:cubicBezTo>
                        <a:pt x="439633" y="602004"/>
                        <a:pt x="418743" y="587761"/>
                        <a:pt x="403076" y="579215"/>
                      </a:cubicBezTo>
                      <a:cubicBezTo>
                        <a:pt x="387409" y="570669"/>
                        <a:pt x="378389" y="577316"/>
                        <a:pt x="366045" y="556426"/>
                      </a:cubicBezTo>
                      <a:cubicBezTo>
                        <a:pt x="353701" y="535536"/>
                        <a:pt x="338034" y="478090"/>
                        <a:pt x="329013" y="453877"/>
                      </a:cubicBezTo>
                      <a:cubicBezTo>
                        <a:pt x="319992" y="429664"/>
                        <a:pt x="322366" y="426815"/>
                        <a:pt x="311921" y="411148"/>
                      </a:cubicBezTo>
                      <a:cubicBezTo>
                        <a:pt x="301476" y="395481"/>
                        <a:pt x="266344" y="359873"/>
                        <a:pt x="266344" y="359873"/>
                      </a:cubicBezTo>
                      <a:cubicBezTo>
                        <a:pt x="249727" y="341357"/>
                        <a:pt x="223615" y="313346"/>
                        <a:pt x="212220" y="300052"/>
                      </a:cubicBezTo>
                      <a:cubicBezTo>
                        <a:pt x="200826" y="286759"/>
                        <a:pt x="197502" y="292456"/>
                        <a:pt x="197977" y="280112"/>
                      </a:cubicBezTo>
                      <a:cubicBezTo>
                        <a:pt x="198452" y="267768"/>
                        <a:pt x="209372" y="241656"/>
                        <a:pt x="215069" y="225989"/>
                      </a:cubicBezTo>
                      <a:cubicBezTo>
                        <a:pt x="220766" y="210322"/>
                        <a:pt x="227888" y="199876"/>
                        <a:pt x="232161" y="186108"/>
                      </a:cubicBezTo>
                      <a:cubicBezTo>
                        <a:pt x="236434" y="172340"/>
                        <a:pt x="247353" y="159996"/>
                        <a:pt x="240706" y="143379"/>
                      </a:cubicBezTo>
                      <a:cubicBezTo>
                        <a:pt x="234059" y="126762"/>
                        <a:pt x="209846" y="102074"/>
                        <a:pt x="192280" y="86407"/>
                      </a:cubicBezTo>
                      <a:cubicBezTo>
                        <a:pt x="174714" y="70740"/>
                        <a:pt x="153349" y="54124"/>
                        <a:pt x="135308" y="49376"/>
                      </a:cubicBezTo>
                      <a:cubicBezTo>
                        <a:pt x="117267" y="44628"/>
                        <a:pt x="97801" y="43203"/>
                        <a:pt x="84033" y="57921"/>
                      </a:cubicBezTo>
                      <a:cubicBezTo>
                        <a:pt x="70265" y="72639"/>
                        <a:pt x="57921" y="116318"/>
                        <a:pt x="52699" y="137682"/>
                      </a:cubicBezTo>
                      <a:cubicBezTo>
                        <a:pt x="47477" y="159046"/>
                        <a:pt x="56022" y="169966"/>
                        <a:pt x="52699" y="186108"/>
                      </a:cubicBezTo>
                      <a:cubicBezTo>
                        <a:pt x="49376" y="202250"/>
                        <a:pt x="39880" y="223140"/>
                        <a:pt x="32759" y="234534"/>
                      </a:cubicBezTo>
                      <a:cubicBezTo>
                        <a:pt x="25638" y="245928"/>
                        <a:pt x="7122" y="245929"/>
                        <a:pt x="9970" y="254475"/>
                      </a:cubicBezTo>
                      <a:cubicBezTo>
                        <a:pt x="12819" y="263021"/>
                        <a:pt x="41304" y="270142"/>
                        <a:pt x="49850" y="285809"/>
                      </a:cubicBezTo>
                      <a:cubicBezTo>
                        <a:pt x="58396" y="301476"/>
                        <a:pt x="46527" y="332811"/>
                        <a:pt x="61245" y="348478"/>
                      </a:cubicBezTo>
                      <a:cubicBezTo>
                        <a:pt x="75963" y="364145"/>
                        <a:pt x="130561" y="367944"/>
                        <a:pt x="138157" y="379813"/>
                      </a:cubicBezTo>
                      <a:cubicBezTo>
                        <a:pt x="145753" y="391682"/>
                        <a:pt x="122014" y="399278"/>
                        <a:pt x="106822" y="419693"/>
                      </a:cubicBezTo>
                      <a:cubicBezTo>
                        <a:pt x="91630" y="440108"/>
                        <a:pt x="58396" y="471918"/>
                        <a:pt x="47002" y="502303"/>
                      </a:cubicBezTo>
                      <a:cubicBezTo>
                        <a:pt x="35608" y="532688"/>
                        <a:pt x="40355" y="569720"/>
                        <a:pt x="38456" y="602004"/>
                      </a:cubicBezTo>
                      <a:cubicBezTo>
                        <a:pt x="36557" y="634288"/>
                        <a:pt x="32284" y="673693"/>
                        <a:pt x="35607" y="696007"/>
                      </a:cubicBezTo>
                      <a:cubicBezTo>
                        <a:pt x="38930" y="718321"/>
                        <a:pt x="45577" y="716897"/>
                        <a:pt x="58396" y="735888"/>
                      </a:cubicBezTo>
                      <a:cubicBezTo>
                        <a:pt x="71215" y="754879"/>
                        <a:pt x="106347" y="787162"/>
                        <a:pt x="112519" y="809951"/>
                      </a:cubicBezTo>
                      <a:cubicBezTo>
                        <a:pt x="118691" y="832740"/>
                        <a:pt x="111095" y="849356"/>
                        <a:pt x="95428" y="872620"/>
                      </a:cubicBezTo>
                      <a:cubicBezTo>
                        <a:pt x="79761" y="895884"/>
                        <a:pt x="0" y="969473"/>
                        <a:pt x="4273" y="989413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88" name="자유형 487"/>
                <p:cNvSpPr/>
                <p:nvPr/>
              </p:nvSpPr>
              <p:spPr>
                <a:xfrm>
                  <a:off x="4179155" y="4220912"/>
                  <a:ext cx="1578472" cy="884733"/>
                </a:xfrm>
                <a:custGeom>
                  <a:avLst/>
                  <a:gdLst>
                    <a:gd name="connsiteX0" fmla="*/ 171390 w 1680197"/>
                    <a:gd name="connsiteY0" fmla="*/ 189431 h 1008877"/>
                    <a:gd name="connsiteX1" fmla="*/ 291031 w 1680197"/>
                    <a:gd name="connsiteY1" fmla="*/ 189431 h 1008877"/>
                    <a:gd name="connsiteX2" fmla="*/ 313820 w 1680197"/>
                    <a:gd name="connsiteY2" fmla="*/ 195128 h 1008877"/>
                    <a:gd name="connsiteX3" fmla="*/ 356549 w 1680197"/>
                    <a:gd name="connsiteY3" fmla="*/ 232160 h 1008877"/>
                    <a:gd name="connsiteX4" fmla="*/ 385035 w 1680197"/>
                    <a:gd name="connsiteY4" fmla="*/ 272041 h 1008877"/>
                    <a:gd name="connsiteX5" fmla="*/ 396429 w 1680197"/>
                    <a:gd name="connsiteY5" fmla="*/ 334710 h 1008877"/>
                    <a:gd name="connsiteX6" fmla="*/ 402127 w 1680197"/>
                    <a:gd name="connsiteY6" fmla="*/ 357498 h 1008877"/>
                    <a:gd name="connsiteX7" fmla="*/ 444856 w 1680197"/>
                    <a:gd name="connsiteY7" fmla="*/ 371741 h 1008877"/>
                    <a:gd name="connsiteX8" fmla="*/ 479039 w 1680197"/>
                    <a:gd name="connsiteY8" fmla="*/ 371741 h 1008877"/>
                    <a:gd name="connsiteX9" fmla="*/ 490433 w 1680197"/>
                    <a:gd name="connsiteY9" fmla="*/ 317618 h 1008877"/>
                    <a:gd name="connsiteX10" fmla="*/ 516071 w 1680197"/>
                    <a:gd name="connsiteY10" fmla="*/ 272041 h 1008877"/>
                    <a:gd name="connsiteX11" fmla="*/ 672743 w 1680197"/>
                    <a:gd name="connsiteY11" fmla="*/ 146702 h 1008877"/>
                    <a:gd name="connsiteX12" fmla="*/ 780990 w 1680197"/>
                    <a:gd name="connsiteY12" fmla="*/ 118216 h 1008877"/>
                    <a:gd name="connsiteX13" fmla="*/ 872145 w 1680197"/>
                    <a:gd name="connsiteY13" fmla="*/ 180885 h 1008877"/>
                    <a:gd name="connsiteX14" fmla="*/ 951906 w 1680197"/>
                    <a:gd name="connsiteY14" fmla="*/ 260646 h 1008877"/>
                    <a:gd name="connsiteX15" fmla="*/ 1034515 w 1680197"/>
                    <a:gd name="connsiteY15" fmla="*/ 277738 h 1008877"/>
                    <a:gd name="connsiteX16" fmla="*/ 1125671 w 1680197"/>
                    <a:gd name="connsiteY16" fmla="*/ 235009 h 1008877"/>
                    <a:gd name="connsiteX17" fmla="*/ 1131368 w 1680197"/>
                    <a:gd name="connsiteY17" fmla="*/ 160945 h 1008877"/>
                    <a:gd name="connsiteX18" fmla="*/ 1157005 w 1680197"/>
                    <a:gd name="connsiteY18" fmla="*/ 112519 h 1008877"/>
                    <a:gd name="connsiteX19" fmla="*/ 1191188 w 1680197"/>
                    <a:gd name="connsiteY19" fmla="*/ 61244 h 1008877"/>
                    <a:gd name="connsiteX20" fmla="*/ 1219674 w 1680197"/>
                    <a:gd name="connsiteY20" fmla="*/ 29910 h 1008877"/>
                    <a:gd name="connsiteX21" fmla="*/ 1233917 w 1680197"/>
                    <a:gd name="connsiteY21" fmla="*/ 1424 h 1008877"/>
                    <a:gd name="connsiteX22" fmla="*/ 1285192 w 1680197"/>
                    <a:gd name="connsiteY22" fmla="*/ 21364 h 1008877"/>
                    <a:gd name="connsiteX23" fmla="*/ 1379196 w 1680197"/>
                    <a:gd name="connsiteY23" fmla="*/ 58396 h 1008877"/>
                    <a:gd name="connsiteX24" fmla="*/ 1453259 w 1680197"/>
                    <a:gd name="connsiteY24" fmla="*/ 98276 h 1008877"/>
                    <a:gd name="connsiteX25" fmla="*/ 1501685 w 1680197"/>
                    <a:gd name="connsiteY25" fmla="*/ 146702 h 1008877"/>
                    <a:gd name="connsiteX26" fmla="*/ 1495988 w 1680197"/>
                    <a:gd name="connsiteY26" fmla="*/ 220766 h 1008877"/>
                    <a:gd name="connsiteX27" fmla="*/ 1458956 w 1680197"/>
                    <a:gd name="connsiteY27" fmla="*/ 289132 h 1008877"/>
                    <a:gd name="connsiteX28" fmla="*/ 1427622 w 1680197"/>
                    <a:gd name="connsiteY28" fmla="*/ 363196 h 1008877"/>
                    <a:gd name="connsiteX29" fmla="*/ 1456108 w 1680197"/>
                    <a:gd name="connsiteY29" fmla="*/ 479988 h 1008877"/>
                    <a:gd name="connsiteX30" fmla="*/ 1501685 w 1680197"/>
                    <a:gd name="connsiteY30" fmla="*/ 585386 h 1008877"/>
                    <a:gd name="connsiteX31" fmla="*/ 1575749 w 1680197"/>
                    <a:gd name="connsiteY31" fmla="*/ 676541 h 1008877"/>
                    <a:gd name="connsiteX32" fmla="*/ 1649813 w 1680197"/>
                    <a:gd name="connsiteY32" fmla="*/ 713573 h 1008877"/>
                    <a:gd name="connsiteX33" fmla="*/ 1669753 w 1680197"/>
                    <a:gd name="connsiteY33" fmla="*/ 722119 h 1008877"/>
                    <a:gd name="connsiteX34" fmla="*/ 1655510 w 1680197"/>
                    <a:gd name="connsiteY34" fmla="*/ 787637 h 1008877"/>
                    <a:gd name="connsiteX35" fmla="*/ 1658358 w 1680197"/>
                    <a:gd name="connsiteY35" fmla="*/ 836063 h 1008877"/>
                    <a:gd name="connsiteX36" fmla="*/ 1666904 w 1680197"/>
                    <a:gd name="connsiteY36" fmla="*/ 873095 h 1008877"/>
                    <a:gd name="connsiteX37" fmla="*/ 1578598 w 1680197"/>
                    <a:gd name="connsiteY37" fmla="*/ 910127 h 1008877"/>
                    <a:gd name="connsiteX38" fmla="*/ 1507383 w 1680197"/>
                    <a:gd name="connsiteY38" fmla="*/ 927218 h 1008877"/>
                    <a:gd name="connsiteX39" fmla="*/ 1407682 w 1680197"/>
                    <a:gd name="connsiteY39" fmla="*/ 887338 h 1008877"/>
                    <a:gd name="connsiteX40" fmla="*/ 1302284 w 1680197"/>
                    <a:gd name="connsiteY40" fmla="*/ 810426 h 1008877"/>
                    <a:gd name="connsiteX41" fmla="*/ 1270949 w 1680197"/>
                    <a:gd name="connsiteY41" fmla="*/ 756302 h 1008877"/>
                    <a:gd name="connsiteX42" fmla="*/ 1262403 w 1680197"/>
                    <a:gd name="connsiteY42" fmla="*/ 724968 h 1008877"/>
                    <a:gd name="connsiteX43" fmla="*/ 1236766 w 1680197"/>
                    <a:gd name="connsiteY43" fmla="*/ 724968 h 1008877"/>
                    <a:gd name="connsiteX44" fmla="*/ 1199734 w 1680197"/>
                    <a:gd name="connsiteY44" fmla="*/ 724968 h 1008877"/>
                    <a:gd name="connsiteX45" fmla="*/ 1191188 w 1680197"/>
                    <a:gd name="connsiteY45" fmla="*/ 687936 h 1008877"/>
                    <a:gd name="connsiteX46" fmla="*/ 1168399 w 1680197"/>
                    <a:gd name="connsiteY46" fmla="*/ 628115 h 1008877"/>
                    <a:gd name="connsiteX47" fmla="*/ 1105730 w 1680197"/>
                    <a:gd name="connsiteY47" fmla="*/ 576841 h 1008877"/>
                    <a:gd name="connsiteX48" fmla="*/ 986089 w 1680197"/>
                    <a:gd name="connsiteY48" fmla="*/ 471442 h 1008877"/>
                    <a:gd name="connsiteX49" fmla="*/ 946209 w 1680197"/>
                    <a:gd name="connsiteY49" fmla="*/ 471442 h 1008877"/>
                    <a:gd name="connsiteX50" fmla="*/ 934814 w 1680197"/>
                    <a:gd name="connsiteY50" fmla="*/ 528414 h 1008877"/>
                    <a:gd name="connsiteX51" fmla="*/ 937663 w 1680197"/>
                    <a:gd name="connsiteY51" fmla="*/ 568295 h 1008877"/>
                    <a:gd name="connsiteX52" fmla="*/ 923420 w 1680197"/>
                    <a:gd name="connsiteY52" fmla="*/ 585386 h 1008877"/>
                    <a:gd name="connsiteX53" fmla="*/ 815173 w 1680197"/>
                    <a:gd name="connsiteY53" fmla="*/ 690784 h 1008877"/>
                    <a:gd name="connsiteX54" fmla="*/ 783839 w 1680197"/>
                    <a:gd name="connsiteY54" fmla="*/ 716422 h 1008877"/>
                    <a:gd name="connsiteX55" fmla="*/ 641409 w 1680197"/>
                    <a:gd name="connsiteY55" fmla="*/ 796183 h 1008877"/>
                    <a:gd name="connsiteX56" fmla="*/ 632863 w 1680197"/>
                    <a:gd name="connsiteY56" fmla="*/ 878792 h 1008877"/>
                    <a:gd name="connsiteX57" fmla="*/ 630014 w 1680197"/>
                    <a:gd name="connsiteY57" fmla="*/ 924370 h 1008877"/>
                    <a:gd name="connsiteX58" fmla="*/ 541708 w 1680197"/>
                    <a:gd name="connsiteY58" fmla="*/ 1004130 h 1008877"/>
                    <a:gd name="connsiteX59" fmla="*/ 476190 w 1680197"/>
                    <a:gd name="connsiteY59" fmla="*/ 952855 h 1008877"/>
                    <a:gd name="connsiteX60" fmla="*/ 476190 w 1680197"/>
                    <a:gd name="connsiteY60" fmla="*/ 918672 h 1008877"/>
                    <a:gd name="connsiteX61" fmla="*/ 356549 w 1680197"/>
                    <a:gd name="connsiteY61" fmla="*/ 864549 h 1008877"/>
                    <a:gd name="connsiteX62" fmla="*/ 305274 w 1680197"/>
                    <a:gd name="connsiteY62" fmla="*/ 910127 h 1008877"/>
                    <a:gd name="connsiteX63" fmla="*/ 273940 w 1680197"/>
                    <a:gd name="connsiteY63" fmla="*/ 938613 h 1008877"/>
                    <a:gd name="connsiteX64" fmla="*/ 216968 w 1680197"/>
                    <a:gd name="connsiteY64" fmla="*/ 938613 h 1008877"/>
                    <a:gd name="connsiteX65" fmla="*/ 165693 w 1680197"/>
                    <a:gd name="connsiteY65" fmla="*/ 881641 h 1008877"/>
                    <a:gd name="connsiteX66" fmla="*/ 88781 w 1680197"/>
                    <a:gd name="connsiteY66" fmla="*/ 804728 h 1008877"/>
                    <a:gd name="connsiteX67" fmla="*/ 57446 w 1680197"/>
                    <a:gd name="connsiteY67" fmla="*/ 727816 h 1008877"/>
                    <a:gd name="connsiteX68" fmla="*/ 103024 w 1680197"/>
                    <a:gd name="connsiteY68" fmla="*/ 687936 h 1008877"/>
                    <a:gd name="connsiteX69" fmla="*/ 148601 w 1680197"/>
                    <a:gd name="connsiteY69" fmla="*/ 653753 h 1008877"/>
                    <a:gd name="connsiteX70" fmla="*/ 159996 w 1680197"/>
                    <a:gd name="connsiteY70" fmla="*/ 602478 h 1008877"/>
                    <a:gd name="connsiteX71" fmla="*/ 94478 w 1680197"/>
                    <a:gd name="connsiteY71" fmla="*/ 531263 h 1008877"/>
                    <a:gd name="connsiteX72" fmla="*/ 26112 w 1680197"/>
                    <a:gd name="connsiteY72" fmla="*/ 494231 h 1008877"/>
                    <a:gd name="connsiteX73" fmla="*/ 3323 w 1680197"/>
                    <a:gd name="connsiteY73" fmla="*/ 440108 h 1008877"/>
                    <a:gd name="connsiteX74" fmla="*/ 11869 w 1680197"/>
                    <a:gd name="connsiteY74" fmla="*/ 397379 h 1008877"/>
                    <a:gd name="connsiteX75" fmla="*/ 74538 w 1680197"/>
                    <a:gd name="connsiteY75" fmla="*/ 348953 h 1008877"/>
                    <a:gd name="connsiteX76" fmla="*/ 134358 w 1680197"/>
                    <a:gd name="connsiteY76" fmla="*/ 266343 h 1008877"/>
                    <a:gd name="connsiteX77" fmla="*/ 171390 w 1680197"/>
                    <a:gd name="connsiteY77" fmla="*/ 189431 h 100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1680197" h="1008877">
                      <a:moveTo>
                        <a:pt x="171390" y="189431"/>
                      </a:moveTo>
                      <a:cubicBezTo>
                        <a:pt x="197502" y="176612"/>
                        <a:pt x="267293" y="188481"/>
                        <a:pt x="291031" y="189431"/>
                      </a:cubicBezTo>
                      <a:cubicBezTo>
                        <a:pt x="314769" y="190381"/>
                        <a:pt x="302900" y="188007"/>
                        <a:pt x="313820" y="195128"/>
                      </a:cubicBezTo>
                      <a:cubicBezTo>
                        <a:pt x="324740" y="202249"/>
                        <a:pt x="344680" y="219341"/>
                        <a:pt x="356549" y="232160"/>
                      </a:cubicBezTo>
                      <a:cubicBezTo>
                        <a:pt x="368418" y="244979"/>
                        <a:pt x="378388" y="254949"/>
                        <a:pt x="385035" y="272041"/>
                      </a:cubicBezTo>
                      <a:cubicBezTo>
                        <a:pt x="391682" y="289133"/>
                        <a:pt x="393580" y="320467"/>
                        <a:pt x="396429" y="334710"/>
                      </a:cubicBezTo>
                      <a:cubicBezTo>
                        <a:pt x="399278" y="348953"/>
                        <a:pt x="394056" y="351326"/>
                        <a:pt x="402127" y="357498"/>
                      </a:cubicBezTo>
                      <a:cubicBezTo>
                        <a:pt x="410198" y="363670"/>
                        <a:pt x="432037" y="369367"/>
                        <a:pt x="444856" y="371741"/>
                      </a:cubicBezTo>
                      <a:cubicBezTo>
                        <a:pt x="457675" y="374115"/>
                        <a:pt x="471443" y="380761"/>
                        <a:pt x="479039" y="371741"/>
                      </a:cubicBezTo>
                      <a:cubicBezTo>
                        <a:pt x="486635" y="362721"/>
                        <a:pt x="484261" y="334235"/>
                        <a:pt x="490433" y="317618"/>
                      </a:cubicBezTo>
                      <a:cubicBezTo>
                        <a:pt x="496605" y="301001"/>
                        <a:pt x="485686" y="300527"/>
                        <a:pt x="516071" y="272041"/>
                      </a:cubicBezTo>
                      <a:cubicBezTo>
                        <a:pt x="546456" y="243555"/>
                        <a:pt x="628590" y="172339"/>
                        <a:pt x="672743" y="146702"/>
                      </a:cubicBezTo>
                      <a:cubicBezTo>
                        <a:pt x="716896" y="121065"/>
                        <a:pt x="747756" y="112519"/>
                        <a:pt x="780990" y="118216"/>
                      </a:cubicBezTo>
                      <a:cubicBezTo>
                        <a:pt x="814224" y="123913"/>
                        <a:pt x="843659" y="157147"/>
                        <a:pt x="872145" y="180885"/>
                      </a:cubicBezTo>
                      <a:cubicBezTo>
                        <a:pt x="900631" y="204623"/>
                        <a:pt x="924844" y="244504"/>
                        <a:pt x="951906" y="260646"/>
                      </a:cubicBezTo>
                      <a:cubicBezTo>
                        <a:pt x="978968" y="276788"/>
                        <a:pt x="1005554" y="282011"/>
                        <a:pt x="1034515" y="277738"/>
                      </a:cubicBezTo>
                      <a:cubicBezTo>
                        <a:pt x="1063476" y="273465"/>
                        <a:pt x="1109529" y="254474"/>
                        <a:pt x="1125671" y="235009"/>
                      </a:cubicBezTo>
                      <a:cubicBezTo>
                        <a:pt x="1141813" y="215544"/>
                        <a:pt x="1126146" y="181360"/>
                        <a:pt x="1131368" y="160945"/>
                      </a:cubicBezTo>
                      <a:cubicBezTo>
                        <a:pt x="1136590" y="140530"/>
                        <a:pt x="1147035" y="129136"/>
                        <a:pt x="1157005" y="112519"/>
                      </a:cubicBezTo>
                      <a:cubicBezTo>
                        <a:pt x="1166975" y="95902"/>
                        <a:pt x="1180743" y="75012"/>
                        <a:pt x="1191188" y="61244"/>
                      </a:cubicBezTo>
                      <a:cubicBezTo>
                        <a:pt x="1201633" y="47476"/>
                        <a:pt x="1212552" y="39880"/>
                        <a:pt x="1219674" y="29910"/>
                      </a:cubicBezTo>
                      <a:cubicBezTo>
                        <a:pt x="1226796" y="19940"/>
                        <a:pt x="1222997" y="2848"/>
                        <a:pt x="1233917" y="1424"/>
                      </a:cubicBezTo>
                      <a:cubicBezTo>
                        <a:pt x="1244837" y="0"/>
                        <a:pt x="1285192" y="21364"/>
                        <a:pt x="1285192" y="21364"/>
                      </a:cubicBezTo>
                      <a:cubicBezTo>
                        <a:pt x="1309405" y="30859"/>
                        <a:pt x="1351185" y="45577"/>
                        <a:pt x="1379196" y="58396"/>
                      </a:cubicBezTo>
                      <a:cubicBezTo>
                        <a:pt x="1407207" y="71215"/>
                        <a:pt x="1432844" y="83558"/>
                        <a:pt x="1453259" y="98276"/>
                      </a:cubicBezTo>
                      <a:cubicBezTo>
                        <a:pt x="1473674" y="112994"/>
                        <a:pt x="1494564" y="126287"/>
                        <a:pt x="1501685" y="146702"/>
                      </a:cubicBezTo>
                      <a:cubicBezTo>
                        <a:pt x="1508806" y="167117"/>
                        <a:pt x="1503109" y="197028"/>
                        <a:pt x="1495988" y="220766"/>
                      </a:cubicBezTo>
                      <a:cubicBezTo>
                        <a:pt x="1488867" y="244504"/>
                        <a:pt x="1470350" y="265394"/>
                        <a:pt x="1458956" y="289132"/>
                      </a:cubicBezTo>
                      <a:cubicBezTo>
                        <a:pt x="1447562" y="312870"/>
                        <a:pt x="1428097" y="331387"/>
                        <a:pt x="1427622" y="363196"/>
                      </a:cubicBezTo>
                      <a:cubicBezTo>
                        <a:pt x="1427147" y="395005"/>
                        <a:pt x="1443764" y="442956"/>
                        <a:pt x="1456108" y="479988"/>
                      </a:cubicBezTo>
                      <a:cubicBezTo>
                        <a:pt x="1468452" y="517020"/>
                        <a:pt x="1481745" y="552627"/>
                        <a:pt x="1501685" y="585386"/>
                      </a:cubicBezTo>
                      <a:cubicBezTo>
                        <a:pt x="1521625" y="618145"/>
                        <a:pt x="1551061" y="655177"/>
                        <a:pt x="1575749" y="676541"/>
                      </a:cubicBezTo>
                      <a:cubicBezTo>
                        <a:pt x="1600437" y="697905"/>
                        <a:pt x="1634146" y="705977"/>
                        <a:pt x="1649813" y="713573"/>
                      </a:cubicBezTo>
                      <a:cubicBezTo>
                        <a:pt x="1665480" y="721169"/>
                        <a:pt x="1668804" y="709775"/>
                        <a:pt x="1669753" y="722119"/>
                      </a:cubicBezTo>
                      <a:cubicBezTo>
                        <a:pt x="1670702" y="734463"/>
                        <a:pt x="1657409" y="768646"/>
                        <a:pt x="1655510" y="787637"/>
                      </a:cubicBezTo>
                      <a:cubicBezTo>
                        <a:pt x="1653611" y="806628"/>
                        <a:pt x="1656459" y="821820"/>
                        <a:pt x="1658358" y="836063"/>
                      </a:cubicBezTo>
                      <a:cubicBezTo>
                        <a:pt x="1660257" y="850306"/>
                        <a:pt x="1680197" y="860751"/>
                        <a:pt x="1666904" y="873095"/>
                      </a:cubicBezTo>
                      <a:cubicBezTo>
                        <a:pt x="1653611" y="885439"/>
                        <a:pt x="1605185" y="901107"/>
                        <a:pt x="1578598" y="910127"/>
                      </a:cubicBezTo>
                      <a:cubicBezTo>
                        <a:pt x="1552011" y="919148"/>
                        <a:pt x="1535869" y="931016"/>
                        <a:pt x="1507383" y="927218"/>
                      </a:cubicBezTo>
                      <a:cubicBezTo>
                        <a:pt x="1478897" y="923420"/>
                        <a:pt x="1441865" y="906803"/>
                        <a:pt x="1407682" y="887338"/>
                      </a:cubicBezTo>
                      <a:cubicBezTo>
                        <a:pt x="1373499" y="867873"/>
                        <a:pt x="1325073" y="832265"/>
                        <a:pt x="1302284" y="810426"/>
                      </a:cubicBezTo>
                      <a:cubicBezTo>
                        <a:pt x="1279495" y="788587"/>
                        <a:pt x="1277596" y="770545"/>
                        <a:pt x="1270949" y="756302"/>
                      </a:cubicBezTo>
                      <a:cubicBezTo>
                        <a:pt x="1264302" y="742059"/>
                        <a:pt x="1268100" y="730190"/>
                        <a:pt x="1262403" y="724968"/>
                      </a:cubicBezTo>
                      <a:cubicBezTo>
                        <a:pt x="1256706" y="719746"/>
                        <a:pt x="1236766" y="724968"/>
                        <a:pt x="1236766" y="724968"/>
                      </a:cubicBezTo>
                      <a:cubicBezTo>
                        <a:pt x="1226321" y="724968"/>
                        <a:pt x="1207330" y="731140"/>
                        <a:pt x="1199734" y="724968"/>
                      </a:cubicBezTo>
                      <a:cubicBezTo>
                        <a:pt x="1192138" y="718796"/>
                        <a:pt x="1196410" y="704078"/>
                        <a:pt x="1191188" y="687936"/>
                      </a:cubicBezTo>
                      <a:cubicBezTo>
                        <a:pt x="1185966" y="671794"/>
                        <a:pt x="1182642" y="646631"/>
                        <a:pt x="1168399" y="628115"/>
                      </a:cubicBezTo>
                      <a:cubicBezTo>
                        <a:pt x="1154156" y="609599"/>
                        <a:pt x="1136115" y="602953"/>
                        <a:pt x="1105730" y="576841"/>
                      </a:cubicBezTo>
                      <a:cubicBezTo>
                        <a:pt x="1075345" y="550729"/>
                        <a:pt x="1012676" y="489008"/>
                        <a:pt x="986089" y="471442"/>
                      </a:cubicBezTo>
                      <a:cubicBezTo>
                        <a:pt x="959502" y="453876"/>
                        <a:pt x="954755" y="461947"/>
                        <a:pt x="946209" y="471442"/>
                      </a:cubicBezTo>
                      <a:cubicBezTo>
                        <a:pt x="937663" y="480937"/>
                        <a:pt x="936238" y="512272"/>
                        <a:pt x="934814" y="528414"/>
                      </a:cubicBezTo>
                      <a:cubicBezTo>
                        <a:pt x="933390" y="544556"/>
                        <a:pt x="939562" y="558800"/>
                        <a:pt x="937663" y="568295"/>
                      </a:cubicBezTo>
                      <a:cubicBezTo>
                        <a:pt x="935764" y="577790"/>
                        <a:pt x="943835" y="564971"/>
                        <a:pt x="923420" y="585386"/>
                      </a:cubicBezTo>
                      <a:cubicBezTo>
                        <a:pt x="903005" y="605801"/>
                        <a:pt x="838437" y="668945"/>
                        <a:pt x="815173" y="690784"/>
                      </a:cubicBezTo>
                      <a:cubicBezTo>
                        <a:pt x="791910" y="712623"/>
                        <a:pt x="812800" y="698856"/>
                        <a:pt x="783839" y="716422"/>
                      </a:cubicBezTo>
                      <a:cubicBezTo>
                        <a:pt x="754878" y="733989"/>
                        <a:pt x="666572" y="769121"/>
                        <a:pt x="641409" y="796183"/>
                      </a:cubicBezTo>
                      <a:cubicBezTo>
                        <a:pt x="616246" y="823245"/>
                        <a:pt x="634762" y="857428"/>
                        <a:pt x="632863" y="878792"/>
                      </a:cubicBezTo>
                      <a:cubicBezTo>
                        <a:pt x="630964" y="900157"/>
                        <a:pt x="645206" y="903480"/>
                        <a:pt x="630014" y="924370"/>
                      </a:cubicBezTo>
                      <a:cubicBezTo>
                        <a:pt x="614822" y="945260"/>
                        <a:pt x="567345" y="999383"/>
                        <a:pt x="541708" y="1004130"/>
                      </a:cubicBezTo>
                      <a:cubicBezTo>
                        <a:pt x="516071" y="1008877"/>
                        <a:pt x="487110" y="967098"/>
                        <a:pt x="476190" y="952855"/>
                      </a:cubicBezTo>
                      <a:cubicBezTo>
                        <a:pt x="465270" y="938612"/>
                        <a:pt x="496130" y="933390"/>
                        <a:pt x="476190" y="918672"/>
                      </a:cubicBezTo>
                      <a:cubicBezTo>
                        <a:pt x="456250" y="903954"/>
                        <a:pt x="385035" y="865973"/>
                        <a:pt x="356549" y="864549"/>
                      </a:cubicBezTo>
                      <a:cubicBezTo>
                        <a:pt x="328063" y="863125"/>
                        <a:pt x="319042" y="897783"/>
                        <a:pt x="305274" y="910127"/>
                      </a:cubicBezTo>
                      <a:cubicBezTo>
                        <a:pt x="291506" y="922471"/>
                        <a:pt x="288658" y="933865"/>
                        <a:pt x="273940" y="938613"/>
                      </a:cubicBezTo>
                      <a:cubicBezTo>
                        <a:pt x="259222" y="943361"/>
                        <a:pt x="235009" y="948108"/>
                        <a:pt x="216968" y="938613"/>
                      </a:cubicBezTo>
                      <a:cubicBezTo>
                        <a:pt x="198927" y="929118"/>
                        <a:pt x="187058" y="903955"/>
                        <a:pt x="165693" y="881641"/>
                      </a:cubicBezTo>
                      <a:cubicBezTo>
                        <a:pt x="144329" y="859327"/>
                        <a:pt x="106822" y="830365"/>
                        <a:pt x="88781" y="804728"/>
                      </a:cubicBezTo>
                      <a:cubicBezTo>
                        <a:pt x="70740" y="779091"/>
                        <a:pt x="55072" y="747281"/>
                        <a:pt x="57446" y="727816"/>
                      </a:cubicBezTo>
                      <a:cubicBezTo>
                        <a:pt x="59820" y="708351"/>
                        <a:pt x="87832" y="700280"/>
                        <a:pt x="103024" y="687936"/>
                      </a:cubicBezTo>
                      <a:cubicBezTo>
                        <a:pt x="118217" y="675592"/>
                        <a:pt x="139106" y="667996"/>
                        <a:pt x="148601" y="653753"/>
                      </a:cubicBezTo>
                      <a:cubicBezTo>
                        <a:pt x="158096" y="639510"/>
                        <a:pt x="169016" y="622893"/>
                        <a:pt x="159996" y="602478"/>
                      </a:cubicBezTo>
                      <a:cubicBezTo>
                        <a:pt x="150976" y="582063"/>
                        <a:pt x="116792" y="549304"/>
                        <a:pt x="94478" y="531263"/>
                      </a:cubicBezTo>
                      <a:cubicBezTo>
                        <a:pt x="72164" y="513222"/>
                        <a:pt x="41304" y="509423"/>
                        <a:pt x="26112" y="494231"/>
                      </a:cubicBezTo>
                      <a:cubicBezTo>
                        <a:pt x="10920" y="479039"/>
                        <a:pt x="5697" y="456250"/>
                        <a:pt x="3323" y="440108"/>
                      </a:cubicBezTo>
                      <a:cubicBezTo>
                        <a:pt x="949" y="423966"/>
                        <a:pt x="0" y="412572"/>
                        <a:pt x="11869" y="397379"/>
                      </a:cubicBezTo>
                      <a:cubicBezTo>
                        <a:pt x="23738" y="382187"/>
                        <a:pt x="54123" y="370792"/>
                        <a:pt x="74538" y="348953"/>
                      </a:cubicBezTo>
                      <a:cubicBezTo>
                        <a:pt x="94953" y="327114"/>
                        <a:pt x="122014" y="292455"/>
                        <a:pt x="134358" y="266343"/>
                      </a:cubicBezTo>
                      <a:cubicBezTo>
                        <a:pt x="146702" y="240231"/>
                        <a:pt x="145278" y="202250"/>
                        <a:pt x="171390" y="18943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89" name="자유형 488"/>
                <p:cNvSpPr/>
                <p:nvPr/>
              </p:nvSpPr>
              <p:spPr>
                <a:xfrm>
                  <a:off x="5301525" y="4828819"/>
                  <a:ext cx="861526" cy="964024"/>
                </a:xfrm>
                <a:custGeom>
                  <a:avLst/>
                  <a:gdLst>
                    <a:gd name="connsiteX0" fmla="*/ 8546 w 918672"/>
                    <a:gd name="connsiteY0" fmla="*/ 35133 h 1100983"/>
                    <a:gd name="connsiteX1" fmla="*/ 74063 w 918672"/>
                    <a:gd name="connsiteY1" fmla="*/ 26587 h 1100983"/>
                    <a:gd name="connsiteX2" fmla="*/ 94004 w 918672"/>
                    <a:gd name="connsiteY2" fmla="*/ 80711 h 1100983"/>
                    <a:gd name="connsiteX3" fmla="*/ 139581 w 918672"/>
                    <a:gd name="connsiteY3" fmla="*/ 131986 h 1100983"/>
                    <a:gd name="connsiteX4" fmla="*/ 267768 w 918672"/>
                    <a:gd name="connsiteY4" fmla="*/ 217444 h 1100983"/>
                    <a:gd name="connsiteX5" fmla="*/ 321891 w 918672"/>
                    <a:gd name="connsiteY5" fmla="*/ 225989 h 1100983"/>
                    <a:gd name="connsiteX6" fmla="*/ 432987 w 918672"/>
                    <a:gd name="connsiteY6" fmla="*/ 194655 h 1100983"/>
                    <a:gd name="connsiteX7" fmla="*/ 464321 w 918672"/>
                    <a:gd name="connsiteY7" fmla="*/ 177563 h 1100983"/>
                    <a:gd name="connsiteX8" fmla="*/ 512748 w 918672"/>
                    <a:gd name="connsiteY8" fmla="*/ 174715 h 1100983"/>
                    <a:gd name="connsiteX9" fmla="*/ 606751 w 918672"/>
                    <a:gd name="connsiteY9" fmla="*/ 197503 h 1100983"/>
                    <a:gd name="connsiteX10" fmla="*/ 669420 w 918672"/>
                    <a:gd name="connsiteY10" fmla="*/ 245930 h 1100983"/>
                    <a:gd name="connsiteX11" fmla="*/ 675118 w 918672"/>
                    <a:gd name="connsiteY11" fmla="*/ 297204 h 1100983"/>
                    <a:gd name="connsiteX12" fmla="*/ 626691 w 918672"/>
                    <a:gd name="connsiteY12" fmla="*/ 345630 h 1100983"/>
                    <a:gd name="connsiteX13" fmla="*/ 606751 w 918672"/>
                    <a:gd name="connsiteY13" fmla="*/ 368419 h 1100983"/>
                    <a:gd name="connsiteX14" fmla="*/ 643783 w 918672"/>
                    <a:gd name="connsiteY14" fmla="*/ 439634 h 1100983"/>
                    <a:gd name="connsiteX15" fmla="*/ 700755 w 918672"/>
                    <a:gd name="connsiteY15" fmla="*/ 562124 h 1100983"/>
                    <a:gd name="connsiteX16" fmla="*/ 717847 w 918672"/>
                    <a:gd name="connsiteY16" fmla="*/ 687462 h 1100983"/>
                    <a:gd name="connsiteX17" fmla="*/ 754878 w 918672"/>
                    <a:gd name="connsiteY17" fmla="*/ 727343 h 1100983"/>
                    <a:gd name="connsiteX18" fmla="*/ 837488 w 918672"/>
                    <a:gd name="connsiteY18" fmla="*/ 738737 h 1100983"/>
                    <a:gd name="connsiteX19" fmla="*/ 877368 w 918672"/>
                    <a:gd name="connsiteY19" fmla="*/ 747283 h 1100983"/>
                    <a:gd name="connsiteX20" fmla="*/ 883065 w 918672"/>
                    <a:gd name="connsiteY20" fmla="*/ 801406 h 1100983"/>
                    <a:gd name="connsiteX21" fmla="*/ 917248 w 918672"/>
                    <a:gd name="connsiteY21" fmla="*/ 881167 h 1100983"/>
                    <a:gd name="connsiteX22" fmla="*/ 891611 w 918672"/>
                    <a:gd name="connsiteY22" fmla="*/ 918199 h 1100983"/>
                    <a:gd name="connsiteX23" fmla="*/ 834639 w 918672"/>
                    <a:gd name="connsiteY23" fmla="*/ 1009354 h 1100983"/>
                    <a:gd name="connsiteX24" fmla="*/ 763424 w 918672"/>
                    <a:gd name="connsiteY24" fmla="*/ 1080569 h 1100983"/>
                    <a:gd name="connsiteX25" fmla="*/ 709301 w 918672"/>
                    <a:gd name="connsiteY25" fmla="*/ 1086266 h 1100983"/>
                    <a:gd name="connsiteX26" fmla="*/ 658026 w 918672"/>
                    <a:gd name="connsiteY26" fmla="*/ 1066326 h 1100983"/>
                    <a:gd name="connsiteX27" fmla="*/ 532688 w 918672"/>
                    <a:gd name="connsiteY27" fmla="*/ 1097660 h 1100983"/>
                    <a:gd name="connsiteX28" fmla="*/ 444381 w 918672"/>
                    <a:gd name="connsiteY28" fmla="*/ 1046386 h 1100983"/>
                    <a:gd name="connsiteX29" fmla="*/ 404501 w 918672"/>
                    <a:gd name="connsiteY29" fmla="*/ 884015 h 1100983"/>
                    <a:gd name="connsiteX30" fmla="*/ 225039 w 918672"/>
                    <a:gd name="connsiteY30" fmla="*/ 764374 h 1100983"/>
                    <a:gd name="connsiteX31" fmla="*/ 170916 w 918672"/>
                    <a:gd name="connsiteY31" fmla="*/ 698857 h 1100983"/>
                    <a:gd name="connsiteX32" fmla="*/ 205099 w 918672"/>
                    <a:gd name="connsiteY32" fmla="*/ 653279 h 1100983"/>
                    <a:gd name="connsiteX33" fmla="*/ 182310 w 918672"/>
                    <a:gd name="connsiteY33" fmla="*/ 607701 h 1100983"/>
                    <a:gd name="connsiteX34" fmla="*/ 108247 w 918672"/>
                    <a:gd name="connsiteY34" fmla="*/ 394057 h 1100983"/>
                    <a:gd name="connsiteX35" fmla="*/ 22789 w 918672"/>
                    <a:gd name="connsiteY35" fmla="*/ 237384 h 1100983"/>
                    <a:gd name="connsiteX36" fmla="*/ 8546 w 918672"/>
                    <a:gd name="connsiteY36" fmla="*/ 35133 h 1100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918672" h="1100983">
                      <a:moveTo>
                        <a:pt x="8546" y="35133"/>
                      </a:moveTo>
                      <a:cubicBezTo>
                        <a:pt x="17092" y="0"/>
                        <a:pt x="59820" y="18991"/>
                        <a:pt x="74063" y="26587"/>
                      </a:cubicBezTo>
                      <a:cubicBezTo>
                        <a:pt x="88306" y="34183"/>
                        <a:pt x="83084" y="63145"/>
                        <a:pt x="94004" y="80711"/>
                      </a:cubicBezTo>
                      <a:cubicBezTo>
                        <a:pt x="104924" y="98277"/>
                        <a:pt x="110620" y="109197"/>
                        <a:pt x="139581" y="131986"/>
                      </a:cubicBezTo>
                      <a:cubicBezTo>
                        <a:pt x="168542" y="154775"/>
                        <a:pt x="237383" y="201777"/>
                        <a:pt x="267768" y="217444"/>
                      </a:cubicBezTo>
                      <a:cubicBezTo>
                        <a:pt x="298153" y="233111"/>
                        <a:pt x="294354" y="229787"/>
                        <a:pt x="321891" y="225989"/>
                      </a:cubicBezTo>
                      <a:cubicBezTo>
                        <a:pt x="349428" y="222191"/>
                        <a:pt x="409249" y="202726"/>
                        <a:pt x="432987" y="194655"/>
                      </a:cubicBezTo>
                      <a:cubicBezTo>
                        <a:pt x="456725" y="186584"/>
                        <a:pt x="451028" y="180886"/>
                        <a:pt x="464321" y="177563"/>
                      </a:cubicBezTo>
                      <a:cubicBezTo>
                        <a:pt x="477614" y="174240"/>
                        <a:pt x="489010" y="171392"/>
                        <a:pt x="512748" y="174715"/>
                      </a:cubicBezTo>
                      <a:cubicBezTo>
                        <a:pt x="536486" y="178038"/>
                        <a:pt x="580639" y="185634"/>
                        <a:pt x="606751" y="197503"/>
                      </a:cubicBezTo>
                      <a:cubicBezTo>
                        <a:pt x="632863" y="209372"/>
                        <a:pt x="658026" y="229313"/>
                        <a:pt x="669420" y="245930"/>
                      </a:cubicBezTo>
                      <a:cubicBezTo>
                        <a:pt x="680814" y="262547"/>
                        <a:pt x="682240" y="280587"/>
                        <a:pt x="675118" y="297204"/>
                      </a:cubicBezTo>
                      <a:cubicBezTo>
                        <a:pt x="667997" y="313821"/>
                        <a:pt x="638086" y="333761"/>
                        <a:pt x="626691" y="345630"/>
                      </a:cubicBezTo>
                      <a:cubicBezTo>
                        <a:pt x="615297" y="357499"/>
                        <a:pt x="603902" y="352752"/>
                        <a:pt x="606751" y="368419"/>
                      </a:cubicBezTo>
                      <a:cubicBezTo>
                        <a:pt x="609600" y="384086"/>
                        <a:pt x="628116" y="407350"/>
                        <a:pt x="643783" y="439634"/>
                      </a:cubicBezTo>
                      <a:cubicBezTo>
                        <a:pt x="659450" y="471918"/>
                        <a:pt x="688411" y="520819"/>
                        <a:pt x="700755" y="562124"/>
                      </a:cubicBezTo>
                      <a:cubicBezTo>
                        <a:pt x="713099" y="603429"/>
                        <a:pt x="708827" y="659926"/>
                        <a:pt x="717847" y="687462"/>
                      </a:cubicBezTo>
                      <a:cubicBezTo>
                        <a:pt x="726867" y="714998"/>
                        <a:pt x="734938" y="718797"/>
                        <a:pt x="754878" y="727343"/>
                      </a:cubicBezTo>
                      <a:cubicBezTo>
                        <a:pt x="774818" y="735889"/>
                        <a:pt x="817073" y="735414"/>
                        <a:pt x="837488" y="738737"/>
                      </a:cubicBezTo>
                      <a:cubicBezTo>
                        <a:pt x="857903" y="742060"/>
                        <a:pt x="869772" y="736838"/>
                        <a:pt x="877368" y="747283"/>
                      </a:cubicBezTo>
                      <a:cubicBezTo>
                        <a:pt x="884964" y="757728"/>
                        <a:pt x="876418" y="779092"/>
                        <a:pt x="883065" y="801406"/>
                      </a:cubicBezTo>
                      <a:cubicBezTo>
                        <a:pt x="889712" y="823720"/>
                        <a:pt x="915824" y="861701"/>
                        <a:pt x="917248" y="881167"/>
                      </a:cubicBezTo>
                      <a:cubicBezTo>
                        <a:pt x="918672" y="900633"/>
                        <a:pt x="905379" y="896835"/>
                        <a:pt x="891611" y="918199"/>
                      </a:cubicBezTo>
                      <a:cubicBezTo>
                        <a:pt x="877843" y="939563"/>
                        <a:pt x="856004" y="982292"/>
                        <a:pt x="834639" y="1009354"/>
                      </a:cubicBezTo>
                      <a:cubicBezTo>
                        <a:pt x="813275" y="1036416"/>
                        <a:pt x="784314" y="1067750"/>
                        <a:pt x="763424" y="1080569"/>
                      </a:cubicBezTo>
                      <a:cubicBezTo>
                        <a:pt x="742534" y="1093388"/>
                        <a:pt x="726867" y="1088640"/>
                        <a:pt x="709301" y="1086266"/>
                      </a:cubicBezTo>
                      <a:cubicBezTo>
                        <a:pt x="691735" y="1083892"/>
                        <a:pt x="687462" y="1064427"/>
                        <a:pt x="658026" y="1066326"/>
                      </a:cubicBezTo>
                      <a:cubicBezTo>
                        <a:pt x="628590" y="1068225"/>
                        <a:pt x="568296" y="1100983"/>
                        <a:pt x="532688" y="1097660"/>
                      </a:cubicBezTo>
                      <a:cubicBezTo>
                        <a:pt x="497081" y="1094337"/>
                        <a:pt x="465746" y="1081994"/>
                        <a:pt x="444381" y="1046386"/>
                      </a:cubicBezTo>
                      <a:cubicBezTo>
                        <a:pt x="423017" y="1010779"/>
                        <a:pt x="441058" y="931017"/>
                        <a:pt x="404501" y="884015"/>
                      </a:cubicBezTo>
                      <a:cubicBezTo>
                        <a:pt x="367944" y="837013"/>
                        <a:pt x="263970" y="795234"/>
                        <a:pt x="225039" y="764374"/>
                      </a:cubicBezTo>
                      <a:cubicBezTo>
                        <a:pt x="186108" y="733514"/>
                        <a:pt x="174239" y="717373"/>
                        <a:pt x="170916" y="698857"/>
                      </a:cubicBezTo>
                      <a:cubicBezTo>
                        <a:pt x="167593" y="680341"/>
                        <a:pt x="203200" y="668472"/>
                        <a:pt x="205099" y="653279"/>
                      </a:cubicBezTo>
                      <a:cubicBezTo>
                        <a:pt x="206998" y="638086"/>
                        <a:pt x="198452" y="650904"/>
                        <a:pt x="182310" y="607701"/>
                      </a:cubicBezTo>
                      <a:cubicBezTo>
                        <a:pt x="166168" y="564498"/>
                        <a:pt x="134834" y="455776"/>
                        <a:pt x="108247" y="394057"/>
                      </a:cubicBezTo>
                      <a:cubicBezTo>
                        <a:pt x="81660" y="332338"/>
                        <a:pt x="38931" y="296730"/>
                        <a:pt x="22789" y="237384"/>
                      </a:cubicBezTo>
                      <a:cubicBezTo>
                        <a:pt x="6647" y="178038"/>
                        <a:pt x="0" y="70266"/>
                        <a:pt x="8546" y="35133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0" name="자유형 489"/>
                <p:cNvSpPr/>
                <p:nvPr/>
              </p:nvSpPr>
              <p:spPr>
                <a:xfrm>
                  <a:off x="5726325" y="4670235"/>
                  <a:ext cx="1579962" cy="1149039"/>
                </a:xfrm>
                <a:custGeom>
                  <a:avLst/>
                  <a:gdLst>
                    <a:gd name="connsiteX0" fmla="*/ 455301 w 1682572"/>
                    <a:gd name="connsiteY0" fmla="*/ 1063951 h 1311305"/>
                    <a:gd name="connsiteX1" fmla="*/ 415420 w 1682572"/>
                    <a:gd name="connsiteY1" fmla="*/ 992737 h 1311305"/>
                    <a:gd name="connsiteX2" fmla="*/ 415420 w 1682572"/>
                    <a:gd name="connsiteY2" fmla="*/ 975645 h 1311305"/>
                    <a:gd name="connsiteX3" fmla="*/ 412572 w 1682572"/>
                    <a:gd name="connsiteY3" fmla="*/ 930067 h 1311305"/>
                    <a:gd name="connsiteX4" fmla="*/ 312871 w 1682572"/>
                    <a:gd name="connsiteY4" fmla="*/ 927219 h 1311305"/>
                    <a:gd name="connsiteX5" fmla="*/ 264445 w 1682572"/>
                    <a:gd name="connsiteY5" fmla="*/ 895884 h 1311305"/>
                    <a:gd name="connsiteX6" fmla="*/ 244504 w 1682572"/>
                    <a:gd name="connsiteY6" fmla="*/ 853155 h 1311305"/>
                    <a:gd name="connsiteX7" fmla="*/ 244504 w 1682572"/>
                    <a:gd name="connsiteY7" fmla="*/ 784789 h 1311305"/>
                    <a:gd name="connsiteX8" fmla="*/ 224564 w 1682572"/>
                    <a:gd name="connsiteY8" fmla="*/ 713574 h 1311305"/>
                    <a:gd name="connsiteX9" fmla="*/ 147652 w 1682572"/>
                    <a:gd name="connsiteY9" fmla="*/ 559750 h 1311305"/>
                    <a:gd name="connsiteX10" fmla="*/ 144803 w 1682572"/>
                    <a:gd name="connsiteY10" fmla="*/ 534112 h 1311305"/>
                    <a:gd name="connsiteX11" fmla="*/ 176138 w 1682572"/>
                    <a:gd name="connsiteY11" fmla="*/ 517021 h 1311305"/>
                    <a:gd name="connsiteX12" fmla="*/ 218867 w 1682572"/>
                    <a:gd name="connsiteY12" fmla="*/ 465746 h 1311305"/>
                    <a:gd name="connsiteX13" fmla="*/ 204624 w 1682572"/>
                    <a:gd name="connsiteY13" fmla="*/ 428714 h 1311305"/>
                    <a:gd name="connsiteX14" fmla="*/ 130560 w 1682572"/>
                    <a:gd name="connsiteY14" fmla="*/ 383137 h 1311305"/>
                    <a:gd name="connsiteX15" fmla="*/ 65043 w 1682572"/>
                    <a:gd name="connsiteY15" fmla="*/ 371742 h 1311305"/>
                    <a:gd name="connsiteX16" fmla="*/ 19465 w 1682572"/>
                    <a:gd name="connsiteY16" fmla="*/ 360348 h 1311305"/>
                    <a:gd name="connsiteX17" fmla="*/ 2374 w 1682572"/>
                    <a:gd name="connsiteY17" fmla="*/ 317619 h 1311305"/>
                    <a:gd name="connsiteX18" fmla="*/ 5222 w 1682572"/>
                    <a:gd name="connsiteY18" fmla="*/ 249252 h 1311305"/>
                    <a:gd name="connsiteX19" fmla="*/ 22314 w 1682572"/>
                    <a:gd name="connsiteY19" fmla="*/ 212221 h 1311305"/>
                    <a:gd name="connsiteX20" fmla="*/ 87832 w 1682572"/>
                    <a:gd name="connsiteY20" fmla="*/ 197978 h 1311305"/>
                    <a:gd name="connsiteX21" fmla="*/ 216018 w 1682572"/>
                    <a:gd name="connsiteY21" fmla="*/ 175189 h 1311305"/>
                    <a:gd name="connsiteX22" fmla="*/ 281536 w 1682572"/>
                    <a:gd name="connsiteY22" fmla="*/ 155249 h 1311305"/>
                    <a:gd name="connsiteX23" fmla="*/ 310022 w 1682572"/>
                    <a:gd name="connsiteY23" fmla="*/ 155249 h 1311305"/>
                    <a:gd name="connsiteX24" fmla="*/ 347054 w 1682572"/>
                    <a:gd name="connsiteY24" fmla="*/ 158097 h 1311305"/>
                    <a:gd name="connsiteX25" fmla="*/ 415420 w 1682572"/>
                    <a:gd name="connsiteY25" fmla="*/ 132460 h 1311305"/>
                    <a:gd name="connsiteX26" fmla="*/ 472392 w 1682572"/>
                    <a:gd name="connsiteY26" fmla="*/ 81185 h 1311305"/>
                    <a:gd name="connsiteX27" fmla="*/ 503727 w 1682572"/>
                    <a:gd name="connsiteY27" fmla="*/ 29910 h 1311305"/>
                    <a:gd name="connsiteX28" fmla="*/ 537910 w 1682572"/>
                    <a:gd name="connsiteY28" fmla="*/ 4273 h 1311305"/>
                    <a:gd name="connsiteX29" fmla="*/ 606276 w 1682572"/>
                    <a:gd name="connsiteY29" fmla="*/ 7122 h 1311305"/>
                    <a:gd name="connsiteX30" fmla="*/ 668946 w 1682572"/>
                    <a:gd name="connsiteY30" fmla="*/ 47002 h 1311305"/>
                    <a:gd name="connsiteX31" fmla="*/ 734463 w 1682572"/>
                    <a:gd name="connsiteY31" fmla="*/ 81185 h 1311305"/>
                    <a:gd name="connsiteX32" fmla="*/ 819921 w 1682572"/>
                    <a:gd name="connsiteY32" fmla="*/ 66942 h 1311305"/>
                    <a:gd name="connsiteX33" fmla="*/ 874045 w 1682572"/>
                    <a:gd name="connsiteY33" fmla="*/ 38456 h 1311305"/>
                    <a:gd name="connsiteX34" fmla="*/ 959503 w 1682572"/>
                    <a:gd name="connsiteY34" fmla="*/ 78337 h 1311305"/>
                    <a:gd name="connsiteX35" fmla="*/ 990837 w 1682572"/>
                    <a:gd name="connsiteY35" fmla="*/ 89731 h 1311305"/>
                    <a:gd name="connsiteX36" fmla="*/ 1030717 w 1682572"/>
                    <a:gd name="connsiteY36" fmla="*/ 84034 h 1311305"/>
                    <a:gd name="connsiteX37" fmla="*/ 1056355 w 1682572"/>
                    <a:gd name="connsiteY37" fmla="*/ 44153 h 1311305"/>
                    <a:gd name="connsiteX38" fmla="*/ 1119024 w 1682572"/>
                    <a:gd name="connsiteY38" fmla="*/ 18516 h 1311305"/>
                    <a:gd name="connsiteX39" fmla="*/ 1150359 w 1682572"/>
                    <a:gd name="connsiteY39" fmla="*/ 69791 h 1311305"/>
                    <a:gd name="connsiteX40" fmla="*/ 1116175 w 1682572"/>
                    <a:gd name="connsiteY40" fmla="*/ 252101 h 1311305"/>
                    <a:gd name="connsiteX41" fmla="*/ 1144661 w 1682572"/>
                    <a:gd name="connsiteY41" fmla="*/ 334710 h 1311305"/>
                    <a:gd name="connsiteX42" fmla="*/ 1201633 w 1682572"/>
                    <a:gd name="connsiteY42" fmla="*/ 403077 h 1311305"/>
                    <a:gd name="connsiteX43" fmla="*/ 1218725 w 1682572"/>
                    <a:gd name="connsiteY43" fmla="*/ 437260 h 1311305"/>
                    <a:gd name="connsiteX44" fmla="*/ 1264303 w 1682572"/>
                    <a:gd name="connsiteY44" fmla="*/ 440108 h 1311305"/>
                    <a:gd name="connsiteX45" fmla="*/ 1409581 w 1682572"/>
                    <a:gd name="connsiteY45" fmla="*/ 465746 h 1311305"/>
                    <a:gd name="connsiteX46" fmla="*/ 1466553 w 1682572"/>
                    <a:gd name="connsiteY46" fmla="*/ 462897 h 1311305"/>
                    <a:gd name="connsiteX47" fmla="*/ 1506433 w 1682572"/>
                    <a:gd name="connsiteY47" fmla="*/ 457200 h 1311305"/>
                    <a:gd name="connsiteX48" fmla="*/ 1543465 w 1682572"/>
                    <a:gd name="connsiteY48" fmla="*/ 531264 h 1311305"/>
                    <a:gd name="connsiteX49" fmla="*/ 1600437 w 1682572"/>
                    <a:gd name="connsiteY49" fmla="*/ 602479 h 1311305"/>
                    <a:gd name="connsiteX50" fmla="*/ 1600437 w 1682572"/>
                    <a:gd name="connsiteY50" fmla="*/ 656602 h 1311305"/>
                    <a:gd name="connsiteX51" fmla="*/ 1634620 w 1682572"/>
                    <a:gd name="connsiteY51" fmla="*/ 687937 h 1311305"/>
                    <a:gd name="connsiteX52" fmla="*/ 1637469 w 1682572"/>
                    <a:gd name="connsiteY52" fmla="*/ 722120 h 1311305"/>
                    <a:gd name="connsiteX53" fmla="*/ 1663106 w 1682572"/>
                    <a:gd name="connsiteY53" fmla="*/ 787637 h 1311305"/>
                    <a:gd name="connsiteX54" fmla="*/ 1680198 w 1682572"/>
                    <a:gd name="connsiteY54" fmla="*/ 816123 h 1311305"/>
                    <a:gd name="connsiteX55" fmla="*/ 1648863 w 1682572"/>
                    <a:gd name="connsiteY55" fmla="*/ 838912 h 1311305"/>
                    <a:gd name="connsiteX56" fmla="*/ 1597589 w 1682572"/>
                    <a:gd name="connsiteY56" fmla="*/ 818972 h 1311305"/>
                    <a:gd name="connsiteX57" fmla="*/ 1566254 w 1682572"/>
                    <a:gd name="connsiteY57" fmla="*/ 827518 h 1311305"/>
                    <a:gd name="connsiteX58" fmla="*/ 1526374 w 1682572"/>
                    <a:gd name="connsiteY58" fmla="*/ 850307 h 1311305"/>
                    <a:gd name="connsiteX59" fmla="*/ 1520676 w 1682572"/>
                    <a:gd name="connsiteY59" fmla="*/ 890187 h 1311305"/>
                    <a:gd name="connsiteX60" fmla="*/ 1557708 w 1682572"/>
                    <a:gd name="connsiteY60" fmla="*/ 912976 h 1311305"/>
                    <a:gd name="connsiteX61" fmla="*/ 1563405 w 1682572"/>
                    <a:gd name="connsiteY61" fmla="*/ 958553 h 1311305"/>
                    <a:gd name="connsiteX62" fmla="*/ 1466553 w 1682572"/>
                    <a:gd name="connsiteY62" fmla="*/ 1029768 h 1311305"/>
                    <a:gd name="connsiteX63" fmla="*/ 1420975 w 1682572"/>
                    <a:gd name="connsiteY63" fmla="*/ 1072497 h 1311305"/>
                    <a:gd name="connsiteX64" fmla="*/ 1398187 w 1682572"/>
                    <a:gd name="connsiteY64" fmla="*/ 1118075 h 1311305"/>
                    <a:gd name="connsiteX65" fmla="*/ 1369701 w 1682572"/>
                    <a:gd name="connsiteY65" fmla="*/ 1118075 h 1311305"/>
                    <a:gd name="connsiteX66" fmla="*/ 1295637 w 1682572"/>
                    <a:gd name="connsiteY66" fmla="*/ 1106680 h 1311305"/>
                    <a:gd name="connsiteX67" fmla="*/ 1255757 w 1682572"/>
                    <a:gd name="connsiteY67" fmla="*/ 1086740 h 1311305"/>
                    <a:gd name="connsiteX68" fmla="*/ 1207331 w 1682572"/>
                    <a:gd name="connsiteY68" fmla="*/ 1109529 h 1311305"/>
                    <a:gd name="connsiteX69" fmla="*/ 1178845 w 1682572"/>
                    <a:gd name="connsiteY69" fmla="*/ 1197836 h 1311305"/>
                    <a:gd name="connsiteX70" fmla="*/ 1213028 w 1682572"/>
                    <a:gd name="connsiteY70" fmla="*/ 1234867 h 1311305"/>
                    <a:gd name="connsiteX71" fmla="*/ 1207331 w 1682572"/>
                    <a:gd name="connsiteY71" fmla="*/ 1274748 h 1311305"/>
                    <a:gd name="connsiteX72" fmla="*/ 1158904 w 1682572"/>
                    <a:gd name="connsiteY72" fmla="*/ 1300385 h 1311305"/>
                    <a:gd name="connsiteX73" fmla="*/ 1027869 w 1682572"/>
                    <a:gd name="connsiteY73" fmla="*/ 1306082 h 1311305"/>
                    <a:gd name="connsiteX74" fmla="*/ 768646 w 1682572"/>
                    <a:gd name="connsiteY74" fmla="*/ 1308931 h 1311305"/>
                    <a:gd name="connsiteX75" fmla="*/ 700280 w 1682572"/>
                    <a:gd name="connsiteY75" fmla="*/ 1291839 h 1311305"/>
                    <a:gd name="connsiteX76" fmla="*/ 640460 w 1682572"/>
                    <a:gd name="connsiteY76" fmla="*/ 1234867 h 1311305"/>
                    <a:gd name="connsiteX77" fmla="*/ 532213 w 1682572"/>
                    <a:gd name="connsiteY77" fmla="*/ 1112378 h 1311305"/>
                    <a:gd name="connsiteX78" fmla="*/ 455301 w 1682572"/>
                    <a:gd name="connsiteY78" fmla="*/ 1063951 h 1311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1682572" h="1311305">
                      <a:moveTo>
                        <a:pt x="455301" y="1063951"/>
                      </a:moveTo>
                      <a:cubicBezTo>
                        <a:pt x="435835" y="1044011"/>
                        <a:pt x="422067" y="1007455"/>
                        <a:pt x="415420" y="992737"/>
                      </a:cubicBezTo>
                      <a:cubicBezTo>
                        <a:pt x="408773" y="978019"/>
                        <a:pt x="415895" y="986090"/>
                        <a:pt x="415420" y="975645"/>
                      </a:cubicBezTo>
                      <a:cubicBezTo>
                        <a:pt x="414945" y="965200"/>
                        <a:pt x="429663" y="938138"/>
                        <a:pt x="412572" y="930067"/>
                      </a:cubicBezTo>
                      <a:cubicBezTo>
                        <a:pt x="395481" y="921996"/>
                        <a:pt x="337559" y="932916"/>
                        <a:pt x="312871" y="927219"/>
                      </a:cubicBezTo>
                      <a:cubicBezTo>
                        <a:pt x="288183" y="921522"/>
                        <a:pt x="275839" y="908228"/>
                        <a:pt x="264445" y="895884"/>
                      </a:cubicBezTo>
                      <a:cubicBezTo>
                        <a:pt x="253051" y="883540"/>
                        <a:pt x="247827" y="871671"/>
                        <a:pt x="244504" y="853155"/>
                      </a:cubicBezTo>
                      <a:cubicBezTo>
                        <a:pt x="241181" y="834639"/>
                        <a:pt x="247827" y="808053"/>
                        <a:pt x="244504" y="784789"/>
                      </a:cubicBezTo>
                      <a:cubicBezTo>
                        <a:pt x="241181" y="761526"/>
                        <a:pt x="240706" y="751080"/>
                        <a:pt x="224564" y="713574"/>
                      </a:cubicBezTo>
                      <a:cubicBezTo>
                        <a:pt x="208422" y="676068"/>
                        <a:pt x="160945" y="589660"/>
                        <a:pt x="147652" y="559750"/>
                      </a:cubicBezTo>
                      <a:cubicBezTo>
                        <a:pt x="134359" y="529840"/>
                        <a:pt x="140055" y="541233"/>
                        <a:pt x="144803" y="534112"/>
                      </a:cubicBezTo>
                      <a:cubicBezTo>
                        <a:pt x="149551" y="526991"/>
                        <a:pt x="163794" y="528415"/>
                        <a:pt x="176138" y="517021"/>
                      </a:cubicBezTo>
                      <a:cubicBezTo>
                        <a:pt x="188482" y="505627"/>
                        <a:pt x="214119" y="480464"/>
                        <a:pt x="218867" y="465746"/>
                      </a:cubicBezTo>
                      <a:cubicBezTo>
                        <a:pt x="223615" y="451028"/>
                        <a:pt x="219342" y="442482"/>
                        <a:pt x="204624" y="428714"/>
                      </a:cubicBezTo>
                      <a:cubicBezTo>
                        <a:pt x="189906" y="414946"/>
                        <a:pt x="153823" y="392632"/>
                        <a:pt x="130560" y="383137"/>
                      </a:cubicBezTo>
                      <a:cubicBezTo>
                        <a:pt x="107297" y="373642"/>
                        <a:pt x="83559" y="375540"/>
                        <a:pt x="65043" y="371742"/>
                      </a:cubicBezTo>
                      <a:cubicBezTo>
                        <a:pt x="46527" y="367944"/>
                        <a:pt x="29910" y="369368"/>
                        <a:pt x="19465" y="360348"/>
                      </a:cubicBezTo>
                      <a:cubicBezTo>
                        <a:pt x="9020" y="351328"/>
                        <a:pt x="4748" y="336135"/>
                        <a:pt x="2374" y="317619"/>
                      </a:cubicBezTo>
                      <a:cubicBezTo>
                        <a:pt x="0" y="299103"/>
                        <a:pt x="1899" y="266818"/>
                        <a:pt x="5222" y="249252"/>
                      </a:cubicBezTo>
                      <a:cubicBezTo>
                        <a:pt x="8545" y="231686"/>
                        <a:pt x="8546" y="220767"/>
                        <a:pt x="22314" y="212221"/>
                      </a:cubicBezTo>
                      <a:cubicBezTo>
                        <a:pt x="36082" y="203675"/>
                        <a:pt x="55548" y="204150"/>
                        <a:pt x="87832" y="197978"/>
                      </a:cubicBezTo>
                      <a:cubicBezTo>
                        <a:pt x="120116" y="191806"/>
                        <a:pt x="183734" y="182311"/>
                        <a:pt x="216018" y="175189"/>
                      </a:cubicBezTo>
                      <a:cubicBezTo>
                        <a:pt x="248302" y="168068"/>
                        <a:pt x="265869" y="158572"/>
                        <a:pt x="281536" y="155249"/>
                      </a:cubicBezTo>
                      <a:cubicBezTo>
                        <a:pt x="297203" y="151926"/>
                        <a:pt x="299102" y="154774"/>
                        <a:pt x="310022" y="155249"/>
                      </a:cubicBezTo>
                      <a:cubicBezTo>
                        <a:pt x="320942" y="155724"/>
                        <a:pt x="329488" y="161895"/>
                        <a:pt x="347054" y="158097"/>
                      </a:cubicBezTo>
                      <a:cubicBezTo>
                        <a:pt x="364620" y="154299"/>
                        <a:pt x="394530" y="145279"/>
                        <a:pt x="415420" y="132460"/>
                      </a:cubicBezTo>
                      <a:cubicBezTo>
                        <a:pt x="436310" y="119641"/>
                        <a:pt x="457674" y="98277"/>
                        <a:pt x="472392" y="81185"/>
                      </a:cubicBezTo>
                      <a:cubicBezTo>
                        <a:pt x="487110" y="64093"/>
                        <a:pt x="492807" y="42729"/>
                        <a:pt x="503727" y="29910"/>
                      </a:cubicBezTo>
                      <a:cubicBezTo>
                        <a:pt x="514647" y="17091"/>
                        <a:pt x="520819" y="8071"/>
                        <a:pt x="537910" y="4273"/>
                      </a:cubicBezTo>
                      <a:cubicBezTo>
                        <a:pt x="555001" y="475"/>
                        <a:pt x="584437" y="0"/>
                        <a:pt x="606276" y="7122"/>
                      </a:cubicBezTo>
                      <a:cubicBezTo>
                        <a:pt x="628115" y="14244"/>
                        <a:pt x="647582" y="34658"/>
                        <a:pt x="668946" y="47002"/>
                      </a:cubicBezTo>
                      <a:cubicBezTo>
                        <a:pt x="690310" y="59346"/>
                        <a:pt x="709301" y="77862"/>
                        <a:pt x="734463" y="81185"/>
                      </a:cubicBezTo>
                      <a:cubicBezTo>
                        <a:pt x="759625" y="84508"/>
                        <a:pt x="796657" y="74063"/>
                        <a:pt x="819921" y="66942"/>
                      </a:cubicBezTo>
                      <a:cubicBezTo>
                        <a:pt x="843185" y="59821"/>
                        <a:pt x="850781" y="36557"/>
                        <a:pt x="874045" y="38456"/>
                      </a:cubicBezTo>
                      <a:cubicBezTo>
                        <a:pt x="897309" y="40355"/>
                        <a:pt x="940038" y="69791"/>
                        <a:pt x="959503" y="78337"/>
                      </a:cubicBezTo>
                      <a:cubicBezTo>
                        <a:pt x="978968" y="86883"/>
                        <a:pt x="978968" y="88782"/>
                        <a:pt x="990837" y="89731"/>
                      </a:cubicBezTo>
                      <a:cubicBezTo>
                        <a:pt x="1002706" y="90681"/>
                        <a:pt x="1019797" y="91630"/>
                        <a:pt x="1030717" y="84034"/>
                      </a:cubicBezTo>
                      <a:cubicBezTo>
                        <a:pt x="1041637" y="76438"/>
                        <a:pt x="1041637" y="55073"/>
                        <a:pt x="1056355" y="44153"/>
                      </a:cubicBezTo>
                      <a:cubicBezTo>
                        <a:pt x="1071073" y="33233"/>
                        <a:pt x="1103357" y="14243"/>
                        <a:pt x="1119024" y="18516"/>
                      </a:cubicBezTo>
                      <a:cubicBezTo>
                        <a:pt x="1134691" y="22789"/>
                        <a:pt x="1150834" y="30860"/>
                        <a:pt x="1150359" y="69791"/>
                      </a:cubicBezTo>
                      <a:cubicBezTo>
                        <a:pt x="1149884" y="108722"/>
                        <a:pt x="1117125" y="207948"/>
                        <a:pt x="1116175" y="252101"/>
                      </a:cubicBezTo>
                      <a:cubicBezTo>
                        <a:pt x="1115225" y="296254"/>
                        <a:pt x="1130418" y="309547"/>
                        <a:pt x="1144661" y="334710"/>
                      </a:cubicBezTo>
                      <a:cubicBezTo>
                        <a:pt x="1158904" y="359873"/>
                        <a:pt x="1189289" y="385985"/>
                        <a:pt x="1201633" y="403077"/>
                      </a:cubicBezTo>
                      <a:cubicBezTo>
                        <a:pt x="1213977" y="420169"/>
                        <a:pt x="1208280" y="431088"/>
                        <a:pt x="1218725" y="437260"/>
                      </a:cubicBezTo>
                      <a:cubicBezTo>
                        <a:pt x="1229170" y="443432"/>
                        <a:pt x="1232494" y="435360"/>
                        <a:pt x="1264303" y="440108"/>
                      </a:cubicBezTo>
                      <a:cubicBezTo>
                        <a:pt x="1296112" y="444856"/>
                        <a:pt x="1375873" y="461948"/>
                        <a:pt x="1409581" y="465746"/>
                      </a:cubicBezTo>
                      <a:cubicBezTo>
                        <a:pt x="1443289" y="469544"/>
                        <a:pt x="1450411" y="464321"/>
                        <a:pt x="1466553" y="462897"/>
                      </a:cubicBezTo>
                      <a:cubicBezTo>
                        <a:pt x="1482695" y="461473"/>
                        <a:pt x="1493614" y="445805"/>
                        <a:pt x="1506433" y="457200"/>
                      </a:cubicBezTo>
                      <a:cubicBezTo>
                        <a:pt x="1519252" y="468595"/>
                        <a:pt x="1527798" y="507051"/>
                        <a:pt x="1543465" y="531264"/>
                      </a:cubicBezTo>
                      <a:cubicBezTo>
                        <a:pt x="1559132" y="555477"/>
                        <a:pt x="1590942" y="581589"/>
                        <a:pt x="1600437" y="602479"/>
                      </a:cubicBezTo>
                      <a:cubicBezTo>
                        <a:pt x="1609932" y="623369"/>
                        <a:pt x="1594740" y="642359"/>
                        <a:pt x="1600437" y="656602"/>
                      </a:cubicBezTo>
                      <a:cubicBezTo>
                        <a:pt x="1606134" y="670845"/>
                        <a:pt x="1628448" y="677017"/>
                        <a:pt x="1634620" y="687937"/>
                      </a:cubicBezTo>
                      <a:cubicBezTo>
                        <a:pt x="1640792" y="698857"/>
                        <a:pt x="1632721" y="705503"/>
                        <a:pt x="1637469" y="722120"/>
                      </a:cubicBezTo>
                      <a:cubicBezTo>
                        <a:pt x="1642217" y="738737"/>
                        <a:pt x="1655985" y="771970"/>
                        <a:pt x="1663106" y="787637"/>
                      </a:cubicBezTo>
                      <a:cubicBezTo>
                        <a:pt x="1670227" y="803304"/>
                        <a:pt x="1682572" y="807577"/>
                        <a:pt x="1680198" y="816123"/>
                      </a:cubicBezTo>
                      <a:cubicBezTo>
                        <a:pt x="1677824" y="824669"/>
                        <a:pt x="1662631" y="838437"/>
                        <a:pt x="1648863" y="838912"/>
                      </a:cubicBezTo>
                      <a:cubicBezTo>
                        <a:pt x="1635095" y="839387"/>
                        <a:pt x="1611357" y="820871"/>
                        <a:pt x="1597589" y="818972"/>
                      </a:cubicBezTo>
                      <a:cubicBezTo>
                        <a:pt x="1583821" y="817073"/>
                        <a:pt x="1578123" y="822296"/>
                        <a:pt x="1566254" y="827518"/>
                      </a:cubicBezTo>
                      <a:cubicBezTo>
                        <a:pt x="1554385" y="832741"/>
                        <a:pt x="1533970" y="839862"/>
                        <a:pt x="1526374" y="850307"/>
                      </a:cubicBezTo>
                      <a:cubicBezTo>
                        <a:pt x="1518778" y="860752"/>
                        <a:pt x="1515454" y="879742"/>
                        <a:pt x="1520676" y="890187"/>
                      </a:cubicBezTo>
                      <a:cubicBezTo>
                        <a:pt x="1525898" y="900632"/>
                        <a:pt x="1550587" y="901582"/>
                        <a:pt x="1557708" y="912976"/>
                      </a:cubicBezTo>
                      <a:cubicBezTo>
                        <a:pt x="1564829" y="924370"/>
                        <a:pt x="1578597" y="939088"/>
                        <a:pt x="1563405" y="958553"/>
                      </a:cubicBezTo>
                      <a:cubicBezTo>
                        <a:pt x="1548213" y="978018"/>
                        <a:pt x="1490291" y="1010777"/>
                        <a:pt x="1466553" y="1029768"/>
                      </a:cubicBezTo>
                      <a:cubicBezTo>
                        <a:pt x="1442815" y="1048759"/>
                        <a:pt x="1432369" y="1057779"/>
                        <a:pt x="1420975" y="1072497"/>
                      </a:cubicBezTo>
                      <a:cubicBezTo>
                        <a:pt x="1409581" y="1087215"/>
                        <a:pt x="1406733" y="1110479"/>
                        <a:pt x="1398187" y="1118075"/>
                      </a:cubicBezTo>
                      <a:cubicBezTo>
                        <a:pt x="1389641" y="1125671"/>
                        <a:pt x="1386793" y="1119974"/>
                        <a:pt x="1369701" y="1118075"/>
                      </a:cubicBezTo>
                      <a:cubicBezTo>
                        <a:pt x="1352609" y="1116176"/>
                        <a:pt x="1314628" y="1111902"/>
                        <a:pt x="1295637" y="1106680"/>
                      </a:cubicBezTo>
                      <a:cubicBezTo>
                        <a:pt x="1276646" y="1101458"/>
                        <a:pt x="1270475" y="1086265"/>
                        <a:pt x="1255757" y="1086740"/>
                      </a:cubicBezTo>
                      <a:cubicBezTo>
                        <a:pt x="1241039" y="1087215"/>
                        <a:pt x="1220150" y="1091013"/>
                        <a:pt x="1207331" y="1109529"/>
                      </a:cubicBezTo>
                      <a:cubicBezTo>
                        <a:pt x="1194512" y="1128045"/>
                        <a:pt x="1177896" y="1176946"/>
                        <a:pt x="1178845" y="1197836"/>
                      </a:cubicBezTo>
                      <a:cubicBezTo>
                        <a:pt x="1179794" y="1218726"/>
                        <a:pt x="1208280" y="1222048"/>
                        <a:pt x="1213028" y="1234867"/>
                      </a:cubicBezTo>
                      <a:cubicBezTo>
                        <a:pt x="1217776" y="1247686"/>
                        <a:pt x="1216352" y="1263828"/>
                        <a:pt x="1207331" y="1274748"/>
                      </a:cubicBezTo>
                      <a:cubicBezTo>
                        <a:pt x="1198310" y="1285668"/>
                        <a:pt x="1188814" y="1295163"/>
                        <a:pt x="1158904" y="1300385"/>
                      </a:cubicBezTo>
                      <a:cubicBezTo>
                        <a:pt x="1128994" y="1305607"/>
                        <a:pt x="1092912" y="1304658"/>
                        <a:pt x="1027869" y="1306082"/>
                      </a:cubicBezTo>
                      <a:cubicBezTo>
                        <a:pt x="962826" y="1307506"/>
                        <a:pt x="823244" y="1311305"/>
                        <a:pt x="768646" y="1308931"/>
                      </a:cubicBezTo>
                      <a:cubicBezTo>
                        <a:pt x="714048" y="1306557"/>
                        <a:pt x="721644" y="1304183"/>
                        <a:pt x="700280" y="1291839"/>
                      </a:cubicBezTo>
                      <a:cubicBezTo>
                        <a:pt x="678916" y="1279495"/>
                        <a:pt x="668471" y="1264777"/>
                        <a:pt x="640460" y="1234867"/>
                      </a:cubicBezTo>
                      <a:cubicBezTo>
                        <a:pt x="612449" y="1204957"/>
                        <a:pt x="555951" y="1141338"/>
                        <a:pt x="532213" y="1112378"/>
                      </a:cubicBezTo>
                      <a:cubicBezTo>
                        <a:pt x="508475" y="1083418"/>
                        <a:pt x="474767" y="1083891"/>
                        <a:pt x="455301" y="106395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1" name="자유형 490"/>
                <p:cNvSpPr/>
                <p:nvPr/>
              </p:nvSpPr>
              <p:spPr>
                <a:xfrm>
                  <a:off x="7085689" y="3987210"/>
                  <a:ext cx="2097176" cy="2042118"/>
                </a:xfrm>
                <a:custGeom>
                  <a:avLst/>
                  <a:gdLst>
                    <a:gd name="connsiteX0" fmla="*/ 1826154 w 2233612"/>
                    <a:gd name="connsiteY0" fmla="*/ 2115079 h 2330979"/>
                    <a:gd name="connsiteX1" fmla="*/ 1756304 w 2233612"/>
                    <a:gd name="connsiteY1" fmla="*/ 2229379 h 2330979"/>
                    <a:gd name="connsiteX2" fmla="*/ 1756304 w 2233612"/>
                    <a:gd name="connsiteY2" fmla="*/ 2273829 h 2330979"/>
                    <a:gd name="connsiteX3" fmla="*/ 1784879 w 2233612"/>
                    <a:gd name="connsiteY3" fmla="*/ 2289704 h 2330979"/>
                    <a:gd name="connsiteX4" fmla="*/ 1759479 w 2233612"/>
                    <a:gd name="connsiteY4" fmla="*/ 2321454 h 2330979"/>
                    <a:gd name="connsiteX5" fmla="*/ 1645179 w 2233612"/>
                    <a:gd name="connsiteY5" fmla="*/ 2324629 h 2330979"/>
                    <a:gd name="connsiteX6" fmla="*/ 1575329 w 2233612"/>
                    <a:gd name="connsiteY6" fmla="*/ 2283354 h 2330979"/>
                    <a:gd name="connsiteX7" fmla="*/ 1419754 w 2233612"/>
                    <a:gd name="connsiteY7" fmla="*/ 2292879 h 2330979"/>
                    <a:gd name="connsiteX8" fmla="*/ 1337204 w 2233612"/>
                    <a:gd name="connsiteY8" fmla="*/ 2232554 h 2330979"/>
                    <a:gd name="connsiteX9" fmla="*/ 1257829 w 2233612"/>
                    <a:gd name="connsiteY9" fmla="*/ 2130954 h 2330979"/>
                    <a:gd name="connsiteX10" fmla="*/ 1219729 w 2233612"/>
                    <a:gd name="connsiteY10" fmla="*/ 2111904 h 2330979"/>
                    <a:gd name="connsiteX11" fmla="*/ 1118129 w 2233612"/>
                    <a:gd name="connsiteY11" fmla="*/ 2118254 h 2330979"/>
                    <a:gd name="connsiteX12" fmla="*/ 1099079 w 2233612"/>
                    <a:gd name="connsiteY12" fmla="*/ 2076979 h 2330979"/>
                    <a:gd name="connsiteX13" fmla="*/ 1095904 w 2233612"/>
                    <a:gd name="connsiteY13" fmla="*/ 2029354 h 2330979"/>
                    <a:gd name="connsiteX14" fmla="*/ 1067329 w 2233612"/>
                    <a:gd name="connsiteY14" fmla="*/ 1997604 h 2330979"/>
                    <a:gd name="connsiteX15" fmla="*/ 1070504 w 2233612"/>
                    <a:gd name="connsiteY15" fmla="*/ 1946804 h 2330979"/>
                    <a:gd name="connsiteX16" fmla="*/ 1095904 w 2233612"/>
                    <a:gd name="connsiteY16" fmla="*/ 1889654 h 2330979"/>
                    <a:gd name="connsiteX17" fmla="*/ 1159404 w 2233612"/>
                    <a:gd name="connsiteY17" fmla="*/ 1845204 h 2330979"/>
                    <a:gd name="connsiteX18" fmla="*/ 1175279 w 2233612"/>
                    <a:gd name="connsiteY18" fmla="*/ 1810279 h 2330979"/>
                    <a:gd name="connsiteX19" fmla="*/ 1146704 w 2233612"/>
                    <a:gd name="connsiteY19" fmla="*/ 1784879 h 2330979"/>
                    <a:gd name="connsiteX20" fmla="*/ 1108604 w 2233612"/>
                    <a:gd name="connsiteY20" fmla="*/ 1756304 h 2330979"/>
                    <a:gd name="connsiteX21" fmla="*/ 1099079 w 2233612"/>
                    <a:gd name="connsiteY21" fmla="*/ 1718204 h 2330979"/>
                    <a:gd name="connsiteX22" fmla="*/ 1083204 w 2233612"/>
                    <a:gd name="connsiteY22" fmla="*/ 1718204 h 2330979"/>
                    <a:gd name="connsiteX23" fmla="*/ 1102254 w 2233612"/>
                    <a:gd name="connsiteY23" fmla="*/ 1673754 h 2330979"/>
                    <a:gd name="connsiteX24" fmla="*/ 1111779 w 2233612"/>
                    <a:gd name="connsiteY24" fmla="*/ 1629304 h 2330979"/>
                    <a:gd name="connsiteX25" fmla="*/ 1067329 w 2233612"/>
                    <a:gd name="connsiteY25" fmla="*/ 1562629 h 2330979"/>
                    <a:gd name="connsiteX26" fmla="*/ 1064154 w 2233612"/>
                    <a:gd name="connsiteY26" fmla="*/ 1518179 h 2330979"/>
                    <a:gd name="connsiteX27" fmla="*/ 1013354 w 2233612"/>
                    <a:gd name="connsiteY27" fmla="*/ 1457854 h 2330979"/>
                    <a:gd name="connsiteX28" fmla="*/ 975254 w 2233612"/>
                    <a:gd name="connsiteY28" fmla="*/ 1441979 h 2330979"/>
                    <a:gd name="connsiteX29" fmla="*/ 946679 w 2233612"/>
                    <a:gd name="connsiteY29" fmla="*/ 1515004 h 2330979"/>
                    <a:gd name="connsiteX30" fmla="*/ 854604 w 2233612"/>
                    <a:gd name="connsiteY30" fmla="*/ 1654704 h 2330979"/>
                    <a:gd name="connsiteX31" fmla="*/ 724429 w 2233612"/>
                    <a:gd name="connsiteY31" fmla="*/ 1689629 h 2330979"/>
                    <a:gd name="connsiteX32" fmla="*/ 626004 w 2233612"/>
                    <a:gd name="connsiteY32" fmla="*/ 1673754 h 2330979"/>
                    <a:gd name="connsiteX33" fmla="*/ 530754 w 2233612"/>
                    <a:gd name="connsiteY33" fmla="*/ 1575329 h 2330979"/>
                    <a:gd name="connsiteX34" fmla="*/ 518054 w 2233612"/>
                    <a:gd name="connsiteY34" fmla="*/ 1489604 h 2330979"/>
                    <a:gd name="connsiteX35" fmla="*/ 483129 w 2233612"/>
                    <a:gd name="connsiteY35" fmla="*/ 1435629 h 2330979"/>
                    <a:gd name="connsiteX36" fmla="*/ 441854 w 2233612"/>
                    <a:gd name="connsiteY36" fmla="*/ 1388004 h 2330979"/>
                    <a:gd name="connsiteX37" fmla="*/ 375179 w 2233612"/>
                    <a:gd name="connsiteY37" fmla="*/ 1400704 h 2330979"/>
                    <a:gd name="connsiteX38" fmla="*/ 302154 w 2233612"/>
                    <a:gd name="connsiteY38" fmla="*/ 1486429 h 2330979"/>
                    <a:gd name="connsiteX39" fmla="*/ 245004 w 2233612"/>
                    <a:gd name="connsiteY39" fmla="*/ 1594379 h 2330979"/>
                    <a:gd name="connsiteX40" fmla="*/ 222779 w 2233612"/>
                    <a:gd name="connsiteY40" fmla="*/ 1603904 h 2330979"/>
                    <a:gd name="connsiteX41" fmla="*/ 216429 w 2233612"/>
                    <a:gd name="connsiteY41" fmla="*/ 1578504 h 2330979"/>
                    <a:gd name="connsiteX42" fmla="*/ 181504 w 2233612"/>
                    <a:gd name="connsiteY42" fmla="*/ 1505479 h 2330979"/>
                    <a:gd name="connsiteX43" fmla="*/ 181504 w 2233612"/>
                    <a:gd name="connsiteY43" fmla="*/ 1470554 h 2330979"/>
                    <a:gd name="connsiteX44" fmla="*/ 140229 w 2233612"/>
                    <a:gd name="connsiteY44" fmla="*/ 1441979 h 2330979"/>
                    <a:gd name="connsiteX45" fmla="*/ 143404 w 2233612"/>
                    <a:gd name="connsiteY45" fmla="*/ 1394354 h 2330979"/>
                    <a:gd name="connsiteX46" fmla="*/ 89429 w 2233612"/>
                    <a:gd name="connsiteY46" fmla="*/ 1321329 h 2330979"/>
                    <a:gd name="connsiteX47" fmla="*/ 57679 w 2233612"/>
                    <a:gd name="connsiteY47" fmla="*/ 1245129 h 2330979"/>
                    <a:gd name="connsiteX48" fmla="*/ 95779 w 2233612"/>
                    <a:gd name="connsiteY48" fmla="*/ 1210204 h 2330979"/>
                    <a:gd name="connsiteX49" fmla="*/ 118004 w 2233612"/>
                    <a:gd name="connsiteY49" fmla="*/ 1124479 h 2330979"/>
                    <a:gd name="connsiteX50" fmla="*/ 98954 w 2233612"/>
                    <a:gd name="connsiteY50" fmla="*/ 959379 h 2330979"/>
                    <a:gd name="connsiteX51" fmla="*/ 70379 w 2233612"/>
                    <a:gd name="connsiteY51" fmla="*/ 876829 h 2330979"/>
                    <a:gd name="connsiteX52" fmla="*/ 79904 w 2233612"/>
                    <a:gd name="connsiteY52" fmla="*/ 845079 h 2330979"/>
                    <a:gd name="connsiteX53" fmla="*/ 140229 w 2233612"/>
                    <a:gd name="connsiteY53" fmla="*/ 768879 h 2330979"/>
                    <a:gd name="connsiteX54" fmla="*/ 178329 w 2233612"/>
                    <a:gd name="connsiteY54" fmla="*/ 695854 h 2330979"/>
                    <a:gd name="connsiteX55" fmla="*/ 165629 w 2233612"/>
                    <a:gd name="connsiteY55" fmla="*/ 638704 h 2330979"/>
                    <a:gd name="connsiteX56" fmla="*/ 108479 w 2233612"/>
                    <a:gd name="connsiteY56" fmla="*/ 619654 h 2330979"/>
                    <a:gd name="connsiteX57" fmla="*/ 29104 w 2233612"/>
                    <a:gd name="connsiteY57" fmla="*/ 587904 h 2330979"/>
                    <a:gd name="connsiteX58" fmla="*/ 529 w 2233612"/>
                    <a:gd name="connsiteY58" fmla="*/ 559329 h 2330979"/>
                    <a:gd name="connsiteX59" fmla="*/ 32279 w 2233612"/>
                    <a:gd name="connsiteY59" fmla="*/ 413279 h 2330979"/>
                    <a:gd name="connsiteX60" fmla="*/ 48154 w 2233612"/>
                    <a:gd name="connsiteY60" fmla="*/ 384704 h 2330979"/>
                    <a:gd name="connsiteX61" fmla="*/ 102129 w 2233612"/>
                    <a:gd name="connsiteY61" fmla="*/ 365654 h 2330979"/>
                    <a:gd name="connsiteX62" fmla="*/ 197379 w 2233612"/>
                    <a:gd name="connsiteY62" fmla="*/ 343429 h 2330979"/>
                    <a:gd name="connsiteX63" fmla="*/ 273579 w 2233612"/>
                    <a:gd name="connsiteY63" fmla="*/ 318029 h 2330979"/>
                    <a:gd name="connsiteX64" fmla="*/ 375179 w 2233612"/>
                    <a:gd name="connsiteY64" fmla="*/ 283104 h 2330979"/>
                    <a:gd name="connsiteX65" fmla="*/ 460904 w 2233612"/>
                    <a:gd name="connsiteY65" fmla="*/ 251354 h 2330979"/>
                    <a:gd name="connsiteX66" fmla="*/ 511704 w 2233612"/>
                    <a:gd name="connsiteY66" fmla="*/ 181504 h 2330979"/>
                    <a:gd name="connsiteX67" fmla="*/ 559329 w 2233612"/>
                    <a:gd name="connsiteY67" fmla="*/ 92604 h 2330979"/>
                    <a:gd name="connsiteX68" fmla="*/ 610129 w 2233612"/>
                    <a:gd name="connsiteY68" fmla="*/ 38629 h 2330979"/>
                    <a:gd name="connsiteX69" fmla="*/ 648229 w 2233612"/>
                    <a:gd name="connsiteY69" fmla="*/ 6879 h 2330979"/>
                    <a:gd name="connsiteX70" fmla="*/ 683154 w 2233612"/>
                    <a:gd name="connsiteY70" fmla="*/ 79904 h 2330979"/>
                    <a:gd name="connsiteX71" fmla="*/ 756179 w 2233612"/>
                    <a:gd name="connsiteY71" fmla="*/ 178329 h 2330979"/>
                    <a:gd name="connsiteX72" fmla="*/ 772054 w 2233612"/>
                    <a:gd name="connsiteY72" fmla="*/ 232304 h 2330979"/>
                    <a:gd name="connsiteX73" fmla="*/ 768879 w 2233612"/>
                    <a:gd name="connsiteY73" fmla="*/ 298979 h 2330979"/>
                    <a:gd name="connsiteX74" fmla="*/ 797454 w 2233612"/>
                    <a:gd name="connsiteY74" fmla="*/ 406929 h 2330979"/>
                    <a:gd name="connsiteX75" fmla="*/ 845079 w 2233612"/>
                    <a:gd name="connsiteY75" fmla="*/ 518054 h 2330979"/>
                    <a:gd name="connsiteX76" fmla="*/ 921279 w 2233612"/>
                    <a:gd name="connsiteY76" fmla="*/ 705379 h 2330979"/>
                    <a:gd name="connsiteX77" fmla="*/ 962554 w 2233612"/>
                    <a:gd name="connsiteY77" fmla="*/ 838729 h 2330979"/>
                    <a:gd name="connsiteX78" fmla="*/ 991129 w 2233612"/>
                    <a:gd name="connsiteY78" fmla="*/ 914929 h 2330979"/>
                    <a:gd name="connsiteX79" fmla="*/ 1032404 w 2233612"/>
                    <a:gd name="connsiteY79" fmla="*/ 975254 h 2330979"/>
                    <a:gd name="connsiteX80" fmla="*/ 1108604 w 2233612"/>
                    <a:gd name="connsiteY80" fmla="*/ 1029229 h 2330979"/>
                    <a:gd name="connsiteX81" fmla="*/ 1165754 w 2233612"/>
                    <a:gd name="connsiteY81" fmla="*/ 1029229 h 2330979"/>
                    <a:gd name="connsiteX82" fmla="*/ 1222904 w 2233612"/>
                    <a:gd name="connsiteY82" fmla="*/ 1086379 h 2330979"/>
                    <a:gd name="connsiteX83" fmla="*/ 1248304 w 2233612"/>
                    <a:gd name="connsiteY83" fmla="*/ 1121304 h 2330979"/>
                    <a:gd name="connsiteX84" fmla="*/ 1245129 w 2233612"/>
                    <a:gd name="connsiteY84" fmla="*/ 1241954 h 2330979"/>
                    <a:gd name="connsiteX85" fmla="*/ 1261004 w 2233612"/>
                    <a:gd name="connsiteY85" fmla="*/ 1273704 h 2330979"/>
                    <a:gd name="connsiteX86" fmla="*/ 1305454 w 2233612"/>
                    <a:gd name="connsiteY86" fmla="*/ 1286404 h 2330979"/>
                    <a:gd name="connsiteX87" fmla="*/ 1343554 w 2233612"/>
                    <a:gd name="connsiteY87" fmla="*/ 1305454 h 2330979"/>
                    <a:gd name="connsiteX88" fmla="*/ 1359429 w 2233612"/>
                    <a:gd name="connsiteY88" fmla="*/ 1330854 h 2330979"/>
                    <a:gd name="connsiteX89" fmla="*/ 1362604 w 2233612"/>
                    <a:gd name="connsiteY89" fmla="*/ 1356254 h 2330979"/>
                    <a:gd name="connsiteX90" fmla="*/ 1372129 w 2233612"/>
                    <a:gd name="connsiteY90" fmla="*/ 1384829 h 2330979"/>
                    <a:gd name="connsiteX91" fmla="*/ 1429279 w 2233612"/>
                    <a:gd name="connsiteY91" fmla="*/ 1403879 h 2330979"/>
                    <a:gd name="connsiteX92" fmla="*/ 1559454 w 2233612"/>
                    <a:gd name="connsiteY92" fmla="*/ 1403879 h 2330979"/>
                    <a:gd name="connsiteX93" fmla="*/ 1613429 w 2233612"/>
                    <a:gd name="connsiteY93" fmla="*/ 1375304 h 2330979"/>
                    <a:gd name="connsiteX94" fmla="*/ 1718204 w 2233612"/>
                    <a:gd name="connsiteY94" fmla="*/ 1267354 h 2330979"/>
                    <a:gd name="connsiteX95" fmla="*/ 1746779 w 2233612"/>
                    <a:gd name="connsiteY95" fmla="*/ 1241954 h 2330979"/>
                    <a:gd name="connsiteX96" fmla="*/ 1772179 w 2233612"/>
                    <a:gd name="connsiteY96" fmla="*/ 1235604 h 2330979"/>
                    <a:gd name="connsiteX97" fmla="*/ 1803929 w 2233612"/>
                    <a:gd name="connsiteY97" fmla="*/ 1273704 h 2330979"/>
                    <a:gd name="connsiteX98" fmla="*/ 1838854 w 2233612"/>
                    <a:gd name="connsiteY98" fmla="*/ 1299104 h 2330979"/>
                    <a:gd name="connsiteX99" fmla="*/ 1889654 w 2233612"/>
                    <a:gd name="connsiteY99" fmla="*/ 1280054 h 2330979"/>
                    <a:gd name="connsiteX100" fmla="*/ 1937279 w 2233612"/>
                    <a:gd name="connsiteY100" fmla="*/ 1257829 h 2330979"/>
                    <a:gd name="connsiteX101" fmla="*/ 1981729 w 2233612"/>
                    <a:gd name="connsiteY101" fmla="*/ 1257829 h 2330979"/>
                    <a:gd name="connsiteX102" fmla="*/ 2032529 w 2233612"/>
                    <a:gd name="connsiteY102" fmla="*/ 1267354 h 2330979"/>
                    <a:gd name="connsiteX103" fmla="*/ 2057929 w 2233612"/>
                    <a:gd name="connsiteY103" fmla="*/ 1305454 h 2330979"/>
                    <a:gd name="connsiteX104" fmla="*/ 2057929 w 2233612"/>
                    <a:gd name="connsiteY104" fmla="*/ 1372129 h 2330979"/>
                    <a:gd name="connsiteX105" fmla="*/ 2086504 w 2233612"/>
                    <a:gd name="connsiteY105" fmla="*/ 1432454 h 2330979"/>
                    <a:gd name="connsiteX106" fmla="*/ 2165879 w 2233612"/>
                    <a:gd name="connsiteY106" fmla="*/ 1480079 h 2330979"/>
                    <a:gd name="connsiteX107" fmla="*/ 2210329 w 2233612"/>
                    <a:gd name="connsiteY107" fmla="*/ 1524529 h 2330979"/>
                    <a:gd name="connsiteX108" fmla="*/ 2232554 w 2233612"/>
                    <a:gd name="connsiteY108" fmla="*/ 1591204 h 2330979"/>
                    <a:gd name="connsiteX109" fmla="*/ 2203979 w 2233612"/>
                    <a:gd name="connsiteY109" fmla="*/ 1613429 h 2330979"/>
                    <a:gd name="connsiteX110" fmla="*/ 2169054 w 2233612"/>
                    <a:gd name="connsiteY110" fmla="*/ 1692804 h 2330979"/>
                    <a:gd name="connsiteX111" fmla="*/ 2076979 w 2233612"/>
                    <a:gd name="connsiteY111" fmla="*/ 1759479 h 2330979"/>
                    <a:gd name="connsiteX112" fmla="*/ 2076979 w 2233612"/>
                    <a:gd name="connsiteY112" fmla="*/ 1819804 h 2330979"/>
                    <a:gd name="connsiteX113" fmla="*/ 2108729 w 2233612"/>
                    <a:gd name="connsiteY113" fmla="*/ 1911879 h 2330979"/>
                    <a:gd name="connsiteX114" fmla="*/ 2051579 w 2233612"/>
                    <a:gd name="connsiteY114" fmla="*/ 1959504 h 2330979"/>
                    <a:gd name="connsiteX115" fmla="*/ 1816629 w 2233612"/>
                    <a:gd name="connsiteY115" fmla="*/ 1997604 h 2330979"/>
                    <a:gd name="connsiteX116" fmla="*/ 1775354 w 2233612"/>
                    <a:gd name="connsiteY116" fmla="*/ 2042054 h 2330979"/>
                    <a:gd name="connsiteX117" fmla="*/ 1826154 w 2233612"/>
                    <a:gd name="connsiteY117" fmla="*/ 2115079 h 2330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</a:cxnLst>
                  <a:rect l="l" t="t" r="r" b="b"/>
                  <a:pathLst>
                    <a:path w="2233612" h="2330979">
                      <a:moveTo>
                        <a:pt x="1826154" y="2115079"/>
                      </a:moveTo>
                      <a:cubicBezTo>
                        <a:pt x="1822979" y="2146300"/>
                        <a:pt x="1767946" y="2202921"/>
                        <a:pt x="1756304" y="2229379"/>
                      </a:cubicBezTo>
                      <a:cubicBezTo>
                        <a:pt x="1744662" y="2255837"/>
                        <a:pt x="1751542" y="2263775"/>
                        <a:pt x="1756304" y="2273829"/>
                      </a:cubicBezTo>
                      <a:cubicBezTo>
                        <a:pt x="1761067" y="2283883"/>
                        <a:pt x="1784350" y="2281767"/>
                        <a:pt x="1784879" y="2289704"/>
                      </a:cubicBezTo>
                      <a:cubicBezTo>
                        <a:pt x="1785408" y="2297642"/>
                        <a:pt x="1782762" y="2315633"/>
                        <a:pt x="1759479" y="2321454"/>
                      </a:cubicBezTo>
                      <a:cubicBezTo>
                        <a:pt x="1736196" y="2327275"/>
                        <a:pt x="1675871" y="2330979"/>
                        <a:pt x="1645179" y="2324629"/>
                      </a:cubicBezTo>
                      <a:cubicBezTo>
                        <a:pt x="1614487" y="2318279"/>
                        <a:pt x="1612900" y="2288646"/>
                        <a:pt x="1575329" y="2283354"/>
                      </a:cubicBezTo>
                      <a:cubicBezTo>
                        <a:pt x="1537758" y="2278062"/>
                        <a:pt x="1459442" y="2301346"/>
                        <a:pt x="1419754" y="2292879"/>
                      </a:cubicBezTo>
                      <a:cubicBezTo>
                        <a:pt x="1380067" y="2284412"/>
                        <a:pt x="1364191" y="2259541"/>
                        <a:pt x="1337204" y="2232554"/>
                      </a:cubicBezTo>
                      <a:cubicBezTo>
                        <a:pt x="1310217" y="2205567"/>
                        <a:pt x="1277408" y="2151062"/>
                        <a:pt x="1257829" y="2130954"/>
                      </a:cubicBezTo>
                      <a:cubicBezTo>
                        <a:pt x="1238250" y="2110846"/>
                        <a:pt x="1243012" y="2114021"/>
                        <a:pt x="1219729" y="2111904"/>
                      </a:cubicBezTo>
                      <a:cubicBezTo>
                        <a:pt x="1196446" y="2109787"/>
                        <a:pt x="1138237" y="2124075"/>
                        <a:pt x="1118129" y="2118254"/>
                      </a:cubicBezTo>
                      <a:cubicBezTo>
                        <a:pt x="1098021" y="2112433"/>
                        <a:pt x="1102783" y="2091796"/>
                        <a:pt x="1099079" y="2076979"/>
                      </a:cubicBezTo>
                      <a:cubicBezTo>
                        <a:pt x="1095375" y="2062162"/>
                        <a:pt x="1101196" y="2042583"/>
                        <a:pt x="1095904" y="2029354"/>
                      </a:cubicBezTo>
                      <a:cubicBezTo>
                        <a:pt x="1090612" y="2016125"/>
                        <a:pt x="1071562" y="2011362"/>
                        <a:pt x="1067329" y="1997604"/>
                      </a:cubicBezTo>
                      <a:cubicBezTo>
                        <a:pt x="1063096" y="1983846"/>
                        <a:pt x="1065742" y="1964796"/>
                        <a:pt x="1070504" y="1946804"/>
                      </a:cubicBezTo>
                      <a:cubicBezTo>
                        <a:pt x="1075267" y="1928812"/>
                        <a:pt x="1081087" y="1906587"/>
                        <a:pt x="1095904" y="1889654"/>
                      </a:cubicBezTo>
                      <a:cubicBezTo>
                        <a:pt x="1110721" y="1872721"/>
                        <a:pt x="1146175" y="1858433"/>
                        <a:pt x="1159404" y="1845204"/>
                      </a:cubicBezTo>
                      <a:cubicBezTo>
                        <a:pt x="1172633" y="1831975"/>
                        <a:pt x="1177396" y="1820333"/>
                        <a:pt x="1175279" y="1810279"/>
                      </a:cubicBezTo>
                      <a:cubicBezTo>
                        <a:pt x="1173162" y="1800225"/>
                        <a:pt x="1157816" y="1793875"/>
                        <a:pt x="1146704" y="1784879"/>
                      </a:cubicBezTo>
                      <a:cubicBezTo>
                        <a:pt x="1135592" y="1775883"/>
                        <a:pt x="1116542" y="1767417"/>
                        <a:pt x="1108604" y="1756304"/>
                      </a:cubicBezTo>
                      <a:cubicBezTo>
                        <a:pt x="1100667" y="1745192"/>
                        <a:pt x="1103312" y="1724554"/>
                        <a:pt x="1099079" y="1718204"/>
                      </a:cubicBezTo>
                      <a:cubicBezTo>
                        <a:pt x="1094846" y="1711854"/>
                        <a:pt x="1082675" y="1725612"/>
                        <a:pt x="1083204" y="1718204"/>
                      </a:cubicBezTo>
                      <a:cubicBezTo>
                        <a:pt x="1083733" y="1710796"/>
                        <a:pt x="1097491" y="1688571"/>
                        <a:pt x="1102254" y="1673754"/>
                      </a:cubicBezTo>
                      <a:cubicBezTo>
                        <a:pt x="1107017" y="1658937"/>
                        <a:pt x="1117600" y="1647825"/>
                        <a:pt x="1111779" y="1629304"/>
                      </a:cubicBezTo>
                      <a:cubicBezTo>
                        <a:pt x="1105958" y="1610783"/>
                        <a:pt x="1075266" y="1581150"/>
                        <a:pt x="1067329" y="1562629"/>
                      </a:cubicBezTo>
                      <a:cubicBezTo>
                        <a:pt x="1059392" y="1544108"/>
                        <a:pt x="1073150" y="1535642"/>
                        <a:pt x="1064154" y="1518179"/>
                      </a:cubicBezTo>
                      <a:cubicBezTo>
                        <a:pt x="1055158" y="1500717"/>
                        <a:pt x="1028171" y="1470554"/>
                        <a:pt x="1013354" y="1457854"/>
                      </a:cubicBezTo>
                      <a:cubicBezTo>
                        <a:pt x="998537" y="1445154"/>
                        <a:pt x="986367" y="1432454"/>
                        <a:pt x="975254" y="1441979"/>
                      </a:cubicBezTo>
                      <a:cubicBezTo>
                        <a:pt x="964142" y="1451504"/>
                        <a:pt x="966787" y="1479550"/>
                        <a:pt x="946679" y="1515004"/>
                      </a:cubicBezTo>
                      <a:cubicBezTo>
                        <a:pt x="926571" y="1550458"/>
                        <a:pt x="891646" y="1625600"/>
                        <a:pt x="854604" y="1654704"/>
                      </a:cubicBezTo>
                      <a:cubicBezTo>
                        <a:pt x="817562" y="1683808"/>
                        <a:pt x="762529" y="1686454"/>
                        <a:pt x="724429" y="1689629"/>
                      </a:cubicBezTo>
                      <a:cubicBezTo>
                        <a:pt x="686329" y="1692804"/>
                        <a:pt x="658283" y="1692804"/>
                        <a:pt x="626004" y="1673754"/>
                      </a:cubicBezTo>
                      <a:cubicBezTo>
                        <a:pt x="593725" y="1654704"/>
                        <a:pt x="548746" y="1606021"/>
                        <a:pt x="530754" y="1575329"/>
                      </a:cubicBezTo>
                      <a:cubicBezTo>
                        <a:pt x="512762" y="1544637"/>
                        <a:pt x="525992" y="1512887"/>
                        <a:pt x="518054" y="1489604"/>
                      </a:cubicBezTo>
                      <a:cubicBezTo>
                        <a:pt x="510117" y="1466321"/>
                        <a:pt x="495829" y="1452562"/>
                        <a:pt x="483129" y="1435629"/>
                      </a:cubicBezTo>
                      <a:cubicBezTo>
                        <a:pt x="470429" y="1418696"/>
                        <a:pt x="459846" y="1393825"/>
                        <a:pt x="441854" y="1388004"/>
                      </a:cubicBezTo>
                      <a:cubicBezTo>
                        <a:pt x="423862" y="1382183"/>
                        <a:pt x="398462" y="1384300"/>
                        <a:pt x="375179" y="1400704"/>
                      </a:cubicBezTo>
                      <a:cubicBezTo>
                        <a:pt x="351896" y="1417108"/>
                        <a:pt x="323850" y="1454150"/>
                        <a:pt x="302154" y="1486429"/>
                      </a:cubicBezTo>
                      <a:cubicBezTo>
                        <a:pt x="280458" y="1518708"/>
                        <a:pt x="258233" y="1574800"/>
                        <a:pt x="245004" y="1594379"/>
                      </a:cubicBezTo>
                      <a:cubicBezTo>
                        <a:pt x="231775" y="1613958"/>
                        <a:pt x="227541" y="1606550"/>
                        <a:pt x="222779" y="1603904"/>
                      </a:cubicBezTo>
                      <a:cubicBezTo>
                        <a:pt x="218017" y="1601258"/>
                        <a:pt x="223308" y="1594908"/>
                        <a:pt x="216429" y="1578504"/>
                      </a:cubicBezTo>
                      <a:cubicBezTo>
                        <a:pt x="209550" y="1562100"/>
                        <a:pt x="187325" y="1523471"/>
                        <a:pt x="181504" y="1505479"/>
                      </a:cubicBezTo>
                      <a:cubicBezTo>
                        <a:pt x="175683" y="1487487"/>
                        <a:pt x="188383" y="1481137"/>
                        <a:pt x="181504" y="1470554"/>
                      </a:cubicBezTo>
                      <a:cubicBezTo>
                        <a:pt x="174625" y="1459971"/>
                        <a:pt x="146579" y="1454679"/>
                        <a:pt x="140229" y="1441979"/>
                      </a:cubicBezTo>
                      <a:cubicBezTo>
                        <a:pt x="133879" y="1429279"/>
                        <a:pt x="151871" y="1414462"/>
                        <a:pt x="143404" y="1394354"/>
                      </a:cubicBezTo>
                      <a:cubicBezTo>
                        <a:pt x="134937" y="1374246"/>
                        <a:pt x="103717" y="1346200"/>
                        <a:pt x="89429" y="1321329"/>
                      </a:cubicBezTo>
                      <a:cubicBezTo>
                        <a:pt x="75142" y="1296458"/>
                        <a:pt x="56621" y="1263650"/>
                        <a:pt x="57679" y="1245129"/>
                      </a:cubicBezTo>
                      <a:cubicBezTo>
                        <a:pt x="58737" y="1226608"/>
                        <a:pt x="85725" y="1230312"/>
                        <a:pt x="95779" y="1210204"/>
                      </a:cubicBezTo>
                      <a:cubicBezTo>
                        <a:pt x="105833" y="1190096"/>
                        <a:pt x="117475" y="1166283"/>
                        <a:pt x="118004" y="1124479"/>
                      </a:cubicBezTo>
                      <a:cubicBezTo>
                        <a:pt x="118533" y="1082675"/>
                        <a:pt x="106891" y="1000654"/>
                        <a:pt x="98954" y="959379"/>
                      </a:cubicBezTo>
                      <a:cubicBezTo>
                        <a:pt x="91017" y="918104"/>
                        <a:pt x="73554" y="895879"/>
                        <a:pt x="70379" y="876829"/>
                      </a:cubicBezTo>
                      <a:cubicBezTo>
                        <a:pt x="67204" y="857779"/>
                        <a:pt x="68262" y="863071"/>
                        <a:pt x="79904" y="845079"/>
                      </a:cubicBezTo>
                      <a:cubicBezTo>
                        <a:pt x="91546" y="827087"/>
                        <a:pt x="123825" y="793750"/>
                        <a:pt x="140229" y="768879"/>
                      </a:cubicBezTo>
                      <a:cubicBezTo>
                        <a:pt x="156633" y="744008"/>
                        <a:pt x="174096" y="717550"/>
                        <a:pt x="178329" y="695854"/>
                      </a:cubicBezTo>
                      <a:cubicBezTo>
                        <a:pt x="182562" y="674158"/>
                        <a:pt x="177271" y="651404"/>
                        <a:pt x="165629" y="638704"/>
                      </a:cubicBezTo>
                      <a:cubicBezTo>
                        <a:pt x="153987" y="626004"/>
                        <a:pt x="131233" y="628121"/>
                        <a:pt x="108479" y="619654"/>
                      </a:cubicBezTo>
                      <a:cubicBezTo>
                        <a:pt x="85725" y="611187"/>
                        <a:pt x="47096" y="597958"/>
                        <a:pt x="29104" y="587904"/>
                      </a:cubicBezTo>
                      <a:cubicBezTo>
                        <a:pt x="11112" y="577850"/>
                        <a:pt x="0" y="588433"/>
                        <a:pt x="529" y="559329"/>
                      </a:cubicBezTo>
                      <a:cubicBezTo>
                        <a:pt x="1058" y="530225"/>
                        <a:pt x="24342" y="442383"/>
                        <a:pt x="32279" y="413279"/>
                      </a:cubicBezTo>
                      <a:cubicBezTo>
                        <a:pt x="40216" y="384175"/>
                        <a:pt x="36512" y="392642"/>
                        <a:pt x="48154" y="384704"/>
                      </a:cubicBezTo>
                      <a:cubicBezTo>
                        <a:pt x="59796" y="376767"/>
                        <a:pt x="77258" y="372533"/>
                        <a:pt x="102129" y="365654"/>
                      </a:cubicBezTo>
                      <a:cubicBezTo>
                        <a:pt x="127000" y="358775"/>
                        <a:pt x="168804" y="351367"/>
                        <a:pt x="197379" y="343429"/>
                      </a:cubicBezTo>
                      <a:cubicBezTo>
                        <a:pt x="225954" y="335491"/>
                        <a:pt x="273579" y="318029"/>
                        <a:pt x="273579" y="318029"/>
                      </a:cubicBezTo>
                      <a:lnTo>
                        <a:pt x="375179" y="283104"/>
                      </a:lnTo>
                      <a:cubicBezTo>
                        <a:pt x="406400" y="271992"/>
                        <a:pt x="438150" y="268287"/>
                        <a:pt x="460904" y="251354"/>
                      </a:cubicBezTo>
                      <a:cubicBezTo>
                        <a:pt x="483658" y="234421"/>
                        <a:pt x="495300" y="207962"/>
                        <a:pt x="511704" y="181504"/>
                      </a:cubicBezTo>
                      <a:cubicBezTo>
                        <a:pt x="528108" y="155046"/>
                        <a:pt x="542925" y="116416"/>
                        <a:pt x="559329" y="92604"/>
                      </a:cubicBezTo>
                      <a:cubicBezTo>
                        <a:pt x="575733" y="68792"/>
                        <a:pt x="595312" y="52916"/>
                        <a:pt x="610129" y="38629"/>
                      </a:cubicBezTo>
                      <a:cubicBezTo>
                        <a:pt x="624946" y="24342"/>
                        <a:pt x="636058" y="0"/>
                        <a:pt x="648229" y="6879"/>
                      </a:cubicBezTo>
                      <a:cubicBezTo>
                        <a:pt x="660400" y="13758"/>
                        <a:pt x="665162" y="51329"/>
                        <a:pt x="683154" y="79904"/>
                      </a:cubicBezTo>
                      <a:cubicBezTo>
                        <a:pt x="701146" y="108479"/>
                        <a:pt x="741362" y="152929"/>
                        <a:pt x="756179" y="178329"/>
                      </a:cubicBezTo>
                      <a:cubicBezTo>
                        <a:pt x="770996" y="203729"/>
                        <a:pt x="769937" y="212196"/>
                        <a:pt x="772054" y="232304"/>
                      </a:cubicBezTo>
                      <a:cubicBezTo>
                        <a:pt x="774171" y="252412"/>
                        <a:pt x="764646" y="269875"/>
                        <a:pt x="768879" y="298979"/>
                      </a:cubicBezTo>
                      <a:cubicBezTo>
                        <a:pt x="773112" y="328083"/>
                        <a:pt x="784754" y="370417"/>
                        <a:pt x="797454" y="406929"/>
                      </a:cubicBezTo>
                      <a:cubicBezTo>
                        <a:pt x="810154" y="443442"/>
                        <a:pt x="824442" y="468312"/>
                        <a:pt x="845079" y="518054"/>
                      </a:cubicBezTo>
                      <a:cubicBezTo>
                        <a:pt x="865716" y="567796"/>
                        <a:pt x="901700" y="651933"/>
                        <a:pt x="921279" y="705379"/>
                      </a:cubicBezTo>
                      <a:cubicBezTo>
                        <a:pt x="940858" y="758825"/>
                        <a:pt x="950912" y="803804"/>
                        <a:pt x="962554" y="838729"/>
                      </a:cubicBezTo>
                      <a:cubicBezTo>
                        <a:pt x="974196" y="873654"/>
                        <a:pt x="979487" y="892175"/>
                        <a:pt x="991129" y="914929"/>
                      </a:cubicBezTo>
                      <a:cubicBezTo>
                        <a:pt x="1002771" y="937683"/>
                        <a:pt x="1012825" y="956204"/>
                        <a:pt x="1032404" y="975254"/>
                      </a:cubicBezTo>
                      <a:cubicBezTo>
                        <a:pt x="1051983" y="994304"/>
                        <a:pt x="1086379" y="1020233"/>
                        <a:pt x="1108604" y="1029229"/>
                      </a:cubicBezTo>
                      <a:cubicBezTo>
                        <a:pt x="1130829" y="1038225"/>
                        <a:pt x="1146704" y="1019704"/>
                        <a:pt x="1165754" y="1029229"/>
                      </a:cubicBezTo>
                      <a:cubicBezTo>
                        <a:pt x="1184804" y="1038754"/>
                        <a:pt x="1209146" y="1071033"/>
                        <a:pt x="1222904" y="1086379"/>
                      </a:cubicBezTo>
                      <a:cubicBezTo>
                        <a:pt x="1236662" y="1101725"/>
                        <a:pt x="1244600" y="1095375"/>
                        <a:pt x="1248304" y="1121304"/>
                      </a:cubicBezTo>
                      <a:cubicBezTo>
                        <a:pt x="1252008" y="1147233"/>
                        <a:pt x="1243012" y="1216554"/>
                        <a:pt x="1245129" y="1241954"/>
                      </a:cubicBezTo>
                      <a:cubicBezTo>
                        <a:pt x="1247246" y="1267354"/>
                        <a:pt x="1250950" y="1266296"/>
                        <a:pt x="1261004" y="1273704"/>
                      </a:cubicBezTo>
                      <a:cubicBezTo>
                        <a:pt x="1271058" y="1281112"/>
                        <a:pt x="1291696" y="1281112"/>
                        <a:pt x="1305454" y="1286404"/>
                      </a:cubicBezTo>
                      <a:cubicBezTo>
                        <a:pt x="1319212" y="1291696"/>
                        <a:pt x="1334558" y="1298046"/>
                        <a:pt x="1343554" y="1305454"/>
                      </a:cubicBezTo>
                      <a:cubicBezTo>
                        <a:pt x="1352550" y="1312862"/>
                        <a:pt x="1356254" y="1322387"/>
                        <a:pt x="1359429" y="1330854"/>
                      </a:cubicBezTo>
                      <a:cubicBezTo>
                        <a:pt x="1362604" y="1339321"/>
                        <a:pt x="1360487" y="1347258"/>
                        <a:pt x="1362604" y="1356254"/>
                      </a:cubicBezTo>
                      <a:cubicBezTo>
                        <a:pt x="1364721" y="1365250"/>
                        <a:pt x="1361017" y="1376892"/>
                        <a:pt x="1372129" y="1384829"/>
                      </a:cubicBezTo>
                      <a:cubicBezTo>
                        <a:pt x="1383242" y="1392767"/>
                        <a:pt x="1398058" y="1400704"/>
                        <a:pt x="1429279" y="1403879"/>
                      </a:cubicBezTo>
                      <a:cubicBezTo>
                        <a:pt x="1460500" y="1407054"/>
                        <a:pt x="1528763" y="1408641"/>
                        <a:pt x="1559454" y="1403879"/>
                      </a:cubicBezTo>
                      <a:cubicBezTo>
                        <a:pt x="1590145" y="1399117"/>
                        <a:pt x="1586971" y="1398058"/>
                        <a:pt x="1613429" y="1375304"/>
                      </a:cubicBezTo>
                      <a:cubicBezTo>
                        <a:pt x="1639887" y="1352550"/>
                        <a:pt x="1695979" y="1289579"/>
                        <a:pt x="1718204" y="1267354"/>
                      </a:cubicBezTo>
                      <a:cubicBezTo>
                        <a:pt x="1740429" y="1245129"/>
                        <a:pt x="1737783" y="1247246"/>
                        <a:pt x="1746779" y="1241954"/>
                      </a:cubicBezTo>
                      <a:cubicBezTo>
                        <a:pt x="1755775" y="1236662"/>
                        <a:pt x="1762654" y="1230312"/>
                        <a:pt x="1772179" y="1235604"/>
                      </a:cubicBezTo>
                      <a:cubicBezTo>
                        <a:pt x="1781704" y="1240896"/>
                        <a:pt x="1792817" y="1263121"/>
                        <a:pt x="1803929" y="1273704"/>
                      </a:cubicBezTo>
                      <a:cubicBezTo>
                        <a:pt x="1815041" y="1284287"/>
                        <a:pt x="1824567" y="1298046"/>
                        <a:pt x="1838854" y="1299104"/>
                      </a:cubicBezTo>
                      <a:cubicBezTo>
                        <a:pt x="1853141" y="1300162"/>
                        <a:pt x="1873250" y="1286933"/>
                        <a:pt x="1889654" y="1280054"/>
                      </a:cubicBezTo>
                      <a:cubicBezTo>
                        <a:pt x="1906058" y="1273175"/>
                        <a:pt x="1921933" y="1261533"/>
                        <a:pt x="1937279" y="1257829"/>
                      </a:cubicBezTo>
                      <a:cubicBezTo>
                        <a:pt x="1952625" y="1254125"/>
                        <a:pt x="1965854" y="1256242"/>
                        <a:pt x="1981729" y="1257829"/>
                      </a:cubicBezTo>
                      <a:cubicBezTo>
                        <a:pt x="1997604" y="1259417"/>
                        <a:pt x="2019829" y="1259417"/>
                        <a:pt x="2032529" y="1267354"/>
                      </a:cubicBezTo>
                      <a:cubicBezTo>
                        <a:pt x="2045229" y="1275291"/>
                        <a:pt x="2053696" y="1287992"/>
                        <a:pt x="2057929" y="1305454"/>
                      </a:cubicBezTo>
                      <a:cubicBezTo>
                        <a:pt x="2062162" y="1322916"/>
                        <a:pt x="2053167" y="1350962"/>
                        <a:pt x="2057929" y="1372129"/>
                      </a:cubicBezTo>
                      <a:cubicBezTo>
                        <a:pt x="2062691" y="1393296"/>
                        <a:pt x="2068512" y="1414462"/>
                        <a:pt x="2086504" y="1432454"/>
                      </a:cubicBezTo>
                      <a:cubicBezTo>
                        <a:pt x="2104496" y="1450446"/>
                        <a:pt x="2145242" y="1464733"/>
                        <a:pt x="2165879" y="1480079"/>
                      </a:cubicBezTo>
                      <a:cubicBezTo>
                        <a:pt x="2186516" y="1495425"/>
                        <a:pt x="2199217" y="1506008"/>
                        <a:pt x="2210329" y="1524529"/>
                      </a:cubicBezTo>
                      <a:cubicBezTo>
                        <a:pt x="2221442" y="1543050"/>
                        <a:pt x="2233612" y="1576387"/>
                        <a:pt x="2232554" y="1591204"/>
                      </a:cubicBezTo>
                      <a:cubicBezTo>
                        <a:pt x="2231496" y="1606021"/>
                        <a:pt x="2214562" y="1596496"/>
                        <a:pt x="2203979" y="1613429"/>
                      </a:cubicBezTo>
                      <a:cubicBezTo>
                        <a:pt x="2193396" y="1630362"/>
                        <a:pt x="2190221" y="1668462"/>
                        <a:pt x="2169054" y="1692804"/>
                      </a:cubicBezTo>
                      <a:cubicBezTo>
                        <a:pt x="2147887" y="1717146"/>
                        <a:pt x="2092325" y="1738312"/>
                        <a:pt x="2076979" y="1759479"/>
                      </a:cubicBezTo>
                      <a:cubicBezTo>
                        <a:pt x="2061633" y="1780646"/>
                        <a:pt x="2071687" y="1794404"/>
                        <a:pt x="2076979" y="1819804"/>
                      </a:cubicBezTo>
                      <a:cubicBezTo>
                        <a:pt x="2082271" y="1845204"/>
                        <a:pt x="2112962" y="1888596"/>
                        <a:pt x="2108729" y="1911879"/>
                      </a:cubicBezTo>
                      <a:cubicBezTo>
                        <a:pt x="2104496" y="1935162"/>
                        <a:pt x="2100262" y="1945217"/>
                        <a:pt x="2051579" y="1959504"/>
                      </a:cubicBezTo>
                      <a:cubicBezTo>
                        <a:pt x="2002896" y="1973792"/>
                        <a:pt x="1862667" y="1983846"/>
                        <a:pt x="1816629" y="1997604"/>
                      </a:cubicBezTo>
                      <a:cubicBezTo>
                        <a:pt x="1770592" y="2011362"/>
                        <a:pt x="1775883" y="2026179"/>
                        <a:pt x="1775354" y="2042054"/>
                      </a:cubicBezTo>
                      <a:cubicBezTo>
                        <a:pt x="1774825" y="2057929"/>
                        <a:pt x="1829329" y="2083858"/>
                        <a:pt x="1826154" y="211507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2" name="자유형 491"/>
                <p:cNvSpPr/>
                <p:nvPr/>
              </p:nvSpPr>
              <p:spPr>
                <a:xfrm>
                  <a:off x="7666996" y="3764635"/>
                  <a:ext cx="1963029" cy="1638702"/>
                </a:xfrm>
                <a:custGeom>
                  <a:avLst/>
                  <a:gdLst>
                    <a:gd name="connsiteX0" fmla="*/ 24871 w 2090209"/>
                    <a:gd name="connsiteY0" fmla="*/ 273579 h 1870604"/>
                    <a:gd name="connsiteX1" fmla="*/ 66146 w 2090209"/>
                    <a:gd name="connsiteY1" fmla="*/ 368829 h 1870604"/>
                    <a:gd name="connsiteX2" fmla="*/ 129646 w 2090209"/>
                    <a:gd name="connsiteY2" fmla="*/ 435504 h 1870604"/>
                    <a:gd name="connsiteX3" fmla="*/ 135996 w 2090209"/>
                    <a:gd name="connsiteY3" fmla="*/ 527579 h 1870604"/>
                    <a:gd name="connsiteX4" fmla="*/ 148696 w 2090209"/>
                    <a:gd name="connsiteY4" fmla="*/ 629179 h 1870604"/>
                    <a:gd name="connsiteX5" fmla="*/ 240771 w 2090209"/>
                    <a:gd name="connsiteY5" fmla="*/ 848254 h 1870604"/>
                    <a:gd name="connsiteX6" fmla="*/ 297921 w 2090209"/>
                    <a:gd name="connsiteY6" fmla="*/ 975254 h 1870604"/>
                    <a:gd name="connsiteX7" fmla="*/ 329671 w 2090209"/>
                    <a:gd name="connsiteY7" fmla="*/ 1105429 h 1870604"/>
                    <a:gd name="connsiteX8" fmla="*/ 377296 w 2090209"/>
                    <a:gd name="connsiteY8" fmla="*/ 1203854 h 1870604"/>
                    <a:gd name="connsiteX9" fmla="*/ 459846 w 2090209"/>
                    <a:gd name="connsiteY9" fmla="*/ 1283229 h 1870604"/>
                    <a:gd name="connsiteX10" fmla="*/ 513821 w 2090209"/>
                    <a:gd name="connsiteY10" fmla="*/ 1299104 h 1870604"/>
                    <a:gd name="connsiteX11" fmla="*/ 555096 w 2090209"/>
                    <a:gd name="connsiteY11" fmla="*/ 1299104 h 1870604"/>
                    <a:gd name="connsiteX12" fmla="*/ 621771 w 2090209"/>
                    <a:gd name="connsiteY12" fmla="*/ 1372129 h 1870604"/>
                    <a:gd name="connsiteX13" fmla="*/ 615421 w 2090209"/>
                    <a:gd name="connsiteY13" fmla="*/ 1511829 h 1870604"/>
                    <a:gd name="connsiteX14" fmla="*/ 643996 w 2090209"/>
                    <a:gd name="connsiteY14" fmla="*/ 1540404 h 1870604"/>
                    <a:gd name="connsiteX15" fmla="*/ 720196 w 2090209"/>
                    <a:gd name="connsiteY15" fmla="*/ 1568979 h 1870604"/>
                    <a:gd name="connsiteX16" fmla="*/ 729721 w 2090209"/>
                    <a:gd name="connsiteY16" fmla="*/ 1635654 h 1870604"/>
                    <a:gd name="connsiteX17" fmla="*/ 780521 w 2090209"/>
                    <a:gd name="connsiteY17" fmla="*/ 1670579 h 1870604"/>
                    <a:gd name="connsiteX18" fmla="*/ 958321 w 2090209"/>
                    <a:gd name="connsiteY18" fmla="*/ 1670579 h 1870604"/>
                    <a:gd name="connsiteX19" fmla="*/ 1113896 w 2090209"/>
                    <a:gd name="connsiteY19" fmla="*/ 1521354 h 1870604"/>
                    <a:gd name="connsiteX20" fmla="*/ 1139296 w 2090209"/>
                    <a:gd name="connsiteY20" fmla="*/ 1505479 h 1870604"/>
                    <a:gd name="connsiteX21" fmla="*/ 1193271 w 2090209"/>
                    <a:gd name="connsiteY21" fmla="*/ 1559454 h 1870604"/>
                    <a:gd name="connsiteX22" fmla="*/ 1218671 w 2090209"/>
                    <a:gd name="connsiteY22" fmla="*/ 1568979 h 1870604"/>
                    <a:gd name="connsiteX23" fmla="*/ 1323446 w 2090209"/>
                    <a:gd name="connsiteY23" fmla="*/ 1521354 h 1870604"/>
                    <a:gd name="connsiteX24" fmla="*/ 1402821 w 2090209"/>
                    <a:gd name="connsiteY24" fmla="*/ 1540404 h 1870604"/>
                    <a:gd name="connsiteX25" fmla="*/ 1431396 w 2090209"/>
                    <a:gd name="connsiteY25" fmla="*/ 1629304 h 1870604"/>
                    <a:gd name="connsiteX26" fmla="*/ 1450446 w 2090209"/>
                    <a:gd name="connsiteY26" fmla="*/ 1686454 h 1870604"/>
                    <a:gd name="connsiteX27" fmla="*/ 1498071 w 2090209"/>
                    <a:gd name="connsiteY27" fmla="*/ 1715029 h 1870604"/>
                    <a:gd name="connsiteX28" fmla="*/ 1583796 w 2090209"/>
                    <a:gd name="connsiteY28" fmla="*/ 1791229 h 1870604"/>
                    <a:gd name="connsiteX29" fmla="*/ 1596496 w 2090209"/>
                    <a:gd name="connsiteY29" fmla="*/ 1845204 h 1870604"/>
                    <a:gd name="connsiteX30" fmla="*/ 1644121 w 2090209"/>
                    <a:gd name="connsiteY30" fmla="*/ 1845204 h 1870604"/>
                    <a:gd name="connsiteX31" fmla="*/ 1704446 w 2090209"/>
                    <a:gd name="connsiteY31" fmla="*/ 1864254 h 1870604"/>
                    <a:gd name="connsiteX32" fmla="*/ 1840971 w 2090209"/>
                    <a:gd name="connsiteY32" fmla="*/ 1807104 h 1870604"/>
                    <a:gd name="connsiteX33" fmla="*/ 1866371 w 2090209"/>
                    <a:gd name="connsiteY33" fmla="*/ 1838854 h 1870604"/>
                    <a:gd name="connsiteX34" fmla="*/ 1907646 w 2090209"/>
                    <a:gd name="connsiteY34" fmla="*/ 1851554 h 1870604"/>
                    <a:gd name="connsiteX35" fmla="*/ 1948921 w 2090209"/>
                    <a:gd name="connsiteY35" fmla="*/ 1851554 h 1870604"/>
                    <a:gd name="connsiteX36" fmla="*/ 1999721 w 2090209"/>
                    <a:gd name="connsiteY36" fmla="*/ 1822979 h 1870604"/>
                    <a:gd name="connsiteX37" fmla="*/ 1993371 w 2090209"/>
                    <a:gd name="connsiteY37" fmla="*/ 1778529 h 1870604"/>
                    <a:gd name="connsiteX38" fmla="*/ 2079096 w 2090209"/>
                    <a:gd name="connsiteY38" fmla="*/ 1724554 h 1870604"/>
                    <a:gd name="connsiteX39" fmla="*/ 2060046 w 2090209"/>
                    <a:gd name="connsiteY39" fmla="*/ 1692804 h 1870604"/>
                    <a:gd name="connsiteX40" fmla="*/ 2079096 w 2090209"/>
                    <a:gd name="connsiteY40" fmla="*/ 1648354 h 1870604"/>
                    <a:gd name="connsiteX41" fmla="*/ 2031471 w 2090209"/>
                    <a:gd name="connsiteY41" fmla="*/ 1537229 h 1870604"/>
                    <a:gd name="connsiteX42" fmla="*/ 1993371 w 2090209"/>
                    <a:gd name="connsiteY42" fmla="*/ 1438804 h 1870604"/>
                    <a:gd name="connsiteX43" fmla="*/ 1926696 w 2090209"/>
                    <a:gd name="connsiteY43" fmla="*/ 1381654 h 1870604"/>
                    <a:gd name="connsiteX44" fmla="*/ 1904471 w 2090209"/>
                    <a:gd name="connsiteY44" fmla="*/ 1340379 h 1870604"/>
                    <a:gd name="connsiteX45" fmla="*/ 1891771 w 2090209"/>
                    <a:gd name="connsiteY45" fmla="*/ 1286404 h 1870604"/>
                    <a:gd name="connsiteX46" fmla="*/ 1809221 w 2090209"/>
                    <a:gd name="connsiteY46" fmla="*/ 1127654 h 1870604"/>
                    <a:gd name="connsiteX47" fmla="*/ 1783821 w 2090209"/>
                    <a:gd name="connsiteY47" fmla="*/ 1102254 h 1870604"/>
                    <a:gd name="connsiteX48" fmla="*/ 1710796 w 2090209"/>
                    <a:gd name="connsiteY48" fmla="*/ 1095904 h 1870604"/>
                    <a:gd name="connsiteX49" fmla="*/ 1679046 w 2090209"/>
                    <a:gd name="connsiteY49" fmla="*/ 1086379 h 1870604"/>
                    <a:gd name="connsiteX50" fmla="*/ 1606021 w 2090209"/>
                    <a:gd name="connsiteY50" fmla="*/ 1045104 h 1870604"/>
                    <a:gd name="connsiteX51" fmla="*/ 1450446 w 2090209"/>
                    <a:gd name="connsiteY51" fmla="*/ 959379 h 1870604"/>
                    <a:gd name="connsiteX52" fmla="*/ 1301221 w 2090209"/>
                    <a:gd name="connsiteY52" fmla="*/ 902229 h 1870604"/>
                    <a:gd name="connsiteX53" fmla="*/ 1225021 w 2090209"/>
                    <a:gd name="connsiteY53" fmla="*/ 883179 h 1870604"/>
                    <a:gd name="connsiteX54" fmla="*/ 1186921 w 2090209"/>
                    <a:gd name="connsiteY54" fmla="*/ 860954 h 1870604"/>
                    <a:gd name="connsiteX55" fmla="*/ 1142471 w 2090209"/>
                    <a:gd name="connsiteY55" fmla="*/ 816504 h 1870604"/>
                    <a:gd name="connsiteX56" fmla="*/ 1088496 w 2090209"/>
                    <a:gd name="connsiteY56" fmla="*/ 673629 h 1870604"/>
                    <a:gd name="connsiteX57" fmla="*/ 1088496 w 2090209"/>
                    <a:gd name="connsiteY57" fmla="*/ 445029 h 1870604"/>
                    <a:gd name="connsiteX58" fmla="*/ 1085321 w 2090209"/>
                    <a:gd name="connsiteY58" fmla="*/ 381529 h 1870604"/>
                    <a:gd name="connsiteX59" fmla="*/ 1069446 w 2090209"/>
                    <a:gd name="connsiteY59" fmla="*/ 359304 h 1870604"/>
                    <a:gd name="connsiteX60" fmla="*/ 990071 w 2090209"/>
                    <a:gd name="connsiteY60" fmla="*/ 305329 h 1870604"/>
                    <a:gd name="connsiteX61" fmla="*/ 840846 w 2090209"/>
                    <a:gd name="connsiteY61" fmla="*/ 213254 h 1870604"/>
                    <a:gd name="connsiteX62" fmla="*/ 777346 w 2090209"/>
                    <a:gd name="connsiteY62" fmla="*/ 149754 h 1870604"/>
                    <a:gd name="connsiteX63" fmla="*/ 694796 w 2090209"/>
                    <a:gd name="connsiteY63" fmla="*/ 98954 h 1870604"/>
                    <a:gd name="connsiteX64" fmla="*/ 647171 w 2090209"/>
                    <a:gd name="connsiteY64" fmla="*/ 92604 h 1870604"/>
                    <a:gd name="connsiteX65" fmla="*/ 412221 w 2090209"/>
                    <a:gd name="connsiteY65" fmla="*/ 13229 h 1870604"/>
                    <a:gd name="connsiteX66" fmla="*/ 329671 w 2090209"/>
                    <a:gd name="connsiteY66" fmla="*/ 13229 h 1870604"/>
                    <a:gd name="connsiteX67" fmla="*/ 215371 w 2090209"/>
                    <a:gd name="connsiteY67" fmla="*/ 92604 h 1870604"/>
                    <a:gd name="connsiteX68" fmla="*/ 24871 w 2090209"/>
                    <a:gd name="connsiteY68" fmla="*/ 273579 h 1870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2090209" h="1870604">
                      <a:moveTo>
                        <a:pt x="24871" y="273579"/>
                      </a:moveTo>
                      <a:cubicBezTo>
                        <a:pt x="0" y="319616"/>
                        <a:pt x="48683" y="341841"/>
                        <a:pt x="66146" y="368829"/>
                      </a:cubicBezTo>
                      <a:cubicBezTo>
                        <a:pt x="83609" y="395817"/>
                        <a:pt x="118004" y="409046"/>
                        <a:pt x="129646" y="435504"/>
                      </a:cubicBezTo>
                      <a:cubicBezTo>
                        <a:pt x="141288" y="461962"/>
                        <a:pt x="132821" y="495300"/>
                        <a:pt x="135996" y="527579"/>
                      </a:cubicBezTo>
                      <a:cubicBezTo>
                        <a:pt x="139171" y="559858"/>
                        <a:pt x="131234" y="575733"/>
                        <a:pt x="148696" y="629179"/>
                      </a:cubicBezTo>
                      <a:cubicBezTo>
                        <a:pt x="166158" y="682625"/>
                        <a:pt x="215900" y="790575"/>
                        <a:pt x="240771" y="848254"/>
                      </a:cubicBezTo>
                      <a:cubicBezTo>
                        <a:pt x="265642" y="905933"/>
                        <a:pt x="283104" y="932392"/>
                        <a:pt x="297921" y="975254"/>
                      </a:cubicBezTo>
                      <a:cubicBezTo>
                        <a:pt x="312738" y="1018116"/>
                        <a:pt x="316442" y="1067329"/>
                        <a:pt x="329671" y="1105429"/>
                      </a:cubicBezTo>
                      <a:cubicBezTo>
                        <a:pt x="342900" y="1143529"/>
                        <a:pt x="355600" y="1174221"/>
                        <a:pt x="377296" y="1203854"/>
                      </a:cubicBezTo>
                      <a:cubicBezTo>
                        <a:pt x="398992" y="1233487"/>
                        <a:pt x="437092" y="1267354"/>
                        <a:pt x="459846" y="1283229"/>
                      </a:cubicBezTo>
                      <a:cubicBezTo>
                        <a:pt x="482600" y="1299104"/>
                        <a:pt x="497946" y="1296458"/>
                        <a:pt x="513821" y="1299104"/>
                      </a:cubicBezTo>
                      <a:cubicBezTo>
                        <a:pt x="529696" y="1301750"/>
                        <a:pt x="537104" y="1286933"/>
                        <a:pt x="555096" y="1299104"/>
                      </a:cubicBezTo>
                      <a:cubicBezTo>
                        <a:pt x="573088" y="1311275"/>
                        <a:pt x="611717" y="1336675"/>
                        <a:pt x="621771" y="1372129"/>
                      </a:cubicBezTo>
                      <a:cubicBezTo>
                        <a:pt x="631825" y="1407583"/>
                        <a:pt x="611717" y="1483783"/>
                        <a:pt x="615421" y="1511829"/>
                      </a:cubicBezTo>
                      <a:cubicBezTo>
                        <a:pt x="619125" y="1539875"/>
                        <a:pt x="626534" y="1530879"/>
                        <a:pt x="643996" y="1540404"/>
                      </a:cubicBezTo>
                      <a:cubicBezTo>
                        <a:pt x="661459" y="1549929"/>
                        <a:pt x="705909" y="1553104"/>
                        <a:pt x="720196" y="1568979"/>
                      </a:cubicBezTo>
                      <a:cubicBezTo>
                        <a:pt x="734484" y="1584854"/>
                        <a:pt x="719667" y="1618721"/>
                        <a:pt x="729721" y="1635654"/>
                      </a:cubicBezTo>
                      <a:cubicBezTo>
                        <a:pt x="739775" y="1652587"/>
                        <a:pt x="742421" y="1664758"/>
                        <a:pt x="780521" y="1670579"/>
                      </a:cubicBezTo>
                      <a:cubicBezTo>
                        <a:pt x="818621" y="1676400"/>
                        <a:pt x="902759" y="1695450"/>
                        <a:pt x="958321" y="1670579"/>
                      </a:cubicBezTo>
                      <a:cubicBezTo>
                        <a:pt x="1013884" y="1645708"/>
                        <a:pt x="1083734" y="1548871"/>
                        <a:pt x="1113896" y="1521354"/>
                      </a:cubicBezTo>
                      <a:cubicBezTo>
                        <a:pt x="1144058" y="1493837"/>
                        <a:pt x="1126067" y="1499129"/>
                        <a:pt x="1139296" y="1505479"/>
                      </a:cubicBezTo>
                      <a:cubicBezTo>
                        <a:pt x="1152525" y="1511829"/>
                        <a:pt x="1180042" y="1548871"/>
                        <a:pt x="1193271" y="1559454"/>
                      </a:cubicBezTo>
                      <a:cubicBezTo>
                        <a:pt x="1206500" y="1570037"/>
                        <a:pt x="1196975" y="1575329"/>
                        <a:pt x="1218671" y="1568979"/>
                      </a:cubicBezTo>
                      <a:cubicBezTo>
                        <a:pt x="1240367" y="1562629"/>
                        <a:pt x="1292755" y="1526116"/>
                        <a:pt x="1323446" y="1521354"/>
                      </a:cubicBezTo>
                      <a:cubicBezTo>
                        <a:pt x="1354137" y="1516592"/>
                        <a:pt x="1384829" y="1522412"/>
                        <a:pt x="1402821" y="1540404"/>
                      </a:cubicBezTo>
                      <a:cubicBezTo>
                        <a:pt x="1420813" y="1558396"/>
                        <a:pt x="1423459" y="1604962"/>
                        <a:pt x="1431396" y="1629304"/>
                      </a:cubicBezTo>
                      <a:cubicBezTo>
                        <a:pt x="1439333" y="1653646"/>
                        <a:pt x="1439334" y="1672167"/>
                        <a:pt x="1450446" y="1686454"/>
                      </a:cubicBezTo>
                      <a:cubicBezTo>
                        <a:pt x="1461559" y="1700742"/>
                        <a:pt x="1475846" y="1697567"/>
                        <a:pt x="1498071" y="1715029"/>
                      </a:cubicBezTo>
                      <a:cubicBezTo>
                        <a:pt x="1520296" y="1732491"/>
                        <a:pt x="1567392" y="1769533"/>
                        <a:pt x="1583796" y="1791229"/>
                      </a:cubicBezTo>
                      <a:cubicBezTo>
                        <a:pt x="1600200" y="1812925"/>
                        <a:pt x="1586442" y="1836208"/>
                        <a:pt x="1596496" y="1845204"/>
                      </a:cubicBezTo>
                      <a:cubicBezTo>
                        <a:pt x="1606550" y="1854200"/>
                        <a:pt x="1626129" y="1842029"/>
                        <a:pt x="1644121" y="1845204"/>
                      </a:cubicBezTo>
                      <a:cubicBezTo>
                        <a:pt x="1662113" y="1848379"/>
                        <a:pt x="1671638" y="1870604"/>
                        <a:pt x="1704446" y="1864254"/>
                      </a:cubicBezTo>
                      <a:cubicBezTo>
                        <a:pt x="1737254" y="1857904"/>
                        <a:pt x="1813984" y="1811337"/>
                        <a:pt x="1840971" y="1807104"/>
                      </a:cubicBezTo>
                      <a:cubicBezTo>
                        <a:pt x="1867959" y="1802871"/>
                        <a:pt x="1855259" y="1831446"/>
                        <a:pt x="1866371" y="1838854"/>
                      </a:cubicBezTo>
                      <a:cubicBezTo>
                        <a:pt x="1877484" y="1846262"/>
                        <a:pt x="1893888" y="1849437"/>
                        <a:pt x="1907646" y="1851554"/>
                      </a:cubicBezTo>
                      <a:cubicBezTo>
                        <a:pt x="1921404" y="1853671"/>
                        <a:pt x="1933575" y="1856317"/>
                        <a:pt x="1948921" y="1851554"/>
                      </a:cubicBezTo>
                      <a:cubicBezTo>
                        <a:pt x="1964267" y="1846791"/>
                        <a:pt x="1992313" y="1835150"/>
                        <a:pt x="1999721" y="1822979"/>
                      </a:cubicBezTo>
                      <a:cubicBezTo>
                        <a:pt x="2007129" y="1810808"/>
                        <a:pt x="1980142" y="1794933"/>
                        <a:pt x="1993371" y="1778529"/>
                      </a:cubicBezTo>
                      <a:cubicBezTo>
                        <a:pt x="2006600" y="1762125"/>
                        <a:pt x="2067984" y="1738842"/>
                        <a:pt x="2079096" y="1724554"/>
                      </a:cubicBezTo>
                      <a:cubicBezTo>
                        <a:pt x="2090209" y="1710267"/>
                        <a:pt x="2060046" y="1705504"/>
                        <a:pt x="2060046" y="1692804"/>
                      </a:cubicBezTo>
                      <a:cubicBezTo>
                        <a:pt x="2060046" y="1680104"/>
                        <a:pt x="2083858" y="1674283"/>
                        <a:pt x="2079096" y="1648354"/>
                      </a:cubicBezTo>
                      <a:cubicBezTo>
                        <a:pt x="2074334" y="1622425"/>
                        <a:pt x="2045759" y="1572154"/>
                        <a:pt x="2031471" y="1537229"/>
                      </a:cubicBezTo>
                      <a:cubicBezTo>
                        <a:pt x="2017184" y="1502304"/>
                        <a:pt x="2010833" y="1464733"/>
                        <a:pt x="1993371" y="1438804"/>
                      </a:cubicBezTo>
                      <a:cubicBezTo>
                        <a:pt x="1975909" y="1412875"/>
                        <a:pt x="1941513" y="1398058"/>
                        <a:pt x="1926696" y="1381654"/>
                      </a:cubicBezTo>
                      <a:cubicBezTo>
                        <a:pt x="1911879" y="1365250"/>
                        <a:pt x="1910292" y="1356254"/>
                        <a:pt x="1904471" y="1340379"/>
                      </a:cubicBezTo>
                      <a:cubicBezTo>
                        <a:pt x="1898650" y="1324504"/>
                        <a:pt x="1907646" y="1321858"/>
                        <a:pt x="1891771" y="1286404"/>
                      </a:cubicBezTo>
                      <a:cubicBezTo>
                        <a:pt x="1875896" y="1250950"/>
                        <a:pt x="1827213" y="1158346"/>
                        <a:pt x="1809221" y="1127654"/>
                      </a:cubicBezTo>
                      <a:cubicBezTo>
                        <a:pt x="1791229" y="1096962"/>
                        <a:pt x="1800225" y="1107546"/>
                        <a:pt x="1783821" y="1102254"/>
                      </a:cubicBezTo>
                      <a:cubicBezTo>
                        <a:pt x="1767417" y="1096962"/>
                        <a:pt x="1728259" y="1098550"/>
                        <a:pt x="1710796" y="1095904"/>
                      </a:cubicBezTo>
                      <a:cubicBezTo>
                        <a:pt x="1693333" y="1093258"/>
                        <a:pt x="1696508" y="1094846"/>
                        <a:pt x="1679046" y="1086379"/>
                      </a:cubicBezTo>
                      <a:cubicBezTo>
                        <a:pt x="1661584" y="1077912"/>
                        <a:pt x="1606021" y="1045104"/>
                        <a:pt x="1606021" y="1045104"/>
                      </a:cubicBezTo>
                      <a:cubicBezTo>
                        <a:pt x="1567921" y="1023937"/>
                        <a:pt x="1501246" y="983191"/>
                        <a:pt x="1450446" y="959379"/>
                      </a:cubicBezTo>
                      <a:cubicBezTo>
                        <a:pt x="1399646" y="935567"/>
                        <a:pt x="1338792" y="914929"/>
                        <a:pt x="1301221" y="902229"/>
                      </a:cubicBezTo>
                      <a:cubicBezTo>
                        <a:pt x="1263650" y="889529"/>
                        <a:pt x="1244071" y="890058"/>
                        <a:pt x="1225021" y="883179"/>
                      </a:cubicBezTo>
                      <a:cubicBezTo>
                        <a:pt x="1205971" y="876300"/>
                        <a:pt x="1200679" y="872067"/>
                        <a:pt x="1186921" y="860954"/>
                      </a:cubicBezTo>
                      <a:cubicBezTo>
                        <a:pt x="1173163" y="849841"/>
                        <a:pt x="1158875" y="847725"/>
                        <a:pt x="1142471" y="816504"/>
                      </a:cubicBezTo>
                      <a:cubicBezTo>
                        <a:pt x="1126067" y="785283"/>
                        <a:pt x="1097492" y="735541"/>
                        <a:pt x="1088496" y="673629"/>
                      </a:cubicBezTo>
                      <a:cubicBezTo>
                        <a:pt x="1079500" y="611717"/>
                        <a:pt x="1089025" y="493712"/>
                        <a:pt x="1088496" y="445029"/>
                      </a:cubicBezTo>
                      <a:cubicBezTo>
                        <a:pt x="1087967" y="396346"/>
                        <a:pt x="1088496" y="395816"/>
                        <a:pt x="1085321" y="381529"/>
                      </a:cubicBezTo>
                      <a:cubicBezTo>
                        <a:pt x="1082146" y="367242"/>
                        <a:pt x="1085321" y="372004"/>
                        <a:pt x="1069446" y="359304"/>
                      </a:cubicBezTo>
                      <a:cubicBezTo>
                        <a:pt x="1053571" y="346604"/>
                        <a:pt x="1028171" y="329671"/>
                        <a:pt x="990071" y="305329"/>
                      </a:cubicBezTo>
                      <a:cubicBezTo>
                        <a:pt x="951971" y="280987"/>
                        <a:pt x="876300" y="239183"/>
                        <a:pt x="840846" y="213254"/>
                      </a:cubicBezTo>
                      <a:cubicBezTo>
                        <a:pt x="805392" y="187325"/>
                        <a:pt x="801688" y="168804"/>
                        <a:pt x="777346" y="149754"/>
                      </a:cubicBezTo>
                      <a:cubicBezTo>
                        <a:pt x="753004" y="130704"/>
                        <a:pt x="716492" y="108479"/>
                        <a:pt x="694796" y="98954"/>
                      </a:cubicBezTo>
                      <a:cubicBezTo>
                        <a:pt x="673100" y="89429"/>
                        <a:pt x="694267" y="106891"/>
                        <a:pt x="647171" y="92604"/>
                      </a:cubicBezTo>
                      <a:cubicBezTo>
                        <a:pt x="600075" y="78317"/>
                        <a:pt x="465138" y="26458"/>
                        <a:pt x="412221" y="13229"/>
                      </a:cubicBezTo>
                      <a:cubicBezTo>
                        <a:pt x="359304" y="0"/>
                        <a:pt x="362479" y="0"/>
                        <a:pt x="329671" y="13229"/>
                      </a:cubicBezTo>
                      <a:cubicBezTo>
                        <a:pt x="296863" y="26458"/>
                        <a:pt x="266700" y="50271"/>
                        <a:pt x="215371" y="92604"/>
                      </a:cubicBezTo>
                      <a:cubicBezTo>
                        <a:pt x="164042" y="134937"/>
                        <a:pt x="49742" y="227542"/>
                        <a:pt x="24871" y="27357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3" name="자유형 492"/>
                <p:cNvSpPr/>
                <p:nvPr/>
              </p:nvSpPr>
              <p:spPr>
                <a:xfrm>
                  <a:off x="8671613" y="3685344"/>
                  <a:ext cx="1658961" cy="1577495"/>
                </a:xfrm>
                <a:custGeom>
                  <a:avLst/>
                  <a:gdLst>
                    <a:gd name="connsiteX0" fmla="*/ 1016000 w 1766358"/>
                    <a:gd name="connsiteY0" fmla="*/ 1742017 h 1801284"/>
                    <a:gd name="connsiteX1" fmla="*/ 968375 w 1766358"/>
                    <a:gd name="connsiteY1" fmla="*/ 1656292 h 1801284"/>
                    <a:gd name="connsiteX2" fmla="*/ 933450 w 1766358"/>
                    <a:gd name="connsiteY2" fmla="*/ 1580092 h 1801284"/>
                    <a:gd name="connsiteX3" fmla="*/ 920750 w 1766358"/>
                    <a:gd name="connsiteY3" fmla="*/ 1526117 h 1801284"/>
                    <a:gd name="connsiteX4" fmla="*/ 863600 w 1766358"/>
                    <a:gd name="connsiteY4" fmla="*/ 1488017 h 1801284"/>
                    <a:gd name="connsiteX5" fmla="*/ 825500 w 1766358"/>
                    <a:gd name="connsiteY5" fmla="*/ 1446742 h 1801284"/>
                    <a:gd name="connsiteX6" fmla="*/ 822325 w 1766358"/>
                    <a:gd name="connsiteY6" fmla="*/ 1414992 h 1801284"/>
                    <a:gd name="connsiteX7" fmla="*/ 793750 w 1766358"/>
                    <a:gd name="connsiteY7" fmla="*/ 1319742 h 1801284"/>
                    <a:gd name="connsiteX8" fmla="*/ 714375 w 1766358"/>
                    <a:gd name="connsiteY8" fmla="*/ 1202267 h 1801284"/>
                    <a:gd name="connsiteX9" fmla="*/ 657225 w 1766358"/>
                    <a:gd name="connsiteY9" fmla="*/ 1202267 h 1801284"/>
                    <a:gd name="connsiteX10" fmla="*/ 536575 w 1766358"/>
                    <a:gd name="connsiteY10" fmla="*/ 1141942 h 1801284"/>
                    <a:gd name="connsiteX11" fmla="*/ 381000 w 1766358"/>
                    <a:gd name="connsiteY11" fmla="*/ 1062567 h 1801284"/>
                    <a:gd name="connsiteX12" fmla="*/ 225425 w 1766358"/>
                    <a:gd name="connsiteY12" fmla="*/ 995892 h 1801284"/>
                    <a:gd name="connsiteX13" fmla="*/ 158750 w 1766358"/>
                    <a:gd name="connsiteY13" fmla="*/ 989542 h 1801284"/>
                    <a:gd name="connsiteX14" fmla="*/ 123825 w 1766358"/>
                    <a:gd name="connsiteY14" fmla="*/ 973667 h 1801284"/>
                    <a:gd name="connsiteX15" fmla="*/ 69850 w 1766358"/>
                    <a:gd name="connsiteY15" fmla="*/ 932392 h 1801284"/>
                    <a:gd name="connsiteX16" fmla="*/ 15875 w 1766358"/>
                    <a:gd name="connsiteY16" fmla="*/ 808567 h 1801284"/>
                    <a:gd name="connsiteX17" fmla="*/ 3175 w 1766358"/>
                    <a:gd name="connsiteY17" fmla="*/ 687917 h 1801284"/>
                    <a:gd name="connsiteX18" fmla="*/ 3175 w 1766358"/>
                    <a:gd name="connsiteY18" fmla="*/ 529167 h 1801284"/>
                    <a:gd name="connsiteX19" fmla="*/ 6350 w 1766358"/>
                    <a:gd name="connsiteY19" fmla="*/ 459317 h 1801284"/>
                    <a:gd name="connsiteX20" fmla="*/ 41275 w 1766358"/>
                    <a:gd name="connsiteY20" fmla="*/ 440267 h 1801284"/>
                    <a:gd name="connsiteX21" fmla="*/ 158750 w 1766358"/>
                    <a:gd name="connsiteY21" fmla="*/ 427567 h 1801284"/>
                    <a:gd name="connsiteX22" fmla="*/ 307975 w 1766358"/>
                    <a:gd name="connsiteY22" fmla="*/ 421217 h 1801284"/>
                    <a:gd name="connsiteX23" fmla="*/ 469900 w 1766358"/>
                    <a:gd name="connsiteY23" fmla="*/ 408517 h 1801284"/>
                    <a:gd name="connsiteX24" fmla="*/ 558800 w 1766358"/>
                    <a:gd name="connsiteY24" fmla="*/ 357717 h 1801284"/>
                    <a:gd name="connsiteX25" fmla="*/ 590550 w 1766358"/>
                    <a:gd name="connsiteY25" fmla="*/ 335492 h 1801284"/>
                    <a:gd name="connsiteX26" fmla="*/ 695325 w 1766358"/>
                    <a:gd name="connsiteY26" fmla="*/ 179917 h 1801284"/>
                    <a:gd name="connsiteX27" fmla="*/ 774700 w 1766358"/>
                    <a:gd name="connsiteY27" fmla="*/ 46567 h 1801284"/>
                    <a:gd name="connsiteX28" fmla="*/ 806450 w 1766358"/>
                    <a:gd name="connsiteY28" fmla="*/ 2117 h 1801284"/>
                    <a:gd name="connsiteX29" fmla="*/ 876300 w 1766358"/>
                    <a:gd name="connsiteY29" fmla="*/ 33867 h 1801284"/>
                    <a:gd name="connsiteX30" fmla="*/ 971550 w 1766358"/>
                    <a:gd name="connsiteY30" fmla="*/ 59267 h 1801284"/>
                    <a:gd name="connsiteX31" fmla="*/ 1025525 w 1766358"/>
                    <a:gd name="connsiteY31" fmla="*/ 113242 h 1801284"/>
                    <a:gd name="connsiteX32" fmla="*/ 1025525 w 1766358"/>
                    <a:gd name="connsiteY32" fmla="*/ 189442 h 1801284"/>
                    <a:gd name="connsiteX33" fmla="*/ 981075 w 1766358"/>
                    <a:gd name="connsiteY33" fmla="*/ 246592 h 1801284"/>
                    <a:gd name="connsiteX34" fmla="*/ 933450 w 1766358"/>
                    <a:gd name="connsiteY34" fmla="*/ 291042 h 1801284"/>
                    <a:gd name="connsiteX35" fmla="*/ 933450 w 1766358"/>
                    <a:gd name="connsiteY35" fmla="*/ 316442 h 1801284"/>
                    <a:gd name="connsiteX36" fmla="*/ 958850 w 1766358"/>
                    <a:gd name="connsiteY36" fmla="*/ 379942 h 1801284"/>
                    <a:gd name="connsiteX37" fmla="*/ 1006475 w 1766358"/>
                    <a:gd name="connsiteY37" fmla="*/ 437092 h 1801284"/>
                    <a:gd name="connsiteX38" fmla="*/ 1054100 w 1766358"/>
                    <a:gd name="connsiteY38" fmla="*/ 449792 h 1801284"/>
                    <a:gd name="connsiteX39" fmla="*/ 1120775 w 1766358"/>
                    <a:gd name="connsiteY39" fmla="*/ 446617 h 1801284"/>
                    <a:gd name="connsiteX40" fmla="*/ 1165225 w 1766358"/>
                    <a:gd name="connsiteY40" fmla="*/ 468842 h 1801284"/>
                    <a:gd name="connsiteX41" fmla="*/ 1187450 w 1766358"/>
                    <a:gd name="connsiteY41" fmla="*/ 513292 h 1801284"/>
                    <a:gd name="connsiteX42" fmla="*/ 1270000 w 1766358"/>
                    <a:gd name="connsiteY42" fmla="*/ 551392 h 1801284"/>
                    <a:gd name="connsiteX43" fmla="*/ 1362075 w 1766358"/>
                    <a:gd name="connsiteY43" fmla="*/ 573617 h 1801284"/>
                    <a:gd name="connsiteX44" fmla="*/ 1397000 w 1766358"/>
                    <a:gd name="connsiteY44" fmla="*/ 599017 h 1801284"/>
                    <a:gd name="connsiteX45" fmla="*/ 1349375 w 1766358"/>
                    <a:gd name="connsiteY45" fmla="*/ 646642 h 1801284"/>
                    <a:gd name="connsiteX46" fmla="*/ 1365250 w 1766358"/>
                    <a:gd name="connsiteY46" fmla="*/ 799042 h 1801284"/>
                    <a:gd name="connsiteX47" fmla="*/ 1412875 w 1766358"/>
                    <a:gd name="connsiteY47" fmla="*/ 894292 h 1801284"/>
                    <a:gd name="connsiteX48" fmla="*/ 1492250 w 1766358"/>
                    <a:gd name="connsiteY48" fmla="*/ 910167 h 1801284"/>
                    <a:gd name="connsiteX49" fmla="*/ 1717675 w 1766358"/>
                    <a:gd name="connsiteY49" fmla="*/ 957792 h 1801284"/>
                    <a:gd name="connsiteX50" fmla="*/ 1762125 w 1766358"/>
                    <a:gd name="connsiteY50" fmla="*/ 1094317 h 1801284"/>
                    <a:gd name="connsiteX51" fmla="*/ 1692275 w 1766358"/>
                    <a:gd name="connsiteY51" fmla="*/ 1199092 h 1801284"/>
                    <a:gd name="connsiteX52" fmla="*/ 1685925 w 1766358"/>
                    <a:gd name="connsiteY52" fmla="*/ 1249892 h 1801284"/>
                    <a:gd name="connsiteX53" fmla="*/ 1622425 w 1766358"/>
                    <a:gd name="connsiteY53" fmla="*/ 1291167 h 1801284"/>
                    <a:gd name="connsiteX54" fmla="*/ 1558925 w 1766358"/>
                    <a:gd name="connsiteY54" fmla="*/ 1373717 h 1801284"/>
                    <a:gd name="connsiteX55" fmla="*/ 1549400 w 1766358"/>
                    <a:gd name="connsiteY55" fmla="*/ 1453092 h 1801284"/>
                    <a:gd name="connsiteX56" fmla="*/ 1565275 w 1766358"/>
                    <a:gd name="connsiteY56" fmla="*/ 1475317 h 1801284"/>
                    <a:gd name="connsiteX57" fmla="*/ 1492250 w 1766358"/>
                    <a:gd name="connsiteY57" fmla="*/ 1535642 h 1801284"/>
                    <a:gd name="connsiteX58" fmla="*/ 1374775 w 1766358"/>
                    <a:gd name="connsiteY58" fmla="*/ 1608667 h 1801284"/>
                    <a:gd name="connsiteX59" fmla="*/ 1301750 w 1766358"/>
                    <a:gd name="connsiteY59" fmla="*/ 1541992 h 1801284"/>
                    <a:gd name="connsiteX60" fmla="*/ 1200150 w 1766358"/>
                    <a:gd name="connsiteY60" fmla="*/ 1519767 h 1801284"/>
                    <a:gd name="connsiteX61" fmla="*/ 1133475 w 1766358"/>
                    <a:gd name="connsiteY61" fmla="*/ 1576917 h 1801284"/>
                    <a:gd name="connsiteX62" fmla="*/ 1200150 w 1766358"/>
                    <a:gd name="connsiteY62" fmla="*/ 1656292 h 1801284"/>
                    <a:gd name="connsiteX63" fmla="*/ 1228725 w 1766358"/>
                    <a:gd name="connsiteY63" fmla="*/ 1716617 h 1801284"/>
                    <a:gd name="connsiteX64" fmla="*/ 1244600 w 1766358"/>
                    <a:gd name="connsiteY64" fmla="*/ 1729317 h 1801284"/>
                    <a:gd name="connsiteX65" fmla="*/ 1244600 w 1766358"/>
                    <a:gd name="connsiteY65" fmla="*/ 1780117 h 1801284"/>
                    <a:gd name="connsiteX66" fmla="*/ 1168400 w 1766358"/>
                    <a:gd name="connsiteY66" fmla="*/ 1795992 h 1801284"/>
                    <a:gd name="connsiteX67" fmla="*/ 1082675 w 1766358"/>
                    <a:gd name="connsiteY67" fmla="*/ 1748367 h 1801284"/>
                    <a:gd name="connsiteX68" fmla="*/ 1016000 w 1766358"/>
                    <a:gd name="connsiteY68" fmla="*/ 1742017 h 1801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766358" h="1801284">
                      <a:moveTo>
                        <a:pt x="1016000" y="1742017"/>
                      </a:moveTo>
                      <a:cubicBezTo>
                        <a:pt x="996950" y="1726671"/>
                        <a:pt x="982133" y="1683280"/>
                        <a:pt x="968375" y="1656292"/>
                      </a:cubicBezTo>
                      <a:cubicBezTo>
                        <a:pt x="954617" y="1629305"/>
                        <a:pt x="941387" y="1601788"/>
                        <a:pt x="933450" y="1580092"/>
                      </a:cubicBezTo>
                      <a:cubicBezTo>
                        <a:pt x="925513" y="1558396"/>
                        <a:pt x="932392" y="1541463"/>
                        <a:pt x="920750" y="1526117"/>
                      </a:cubicBezTo>
                      <a:cubicBezTo>
                        <a:pt x="909108" y="1510771"/>
                        <a:pt x="879475" y="1501246"/>
                        <a:pt x="863600" y="1488017"/>
                      </a:cubicBezTo>
                      <a:cubicBezTo>
                        <a:pt x="847725" y="1474788"/>
                        <a:pt x="832379" y="1458913"/>
                        <a:pt x="825500" y="1446742"/>
                      </a:cubicBezTo>
                      <a:cubicBezTo>
                        <a:pt x="818621" y="1434571"/>
                        <a:pt x="827617" y="1436158"/>
                        <a:pt x="822325" y="1414992"/>
                      </a:cubicBezTo>
                      <a:cubicBezTo>
                        <a:pt x="817033" y="1393826"/>
                        <a:pt x="811742" y="1355196"/>
                        <a:pt x="793750" y="1319742"/>
                      </a:cubicBezTo>
                      <a:cubicBezTo>
                        <a:pt x="775758" y="1284288"/>
                        <a:pt x="737129" y="1221846"/>
                        <a:pt x="714375" y="1202267"/>
                      </a:cubicBezTo>
                      <a:cubicBezTo>
                        <a:pt x="691621" y="1182688"/>
                        <a:pt x="686858" y="1212321"/>
                        <a:pt x="657225" y="1202267"/>
                      </a:cubicBezTo>
                      <a:cubicBezTo>
                        <a:pt x="627592" y="1192213"/>
                        <a:pt x="536575" y="1141942"/>
                        <a:pt x="536575" y="1141942"/>
                      </a:cubicBezTo>
                      <a:cubicBezTo>
                        <a:pt x="490538" y="1118659"/>
                        <a:pt x="432858" y="1086909"/>
                        <a:pt x="381000" y="1062567"/>
                      </a:cubicBezTo>
                      <a:cubicBezTo>
                        <a:pt x="329142" y="1038225"/>
                        <a:pt x="262466" y="1008063"/>
                        <a:pt x="225425" y="995892"/>
                      </a:cubicBezTo>
                      <a:cubicBezTo>
                        <a:pt x="188384" y="983721"/>
                        <a:pt x="175683" y="993246"/>
                        <a:pt x="158750" y="989542"/>
                      </a:cubicBezTo>
                      <a:cubicBezTo>
                        <a:pt x="141817" y="985838"/>
                        <a:pt x="138642" y="983192"/>
                        <a:pt x="123825" y="973667"/>
                      </a:cubicBezTo>
                      <a:cubicBezTo>
                        <a:pt x="109008" y="964142"/>
                        <a:pt x="87842" y="959909"/>
                        <a:pt x="69850" y="932392"/>
                      </a:cubicBezTo>
                      <a:cubicBezTo>
                        <a:pt x="51858" y="904875"/>
                        <a:pt x="26988" y="849313"/>
                        <a:pt x="15875" y="808567"/>
                      </a:cubicBezTo>
                      <a:cubicBezTo>
                        <a:pt x="4763" y="767821"/>
                        <a:pt x="5292" y="734484"/>
                        <a:pt x="3175" y="687917"/>
                      </a:cubicBezTo>
                      <a:cubicBezTo>
                        <a:pt x="1058" y="641350"/>
                        <a:pt x="2646" y="567267"/>
                        <a:pt x="3175" y="529167"/>
                      </a:cubicBezTo>
                      <a:cubicBezTo>
                        <a:pt x="3704" y="491067"/>
                        <a:pt x="0" y="474134"/>
                        <a:pt x="6350" y="459317"/>
                      </a:cubicBezTo>
                      <a:cubicBezTo>
                        <a:pt x="12700" y="444500"/>
                        <a:pt x="15875" y="445559"/>
                        <a:pt x="41275" y="440267"/>
                      </a:cubicBezTo>
                      <a:cubicBezTo>
                        <a:pt x="66675" y="434975"/>
                        <a:pt x="114300" y="430742"/>
                        <a:pt x="158750" y="427567"/>
                      </a:cubicBezTo>
                      <a:cubicBezTo>
                        <a:pt x="203200" y="424392"/>
                        <a:pt x="256117" y="424392"/>
                        <a:pt x="307975" y="421217"/>
                      </a:cubicBezTo>
                      <a:cubicBezTo>
                        <a:pt x="359833" y="418042"/>
                        <a:pt x="428096" y="419100"/>
                        <a:pt x="469900" y="408517"/>
                      </a:cubicBezTo>
                      <a:cubicBezTo>
                        <a:pt x="511704" y="397934"/>
                        <a:pt x="538692" y="369888"/>
                        <a:pt x="558800" y="357717"/>
                      </a:cubicBezTo>
                      <a:cubicBezTo>
                        <a:pt x="578908" y="345546"/>
                        <a:pt x="567796" y="365125"/>
                        <a:pt x="590550" y="335492"/>
                      </a:cubicBezTo>
                      <a:cubicBezTo>
                        <a:pt x="613304" y="305859"/>
                        <a:pt x="664633" y="228071"/>
                        <a:pt x="695325" y="179917"/>
                      </a:cubicBezTo>
                      <a:cubicBezTo>
                        <a:pt x="726017" y="131763"/>
                        <a:pt x="756179" y="76200"/>
                        <a:pt x="774700" y="46567"/>
                      </a:cubicBezTo>
                      <a:cubicBezTo>
                        <a:pt x="793221" y="16934"/>
                        <a:pt x="789517" y="4234"/>
                        <a:pt x="806450" y="2117"/>
                      </a:cubicBezTo>
                      <a:cubicBezTo>
                        <a:pt x="823383" y="0"/>
                        <a:pt x="848783" y="24342"/>
                        <a:pt x="876300" y="33867"/>
                      </a:cubicBezTo>
                      <a:cubicBezTo>
                        <a:pt x="903817" y="43392"/>
                        <a:pt x="946679" y="46038"/>
                        <a:pt x="971550" y="59267"/>
                      </a:cubicBezTo>
                      <a:cubicBezTo>
                        <a:pt x="996421" y="72496"/>
                        <a:pt x="1016529" y="91546"/>
                        <a:pt x="1025525" y="113242"/>
                      </a:cubicBezTo>
                      <a:cubicBezTo>
                        <a:pt x="1034521" y="134938"/>
                        <a:pt x="1032933" y="167217"/>
                        <a:pt x="1025525" y="189442"/>
                      </a:cubicBezTo>
                      <a:cubicBezTo>
                        <a:pt x="1018117" y="211667"/>
                        <a:pt x="996421" y="229659"/>
                        <a:pt x="981075" y="246592"/>
                      </a:cubicBezTo>
                      <a:cubicBezTo>
                        <a:pt x="965729" y="263525"/>
                        <a:pt x="941388" y="279400"/>
                        <a:pt x="933450" y="291042"/>
                      </a:cubicBezTo>
                      <a:cubicBezTo>
                        <a:pt x="925513" y="302684"/>
                        <a:pt x="929217" y="301625"/>
                        <a:pt x="933450" y="316442"/>
                      </a:cubicBezTo>
                      <a:cubicBezTo>
                        <a:pt x="937683" y="331259"/>
                        <a:pt x="946679" y="359834"/>
                        <a:pt x="958850" y="379942"/>
                      </a:cubicBezTo>
                      <a:cubicBezTo>
                        <a:pt x="971021" y="400050"/>
                        <a:pt x="990600" y="425450"/>
                        <a:pt x="1006475" y="437092"/>
                      </a:cubicBezTo>
                      <a:cubicBezTo>
                        <a:pt x="1022350" y="448734"/>
                        <a:pt x="1035050" y="448205"/>
                        <a:pt x="1054100" y="449792"/>
                      </a:cubicBezTo>
                      <a:cubicBezTo>
                        <a:pt x="1073150" y="451379"/>
                        <a:pt x="1102254" y="443442"/>
                        <a:pt x="1120775" y="446617"/>
                      </a:cubicBezTo>
                      <a:cubicBezTo>
                        <a:pt x="1139296" y="449792"/>
                        <a:pt x="1154113" y="457730"/>
                        <a:pt x="1165225" y="468842"/>
                      </a:cubicBezTo>
                      <a:cubicBezTo>
                        <a:pt x="1176337" y="479954"/>
                        <a:pt x="1169988" y="499534"/>
                        <a:pt x="1187450" y="513292"/>
                      </a:cubicBezTo>
                      <a:cubicBezTo>
                        <a:pt x="1204912" y="527050"/>
                        <a:pt x="1240896" y="541338"/>
                        <a:pt x="1270000" y="551392"/>
                      </a:cubicBezTo>
                      <a:cubicBezTo>
                        <a:pt x="1299104" y="561446"/>
                        <a:pt x="1340908" y="565680"/>
                        <a:pt x="1362075" y="573617"/>
                      </a:cubicBezTo>
                      <a:cubicBezTo>
                        <a:pt x="1383242" y="581555"/>
                        <a:pt x="1399117" y="586846"/>
                        <a:pt x="1397000" y="599017"/>
                      </a:cubicBezTo>
                      <a:cubicBezTo>
                        <a:pt x="1394883" y="611188"/>
                        <a:pt x="1354667" y="613305"/>
                        <a:pt x="1349375" y="646642"/>
                      </a:cubicBezTo>
                      <a:cubicBezTo>
                        <a:pt x="1344083" y="679979"/>
                        <a:pt x="1354667" y="757767"/>
                        <a:pt x="1365250" y="799042"/>
                      </a:cubicBezTo>
                      <a:cubicBezTo>
                        <a:pt x="1375833" y="840317"/>
                        <a:pt x="1391708" y="875771"/>
                        <a:pt x="1412875" y="894292"/>
                      </a:cubicBezTo>
                      <a:cubicBezTo>
                        <a:pt x="1434042" y="912813"/>
                        <a:pt x="1492250" y="910167"/>
                        <a:pt x="1492250" y="910167"/>
                      </a:cubicBezTo>
                      <a:cubicBezTo>
                        <a:pt x="1543050" y="920750"/>
                        <a:pt x="1672696" y="927100"/>
                        <a:pt x="1717675" y="957792"/>
                      </a:cubicBezTo>
                      <a:cubicBezTo>
                        <a:pt x="1762654" y="988484"/>
                        <a:pt x="1766358" y="1054100"/>
                        <a:pt x="1762125" y="1094317"/>
                      </a:cubicBezTo>
                      <a:cubicBezTo>
                        <a:pt x="1757892" y="1134534"/>
                        <a:pt x="1704975" y="1173163"/>
                        <a:pt x="1692275" y="1199092"/>
                      </a:cubicBezTo>
                      <a:cubicBezTo>
                        <a:pt x="1679575" y="1225021"/>
                        <a:pt x="1697567" y="1234546"/>
                        <a:pt x="1685925" y="1249892"/>
                      </a:cubicBezTo>
                      <a:cubicBezTo>
                        <a:pt x="1674283" y="1265238"/>
                        <a:pt x="1643592" y="1270530"/>
                        <a:pt x="1622425" y="1291167"/>
                      </a:cubicBezTo>
                      <a:cubicBezTo>
                        <a:pt x="1601258" y="1311805"/>
                        <a:pt x="1571096" y="1346730"/>
                        <a:pt x="1558925" y="1373717"/>
                      </a:cubicBezTo>
                      <a:cubicBezTo>
                        <a:pt x="1546754" y="1400705"/>
                        <a:pt x="1548342" y="1436159"/>
                        <a:pt x="1549400" y="1453092"/>
                      </a:cubicBezTo>
                      <a:cubicBezTo>
                        <a:pt x="1550458" y="1470025"/>
                        <a:pt x="1574800" y="1461559"/>
                        <a:pt x="1565275" y="1475317"/>
                      </a:cubicBezTo>
                      <a:cubicBezTo>
                        <a:pt x="1555750" y="1489075"/>
                        <a:pt x="1524000" y="1513417"/>
                        <a:pt x="1492250" y="1535642"/>
                      </a:cubicBezTo>
                      <a:cubicBezTo>
                        <a:pt x="1460500" y="1557867"/>
                        <a:pt x="1406525" y="1607609"/>
                        <a:pt x="1374775" y="1608667"/>
                      </a:cubicBezTo>
                      <a:cubicBezTo>
                        <a:pt x="1343025" y="1609725"/>
                        <a:pt x="1330854" y="1556809"/>
                        <a:pt x="1301750" y="1541992"/>
                      </a:cubicBezTo>
                      <a:cubicBezTo>
                        <a:pt x="1272646" y="1527175"/>
                        <a:pt x="1228196" y="1513946"/>
                        <a:pt x="1200150" y="1519767"/>
                      </a:cubicBezTo>
                      <a:cubicBezTo>
                        <a:pt x="1172104" y="1525588"/>
                        <a:pt x="1133475" y="1554163"/>
                        <a:pt x="1133475" y="1576917"/>
                      </a:cubicBezTo>
                      <a:cubicBezTo>
                        <a:pt x="1133475" y="1599671"/>
                        <a:pt x="1184275" y="1633009"/>
                        <a:pt x="1200150" y="1656292"/>
                      </a:cubicBezTo>
                      <a:cubicBezTo>
                        <a:pt x="1216025" y="1679575"/>
                        <a:pt x="1221317" y="1704446"/>
                        <a:pt x="1228725" y="1716617"/>
                      </a:cubicBezTo>
                      <a:cubicBezTo>
                        <a:pt x="1236133" y="1728788"/>
                        <a:pt x="1241954" y="1718734"/>
                        <a:pt x="1244600" y="1729317"/>
                      </a:cubicBezTo>
                      <a:cubicBezTo>
                        <a:pt x="1247246" y="1739900"/>
                        <a:pt x="1257300" y="1769005"/>
                        <a:pt x="1244600" y="1780117"/>
                      </a:cubicBezTo>
                      <a:cubicBezTo>
                        <a:pt x="1231900" y="1791229"/>
                        <a:pt x="1195388" y="1801284"/>
                        <a:pt x="1168400" y="1795992"/>
                      </a:cubicBezTo>
                      <a:cubicBezTo>
                        <a:pt x="1141413" y="1790700"/>
                        <a:pt x="1109133" y="1759480"/>
                        <a:pt x="1082675" y="1748367"/>
                      </a:cubicBezTo>
                      <a:cubicBezTo>
                        <a:pt x="1056217" y="1737255"/>
                        <a:pt x="1035050" y="1757363"/>
                        <a:pt x="1016000" y="1742017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4" name="자유형 493"/>
                <p:cNvSpPr/>
                <p:nvPr/>
              </p:nvSpPr>
              <p:spPr>
                <a:xfrm>
                  <a:off x="9424331" y="2857645"/>
                  <a:ext cx="1278875" cy="1346574"/>
                </a:xfrm>
                <a:custGeom>
                  <a:avLst/>
                  <a:gdLst>
                    <a:gd name="connsiteX0" fmla="*/ 13758 w 1361545"/>
                    <a:gd name="connsiteY0" fmla="*/ 942975 h 1537229"/>
                    <a:gd name="connsiteX1" fmla="*/ 55033 w 1361545"/>
                    <a:gd name="connsiteY1" fmla="*/ 863600 h 1537229"/>
                    <a:gd name="connsiteX2" fmla="*/ 86783 w 1361545"/>
                    <a:gd name="connsiteY2" fmla="*/ 733425 h 1537229"/>
                    <a:gd name="connsiteX3" fmla="*/ 83608 w 1361545"/>
                    <a:gd name="connsiteY3" fmla="*/ 666750 h 1537229"/>
                    <a:gd name="connsiteX4" fmla="*/ 55033 w 1361545"/>
                    <a:gd name="connsiteY4" fmla="*/ 619125 h 1537229"/>
                    <a:gd name="connsiteX5" fmla="*/ 61383 w 1361545"/>
                    <a:gd name="connsiteY5" fmla="*/ 517525 h 1537229"/>
                    <a:gd name="connsiteX6" fmla="*/ 143933 w 1361545"/>
                    <a:gd name="connsiteY6" fmla="*/ 476250 h 1537229"/>
                    <a:gd name="connsiteX7" fmla="*/ 296333 w 1361545"/>
                    <a:gd name="connsiteY7" fmla="*/ 406400 h 1537229"/>
                    <a:gd name="connsiteX8" fmla="*/ 347133 w 1361545"/>
                    <a:gd name="connsiteY8" fmla="*/ 400050 h 1537229"/>
                    <a:gd name="connsiteX9" fmla="*/ 474133 w 1361545"/>
                    <a:gd name="connsiteY9" fmla="*/ 314325 h 1537229"/>
                    <a:gd name="connsiteX10" fmla="*/ 601133 w 1361545"/>
                    <a:gd name="connsiteY10" fmla="*/ 298450 h 1537229"/>
                    <a:gd name="connsiteX11" fmla="*/ 674158 w 1361545"/>
                    <a:gd name="connsiteY11" fmla="*/ 228600 h 1537229"/>
                    <a:gd name="connsiteX12" fmla="*/ 956733 w 1361545"/>
                    <a:gd name="connsiteY12" fmla="*/ 69850 h 1537229"/>
                    <a:gd name="connsiteX13" fmla="*/ 1039283 w 1361545"/>
                    <a:gd name="connsiteY13" fmla="*/ 66675 h 1537229"/>
                    <a:gd name="connsiteX14" fmla="*/ 1109133 w 1361545"/>
                    <a:gd name="connsiteY14" fmla="*/ 3175 h 1537229"/>
                    <a:gd name="connsiteX15" fmla="*/ 1182158 w 1361545"/>
                    <a:gd name="connsiteY15" fmla="*/ 47625 h 1537229"/>
                    <a:gd name="connsiteX16" fmla="*/ 1207558 w 1361545"/>
                    <a:gd name="connsiteY16" fmla="*/ 107950 h 1537229"/>
                    <a:gd name="connsiteX17" fmla="*/ 1191683 w 1361545"/>
                    <a:gd name="connsiteY17" fmla="*/ 149225 h 1537229"/>
                    <a:gd name="connsiteX18" fmla="*/ 1156758 w 1361545"/>
                    <a:gd name="connsiteY18" fmla="*/ 193675 h 1537229"/>
                    <a:gd name="connsiteX19" fmla="*/ 1156758 w 1361545"/>
                    <a:gd name="connsiteY19" fmla="*/ 244475 h 1537229"/>
                    <a:gd name="connsiteX20" fmla="*/ 1198033 w 1361545"/>
                    <a:gd name="connsiteY20" fmla="*/ 266700 h 1537229"/>
                    <a:gd name="connsiteX21" fmla="*/ 1207558 w 1361545"/>
                    <a:gd name="connsiteY21" fmla="*/ 358775 h 1537229"/>
                    <a:gd name="connsiteX22" fmla="*/ 1261533 w 1361545"/>
                    <a:gd name="connsiteY22" fmla="*/ 466725 h 1537229"/>
                    <a:gd name="connsiteX23" fmla="*/ 1309158 w 1361545"/>
                    <a:gd name="connsiteY23" fmla="*/ 558800 h 1537229"/>
                    <a:gd name="connsiteX24" fmla="*/ 1337733 w 1361545"/>
                    <a:gd name="connsiteY24" fmla="*/ 841375 h 1537229"/>
                    <a:gd name="connsiteX25" fmla="*/ 1166283 w 1361545"/>
                    <a:gd name="connsiteY25" fmla="*/ 901700 h 1537229"/>
                    <a:gd name="connsiteX26" fmla="*/ 1096433 w 1361545"/>
                    <a:gd name="connsiteY26" fmla="*/ 866775 h 1537229"/>
                    <a:gd name="connsiteX27" fmla="*/ 1032933 w 1361545"/>
                    <a:gd name="connsiteY27" fmla="*/ 841375 h 1537229"/>
                    <a:gd name="connsiteX28" fmla="*/ 978958 w 1361545"/>
                    <a:gd name="connsiteY28" fmla="*/ 898525 h 1537229"/>
                    <a:gd name="connsiteX29" fmla="*/ 877358 w 1361545"/>
                    <a:gd name="connsiteY29" fmla="*/ 1006475 h 1537229"/>
                    <a:gd name="connsiteX30" fmla="*/ 842433 w 1361545"/>
                    <a:gd name="connsiteY30" fmla="*/ 1009650 h 1537229"/>
                    <a:gd name="connsiteX31" fmla="*/ 775758 w 1361545"/>
                    <a:gd name="connsiteY31" fmla="*/ 1139825 h 1537229"/>
                    <a:gd name="connsiteX32" fmla="*/ 791633 w 1361545"/>
                    <a:gd name="connsiteY32" fmla="*/ 1200150 h 1537229"/>
                    <a:gd name="connsiteX33" fmla="*/ 791633 w 1361545"/>
                    <a:gd name="connsiteY33" fmla="*/ 1282700 h 1537229"/>
                    <a:gd name="connsiteX34" fmla="*/ 744008 w 1361545"/>
                    <a:gd name="connsiteY34" fmla="*/ 1352550 h 1537229"/>
                    <a:gd name="connsiteX35" fmla="*/ 655108 w 1361545"/>
                    <a:gd name="connsiteY35" fmla="*/ 1397000 h 1537229"/>
                    <a:gd name="connsiteX36" fmla="*/ 651933 w 1361545"/>
                    <a:gd name="connsiteY36" fmla="*/ 1466850 h 1537229"/>
                    <a:gd name="connsiteX37" fmla="*/ 613833 w 1361545"/>
                    <a:gd name="connsiteY37" fmla="*/ 1527175 h 1537229"/>
                    <a:gd name="connsiteX38" fmla="*/ 566208 w 1361545"/>
                    <a:gd name="connsiteY38" fmla="*/ 1527175 h 1537229"/>
                    <a:gd name="connsiteX39" fmla="*/ 455083 w 1361545"/>
                    <a:gd name="connsiteY39" fmla="*/ 1504950 h 1537229"/>
                    <a:gd name="connsiteX40" fmla="*/ 394758 w 1361545"/>
                    <a:gd name="connsiteY40" fmla="*/ 1485900 h 1537229"/>
                    <a:gd name="connsiteX41" fmla="*/ 359833 w 1361545"/>
                    <a:gd name="connsiteY41" fmla="*/ 1454150 h 1537229"/>
                    <a:gd name="connsiteX42" fmla="*/ 347133 w 1361545"/>
                    <a:gd name="connsiteY42" fmla="*/ 1412875 h 1537229"/>
                    <a:gd name="connsiteX43" fmla="*/ 302683 w 1361545"/>
                    <a:gd name="connsiteY43" fmla="*/ 1400175 h 1537229"/>
                    <a:gd name="connsiteX44" fmla="*/ 232833 w 1361545"/>
                    <a:gd name="connsiteY44" fmla="*/ 1400175 h 1537229"/>
                    <a:gd name="connsiteX45" fmla="*/ 197908 w 1361545"/>
                    <a:gd name="connsiteY45" fmla="*/ 1381125 h 1537229"/>
                    <a:gd name="connsiteX46" fmla="*/ 147108 w 1361545"/>
                    <a:gd name="connsiteY46" fmla="*/ 1327150 h 1537229"/>
                    <a:gd name="connsiteX47" fmla="*/ 115358 w 1361545"/>
                    <a:gd name="connsiteY47" fmla="*/ 1260475 h 1537229"/>
                    <a:gd name="connsiteX48" fmla="*/ 115358 w 1361545"/>
                    <a:gd name="connsiteY48" fmla="*/ 1228725 h 1537229"/>
                    <a:gd name="connsiteX49" fmla="*/ 185208 w 1361545"/>
                    <a:gd name="connsiteY49" fmla="*/ 1168400 h 1537229"/>
                    <a:gd name="connsiteX50" fmla="*/ 210608 w 1361545"/>
                    <a:gd name="connsiteY50" fmla="*/ 1117600 h 1537229"/>
                    <a:gd name="connsiteX51" fmla="*/ 210608 w 1361545"/>
                    <a:gd name="connsiteY51" fmla="*/ 1047750 h 1537229"/>
                    <a:gd name="connsiteX52" fmla="*/ 137583 w 1361545"/>
                    <a:gd name="connsiteY52" fmla="*/ 1006475 h 1537229"/>
                    <a:gd name="connsiteX53" fmla="*/ 13758 w 1361545"/>
                    <a:gd name="connsiteY53" fmla="*/ 942975 h 1537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361545" h="1537229">
                      <a:moveTo>
                        <a:pt x="13758" y="942975"/>
                      </a:moveTo>
                      <a:cubicBezTo>
                        <a:pt x="0" y="919163"/>
                        <a:pt x="42862" y="898525"/>
                        <a:pt x="55033" y="863600"/>
                      </a:cubicBezTo>
                      <a:cubicBezTo>
                        <a:pt x="67204" y="828675"/>
                        <a:pt x="82020" y="766233"/>
                        <a:pt x="86783" y="733425"/>
                      </a:cubicBezTo>
                      <a:cubicBezTo>
                        <a:pt x="91546" y="700617"/>
                        <a:pt x="88900" y="685800"/>
                        <a:pt x="83608" y="666750"/>
                      </a:cubicBezTo>
                      <a:cubicBezTo>
                        <a:pt x="78316" y="647700"/>
                        <a:pt x="58737" y="643996"/>
                        <a:pt x="55033" y="619125"/>
                      </a:cubicBezTo>
                      <a:cubicBezTo>
                        <a:pt x="51329" y="594254"/>
                        <a:pt x="46566" y="541337"/>
                        <a:pt x="61383" y="517525"/>
                      </a:cubicBezTo>
                      <a:cubicBezTo>
                        <a:pt x="76200" y="493713"/>
                        <a:pt x="104775" y="494771"/>
                        <a:pt x="143933" y="476250"/>
                      </a:cubicBezTo>
                      <a:cubicBezTo>
                        <a:pt x="183091" y="457729"/>
                        <a:pt x="262466" y="419100"/>
                        <a:pt x="296333" y="406400"/>
                      </a:cubicBezTo>
                      <a:cubicBezTo>
                        <a:pt x="330200" y="393700"/>
                        <a:pt x="317500" y="415396"/>
                        <a:pt x="347133" y="400050"/>
                      </a:cubicBezTo>
                      <a:cubicBezTo>
                        <a:pt x="376766" y="384704"/>
                        <a:pt x="431800" y="331258"/>
                        <a:pt x="474133" y="314325"/>
                      </a:cubicBezTo>
                      <a:cubicBezTo>
                        <a:pt x="516466" y="297392"/>
                        <a:pt x="567796" y="312737"/>
                        <a:pt x="601133" y="298450"/>
                      </a:cubicBezTo>
                      <a:cubicBezTo>
                        <a:pt x="634470" y="284163"/>
                        <a:pt x="614891" y="266700"/>
                        <a:pt x="674158" y="228600"/>
                      </a:cubicBezTo>
                      <a:cubicBezTo>
                        <a:pt x="733425" y="190500"/>
                        <a:pt x="895879" y="96837"/>
                        <a:pt x="956733" y="69850"/>
                      </a:cubicBezTo>
                      <a:cubicBezTo>
                        <a:pt x="1017587" y="42863"/>
                        <a:pt x="1013883" y="77787"/>
                        <a:pt x="1039283" y="66675"/>
                      </a:cubicBezTo>
                      <a:cubicBezTo>
                        <a:pt x="1064683" y="55563"/>
                        <a:pt x="1085321" y="6350"/>
                        <a:pt x="1109133" y="3175"/>
                      </a:cubicBezTo>
                      <a:cubicBezTo>
                        <a:pt x="1132946" y="0"/>
                        <a:pt x="1165754" y="30163"/>
                        <a:pt x="1182158" y="47625"/>
                      </a:cubicBezTo>
                      <a:cubicBezTo>
                        <a:pt x="1198562" y="65088"/>
                        <a:pt x="1205971" y="91017"/>
                        <a:pt x="1207558" y="107950"/>
                      </a:cubicBezTo>
                      <a:cubicBezTo>
                        <a:pt x="1209146" y="124883"/>
                        <a:pt x="1200150" y="134937"/>
                        <a:pt x="1191683" y="149225"/>
                      </a:cubicBezTo>
                      <a:cubicBezTo>
                        <a:pt x="1183216" y="163513"/>
                        <a:pt x="1162579" y="177800"/>
                        <a:pt x="1156758" y="193675"/>
                      </a:cubicBezTo>
                      <a:cubicBezTo>
                        <a:pt x="1150937" y="209550"/>
                        <a:pt x="1149879" y="232304"/>
                        <a:pt x="1156758" y="244475"/>
                      </a:cubicBezTo>
                      <a:cubicBezTo>
                        <a:pt x="1163637" y="256646"/>
                        <a:pt x="1189566" y="247650"/>
                        <a:pt x="1198033" y="266700"/>
                      </a:cubicBezTo>
                      <a:cubicBezTo>
                        <a:pt x="1206500" y="285750"/>
                        <a:pt x="1196975" y="325438"/>
                        <a:pt x="1207558" y="358775"/>
                      </a:cubicBezTo>
                      <a:cubicBezTo>
                        <a:pt x="1218141" y="392113"/>
                        <a:pt x="1244600" y="433388"/>
                        <a:pt x="1261533" y="466725"/>
                      </a:cubicBezTo>
                      <a:cubicBezTo>
                        <a:pt x="1278466" y="500062"/>
                        <a:pt x="1296458" y="496358"/>
                        <a:pt x="1309158" y="558800"/>
                      </a:cubicBezTo>
                      <a:cubicBezTo>
                        <a:pt x="1321858" y="621242"/>
                        <a:pt x="1361545" y="784225"/>
                        <a:pt x="1337733" y="841375"/>
                      </a:cubicBezTo>
                      <a:cubicBezTo>
                        <a:pt x="1313921" y="898525"/>
                        <a:pt x="1206500" y="897467"/>
                        <a:pt x="1166283" y="901700"/>
                      </a:cubicBezTo>
                      <a:cubicBezTo>
                        <a:pt x="1126066" y="905933"/>
                        <a:pt x="1118658" y="876829"/>
                        <a:pt x="1096433" y="866775"/>
                      </a:cubicBezTo>
                      <a:cubicBezTo>
                        <a:pt x="1074208" y="856721"/>
                        <a:pt x="1052512" y="836083"/>
                        <a:pt x="1032933" y="841375"/>
                      </a:cubicBezTo>
                      <a:cubicBezTo>
                        <a:pt x="1013354" y="846667"/>
                        <a:pt x="978958" y="898525"/>
                        <a:pt x="978958" y="898525"/>
                      </a:cubicBezTo>
                      <a:cubicBezTo>
                        <a:pt x="953029" y="926042"/>
                        <a:pt x="900112" y="987954"/>
                        <a:pt x="877358" y="1006475"/>
                      </a:cubicBezTo>
                      <a:cubicBezTo>
                        <a:pt x="854604" y="1024996"/>
                        <a:pt x="859366" y="987425"/>
                        <a:pt x="842433" y="1009650"/>
                      </a:cubicBezTo>
                      <a:cubicBezTo>
                        <a:pt x="825500" y="1031875"/>
                        <a:pt x="784225" y="1108075"/>
                        <a:pt x="775758" y="1139825"/>
                      </a:cubicBezTo>
                      <a:cubicBezTo>
                        <a:pt x="767291" y="1171575"/>
                        <a:pt x="788987" y="1176338"/>
                        <a:pt x="791633" y="1200150"/>
                      </a:cubicBezTo>
                      <a:cubicBezTo>
                        <a:pt x="794279" y="1223962"/>
                        <a:pt x="799570" y="1257300"/>
                        <a:pt x="791633" y="1282700"/>
                      </a:cubicBezTo>
                      <a:cubicBezTo>
                        <a:pt x="783696" y="1308100"/>
                        <a:pt x="766762" y="1333500"/>
                        <a:pt x="744008" y="1352550"/>
                      </a:cubicBezTo>
                      <a:cubicBezTo>
                        <a:pt x="721254" y="1371600"/>
                        <a:pt x="670454" y="1377950"/>
                        <a:pt x="655108" y="1397000"/>
                      </a:cubicBezTo>
                      <a:cubicBezTo>
                        <a:pt x="639762" y="1416050"/>
                        <a:pt x="658812" y="1445154"/>
                        <a:pt x="651933" y="1466850"/>
                      </a:cubicBezTo>
                      <a:cubicBezTo>
                        <a:pt x="645054" y="1488546"/>
                        <a:pt x="628120" y="1517121"/>
                        <a:pt x="613833" y="1527175"/>
                      </a:cubicBezTo>
                      <a:cubicBezTo>
                        <a:pt x="599546" y="1537229"/>
                        <a:pt x="592666" y="1530879"/>
                        <a:pt x="566208" y="1527175"/>
                      </a:cubicBezTo>
                      <a:cubicBezTo>
                        <a:pt x="539750" y="1523471"/>
                        <a:pt x="483658" y="1511829"/>
                        <a:pt x="455083" y="1504950"/>
                      </a:cubicBezTo>
                      <a:cubicBezTo>
                        <a:pt x="426508" y="1498071"/>
                        <a:pt x="410633" y="1494367"/>
                        <a:pt x="394758" y="1485900"/>
                      </a:cubicBezTo>
                      <a:cubicBezTo>
                        <a:pt x="378883" y="1477433"/>
                        <a:pt x="367770" y="1466321"/>
                        <a:pt x="359833" y="1454150"/>
                      </a:cubicBezTo>
                      <a:cubicBezTo>
                        <a:pt x="351896" y="1441979"/>
                        <a:pt x="356658" y="1421871"/>
                        <a:pt x="347133" y="1412875"/>
                      </a:cubicBezTo>
                      <a:cubicBezTo>
                        <a:pt x="337608" y="1403879"/>
                        <a:pt x="321733" y="1402292"/>
                        <a:pt x="302683" y="1400175"/>
                      </a:cubicBezTo>
                      <a:cubicBezTo>
                        <a:pt x="283633" y="1398058"/>
                        <a:pt x="250296" y="1403350"/>
                        <a:pt x="232833" y="1400175"/>
                      </a:cubicBezTo>
                      <a:cubicBezTo>
                        <a:pt x="215371" y="1397000"/>
                        <a:pt x="212195" y="1393296"/>
                        <a:pt x="197908" y="1381125"/>
                      </a:cubicBezTo>
                      <a:cubicBezTo>
                        <a:pt x="183621" y="1368954"/>
                        <a:pt x="160866" y="1347258"/>
                        <a:pt x="147108" y="1327150"/>
                      </a:cubicBezTo>
                      <a:cubicBezTo>
                        <a:pt x="133350" y="1307042"/>
                        <a:pt x="120650" y="1276879"/>
                        <a:pt x="115358" y="1260475"/>
                      </a:cubicBezTo>
                      <a:cubicBezTo>
                        <a:pt x="110066" y="1244071"/>
                        <a:pt x="103716" y="1244071"/>
                        <a:pt x="115358" y="1228725"/>
                      </a:cubicBezTo>
                      <a:cubicBezTo>
                        <a:pt x="127000" y="1213379"/>
                        <a:pt x="169333" y="1186921"/>
                        <a:pt x="185208" y="1168400"/>
                      </a:cubicBezTo>
                      <a:cubicBezTo>
                        <a:pt x="201083" y="1149879"/>
                        <a:pt x="206375" y="1137708"/>
                        <a:pt x="210608" y="1117600"/>
                      </a:cubicBezTo>
                      <a:cubicBezTo>
                        <a:pt x="214841" y="1097492"/>
                        <a:pt x="222779" y="1066271"/>
                        <a:pt x="210608" y="1047750"/>
                      </a:cubicBezTo>
                      <a:cubicBezTo>
                        <a:pt x="198437" y="1029229"/>
                        <a:pt x="165100" y="1018117"/>
                        <a:pt x="137583" y="1006475"/>
                      </a:cubicBezTo>
                      <a:cubicBezTo>
                        <a:pt x="110066" y="994833"/>
                        <a:pt x="27516" y="966787"/>
                        <a:pt x="13758" y="94297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5" name="자유형 494"/>
                <p:cNvSpPr/>
                <p:nvPr/>
              </p:nvSpPr>
              <p:spPr>
                <a:xfrm>
                  <a:off x="8451014" y="3064918"/>
                  <a:ext cx="1071692" cy="1026624"/>
                </a:xfrm>
                <a:custGeom>
                  <a:avLst/>
                  <a:gdLst>
                    <a:gd name="connsiteX0" fmla="*/ 19050 w 1140883"/>
                    <a:gd name="connsiteY0" fmla="*/ 1036637 h 1171574"/>
                    <a:gd name="connsiteX1" fmla="*/ 161925 w 1140883"/>
                    <a:gd name="connsiteY1" fmla="*/ 1116012 h 1171574"/>
                    <a:gd name="connsiteX2" fmla="*/ 222250 w 1140883"/>
                    <a:gd name="connsiteY2" fmla="*/ 1163637 h 1171574"/>
                    <a:gd name="connsiteX3" fmla="*/ 276225 w 1140883"/>
                    <a:gd name="connsiteY3" fmla="*/ 1163637 h 1171574"/>
                    <a:gd name="connsiteX4" fmla="*/ 425450 w 1140883"/>
                    <a:gd name="connsiteY4" fmla="*/ 1135062 h 1171574"/>
                    <a:gd name="connsiteX5" fmla="*/ 625475 w 1140883"/>
                    <a:gd name="connsiteY5" fmla="*/ 1138237 h 1171574"/>
                    <a:gd name="connsiteX6" fmla="*/ 727075 w 1140883"/>
                    <a:gd name="connsiteY6" fmla="*/ 1119187 h 1171574"/>
                    <a:gd name="connsiteX7" fmla="*/ 796925 w 1140883"/>
                    <a:gd name="connsiteY7" fmla="*/ 1077912 h 1171574"/>
                    <a:gd name="connsiteX8" fmla="*/ 838200 w 1140883"/>
                    <a:gd name="connsiteY8" fmla="*/ 1046162 h 1171574"/>
                    <a:gd name="connsiteX9" fmla="*/ 1028700 w 1140883"/>
                    <a:gd name="connsiteY9" fmla="*/ 747712 h 1171574"/>
                    <a:gd name="connsiteX10" fmla="*/ 1041400 w 1140883"/>
                    <a:gd name="connsiteY10" fmla="*/ 703262 h 1171574"/>
                    <a:gd name="connsiteX11" fmla="*/ 1082675 w 1140883"/>
                    <a:gd name="connsiteY11" fmla="*/ 658812 h 1171574"/>
                    <a:gd name="connsiteX12" fmla="*/ 1136650 w 1140883"/>
                    <a:gd name="connsiteY12" fmla="*/ 490537 h 1171574"/>
                    <a:gd name="connsiteX13" fmla="*/ 1108075 w 1140883"/>
                    <a:gd name="connsiteY13" fmla="*/ 395287 h 1171574"/>
                    <a:gd name="connsiteX14" fmla="*/ 1095375 w 1140883"/>
                    <a:gd name="connsiteY14" fmla="*/ 363537 h 1171574"/>
                    <a:gd name="connsiteX15" fmla="*/ 1108075 w 1140883"/>
                    <a:gd name="connsiteY15" fmla="*/ 277812 h 1171574"/>
                    <a:gd name="connsiteX16" fmla="*/ 1063625 w 1140883"/>
                    <a:gd name="connsiteY16" fmla="*/ 309562 h 1171574"/>
                    <a:gd name="connsiteX17" fmla="*/ 981075 w 1140883"/>
                    <a:gd name="connsiteY17" fmla="*/ 322262 h 1171574"/>
                    <a:gd name="connsiteX18" fmla="*/ 882650 w 1140883"/>
                    <a:gd name="connsiteY18" fmla="*/ 296862 h 1171574"/>
                    <a:gd name="connsiteX19" fmla="*/ 831850 w 1140883"/>
                    <a:gd name="connsiteY19" fmla="*/ 217487 h 1171574"/>
                    <a:gd name="connsiteX20" fmla="*/ 847725 w 1140883"/>
                    <a:gd name="connsiteY20" fmla="*/ 169862 h 1171574"/>
                    <a:gd name="connsiteX21" fmla="*/ 892175 w 1140883"/>
                    <a:gd name="connsiteY21" fmla="*/ 109537 h 1171574"/>
                    <a:gd name="connsiteX22" fmla="*/ 885825 w 1140883"/>
                    <a:gd name="connsiteY22" fmla="*/ 74612 h 1171574"/>
                    <a:gd name="connsiteX23" fmla="*/ 863600 w 1140883"/>
                    <a:gd name="connsiteY23" fmla="*/ 1587 h 1171574"/>
                    <a:gd name="connsiteX24" fmla="*/ 781050 w 1140883"/>
                    <a:gd name="connsiteY24" fmla="*/ 65087 h 1171574"/>
                    <a:gd name="connsiteX25" fmla="*/ 733425 w 1140883"/>
                    <a:gd name="connsiteY25" fmla="*/ 100012 h 1171574"/>
                    <a:gd name="connsiteX26" fmla="*/ 704850 w 1140883"/>
                    <a:gd name="connsiteY26" fmla="*/ 115887 h 1171574"/>
                    <a:gd name="connsiteX27" fmla="*/ 647700 w 1140883"/>
                    <a:gd name="connsiteY27" fmla="*/ 77787 h 1171574"/>
                    <a:gd name="connsiteX28" fmla="*/ 565150 w 1140883"/>
                    <a:gd name="connsiteY28" fmla="*/ 36512 h 1171574"/>
                    <a:gd name="connsiteX29" fmla="*/ 508000 w 1140883"/>
                    <a:gd name="connsiteY29" fmla="*/ 39687 h 1171574"/>
                    <a:gd name="connsiteX30" fmla="*/ 422275 w 1140883"/>
                    <a:gd name="connsiteY30" fmla="*/ 93662 h 1171574"/>
                    <a:gd name="connsiteX31" fmla="*/ 339725 w 1140883"/>
                    <a:gd name="connsiteY31" fmla="*/ 223837 h 1171574"/>
                    <a:gd name="connsiteX32" fmla="*/ 260350 w 1140883"/>
                    <a:gd name="connsiteY32" fmla="*/ 373062 h 1171574"/>
                    <a:gd name="connsiteX33" fmla="*/ 222250 w 1140883"/>
                    <a:gd name="connsiteY33" fmla="*/ 436562 h 1171574"/>
                    <a:gd name="connsiteX34" fmla="*/ 184150 w 1140883"/>
                    <a:gd name="connsiteY34" fmla="*/ 490537 h 1171574"/>
                    <a:gd name="connsiteX35" fmla="*/ 161925 w 1140883"/>
                    <a:gd name="connsiteY35" fmla="*/ 620712 h 1171574"/>
                    <a:gd name="connsiteX36" fmla="*/ 155575 w 1140883"/>
                    <a:gd name="connsiteY36" fmla="*/ 763587 h 1171574"/>
                    <a:gd name="connsiteX37" fmla="*/ 130175 w 1140883"/>
                    <a:gd name="connsiteY37" fmla="*/ 817562 h 1171574"/>
                    <a:gd name="connsiteX38" fmla="*/ 76200 w 1140883"/>
                    <a:gd name="connsiteY38" fmla="*/ 865187 h 1171574"/>
                    <a:gd name="connsiteX39" fmla="*/ 60325 w 1140883"/>
                    <a:gd name="connsiteY39" fmla="*/ 915987 h 1171574"/>
                    <a:gd name="connsiteX40" fmla="*/ 47625 w 1140883"/>
                    <a:gd name="connsiteY40" fmla="*/ 944562 h 1171574"/>
                    <a:gd name="connsiteX41" fmla="*/ 19050 w 1140883"/>
                    <a:gd name="connsiteY41" fmla="*/ 1036637 h 1171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140883" h="1171574">
                      <a:moveTo>
                        <a:pt x="19050" y="1036637"/>
                      </a:moveTo>
                      <a:cubicBezTo>
                        <a:pt x="38100" y="1065212"/>
                        <a:pt x="128058" y="1094845"/>
                        <a:pt x="161925" y="1116012"/>
                      </a:cubicBezTo>
                      <a:cubicBezTo>
                        <a:pt x="195792" y="1137179"/>
                        <a:pt x="203200" y="1155700"/>
                        <a:pt x="222250" y="1163637"/>
                      </a:cubicBezTo>
                      <a:cubicBezTo>
                        <a:pt x="241300" y="1171574"/>
                        <a:pt x="242358" y="1168399"/>
                        <a:pt x="276225" y="1163637"/>
                      </a:cubicBezTo>
                      <a:cubicBezTo>
                        <a:pt x="310092" y="1158875"/>
                        <a:pt x="367242" y="1139295"/>
                        <a:pt x="425450" y="1135062"/>
                      </a:cubicBezTo>
                      <a:cubicBezTo>
                        <a:pt x="483658" y="1130829"/>
                        <a:pt x="575204" y="1140883"/>
                        <a:pt x="625475" y="1138237"/>
                      </a:cubicBezTo>
                      <a:cubicBezTo>
                        <a:pt x="675746" y="1135591"/>
                        <a:pt x="698500" y="1129241"/>
                        <a:pt x="727075" y="1119187"/>
                      </a:cubicBezTo>
                      <a:cubicBezTo>
                        <a:pt x="755650" y="1109133"/>
                        <a:pt x="778404" y="1090083"/>
                        <a:pt x="796925" y="1077912"/>
                      </a:cubicBezTo>
                      <a:cubicBezTo>
                        <a:pt x="815446" y="1065741"/>
                        <a:pt x="799571" y="1101195"/>
                        <a:pt x="838200" y="1046162"/>
                      </a:cubicBezTo>
                      <a:cubicBezTo>
                        <a:pt x="876829" y="991129"/>
                        <a:pt x="994833" y="804862"/>
                        <a:pt x="1028700" y="747712"/>
                      </a:cubicBezTo>
                      <a:cubicBezTo>
                        <a:pt x="1062567" y="690562"/>
                        <a:pt x="1032404" y="718079"/>
                        <a:pt x="1041400" y="703262"/>
                      </a:cubicBezTo>
                      <a:cubicBezTo>
                        <a:pt x="1050396" y="688445"/>
                        <a:pt x="1066800" y="694266"/>
                        <a:pt x="1082675" y="658812"/>
                      </a:cubicBezTo>
                      <a:cubicBezTo>
                        <a:pt x="1098550" y="623358"/>
                        <a:pt x="1132417" y="534458"/>
                        <a:pt x="1136650" y="490537"/>
                      </a:cubicBezTo>
                      <a:cubicBezTo>
                        <a:pt x="1140883" y="446616"/>
                        <a:pt x="1114954" y="416453"/>
                        <a:pt x="1108075" y="395287"/>
                      </a:cubicBezTo>
                      <a:cubicBezTo>
                        <a:pt x="1101196" y="374121"/>
                        <a:pt x="1095375" y="383116"/>
                        <a:pt x="1095375" y="363537"/>
                      </a:cubicBezTo>
                      <a:cubicBezTo>
                        <a:pt x="1095375" y="343958"/>
                        <a:pt x="1113367" y="286808"/>
                        <a:pt x="1108075" y="277812"/>
                      </a:cubicBezTo>
                      <a:cubicBezTo>
                        <a:pt x="1102783" y="268816"/>
                        <a:pt x="1084792" y="302154"/>
                        <a:pt x="1063625" y="309562"/>
                      </a:cubicBezTo>
                      <a:cubicBezTo>
                        <a:pt x="1042458" y="316970"/>
                        <a:pt x="1011237" y="324379"/>
                        <a:pt x="981075" y="322262"/>
                      </a:cubicBezTo>
                      <a:cubicBezTo>
                        <a:pt x="950913" y="320145"/>
                        <a:pt x="907521" y="314324"/>
                        <a:pt x="882650" y="296862"/>
                      </a:cubicBezTo>
                      <a:cubicBezTo>
                        <a:pt x="857779" y="279400"/>
                        <a:pt x="837671" y="238654"/>
                        <a:pt x="831850" y="217487"/>
                      </a:cubicBezTo>
                      <a:cubicBezTo>
                        <a:pt x="826029" y="196320"/>
                        <a:pt x="837671" y="187854"/>
                        <a:pt x="847725" y="169862"/>
                      </a:cubicBezTo>
                      <a:cubicBezTo>
                        <a:pt x="857779" y="151870"/>
                        <a:pt x="885825" y="125412"/>
                        <a:pt x="892175" y="109537"/>
                      </a:cubicBezTo>
                      <a:cubicBezTo>
                        <a:pt x="898525" y="93662"/>
                        <a:pt x="890588" y="92604"/>
                        <a:pt x="885825" y="74612"/>
                      </a:cubicBezTo>
                      <a:cubicBezTo>
                        <a:pt x="881063" y="56620"/>
                        <a:pt x="881062" y="3174"/>
                        <a:pt x="863600" y="1587"/>
                      </a:cubicBezTo>
                      <a:cubicBezTo>
                        <a:pt x="846138" y="0"/>
                        <a:pt x="802746" y="48683"/>
                        <a:pt x="781050" y="65087"/>
                      </a:cubicBezTo>
                      <a:cubicBezTo>
                        <a:pt x="759354" y="81491"/>
                        <a:pt x="746125" y="91545"/>
                        <a:pt x="733425" y="100012"/>
                      </a:cubicBezTo>
                      <a:cubicBezTo>
                        <a:pt x="720725" y="108479"/>
                        <a:pt x="719137" y="119591"/>
                        <a:pt x="704850" y="115887"/>
                      </a:cubicBezTo>
                      <a:cubicBezTo>
                        <a:pt x="690563" y="112183"/>
                        <a:pt x="670983" y="91016"/>
                        <a:pt x="647700" y="77787"/>
                      </a:cubicBezTo>
                      <a:cubicBezTo>
                        <a:pt x="624417" y="64558"/>
                        <a:pt x="588433" y="42862"/>
                        <a:pt x="565150" y="36512"/>
                      </a:cubicBezTo>
                      <a:cubicBezTo>
                        <a:pt x="541867" y="30162"/>
                        <a:pt x="531813" y="30162"/>
                        <a:pt x="508000" y="39687"/>
                      </a:cubicBezTo>
                      <a:cubicBezTo>
                        <a:pt x="484188" y="49212"/>
                        <a:pt x="450321" y="62970"/>
                        <a:pt x="422275" y="93662"/>
                      </a:cubicBezTo>
                      <a:cubicBezTo>
                        <a:pt x="394229" y="124354"/>
                        <a:pt x="366712" y="177270"/>
                        <a:pt x="339725" y="223837"/>
                      </a:cubicBezTo>
                      <a:cubicBezTo>
                        <a:pt x="312738" y="270404"/>
                        <a:pt x="279929" y="337608"/>
                        <a:pt x="260350" y="373062"/>
                      </a:cubicBezTo>
                      <a:cubicBezTo>
                        <a:pt x="240771" y="408516"/>
                        <a:pt x="234950" y="416983"/>
                        <a:pt x="222250" y="436562"/>
                      </a:cubicBezTo>
                      <a:cubicBezTo>
                        <a:pt x="209550" y="456141"/>
                        <a:pt x="194204" y="459845"/>
                        <a:pt x="184150" y="490537"/>
                      </a:cubicBezTo>
                      <a:cubicBezTo>
                        <a:pt x="174096" y="521229"/>
                        <a:pt x="166687" y="575204"/>
                        <a:pt x="161925" y="620712"/>
                      </a:cubicBezTo>
                      <a:cubicBezTo>
                        <a:pt x="157163" y="666220"/>
                        <a:pt x="160867" y="730779"/>
                        <a:pt x="155575" y="763587"/>
                      </a:cubicBezTo>
                      <a:cubicBezTo>
                        <a:pt x="150283" y="796395"/>
                        <a:pt x="143404" y="800629"/>
                        <a:pt x="130175" y="817562"/>
                      </a:cubicBezTo>
                      <a:cubicBezTo>
                        <a:pt x="116946" y="834495"/>
                        <a:pt x="87842" y="848783"/>
                        <a:pt x="76200" y="865187"/>
                      </a:cubicBezTo>
                      <a:cubicBezTo>
                        <a:pt x="64558" y="881591"/>
                        <a:pt x="65087" y="902758"/>
                        <a:pt x="60325" y="915987"/>
                      </a:cubicBezTo>
                      <a:cubicBezTo>
                        <a:pt x="55563" y="929216"/>
                        <a:pt x="56621" y="930804"/>
                        <a:pt x="47625" y="944562"/>
                      </a:cubicBezTo>
                      <a:cubicBezTo>
                        <a:pt x="38629" y="958320"/>
                        <a:pt x="0" y="1008062"/>
                        <a:pt x="19050" y="1036637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6" name="자유형 495"/>
                <p:cNvSpPr/>
                <p:nvPr/>
              </p:nvSpPr>
              <p:spPr>
                <a:xfrm>
                  <a:off x="8656708" y="2060552"/>
                  <a:ext cx="916677" cy="1135129"/>
                </a:xfrm>
                <a:custGeom>
                  <a:avLst/>
                  <a:gdLst>
                    <a:gd name="connsiteX0" fmla="*/ 225425 w 975783"/>
                    <a:gd name="connsiteY0" fmla="*/ 1236662 h 1294870"/>
                    <a:gd name="connsiteX1" fmla="*/ 317500 w 975783"/>
                    <a:gd name="connsiteY1" fmla="*/ 1189037 h 1294870"/>
                    <a:gd name="connsiteX2" fmla="*/ 409575 w 975783"/>
                    <a:gd name="connsiteY2" fmla="*/ 1236662 h 1294870"/>
                    <a:gd name="connsiteX3" fmla="*/ 476250 w 975783"/>
                    <a:gd name="connsiteY3" fmla="*/ 1277937 h 1294870"/>
                    <a:gd name="connsiteX4" fmla="*/ 498475 w 975783"/>
                    <a:gd name="connsiteY4" fmla="*/ 1277937 h 1294870"/>
                    <a:gd name="connsiteX5" fmla="*/ 615950 w 975783"/>
                    <a:gd name="connsiteY5" fmla="*/ 1176337 h 1294870"/>
                    <a:gd name="connsiteX6" fmla="*/ 619125 w 975783"/>
                    <a:gd name="connsiteY6" fmla="*/ 1135062 h 1294870"/>
                    <a:gd name="connsiteX7" fmla="*/ 603250 w 975783"/>
                    <a:gd name="connsiteY7" fmla="*/ 1049337 h 1294870"/>
                    <a:gd name="connsiteX8" fmla="*/ 625475 w 975783"/>
                    <a:gd name="connsiteY8" fmla="*/ 935037 h 1294870"/>
                    <a:gd name="connsiteX9" fmla="*/ 723900 w 975783"/>
                    <a:gd name="connsiteY9" fmla="*/ 890587 h 1294870"/>
                    <a:gd name="connsiteX10" fmla="*/ 784225 w 975783"/>
                    <a:gd name="connsiteY10" fmla="*/ 808037 h 1294870"/>
                    <a:gd name="connsiteX11" fmla="*/ 793750 w 975783"/>
                    <a:gd name="connsiteY11" fmla="*/ 722312 h 1294870"/>
                    <a:gd name="connsiteX12" fmla="*/ 831850 w 975783"/>
                    <a:gd name="connsiteY12" fmla="*/ 722312 h 1294870"/>
                    <a:gd name="connsiteX13" fmla="*/ 927100 w 975783"/>
                    <a:gd name="connsiteY13" fmla="*/ 627062 h 1294870"/>
                    <a:gd name="connsiteX14" fmla="*/ 882650 w 975783"/>
                    <a:gd name="connsiteY14" fmla="*/ 547687 h 1294870"/>
                    <a:gd name="connsiteX15" fmla="*/ 876300 w 975783"/>
                    <a:gd name="connsiteY15" fmla="*/ 468312 h 1294870"/>
                    <a:gd name="connsiteX16" fmla="*/ 923925 w 975783"/>
                    <a:gd name="connsiteY16" fmla="*/ 417512 h 1294870"/>
                    <a:gd name="connsiteX17" fmla="*/ 974725 w 975783"/>
                    <a:gd name="connsiteY17" fmla="*/ 398462 h 1294870"/>
                    <a:gd name="connsiteX18" fmla="*/ 917575 w 975783"/>
                    <a:gd name="connsiteY18" fmla="*/ 334962 h 1294870"/>
                    <a:gd name="connsiteX19" fmla="*/ 857250 w 975783"/>
                    <a:gd name="connsiteY19" fmla="*/ 274637 h 1294870"/>
                    <a:gd name="connsiteX20" fmla="*/ 923925 w 975783"/>
                    <a:gd name="connsiteY20" fmla="*/ 163512 h 1294870"/>
                    <a:gd name="connsiteX21" fmla="*/ 920750 w 975783"/>
                    <a:gd name="connsiteY21" fmla="*/ 87312 h 1294870"/>
                    <a:gd name="connsiteX22" fmla="*/ 765175 w 975783"/>
                    <a:gd name="connsiteY22" fmla="*/ 20637 h 1294870"/>
                    <a:gd name="connsiteX23" fmla="*/ 714375 w 975783"/>
                    <a:gd name="connsiteY23" fmla="*/ 7937 h 1294870"/>
                    <a:gd name="connsiteX24" fmla="*/ 657225 w 975783"/>
                    <a:gd name="connsiteY24" fmla="*/ 61912 h 1294870"/>
                    <a:gd name="connsiteX25" fmla="*/ 581025 w 975783"/>
                    <a:gd name="connsiteY25" fmla="*/ 106362 h 1294870"/>
                    <a:gd name="connsiteX26" fmla="*/ 523875 w 975783"/>
                    <a:gd name="connsiteY26" fmla="*/ 106362 h 1294870"/>
                    <a:gd name="connsiteX27" fmla="*/ 428625 w 975783"/>
                    <a:gd name="connsiteY27" fmla="*/ 33337 h 1294870"/>
                    <a:gd name="connsiteX28" fmla="*/ 377825 w 975783"/>
                    <a:gd name="connsiteY28" fmla="*/ 4762 h 1294870"/>
                    <a:gd name="connsiteX29" fmla="*/ 288925 w 975783"/>
                    <a:gd name="connsiteY29" fmla="*/ 61912 h 1294870"/>
                    <a:gd name="connsiteX30" fmla="*/ 165100 w 975783"/>
                    <a:gd name="connsiteY30" fmla="*/ 134937 h 1294870"/>
                    <a:gd name="connsiteX31" fmla="*/ 117475 w 975783"/>
                    <a:gd name="connsiteY31" fmla="*/ 173037 h 1294870"/>
                    <a:gd name="connsiteX32" fmla="*/ 111125 w 975783"/>
                    <a:gd name="connsiteY32" fmla="*/ 198437 h 1294870"/>
                    <a:gd name="connsiteX33" fmla="*/ 127000 w 975783"/>
                    <a:gd name="connsiteY33" fmla="*/ 255587 h 1294870"/>
                    <a:gd name="connsiteX34" fmla="*/ 127000 w 975783"/>
                    <a:gd name="connsiteY34" fmla="*/ 322262 h 1294870"/>
                    <a:gd name="connsiteX35" fmla="*/ 114300 w 975783"/>
                    <a:gd name="connsiteY35" fmla="*/ 388937 h 1294870"/>
                    <a:gd name="connsiteX36" fmla="*/ 95250 w 975783"/>
                    <a:gd name="connsiteY36" fmla="*/ 452437 h 1294870"/>
                    <a:gd name="connsiteX37" fmla="*/ 66675 w 975783"/>
                    <a:gd name="connsiteY37" fmla="*/ 493712 h 1294870"/>
                    <a:gd name="connsiteX38" fmla="*/ 25400 w 975783"/>
                    <a:gd name="connsiteY38" fmla="*/ 528637 h 1294870"/>
                    <a:gd name="connsiteX39" fmla="*/ 0 w 975783"/>
                    <a:gd name="connsiteY39" fmla="*/ 566737 h 1294870"/>
                    <a:gd name="connsiteX40" fmla="*/ 25400 w 975783"/>
                    <a:gd name="connsiteY40" fmla="*/ 623887 h 1294870"/>
                    <a:gd name="connsiteX41" fmla="*/ 69850 w 975783"/>
                    <a:gd name="connsiteY41" fmla="*/ 690562 h 1294870"/>
                    <a:gd name="connsiteX42" fmla="*/ 63500 w 975783"/>
                    <a:gd name="connsiteY42" fmla="*/ 735012 h 1294870"/>
                    <a:gd name="connsiteX43" fmla="*/ 127000 w 975783"/>
                    <a:gd name="connsiteY43" fmla="*/ 842962 h 1294870"/>
                    <a:gd name="connsiteX44" fmla="*/ 152400 w 975783"/>
                    <a:gd name="connsiteY44" fmla="*/ 884237 h 1294870"/>
                    <a:gd name="connsiteX45" fmla="*/ 203200 w 975783"/>
                    <a:gd name="connsiteY45" fmla="*/ 966787 h 1294870"/>
                    <a:gd name="connsiteX46" fmla="*/ 215900 w 975783"/>
                    <a:gd name="connsiteY46" fmla="*/ 1112837 h 1294870"/>
                    <a:gd name="connsiteX47" fmla="*/ 225425 w 975783"/>
                    <a:gd name="connsiteY47" fmla="*/ 1236662 h 129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975783" h="1294870">
                      <a:moveTo>
                        <a:pt x="225425" y="1236662"/>
                      </a:moveTo>
                      <a:cubicBezTo>
                        <a:pt x="242358" y="1249362"/>
                        <a:pt x="286808" y="1189037"/>
                        <a:pt x="317500" y="1189037"/>
                      </a:cubicBezTo>
                      <a:cubicBezTo>
                        <a:pt x="348192" y="1189037"/>
                        <a:pt x="383117" y="1221845"/>
                        <a:pt x="409575" y="1236662"/>
                      </a:cubicBezTo>
                      <a:cubicBezTo>
                        <a:pt x="436033" y="1251479"/>
                        <a:pt x="461433" y="1271058"/>
                        <a:pt x="476250" y="1277937"/>
                      </a:cubicBezTo>
                      <a:cubicBezTo>
                        <a:pt x="491067" y="1284816"/>
                        <a:pt x="475192" y="1294870"/>
                        <a:pt x="498475" y="1277937"/>
                      </a:cubicBezTo>
                      <a:cubicBezTo>
                        <a:pt x="521758" y="1261004"/>
                        <a:pt x="595842" y="1200149"/>
                        <a:pt x="615950" y="1176337"/>
                      </a:cubicBezTo>
                      <a:cubicBezTo>
                        <a:pt x="636058" y="1152525"/>
                        <a:pt x="621242" y="1156229"/>
                        <a:pt x="619125" y="1135062"/>
                      </a:cubicBezTo>
                      <a:cubicBezTo>
                        <a:pt x="617008" y="1113895"/>
                        <a:pt x="602192" y="1082674"/>
                        <a:pt x="603250" y="1049337"/>
                      </a:cubicBezTo>
                      <a:cubicBezTo>
                        <a:pt x="604308" y="1016000"/>
                        <a:pt x="605367" y="961495"/>
                        <a:pt x="625475" y="935037"/>
                      </a:cubicBezTo>
                      <a:cubicBezTo>
                        <a:pt x="645583" y="908579"/>
                        <a:pt x="697442" y="911754"/>
                        <a:pt x="723900" y="890587"/>
                      </a:cubicBezTo>
                      <a:cubicBezTo>
                        <a:pt x="750358" y="869420"/>
                        <a:pt x="772583" y="836083"/>
                        <a:pt x="784225" y="808037"/>
                      </a:cubicBezTo>
                      <a:cubicBezTo>
                        <a:pt x="795867" y="779991"/>
                        <a:pt x="785813" y="736599"/>
                        <a:pt x="793750" y="722312"/>
                      </a:cubicBezTo>
                      <a:cubicBezTo>
                        <a:pt x="801687" y="708025"/>
                        <a:pt x="809625" y="738187"/>
                        <a:pt x="831850" y="722312"/>
                      </a:cubicBezTo>
                      <a:cubicBezTo>
                        <a:pt x="854075" y="706437"/>
                        <a:pt x="918633" y="656166"/>
                        <a:pt x="927100" y="627062"/>
                      </a:cubicBezTo>
                      <a:cubicBezTo>
                        <a:pt x="935567" y="597958"/>
                        <a:pt x="891117" y="574145"/>
                        <a:pt x="882650" y="547687"/>
                      </a:cubicBezTo>
                      <a:cubicBezTo>
                        <a:pt x="874183" y="521229"/>
                        <a:pt x="869421" y="490008"/>
                        <a:pt x="876300" y="468312"/>
                      </a:cubicBezTo>
                      <a:cubicBezTo>
                        <a:pt x="883179" y="446616"/>
                        <a:pt x="907521" y="429154"/>
                        <a:pt x="923925" y="417512"/>
                      </a:cubicBezTo>
                      <a:cubicBezTo>
                        <a:pt x="940329" y="405870"/>
                        <a:pt x="975783" y="412220"/>
                        <a:pt x="974725" y="398462"/>
                      </a:cubicBezTo>
                      <a:cubicBezTo>
                        <a:pt x="973667" y="384704"/>
                        <a:pt x="937154" y="355599"/>
                        <a:pt x="917575" y="334962"/>
                      </a:cubicBezTo>
                      <a:cubicBezTo>
                        <a:pt x="897996" y="314325"/>
                        <a:pt x="856192" y="303212"/>
                        <a:pt x="857250" y="274637"/>
                      </a:cubicBezTo>
                      <a:cubicBezTo>
                        <a:pt x="858308" y="246062"/>
                        <a:pt x="913342" y="194733"/>
                        <a:pt x="923925" y="163512"/>
                      </a:cubicBezTo>
                      <a:cubicBezTo>
                        <a:pt x="934508" y="132291"/>
                        <a:pt x="947208" y="111124"/>
                        <a:pt x="920750" y="87312"/>
                      </a:cubicBezTo>
                      <a:cubicBezTo>
                        <a:pt x="894292" y="63500"/>
                        <a:pt x="799571" y="33866"/>
                        <a:pt x="765175" y="20637"/>
                      </a:cubicBezTo>
                      <a:cubicBezTo>
                        <a:pt x="730779" y="7408"/>
                        <a:pt x="732367" y="1058"/>
                        <a:pt x="714375" y="7937"/>
                      </a:cubicBezTo>
                      <a:cubicBezTo>
                        <a:pt x="696383" y="14816"/>
                        <a:pt x="679450" y="45508"/>
                        <a:pt x="657225" y="61912"/>
                      </a:cubicBezTo>
                      <a:cubicBezTo>
                        <a:pt x="635000" y="78316"/>
                        <a:pt x="603250" y="98954"/>
                        <a:pt x="581025" y="106362"/>
                      </a:cubicBezTo>
                      <a:cubicBezTo>
                        <a:pt x="558800" y="113770"/>
                        <a:pt x="549275" y="118533"/>
                        <a:pt x="523875" y="106362"/>
                      </a:cubicBezTo>
                      <a:cubicBezTo>
                        <a:pt x="498475" y="94191"/>
                        <a:pt x="452967" y="50270"/>
                        <a:pt x="428625" y="33337"/>
                      </a:cubicBezTo>
                      <a:cubicBezTo>
                        <a:pt x="404283" y="16404"/>
                        <a:pt x="401108" y="0"/>
                        <a:pt x="377825" y="4762"/>
                      </a:cubicBezTo>
                      <a:cubicBezTo>
                        <a:pt x="354542" y="9525"/>
                        <a:pt x="324379" y="40216"/>
                        <a:pt x="288925" y="61912"/>
                      </a:cubicBezTo>
                      <a:cubicBezTo>
                        <a:pt x="253471" y="83608"/>
                        <a:pt x="193675" y="116416"/>
                        <a:pt x="165100" y="134937"/>
                      </a:cubicBezTo>
                      <a:cubicBezTo>
                        <a:pt x="136525" y="153458"/>
                        <a:pt x="126471" y="162454"/>
                        <a:pt x="117475" y="173037"/>
                      </a:cubicBezTo>
                      <a:cubicBezTo>
                        <a:pt x="108479" y="183620"/>
                        <a:pt x="109538" y="184679"/>
                        <a:pt x="111125" y="198437"/>
                      </a:cubicBezTo>
                      <a:cubicBezTo>
                        <a:pt x="112712" y="212195"/>
                        <a:pt x="124354" y="234950"/>
                        <a:pt x="127000" y="255587"/>
                      </a:cubicBezTo>
                      <a:cubicBezTo>
                        <a:pt x="129646" y="276224"/>
                        <a:pt x="129117" y="300037"/>
                        <a:pt x="127000" y="322262"/>
                      </a:cubicBezTo>
                      <a:cubicBezTo>
                        <a:pt x="124883" y="344487"/>
                        <a:pt x="119592" y="367241"/>
                        <a:pt x="114300" y="388937"/>
                      </a:cubicBezTo>
                      <a:cubicBezTo>
                        <a:pt x="109008" y="410633"/>
                        <a:pt x="103187" y="434975"/>
                        <a:pt x="95250" y="452437"/>
                      </a:cubicBezTo>
                      <a:cubicBezTo>
                        <a:pt x="87313" y="469899"/>
                        <a:pt x="78317" y="481012"/>
                        <a:pt x="66675" y="493712"/>
                      </a:cubicBezTo>
                      <a:cubicBezTo>
                        <a:pt x="55033" y="506412"/>
                        <a:pt x="36513" y="516466"/>
                        <a:pt x="25400" y="528637"/>
                      </a:cubicBezTo>
                      <a:cubicBezTo>
                        <a:pt x="14287" y="540808"/>
                        <a:pt x="0" y="550862"/>
                        <a:pt x="0" y="566737"/>
                      </a:cubicBezTo>
                      <a:cubicBezTo>
                        <a:pt x="0" y="582612"/>
                        <a:pt x="13758" y="603250"/>
                        <a:pt x="25400" y="623887"/>
                      </a:cubicBezTo>
                      <a:cubicBezTo>
                        <a:pt x="37042" y="644524"/>
                        <a:pt x="63500" y="672041"/>
                        <a:pt x="69850" y="690562"/>
                      </a:cubicBezTo>
                      <a:cubicBezTo>
                        <a:pt x="76200" y="709083"/>
                        <a:pt x="53975" y="709612"/>
                        <a:pt x="63500" y="735012"/>
                      </a:cubicBezTo>
                      <a:cubicBezTo>
                        <a:pt x="73025" y="760412"/>
                        <a:pt x="112183" y="818091"/>
                        <a:pt x="127000" y="842962"/>
                      </a:cubicBezTo>
                      <a:cubicBezTo>
                        <a:pt x="141817" y="867833"/>
                        <a:pt x="152400" y="884237"/>
                        <a:pt x="152400" y="884237"/>
                      </a:cubicBezTo>
                      <a:cubicBezTo>
                        <a:pt x="165100" y="904874"/>
                        <a:pt x="192617" y="928687"/>
                        <a:pt x="203200" y="966787"/>
                      </a:cubicBezTo>
                      <a:cubicBezTo>
                        <a:pt x="213783" y="1004887"/>
                        <a:pt x="214842" y="1069975"/>
                        <a:pt x="215900" y="1112837"/>
                      </a:cubicBezTo>
                      <a:cubicBezTo>
                        <a:pt x="216958" y="1155699"/>
                        <a:pt x="208492" y="1223962"/>
                        <a:pt x="225425" y="123666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7" name="자유형 496"/>
                <p:cNvSpPr/>
                <p:nvPr/>
              </p:nvSpPr>
              <p:spPr>
                <a:xfrm>
                  <a:off x="8221473" y="506705"/>
                  <a:ext cx="1259498" cy="1726342"/>
                </a:xfrm>
                <a:custGeom>
                  <a:avLst/>
                  <a:gdLst>
                    <a:gd name="connsiteX0" fmla="*/ 581554 w 1342496"/>
                    <a:gd name="connsiteY0" fmla="*/ 1962150 h 1969558"/>
                    <a:gd name="connsiteX1" fmla="*/ 654579 w 1342496"/>
                    <a:gd name="connsiteY1" fmla="*/ 1901825 h 1969558"/>
                    <a:gd name="connsiteX2" fmla="*/ 740304 w 1342496"/>
                    <a:gd name="connsiteY2" fmla="*/ 1860550 h 1969558"/>
                    <a:gd name="connsiteX3" fmla="*/ 841904 w 1342496"/>
                    <a:gd name="connsiteY3" fmla="*/ 1793875 h 1969558"/>
                    <a:gd name="connsiteX4" fmla="*/ 889529 w 1342496"/>
                    <a:gd name="connsiteY4" fmla="*/ 1825625 h 1969558"/>
                    <a:gd name="connsiteX5" fmla="*/ 994304 w 1342496"/>
                    <a:gd name="connsiteY5" fmla="*/ 1901825 h 1969558"/>
                    <a:gd name="connsiteX6" fmla="*/ 1067329 w 1342496"/>
                    <a:gd name="connsiteY6" fmla="*/ 1885950 h 1969558"/>
                    <a:gd name="connsiteX7" fmla="*/ 1143529 w 1342496"/>
                    <a:gd name="connsiteY7" fmla="*/ 1831975 h 1969558"/>
                    <a:gd name="connsiteX8" fmla="*/ 1184804 w 1342496"/>
                    <a:gd name="connsiteY8" fmla="*/ 1771650 h 1969558"/>
                    <a:gd name="connsiteX9" fmla="*/ 1149879 w 1342496"/>
                    <a:gd name="connsiteY9" fmla="*/ 1768475 h 1969558"/>
                    <a:gd name="connsiteX10" fmla="*/ 1108604 w 1342496"/>
                    <a:gd name="connsiteY10" fmla="*/ 1704975 h 1969558"/>
                    <a:gd name="connsiteX11" fmla="*/ 1159404 w 1342496"/>
                    <a:gd name="connsiteY11" fmla="*/ 1644650 h 1969558"/>
                    <a:gd name="connsiteX12" fmla="*/ 1330854 w 1342496"/>
                    <a:gd name="connsiteY12" fmla="*/ 1514475 h 1969558"/>
                    <a:gd name="connsiteX13" fmla="*/ 1229254 w 1342496"/>
                    <a:gd name="connsiteY13" fmla="*/ 1247775 h 1969558"/>
                    <a:gd name="connsiteX14" fmla="*/ 1187979 w 1342496"/>
                    <a:gd name="connsiteY14" fmla="*/ 1247775 h 1969558"/>
                    <a:gd name="connsiteX15" fmla="*/ 1137179 w 1342496"/>
                    <a:gd name="connsiteY15" fmla="*/ 1247775 h 1969558"/>
                    <a:gd name="connsiteX16" fmla="*/ 1095904 w 1342496"/>
                    <a:gd name="connsiteY16" fmla="*/ 1228725 h 1969558"/>
                    <a:gd name="connsiteX17" fmla="*/ 965729 w 1342496"/>
                    <a:gd name="connsiteY17" fmla="*/ 1238250 h 1969558"/>
                    <a:gd name="connsiteX18" fmla="*/ 933979 w 1342496"/>
                    <a:gd name="connsiteY18" fmla="*/ 1206500 h 1969558"/>
                    <a:gd name="connsiteX19" fmla="*/ 946679 w 1342496"/>
                    <a:gd name="connsiteY19" fmla="*/ 1165225 h 1969558"/>
                    <a:gd name="connsiteX20" fmla="*/ 946679 w 1342496"/>
                    <a:gd name="connsiteY20" fmla="*/ 1057275 h 1969558"/>
                    <a:gd name="connsiteX21" fmla="*/ 845079 w 1342496"/>
                    <a:gd name="connsiteY21" fmla="*/ 981075 h 1969558"/>
                    <a:gd name="connsiteX22" fmla="*/ 791104 w 1342496"/>
                    <a:gd name="connsiteY22" fmla="*/ 952500 h 1969558"/>
                    <a:gd name="connsiteX23" fmla="*/ 775229 w 1342496"/>
                    <a:gd name="connsiteY23" fmla="*/ 908050 h 1969558"/>
                    <a:gd name="connsiteX24" fmla="*/ 832379 w 1342496"/>
                    <a:gd name="connsiteY24" fmla="*/ 898525 h 1969558"/>
                    <a:gd name="connsiteX25" fmla="*/ 968904 w 1342496"/>
                    <a:gd name="connsiteY25" fmla="*/ 876300 h 1969558"/>
                    <a:gd name="connsiteX26" fmla="*/ 994304 w 1342496"/>
                    <a:gd name="connsiteY26" fmla="*/ 831850 h 1969558"/>
                    <a:gd name="connsiteX27" fmla="*/ 975254 w 1342496"/>
                    <a:gd name="connsiteY27" fmla="*/ 752475 h 1969558"/>
                    <a:gd name="connsiteX28" fmla="*/ 937154 w 1342496"/>
                    <a:gd name="connsiteY28" fmla="*/ 615950 h 1969558"/>
                    <a:gd name="connsiteX29" fmla="*/ 933979 w 1342496"/>
                    <a:gd name="connsiteY29" fmla="*/ 498475 h 1969558"/>
                    <a:gd name="connsiteX30" fmla="*/ 870479 w 1342496"/>
                    <a:gd name="connsiteY30" fmla="*/ 415925 h 1969558"/>
                    <a:gd name="connsiteX31" fmla="*/ 899054 w 1342496"/>
                    <a:gd name="connsiteY31" fmla="*/ 387350 h 1969558"/>
                    <a:gd name="connsiteX32" fmla="*/ 978429 w 1342496"/>
                    <a:gd name="connsiteY32" fmla="*/ 336550 h 1969558"/>
                    <a:gd name="connsiteX33" fmla="*/ 978429 w 1342496"/>
                    <a:gd name="connsiteY33" fmla="*/ 241300 h 1969558"/>
                    <a:gd name="connsiteX34" fmla="*/ 905404 w 1342496"/>
                    <a:gd name="connsiteY34" fmla="*/ 155575 h 1969558"/>
                    <a:gd name="connsiteX35" fmla="*/ 803804 w 1342496"/>
                    <a:gd name="connsiteY35" fmla="*/ 180975 h 1969558"/>
                    <a:gd name="connsiteX36" fmla="*/ 753004 w 1342496"/>
                    <a:gd name="connsiteY36" fmla="*/ 187325 h 1969558"/>
                    <a:gd name="connsiteX37" fmla="*/ 746654 w 1342496"/>
                    <a:gd name="connsiteY37" fmla="*/ 114300 h 1969558"/>
                    <a:gd name="connsiteX38" fmla="*/ 797454 w 1342496"/>
                    <a:gd name="connsiteY38" fmla="*/ 88900 h 1969558"/>
                    <a:gd name="connsiteX39" fmla="*/ 784754 w 1342496"/>
                    <a:gd name="connsiteY39" fmla="*/ 22225 h 1969558"/>
                    <a:gd name="connsiteX40" fmla="*/ 648229 w 1342496"/>
                    <a:gd name="connsiteY40" fmla="*/ 6350 h 1969558"/>
                    <a:gd name="connsiteX41" fmla="*/ 613304 w 1342496"/>
                    <a:gd name="connsiteY41" fmla="*/ 60325 h 1969558"/>
                    <a:gd name="connsiteX42" fmla="*/ 499004 w 1342496"/>
                    <a:gd name="connsiteY42" fmla="*/ 60325 h 1969558"/>
                    <a:gd name="connsiteX43" fmla="*/ 479954 w 1342496"/>
                    <a:gd name="connsiteY43" fmla="*/ 120650 h 1969558"/>
                    <a:gd name="connsiteX44" fmla="*/ 375179 w 1342496"/>
                    <a:gd name="connsiteY44" fmla="*/ 146050 h 1969558"/>
                    <a:gd name="connsiteX45" fmla="*/ 264054 w 1342496"/>
                    <a:gd name="connsiteY45" fmla="*/ 206375 h 1969558"/>
                    <a:gd name="connsiteX46" fmla="*/ 248179 w 1342496"/>
                    <a:gd name="connsiteY46" fmla="*/ 212725 h 1969558"/>
                    <a:gd name="connsiteX47" fmla="*/ 197379 w 1342496"/>
                    <a:gd name="connsiteY47" fmla="*/ 206375 h 1969558"/>
                    <a:gd name="connsiteX48" fmla="*/ 175154 w 1342496"/>
                    <a:gd name="connsiteY48" fmla="*/ 288925 h 1969558"/>
                    <a:gd name="connsiteX49" fmla="*/ 194204 w 1342496"/>
                    <a:gd name="connsiteY49" fmla="*/ 339725 h 1969558"/>
                    <a:gd name="connsiteX50" fmla="*/ 86254 w 1342496"/>
                    <a:gd name="connsiteY50" fmla="*/ 571500 h 1969558"/>
                    <a:gd name="connsiteX51" fmla="*/ 60854 w 1342496"/>
                    <a:gd name="connsiteY51" fmla="*/ 615950 h 1969558"/>
                    <a:gd name="connsiteX52" fmla="*/ 76729 w 1342496"/>
                    <a:gd name="connsiteY52" fmla="*/ 663575 h 1969558"/>
                    <a:gd name="connsiteX53" fmla="*/ 149754 w 1342496"/>
                    <a:gd name="connsiteY53" fmla="*/ 774700 h 1969558"/>
                    <a:gd name="connsiteX54" fmla="*/ 210079 w 1342496"/>
                    <a:gd name="connsiteY54" fmla="*/ 863600 h 1969558"/>
                    <a:gd name="connsiteX55" fmla="*/ 254529 w 1342496"/>
                    <a:gd name="connsiteY55" fmla="*/ 987425 h 1969558"/>
                    <a:gd name="connsiteX56" fmla="*/ 276754 w 1342496"/>
                    <a:gd name="connsiteY56" fmla="*/ 1060450 h 1969558"/>
                    <a:gd name="connsiteX57" fmla="*/ 292629 w 1342496"/>
                    <a:gd name="connsiteY57" fmla="*/ 1212850 h 1969558"/>
                    <a:gd name="connsiteX58" fmla="*/ 292629 w 1342496"/>
                    <a:gd name="connsiteY58" fmla="*/ 1273175 h 1969558"/>
                    <a:gd name="connsiteX59" fmla="*/ 267229 w 1342496"/>
                    <a:gd name="connsiteY59" fmla="*/ 1327150 h 1969558"/>
                    <a:gd name="connsiteX60" fmla="*/ 216429 w 1342496"/>
                    <a:gd name="connsiteY60" fmla="*/ 1346200 h 1969558"/>
                    <a:gd name="connsiteX61" fmla="*/ 175154 w 1342496"/>
                    <a:gd name="connsiteY61" fmla="*/ 1314450 h 1969558"/>
                    <a:gd name="connsiteX62" fmla="*/ 168804 w 1342496"/>
                    <a:gd name="connsiteY62" fmla="*/ 1279525 h 1969558"/>
                    <a:gd name="connsiteX63" fmla="*/ 143404 w 1342496"/>
                    <a:gd name="connsiteY63" fmla="*/ 1266825 h 1969558"/>
                    <a:gd name="connsiteX64" fmla="*/ 95779 w 1342496"/>
                    <a:gd name="connsiteY64" fmla="*/ 1301750 h 1969558"/>
                    <a:gd name="connsiteX65" fmla="*/ 41804 w 1342496"/>
                    <a:gd name="connsiteY65" fmla="*/ 1393825 h 1969558"/>
                    <a:gd name="connsiteX66" fmla="*/ 16404 w 1342496"/>
                    <a:gd name="connsiteY66" fmla="*/ 1463675 h 1969558"/>
                    <a:gd name="connsiteX67" fmla="*/ 3704 w 1342496"/>
                    <a:gd name="connsiteY67" fmla="*/ 1555750 h 1969558"/>
                    <a:gd name="connsiteX68" fmla="*/ 38629 w 1342496"/>
                    <a:gd name="connsiteY68" fmla="*/ 1597025 h 1969558"/>
                    <a:gd name="connsiteX69" fmla="*/ 83079 w 1342496"/>
                    <a:gd name="connsiteY69" fmla="*/ 1635125 h 1969558"/>
                    <a:gd name="connsiteX70" fmla="*/ 124354 w 1342496"/>
                    <a:gd name="connsiteY70" fmla="*/ 1676400 h 1969558"/>
                    <a:gd name="connsiteX71" fmla="*/ 121179 w 1342496"/>
                    <a:gd name="connsiteY71" fmla="*/ 1736725 h 1969558"/>
                    <a:gd name="connsiteX72" fmla="*/ 149754 w 1342496"/>
                    <a:gd name="connsiteY72" fmla="*/ 1758950 h 1969558"/>
                    <a:gd name="connsiteX73" fmla="*/ 210079 w 1342496"/>
                    <a:gd name="connsiteY73" fmla="*/ 1803400 h 1969558"/>
                    <a:gd name="connsiteX74" fmla="*/ 264054 w 1342496"/>
                    <a:gd name="connsiteY74" fmla="*/ 1879600 h 1969558"/>
                    <a:gd name="connsiteX75" fmla="*/ 314854 w 1342496"/>
                    <a:gd name="connsiteY75" fmla="*/ 1933575 h 1969558"/>
                    <a:gd name="connsiteX76" fmla="*/ 349779 w 1342496"/>
                    <a:gd name="connsiteY76" fmla="*/ 1955800 h 1969558"/>
                    <a:gd name="connsiteX77" fmla="*/ 391054 w 1342496"/>
                    <a:gd name="connsiteY77" fmla="*/ 1955800 h 1969558"/>
                    <a:gd name="connsiteX78" fmla="*/ 451379 w 1342496"/>
                    <a:gd name="connsiteY78" fmla="*/ 1946275 h 1969558"/>
                    <a:gd name="connsiteX79" fmla="*/ 499004 w 1342496"/>
                    <a:gd name="connsiteY79" fmla="*/ 1946275 h 1969558"/>
                    <a:gd name="connsiteX80" fmla="*/ 581554 w 1342496"/>
                    <a:gd name="connsiteY80" fmla="*/ 1962150 h 1969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</a:cxnLst>
                  <a:rect l="l" t="t" r="r" b="b"/>
                  <a:pathLst>
                    <a:path w="1342496" h="1969558">
                      <a:moveTo>
                        <a:pt x="581554" y="1962150"/>
                      </a:moveTo>
                      <a:cubicBezTo>
                        <a:pt x="607483" y="1954742"/>
                        <a:pt x="628121" y="1918758"/>
                        <a:pt x="654579" y="1901825"/>
                      </a:cubicBezTo>
                      <a:cubicBezTo>
                        <a:pt x="681037" y="1884892"/>
                        <a:pt x="709083" y="1878542"/>
                        <a:pt x="740304" y="1860550"/>
                      </a:cubicBezTo>
                      <a:cubicBezTo>
                        <a:pt x="771525" y="1842558"/>
                        <a:pt x="817033" y="1799696"/>
                        <a:pt x="841904" y="1793875"/>
                      </a:cubicBezTo>
                      <a:cubicBezTo>
                        <a:pt x="866775" y="1788054"/>
                        <a:pt x="864129" y="1807633"/>
                        <a:pt x="889529" y="1825625"/>
                      </a:cubicBezTo>
                      <a:cubicBezTo>
                        <a:pt x="914929" y="1843617"/>
                        <a:pt x="964671" y="1891771"/>
                        <a:pt x="994304" y="1901825"/>
                      </a:cubicBezTo>
                      <a:cubicBezTo>
                        <a:pt x="1023937" y="1911879"/>
                        <a:pt x="1042458" y="1897592"/>
                        <a:pt x="1067329" y="1885950"/>
                      </a:cubicBezTo>
                      <a:cubicBezTo>
                        <a:pt x="1092200" y="1874308"/>
                        <a:pt x="1123950" y="1851025"/>
                        <a:pt x="1143529" y="1831975"/>
                      </a:cubicBezTo>
                      <a:cubicBezTo>
                        <a:pt x="1163108" y="1812925"/>
                        <a:pt x="1183746" y="1782233"/>
                        <a:pt x="1184804" y="1771650"/>
                      </a:cubicBezTo>
                      <a:cubicBezTo>
                        <a:pt x="1185862" y="1761067"/>
                        <a:pt x="1162579" y="1779587"/>
                        <a:pt x="1149879" y="1768475"/>
                      </a:cubicBezTo>
                      <a:cubicBezTo>
                        <a:pt x="1137179" y="1757363"/>
                        <a:pt x="1107017" y="1725612"/>
                        <a:pt x="1108604" y="1704975"/>
                      </a:cubicBezTo>
                      <a:cubicBezTo>
                        <a:pt x="1110191" y="1684338"/>
                        <a:pt x="1122362" y="1676400"/>
                        <a:pt x="1159404" y="1644650"/>
                      </a:cubicBezTo>
                      <a:cubicBezTo>
                        <a:pt x="1196446" y="1612900"/>
                        <a:pt x="1319212" y="1580621"/>
                        <a:pt x="1330854" y="1514475"/>
                      </a:cubicBezTo>
                      <a:cubicBezTo>
                        <a:pt x="1342496" y="1448329"/>
                        <a:pt x="1253066" y="1292225"/>
                        <a:pt x="1229254" y="1247775"/>
                      </a:cubicBezTo>
                      <a:cubicBezTo>
                        <a:pt x="1205442" y="1203325"/>
                        <a:pt x="1187979" y="1247775"/>
                        <a:pt x="1187979" y="1247775"/>
                      </a:cubicBezTo>
                      <a:cubicBezTo>
                        <a:pt x="1172633" y="1247775"/>
                        <a:pt x="1152525" y="1250950"/>
                        <a:pt x="1137179" y="1247775"/>
                      </a:cubicBezTo>
                      <a:cubicBezTo>
                        <a:pt x="1121833" y="1244600"/>
                        <a:pt x="1124479" y="1230313"/>
                        <a:pt x="1095904" y="1228725"/>
                      </a:cubicBezTo>
                      <a:cubicBezTo>
                        <a:pt x="1067329" y="1227138"/>
                        <a:pt x="992716" y="1241954"/>
                        <a:pt x="965729" y="1238250"/>
                      </a:cubicBezTo>
                      <a:cubicBezTo>
                        <a:pt x="938742" y="1234546"/>
                        <a:pt x="937154" y="1218671"/>
                        <a:pt x="933979" y="1206500"/>
                      </a:cubicBezTo>
                      <a:cubicBezTo>
                        <a:pt x="930804" y="1194329"/>
                        <a:pt x="944562" y="1190096"/>
                        <a:pt x="946679" y="1165225"/>
                      </a:cubicBezTo>
                      <a:cubicBezTo>
                        <a:pt x="948796" y="1140354"/>
                        <a:pt x="963612" y="1087967"/>
                        <a:pt x="946679" y="1057275"/>
                      </a:cubicBezTo>
                      <a:cubicBezTo>
                        <a:pt x="929746" y="1026583"/>
                        <a:pt x="871008" y="998537"/>
                        <a:pt x="845079" y="981075"/>
                      </a:cubicBezTo>
                      <a:cubicBezTo>
                        <a:pt x="819150" y="963613"/>
                        <a:pt x="802746" y="964671"/>
                        <a:pt x="791104" y="952500"/>
                      </a:cubicBezTo>
                      <a:cubicBezTo>
                        <a:pt x="779462" y="940329"/>
                        <a:pt x="768350" y="917046"/>
                        <a:pt x="775229" y="908050"/>
                      </a:cubicBezTo>
                      <a:cubicBezTo>
                        <a:pt x="782108" y="899054"/>
                        <a:pt x="832379" y="898525"/>
                        <a:pt x="832379" y="898525"/>
                      </a:cubicBezTo>
                      <a:cubicBezTo>
                        <a:pt x="864658" y="893233"/>
                        <a:pt x="941917" y="887412"/>
                        <a:pt x="968904" y="876300"/>
                      </a:cubicBezTo>
                      <a:cubicBezTo>
                        <a:pt x="995891" y="865188"/>
                        <a:pt x="993246" y="852487"/>
                        <a:pt x="994304" y="831850"/>
                      </a:cubicBezTo>
                      <a:cubicBezTo>
                        <a:pt x="995362" y="811213"/>
                        <a:pt x="984779" y="788458"/>
                        <a:pt x="975254" y="752475"/>
                      </a:cubicBezTo>
                      <a:cubicBezTo>
                        <a:pt x="965729" y="716492"/>
                        <a:pt x="944033" y="658283"/>
                        <a:pt x="937154" y="615950"/>
                      </a:cubicBezTo>
                      <a:cubicBezTo>
                        <a:pt x="930275" y="573617"/>
                        <a:pt x="945091" y="531812"/>
                        <a:pt x="933979" y="498475"/>
                      </a:cubicBezTo>
                      <a:cubicBezTo>
                        <a:pt x="922867" y="465138"/>
                        <a:pt x="876300" y="434446"/>
                        <a:pt x="870479" y="415925"/>
                      </a:cubicBezTo>
                      <a:cubicBezTo>
                        <a:pt x="864658" y="397404"/>
                        <a:pt x="881062" y="400579"/>
                        <a:pt x="899054" y="387350"/>
                      </a:cubicBezTo>
                      <a:cubicBezTo>
                        <a:pt x="917046" y="374121"/>
                        <a:pt x="965200" y="360892"/>
                        <a:pt x="978429" y="336550"/>
                      </a:cubicBezTo>
                      <a:cubicBezTo>
                        <a:pt x="991658" y="312208"/>
                        <a:pt x="990600" y="271462"/>
                        <a:pt x="978429" y="241300"/>
                      </a:cubicBezTo>
                      <a:cubicBezTo>
                        <a:pt x="966258" y="211138"/>
                        <a:pt x="934508" y="165629"/>
                        <a:pt x="905404" y="155575"/>
                      </a:cubicBezTo>
                      <a:cubicBezTo>
                        <a:pt x="876300" y="145521"/>
                        <a:pt x="829204" y="175683"/>
                        <a:pt x="803804" y="180975"/>
                      </a:cubicBezTo>
                      <a:cubicBezTo>
                        <a:pt x="778404" y="186267"/>
                        <a:pt x="762529" y="198438"/>
                        <a:pt x="753004" y="187325"/>
                      </a:cubicBezTo>
                      <a:cubicBezTo>
                        <a:pt x="743479" y="176213"/>
                        <a:pt x="739246" y="130704"/>
                        <a:pt x="746654" y="114300"/>
                      </a:cubicBezTo>
                      <a:cubicBezTo>
                        <a:pt x="754062" y="97896"/>
                        <a:pt x="791104" y="104246"/>
                        <a:pt x="797454" y="88900"/>
                      </a:cubicBezTo>
                      <a:cubicBezTo>
                        <a:pt x="803804" y="73554"/>
                        <a:pt x="809625" y="35983"/>
                        <a:pt x="784754" y="22225"/>
                      </a:cubicBezTo>
                      <a:cubicBezTo>
                        <a:pt x="759883" y="8467"/>
                        <a:pt x="676804" y="0"/>
                        <a:pt x="648229" y="6350"/>
                      </a:cubicBezTo>
                      <a:cubicBezTo>
                        <a:pt x="619654" y="12700"/>
                        <a:pt x="638175" y="51329"/>
                        <a:pt x="613304" y="60325"/>
                      </a:cubicBezTo>
                      <a:cubicBezTo>
                        <a:pt x="588433" y="69321"/>
                        <a:pt x="521229" y="50271"/>
                        <a:pt x="499004" y="60325"/>
                      </a:cubicBezTo>
                      <a:cubicBezTo>
                        <a:pt x="476779" y="70379"/>
                        <a:pt x="500591" y="106363"/>
                        <a:pt x="479954" y="120650"/>
                      </a:cubicBezTo>
                      <a:cubicBezTo>
                        <a:pt x="459317" y="134937"/>
                        <a:pt x="411162" y="131763"/>
                        <a:pt x="375179" y="146050"/>
                      </a:cubicBezTo>
                      <a:cubicBezTo>
                        <a:pt x="339196" y="160337"/>
                        <a:pt x="285221" y="195263"/>
                        <a:pt x="264054" y="206375"/>
                      </a:cubicBezTo>
                      <a:cubicBezTo>
                        <a:pt x="242887" y="217488"/>
                        <a:pt x="259291" y="212725"/>
                        <a:pt x="248179" y="212725"/>
                      </a:cubicBezTo>
                      <a:cubicBezTo>
                        <a:pt x="237067" y="212725"/>
                        <a:pt x="209550" y="193675"/>
                        <a:pt x="197379" y="206375"/>
                      </a:cubicBezTo>
                      <a:cubicBezTo>
                        <a:pt x="185208" y="219075"/>
                        <a:pt x="175683" y="266700"/>
                        <a:pt x="175154" y="288925"/>
                      </a:cubicBezTo>
                      <a:cubicBezTo>
                        <a:pt x="174625" y="311150"/>
                        <a:pt x="209021" y="292629"/>
                        <a:pt x="194204" y="339725"/>
                      </a:cubicBezTo>
                      <a:cubicBezTo>
                        <a:pt x="179387" y="386821"/>
                        <a:pt x="108479" y="525463"/>
                        <a:pt x="86254" y="571500"/>
                      </a:cubicBezTo>
                      <a:cubicBezTo>
                        <a:pt x="64029" y="617537"/>
                        <a:pt x="62442" y="600604"/>
                        <a:pt x="60854" y="615950"/>
                      </a:cubicBezTo>
                      <a:cubicBezTo>
                        <a:pt x="59267" y="631296"/>
                        <a:pt x="61912" y="637117"/>
                        <a:pt x="76729" y="663575"/>
                      </a:cubicBezTo>
                      <a:cubicBezTo>
                        <a:pt x="91546" y="690033"/>
                        <a:pt x="127529" y="741363"/>
                        <a:pt x="149754" y="774700"/>
                      </a:cubicBezTo>
                      <a:cubicBezTo>
                        <a:pt x="171979" y="808037"/>
                        <a:pt x="192617" y="828146"/>
                        <a:pt x="210079" y="863600"/>
                      </a:cubicBezTo>
                      <a:cubicBezTo>
                        <a:pt x="227541" y="899054"/>
                        <a:pt x="243417" y="954617"/>
                        <a:pt x="254529" y="987425"/>
                      </a:cubicBezTo>
                      <a:cubicBezTo>
                        <a:pt x="265642" y="1020233"/>
                        <a:pt x="270404" y="1022879"/>
                        <a:pt x="276754" y="1060450"/>
                      </a:cubicBezTo>
                      <a:cubicBezTo>
                        <a:pt x="283104" y="1098021"/>
                        <a:pt x="289983" y="1177396"/>
                        <a:pt x="292629" y="1212850"/>
                      </a:cubicBezTo>
                      <a:cubicBezTo>
                        <a:pt x="295275" y="1248304"/>
                        <a:pt x="296862" y="1254125"/>
                        <a:pt x="292629" y="1273175"/>
                      </a:cubicBezTo>
                      <a:cubicBezTo>
                        <a:pt x="288396" y="1292225"/>
                        <a:pt x="279929" y="1314979"/>
                        <a:pt x="267229" y="1327150"/>
                      </a:cubicBezTo>
                      <a:cubicBezTo>
                        <a:pt x="254529" y="1339321"/>
                        <a:pt x="231775" y="1348317"/>
                        <a:pt x="216429" y="1346200"/>
                      </a:cubicBezTo>
                      <a:cubicBezTo>
                        <a:pt x="201083" y="1344083"/>
                        <a:pt x="183092" y="1325563"/>
                        <a:pt x="175154" y="1314450"/>
                      </a:cubicBezTo>
                      <a:cubicBezTo>
                        <a:pt x="167217" y="1303338"/>
                        <a:pt x="174096" y="1287462"/>
                        <a:pt x="168804" y="1279525"/>
                      </a:cubicBezTo>
                      <a:cubicBezTo>
                        <a:pt x="163512" y="1271588"/>
                        <a:pt x="155575" y="1263121"/>
                        <a:pt x="143404" y="1266825"/>
                      </a:cubicBezTo>
                      <a:cubicBezTo>
                        <a:pt x="131233" y="1270529"/>
                        <a:pt x="112712" y="1280583"/>
                        <a:pt x="95779" y="1301750"/>
                      </a:cubicBezTo>
                      <a:cubicBezTo>
                        <a:pt x="78846" y="1322917"/>
                        <a:pt x="55033" y="1366838"/>
                        <a:pt x="41804" y="1393825"/>
                      </a:cubicBezTo>
                      <a:cubicBezTo>
                        <a:pt x="28575" y="1420813"/>
                        <a:pt x="22754" y="1436688"/>
                        <a:pt x="16404" y="1463675"/>
                      </a:cubicBezTo>
                      <a:cubicBezTo>
                        <a:pt x="10054" y="1490662"/>
                        <a:pt x="0" y="1533525"/>
                        <a:pt x="3704" y="1555750"/>
                      </a:cubicBezTo>
                      <a:cubicBezTo>
                        <a:pt x="7408" y="1577975"/>
                        <a:pt x="25400" y="1583796"/>
                        <a:pt x="38629" y="1597025"/>
                      </a:cubicBezTo>
                      <a:cubicBezTo>
                        <a:pt x="51858" y="1610254"/>
                        <a:pt x="68792" y="1621896"/>
                        <a:pt x="83079" y="1635125"/>
                      </a:cubicBezTo>
                      <a:cubicBezTo>
                        <a:pt x="97367" y="1648354"/>
                        <a:pt x="118004" y="1659467"/>
                        <a:pt x="124354" y="1676400"/>
                      </a:cubicBezTo>
                      <a:cubicBezTo>
                        <a:pt x="130704" y="1693333"/>
                        <a:pt x="116946" y="1722967"/>
                        <a:pt x="121179" y="1736725"/>
                      </a:cubicBezTo>
                      <a:cubicBezTo>
                        <a:pt x="125412" y="1750483"/>
                        <a:pt x="134938" y="1747838"/>
                        <a:pt x="149754" y="1758950"/>
                      </a:cubicBezTo>
                      <a:cubicBezTo>
                        <a:pt x="164570" y="1770062"/>
                        <a:pt x="191029" y="1783292"/>
                        <a:pt x="210079" y="1803400"/>
                      </a:cubicBezTo>
                      <a:cubicBezTo>
                        <a:pt x="229129" y="1823508"/>
                        <a:pt x="246592" y="1857904"/>
                        <a:pt x="264054" y="1879600"/>
                      </a:cubicBezTo>
                      <a:cubicBezTo>
                        <a:pt x="281516" y="1901296"/>
                        <a:pt x="300567" y="1920875"/>
                        <a:pt x="314854" y="1933575"/>
                      </a:cubicBezTo>
                      <a:cubicBezTo>
                        <a:pt x="329142" y="1946275"/>
                        <a:pt x="337079" y="1952096"/>
                        <a:pt x="349779" y="1955800"/>
                      </a:cubicBezTo>
                      <a:cubicBezTo>
                        <a:pt x="362479" y="1959504"/>
                        <a:pt x="374121" y="1957388"/>
                        <a:pt x="391054" y="1955800"/>
                      </a:cubicBezTo>
                      <a:cubicBezTo>
                        <a:pt x="407987" y="1954213"/>
                        <a:pt x="433387" y="1947863"/>
                        <a:pt x="451379" y="1946275"/>
                      </a:cubicBezTo>
                      <a:cubicBezTo>
                        <a:pt x="469371" y="1944688"/>
                        <a:pt x="478896" y="1943629"/>
                        <a:pt x="499004" y="1946275"/>
                      </a:cubicBezTo>
                      <a:cubicBezTo>
                        <a:pt x="519112" y="1948921"/>
                        <a:pt x="555625" y="1969558"/>
                        <a:pt x="581554" y="196215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8" name="자유형 497"/>
                <p:cNvSpPr/>
                <p:nvPr/>
              </p:nvSpPr>
              <p:spPr>
                <a:xfrm>
                  <a:off x="7555206" y="378725"/>
                  <a:ext cx="955429" cy="1495421"/>
                </a:xfrm>
                <a:custGeom>
                  <a:avLst/>
                  <a:gdLst>
                    <a:gd name="connsiteX0" fmla="*/ 915458 w 1016529"/>
                    <a:gd name="connsiteY0" fmla="*/ 351896 h 1706034"/>
                    <a:gd name="connsiteX1" fmla="*/ 893233 w 1016529"/>
                    <a:gd name="connsiteY1" fmla="*/ 434446 h 1706034"/>
                    <a:gd name="connsiteX2" fmla="*/ 912283 w 1016529"/>
                    <a:gd name="connsiteY2" fmla="*/ 443971 h 1706034"/>
                    <a:gd name="connsiteX3" fmla="*/ 918633 w 1016529"/>
                    <a:gd name="connsiteY3" fmla="*/ 459846 h 1706034"/>
                    <a:gd name="connsiteX4" fmla="*/ 877358 w 1016529"/>
                    <a:gd name="connsiteY4" fmla="*/ 580496 h 1706034"/>
                    <a:gd name="connsiteX5" fmla="*/ 797983 w 1016529"/>
                    <a:gd name="connsiteY5" fmla="*/ 732896 h 1706034"/>
                    <a:gd name="connsiteX6" fmla="*/ 782108 w 1016529"/>
                    <a:gd name="connsiteY6" fmla="*/ 767821 h 1706034"/>
                    <a:gd name="connsiteX7" fmla="*/ 794808 w 1016529"/>
                    <a:gd name="connsiteY7" fmla="*/ 796396 h 1706034"/>
                    <a:gd name="connsiteX8" fmla="*/ 893233 w 1016529"/>
                    <a:gd name="connsiteY8" fmla="*/ 951971 h 1706034"/>
                    <a:gd name="connsiteX9" fmla="*/ 937683 w 1016529"/>
                    <a:gd name="connsiteY9" fmla="*/ 1018646 h 1706034"/>
                    <a:gd name="connsiteX10" fmla="*/ 994833 w 1016529"/>
                    <a:gd name="connsiteY10" fmla="*/ 1174221 h 1706034"/>
                    <a:gd name="connsiteX11" fmla="*/ 1007533 w 1016529"/>
                    <a:gd name="connsiteY11" fmla="*/ 1345671 h 1706034"/>
                    <a:gd name="connsiteX12" fmla="*/ 1013883 w 1016529"/>
                    <a:gd name="connsiteY12" fmla="*/ 1415521 h 1706034"/>
                    <a:gd name="connsiteX13" fmla="*/ 991658 w 1016529"/>
                    <a:gd name="connsiteY13" fmla="*/ 1463146 h 1706034"/>
                    <a:gd name="connsiteX14" fmla="*/ 959908 w 1016529"/>
                    <a:gd name="connsiteY14" fmla="*/ 1491721 h 1706034"/>
                    <a:gd name="connsiteX15" fmla="*/ 886883 w 1016529"/>
                    <a:gd name="connsiteY15" fmla="*/ 1485371 h 1706034"/>
                    <a:gd name="connsiteX16" fmla="*/ 864658 w 1016529"/>
                    <a:gd name="connsiteY16" fmla="*/ 1447271 h 1706034"/>
                    <a:gd name="connsiteX17" fmla="*/ 864658 w 1016529"/>
                    <a:gd name="connsiteY17" fmla="*/ 1421871 h 1706034"/>
                    <a:gd name="connsiteX18" fmla="*/ 817033 w 1016529"/>
                    <a:gd name="connsiteY18" fmla="*/ 1453621 h 1706034"/>
                    <a:gd name="connsiteX19" fmla="*/ 753533 w 1016529"/>
                    <a:gd name="connsiteY19" fmla="*/ 1542521 h 1706034"/>
                    <a:gd name="connsiteX20" fmla="*/ 724958 w 1016529"/>
                    <a:gd name="connsiteY20" fmla="*/ 1647296 h 1706034"/>
                    <a:gd name="connsiteX21" fmla="*/ 724958 w 1016529"/>
                    <a:gd name="connsiteY21" fmla="*/ 1701271 h 1706034"/>
                    <a:gd name="connsiteX22" fmla="*/ 680508 w 1016529"/>
                    <a:gd name="connsiteY22" fmla="*/ 1675871 h 1706034"/>
                    <a:gd name="connsiteX23" fmla="*/ 585258 w 1016529"/>
                    <a:gd name="connsiteY23" fmla="*/ 1583796 h 1706034"/>
                    <a:gd name="connsiteX24" fmla="*/ 534458 w 1016529"/>
                    <a:gd name="connsiteY24" fmla="*/ 1529821 h 1706034"/>
                    <a:gd name="connsiteX25" fmla="*/ 502708 w 1016529"/>
                    <a:gd name="connsiteY25" fmla="*/ 1450446 h 1706034"/>
                    <a:gd name="connsiteX26" fmla="*/ 467783 w 1016529"/>
                    <a:gd name="connsiteY26" fmla="*/ 1393296 h 1706034"/>
                    <a:gd name="connsiteX27" fmla="*/ 407458 w 1016529"/>
                    <a:gd name="connsiteY27" fmla="*/ 1355196 h 1706034"/>
                    <a:gd name="connsiteX28" fmla="*/ 375708 w 1016529"/>
                    <a:gd name="connsiteY28" fmla="*/ 1313921 h 1706034"/>
                    <a:gd name="connsiteX29" fmla="*/ 274108 w 1016529"/>
                    <a:gd name="connsiteY29" fmla="*/ 1266296 h 1706034"/>
                    <a:gd name="connsiteX30" fmla="*/ 207433 w 1016529"/>
                    <a:gd name="connsiteY30" fmla="*/ 1256771 h 1706034"/>
                    <a:gd name="connsiteX31" fmla="*/ 162983 w 1016529"/>
                    <a:gd name="connsiteY31" fmla="*/ 1234546 h 1706034"/>
                    <a:gd name="connsiteX32" fmla="*/ 137583 w 1016529"/>
                    <a:gd name="connsiteY32" fmla="*/ 1190096 h 1706034"/>
                    <a:gd name="connsiteX33" fmla="*/ 134408 w 1016529"/>
                    <a:gd name="connsiteY33" fmla="*/ 1110721 h 1706034"/>
                    <a:gd name="connsiteX34" fmla="*/ 178858 w 1016529"/>
                    <a:gd name="connsiteY34" fmla="*/ 1002771 h 1706034"/>
                    <a:gd name="connsiteX35" fmla="*/ 248708 w 1016529"/>
                    <a:gd name="connsiteY35" fmla="*/ 840846 h 1706034"/>
                    <a:gd name="connsiteX36" fmla="*/ 267758 w 1016529"/>
                    <a:gd name="connsiteY36" fmla="*/ 764646 h 1706034"/>
                    <a:gd name="connsiteX37" fmla="*/ 255058 w 1016529"/>
                    <a:gd name="connsiteY37" fmla="*/ 736071 h 1706034"/>
                    <a:gd name="connsiteX38" fmla="*/ 213783 w 1016529"/>
                    <a:gd name="connsiteY38" fmla="*/ 713846 h 1706034"/>
                    <a:gd name="connsiteX39" fmla="*/ 178858 w 1016529"/>
                    <a:gd name="connsiteY39" fmla="*/ 697971 h 1706034"/>
                    <a:gd name="connsiteX40" fmla="*/ 150283 w 1016529"/>
                    <a:gd name="connsiteY40" fmla="*/ 650346 h 1706034"/>
                    <a:gd name="connsiteX41" fmla="*/ 143933 w 1016529"/>
                    <a:gd name="connsiteY41" fmla="*/ 609071 h 1706034"/>
                    <a:gd name="connsiteX42" fmla="*/ 115358 w 1016529"/>
                    <a:gd name="connsiteY42" fmla="*/ 583671 h 1706034"/>
                    <a:gd name="connsiteX43" fmla="*/ 48683 w 1016529"/>
                    <a:gd name="connsiteY43" fmla="*/ 545571 h 1706034"/>
                    <a:gd name="connsiteX44" fmla="*/ 16933 w 1016529"/>
                    <a:gd name="connsiteY44" fmla="*/ 504296 h 1706034"/>
                    <a:gd name="connsiteX45" fmla="*/ 4233 w 1016529"/>
                    <a:gd name="connsiteY45" fmla="*/ 450321 h 1706034"/>
                    <a:gd name="connsiteX46" fmla="*/ 42333 w 1016529"/>
                    <a:gd name="connsiteY46" fmla="*/ 418571 h 1706034"/>
                    <a:gd name="connsiteX47" fmla="*/ 48683 w 1016529"/>
                    <a:gd name="connsiteY47" fmla="*/ 269346 h 1706034"/>
                    <a:gd name="connsiteX48" fmla="*/ 93133 w 1016529"/>
                    <a:gd name="connsiteY48" fmla="*/ 234421 h 1706034"/>
                    <a:gd name="connsiteX49" fmla="*/ 137583 w 1016529"/>
                    <a:gd name="connsiteY49" fmla="*/ 202671 h 1706034"/>
                    <a:gd name="connsiteX50" fmla="*/ 115358 w 1016529"/>
                    <a:gd name="connsiteY50" fmla="*/ 158221 h 1706034"/>
                    <a:gd name="connsiteX51" fmla="*/ 105833 w 1016529"/>
                    <a:gd name="connsiteY51" fmla="*/ 110596 h 1706034"/>
                    <a:gd name="connsiteX52" fmla="*/ 220133 w 1016529"/>
                    <a:gd name="connsiteY52" fmla="*/ 12171 h 1706034"/>
                    <a:gd name="connsiteX53" fmla="*/ 270933 w 1016529"/>
                    <a:gd name="connsiteY53" fmla="*/ 37571 h 1706034"/>
                    <a:gd name="connsiteX54" fmla="*/ 309033 w 1016529"/>
                    <a:gd name="connsiteY54" fmla="*/ 91546 h 1706034"/>
                    <a:gd name="connsiteX55" fmla="*/ 337608 w 1016529"/>
                    <a:gd name="connsiteY55" fmla="*/ 94721 h 1706034"/>
                    <a:gd name="connsiteX56" fmla="*/ 436033 w 1016529"/>
                    <a:gd name="connsiteY56" fmla="*/ 66146 h 1706034"/>
                    <a:gd name="connsiteX57" fmla="*/ 442383 w 1016529"/>
                    <a:gd name="connsiteY57" fmla="*/ 113771 h 1706034"/>
                    <a:gd name="connsiteX58" fmla="*/ 486833 w 1016529"/>
                    <a:gd name="connsiteY58" fmla="*/ 253471 h 1706034"/>
                    <a:gd name="connsiteX59" fmla="*/ 543983 w 1016529"/>
                    <a:gd name="connsiteY59" fmla="*/ 288396 h 1706034"/>
                    <a:gd name="connsiteX60" fmla="*/ 639233 w 1016529"/>
                    <a:gd name="connsiteY60" fmla="*/ 228071 h 1706034"/>
                    <a:gd name="connsiteX61" fmla="*/ 690033 w 1016529"/>
                    <a:gd name="connsiteY61" fmla="*/ 221721 h 1706034"/>
                    <a:gd name="connsiteX62" fmla="*/ 724958 w 1016529"/>
                    <a:gd name="connsiteY62" fmla="*/ 240771 h 1706034"/>
                    <a:gd name="connsiteX63" fmla="*/ 750358 w 1016529"/>
                    <a:gd name="connsiteY63" fmla="*/ 272521 h 1706034"/>
                    <a:gd name="connsiteX64" fmla="*/ 826558 w 1016529"/>
                    <a:gd name="connsiteY64" fmla="*/ 275696 h 1706034"/>
                    <a:gd name="connsiteX65" fmla="*/ 880533 w 1016529"/>
                    <a:gd name="connsiteY65" fmla="*/ 262996 h 1706034"/>
                    <a:gd name="connsiteX66" fmla="*/ 915458 w 1016529"/>
                    <a:gd name="connsiteY66" fmla="*/ 351896 h 1706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1016529" h="1706034">
                      <a:moveTo>
                        <a:pt x="915458" y="351896"/>
                      </a:moveTo>
                      <a:cubicBezTo>
                        <a:pt x="917575" y="380471"/>
                        <a:pt x="893762" y="419100"/>
                        <a:pt x="893233" y="434446"/>
                      </a:cubicBezTo>
                      <a:cubicBezTo>
                        <a:pt x="892704" y="449792"/>
                        <a:pt x="908050" y="439738"/>
                        <a:pt x="912283" y="443971"/>
                      </a:cubicBezTo>
                      <a:cubicBezTo>
                        <a:pt x="916516" y="448204"/>
                        <a:pt x="924454" y="437092"/>
                        <a:pt x="918633" y="459846"/>
                      </a:cubicBezTo>
                      <a:cubicBezTo>
                        <a:pt x="912812" y="482600"/>
                        <a:pt x="897466" y="534988"/>
                        <a:pt x="877358" y="580496"/>
                      </a:cubicBezTo>
                      <a:cubicBezTo>
                        <a:pt x="857250" y="626004"/>
                        <a:pt x="813858" y="701675"/>
                        <a:pt x="797983" y="732896"/>
                      </a:cubicBezTo>
                      <a:cubicBezTo>
                        <a:pt x="782108" y="764117"/>
                        <a:pt x="782637" y="757238"/>
                        <a:pt x="782108" y="767821"/>
                      </a:cubicBezTo>
                      <a:cubicBezTo>
                        <a:pt x="781579" y="778404"/>
                        <a:pt x="776287" y="765705"/>
                        <a:pt x="794808" y="796396"/>
                      </a:cubicBezTo>
                      <a:cubicBezTo>
                        <a:pt x="813329" y="827087"/>
                        <a:pt x="869421" y="914929"/>
                        <a:pt x="893233" y="951971"/>
                      </a:cubicBezTo>
                      <a:cubicBezTo>
                        <a:pt x="917045" y="989013"/>
                        <a:pt x="920750" y="981604"/>
                        <a:pt x="937683" y="1018646"/>
                      </a:cubicBezTo>
                      <a:cubicBezTo>
                        <a:pt x="954616" y="1055688"/>
                        <a:pt x="983191" y="1119717"/>
                        <a:pt x="994833" y="1174221"/>
                      </a:cubicBezTo>
                      <a:cubicBezTo>
                        <a:pt x="1006475" y="1228725"/>
                        <a:pt x="1004358" y="1305454"/>
                        <a:pt x="1007533" y="1345671"/>
                      </a:cubicBezTo>
                      <a:cubicBezTo>
                        <a:pt x="1010708" y="1385888"/>
                        <a:pt x="1016529" y="1395942"/>
                        <a:pt x="1013883" y="1415521"/>
                      </a:cubicBezTo>
                      <a:cubicBezTo>
                        <a:pt x="1011237" y="1435100"/>
                        <a:pt x="1000654" y="1450446"/>
                        <a:pt x="991658" y="1463146"/>
                      </a:cubicBezTo>
                      <a:cubicBezTo>
                        <a:pt x="982662" y="1475846"/>
                        <a:pt x="977370" y="1488017"/>
                        <a:pt x="959908" y="1491721"/>
                      </a:cubicBezTo>
                      <a:cubicBezTo>
                        <a:pt x="942446" y="1495425"/>
                        <a:pt x="902758" y="1492779"/>
                        <a:pt x="886883" y="1485371"/>
                      </a:cubicBezTo>
                      <a:cubicBezTo>
                        <a:pt x="871008" y="1477963"/>
                        <a:pt x="868362" y="1457854"/>
                        <a:pt x="864658" y="1447271"/>
                      </a:cubicBezTo>
                      <a:cubicBezTo>
                        <a:pt x="860954" y="1436688"/>
                        <a:pt x="872595" y="1420813"/>
                        <a:pt x="864658" y="1421871"/>
                      </a:cubicBezTo>
                      <a:cubicBezTo>
                        <a:pt x="856721" y="1422929"/>
                        <a:pt x="835554" y="1433513"/>
                        <a:pt x="817033" y="1453621"/>
                      </a:cubicBezTo>
                      <a:cubicBezTo>
                        <a:pt x="798512" y="1473729"/>
                        <a:pt x="768879" y="1510242"/>
                        <a:pt x="753533" y="1542521"/>
                      </a:cubicBezTo>
                      <a:cubicBezTo>
                        <a:pt x="738187" y="1574800"/>
                        <a:pt x="729720" y="1620838"/>
                        <a:pt x="724958" y="1647296"/>
                      </a:cubicBezTo>
                      <a:cubicBezTo>
                        <a:pt x="720196" y="1673754"/>
                        <a:pt x="732366" y="1696509"/>
                        <a:pt x="724958" y="1701271"/>
                      </a:cubicBezTo>
                      <a:cubicBezTo>
                        <a:pt x="717550" y="1706034"/>
                        <a:pt x="703791" y="1695450"/>
                        <a:pt x="680508" y="1675871"/>
                      </a:cubicBezTo>
                      <a:cubicBezTo>
                        <a:pt x="657225" y="1656292"/>
                        <a:pt x="609600" y="1608138"/>
                        <a:pt x="585258" y="1583796"/>
                      </a:cubicBezTo>
                      <a:cubicBezTo>
                        <a:pt x="560916" y="1559454"/>
                        <a:pt x="548216" y="1552046"/>
                        <a:pt x="534458" y="1529821"/>
                      </a:cubicBezTo>
                      <a:cubicBezTo>
                        <a:pt x="520700" y="1507596"/>
                        <a:pt x="513820" y="1473200"/>
                        <a:pt x="502708" y="1450446"/>
                      </a:cubicBezTo>
                      <a:cubicBezTo>
                        <a:pt x="491596" y="1427692"/>
                        <a:pt x="483658" y="1409171"/>
                        <a:pt x="467783" y="1393296"/>
                      </a:cubicBezTo>
                      <a:cubicBezTo>
                        <a:pt x="451908" y="1377421"/>
                        <a:pt x="422804" y="1368425"/>
                        <a:pt x="407458" y="1355196"/>
                      </a:cubicBezTo>
                      <a:cubicBezTo>
                        <a:pt x="392112" y="1341967"/>
                        <a:pt x="397933" y="1328738"/>
                        <a:pt x="375708" y="1313921"/>
                      </a:cubicBezTo>
                      <a:cubicBezTo>
                        <a:pt x="353483" y="1299104"/>
                        <a:pt x="302154" y="1275821"/>
                        <a:pt x="274108" y="1266296"/>
                      </a:cubicBezTo>
                      <a:cubicBezTo>
                        <a:pt x="246062" y="1256771"/>
                        <a:pt x="225954" y="1262063"/>
                        <a:pt x="207433" y="1256771"/>
                      </a:cubicBezTo>
                      <a:cubicBezTo>
                        <a:pt x="188912" y="1251479"/>
                        <a:pt x="174625" y="1245659"/>
                        <a:pt x="162983" y="1234546"/>
                      </a:cubicBezTo>
                      <a:cubicBezTo>
                        <a:pt x="151341" y="1223434"/>
                        <a:pt x="142345" y="1210733"/>
                        <a:pt x="137583" y="1190096"/>
                      </a:cubicBezTo>
                      <a:cubicBezTo>
                        <a:pt x="132821" y="1169459"/>
                        <a:pt x="127529" y="1141942"/>
                        <a:pt x="134408" y="1110721"/>
                      </a:cubicBezTo>
                      <a:cubicBezTo>
                        <a:pt x="141287" y="1079500"/>
                        <a:pt x="159808" y="1047750"/>
                        <a:pt x="178858" y="1002771"/>
                      </a:cubicBezTo>
                      <a:cubicBezTo>
                        <a:pt x="197908" y="957792"/>
                        <a:pt x="233891" y="880533"/>
                        <a:pt x="248708" y="840846"/>
                      </a:cubicBezTo>
                      <a:cubicBezTo>
                        <a:pt x="263525" y="801159"/>
                        <a:pt x="266700" y="782108"/>
                        <a:pt x="267758" y="764646"/>
                      </a:cubicBezTo>
                      <a:cubicBezTo>
                        <a:pt x="268816" y="747184"/>
                        <a:pt x="264054" y="744538"/>
                        <a:pt x="255058" y="736071"/>
                      </a:cubicBezTo>
                      <a:cubicBezTo>
                        <a:pt x="246062" y="727604"/>
                        <a:pt x="226483" y="720196"/>
                        <a:pt x="213783" y="713846"/>
                      </a:cubicBezTo>
                      <a:cubicBezTo>
                        <a:pt x="201083" y="707496"/>
                        <a:pt x="189441" y="708554"/>
                        <a:pt x="178858" y="697971"/>
                      </a:cubicBezTo>
                      <a:cubicBezTo>
                        <a:pt x="168275" y="687388"/>
                        <a:pt x="156104" y="665163"/>
                        <a:pt x="150283" y="650346"/>
                      </a:cubicBezTo>
                      <a:cubicBezTo>
                        <a:pt x="144462" y="635529"/>
                        <a:pt x="149754" y="620183"/>
                        <a:pt x="143933" y="609071"/>
                      </a:cubicBezTo>
                      <a:cubicBezTo>
                        <a:pt x="138112" y="597959"/>
                        <a:pt x="131233" y="594254"/>
                        <a:pt x="115358" y="583671"/>
                      </a:cubicBezTo>
                      <a:cubicBezTo>
                        <a:pt x="99483" y="573088"/>
                        <a:pt x="65087" y="558800"/>
                        <a:pt x="48683" y="545571"/>
                      </a:cubicBezTo>
                      <a:cubicBezTo>
                        <a:pt x="32279" y="532342"/>
                        <a:pt x="24341" y="520171"/>
                        <a:pt x="16933" y="504296"/>
                      </a:cubicBezTo>
                      <a:cubicBezTo>
                        <a:pt x="9525" y="488421"/>
                        <a:pt x="0" y="464608"/>
                        <a:pt x="4233" y="450321"/>
                      </a:cubicBezTo>
                      <a:cubicBezTo>
                        <a:pt x="8466" y="436034"/>
                        <a:pt x="34925" y="448733"/>
                        <a:pt x="42333" y="418571"/>
                      </a:cubicBezTo>
                      <a:cubicBezTo>
                        <a:pt x="49741" y="388409"/>
                        <a:pt x="40216" y="300038"/>
                        <a:pt x="48683" y="269346"/>
                      </a:cubicBezTo>
                      <a:cubicBezTo>
                        <a:pt x="57150" y="238654"/>
                        <a:pt x="78317" y="245533"/>
                        <a:pt x="93133" y="234421"/>
                      </a:cubicBezTo>
                      <a:cubicBezTo>
                        <a:pt x="107949" y="223309"/>
                        <a:pt x="133879" y="215371"/>
                        <a:pt x="137583" y="202671"/>
                      </a:cubicBezTo>
                      <a:cubicBezTo>
                        <a:pt x="141287" y="189971"/>
                        <a:pt x="120650" y="173567"/>
                        <a:pt x="115358" y="158221"/>
                      </a:cubicBezTo>
                      <a:cubicBezTo>
                        <a:pt x="110066" y="142875"/>
                        <a:pt x="88370" y="134938"/>
                        <a:pt x="105833" y="110596"/>
                      </a:cubicBezTo>
                      <a:cubicBezTo>
                        <a:pt x="123296" y="86254"/>
                        <a:pt x="192616" y="24342"/>
                        <a:pt x="220133" y="12171"/>
                      </a:cubicBezTo>
                      <a:cubicBezTo>
                        <a:pt x="247650" y="0"/>
                        <a:pt x="256116" y="24342"/>
                        <a:pt x="270933" y="37571"/>
                      </a:cubicBezTo>
                      <a:cubicBezTo>
                        <a:pt x="285750" y="50800"/>
                        <a:pt x="297921" y="82021"/>
                        <a:pt x="309033" y="91546"/>
                      </a:cubicBezTo>
                      <a:cubicBezTo>
                        <a:pt x="320146" y="101071"/>
                        <a:pt x="316441" y="98954"/>
                        <a:pt x="337608" y="94721"/>
                      </a:cubicBezTo>
                      <a:cubicBezTo>
                        <a:pt x="358775" y="90488"/>
                        <a:pt x="418571" y="62971"/>
                        <a:pt x="436033" y="66146"/>
                      </a:cubicBezTo>
                      <a:cubicBezTo>
                        <a:pt x="453496" y="69321"/>
                        <a:pt x="433916" y="82550"/>
                        <a:pt x="442383" y="113771"/>
                      </a:cubicBezTo>
                      <a:cubicBezTo>
                        <a:pt x="450850" y="144992"/>
                        <a:pt x="469900" y="224367"/>
                        <a:pt x="486833" y="253471"/>
                      </a:cubicBezTo>
                      <a:cubicBezTo>
                        <a:pt x="503766" y="282575"/>
                        <a:pt x="518583" y="292629"/>
                        <a:pt x="543983" y="288396"/>
                      </a:cubicBezTo>
                      <a:cubicBezTo>
                        <a:pt x="569383" y="284163"/>
                        <a:pt x="614891" y="239183"/>
                        <a:pt x="639233" y="228071"/>
                      </a:cubicBezTo>
                      <a:cubicBezTo>
                        <a:pt x="663575" y="216959"/>
                        <a:pt x="675746" y="219604"/>
                        <a:pt x="690033" y="221721"/>
                      </a:cubicBezTo>
                      <a:cubicBezTo>
                        <a:pt x="704321" y="223838"/>
                        <a:pt x="714904" y="232304"/>
                        <a:pt x="724958" y="240771"/>
                      </a:cubicBezTo>
                      <a:cubicBezTo>
                        <a:pt x="735012" y="249238"/>
                        <a:pt x="733425" y="266700"/>
                        <a:pt x="750358" y="272521"/>
                      </a:cubicBezTo>
                      <a:cubicBezTo>
                        <a:pt x="767291" y="278342"/>
                        <a:pt x="804862" y="277283"/>
                        <a:pt x="826558" y="275696"/>
                      </a:cubicBezTo>
                      <a:cubicBezTo>
                        <a:pt x="848254" y="274109"/>
                        <a:pt x="867304" y="258234"/>
                        <a:pt x="880533" y="262996"/>
                      </a:cubicBezTo>
                      <a:cubicBezTo>
                        <a:pt x="893762" y="267758"/>
                        <a:pt x="913341" y="323321"/>
                        <a:pt x="915458" y="351896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9" name="자유형 498"/>
                <p:cNvSpPr/>
                <p:nvPr/>
              </p:nvSpPr>
              <p:spPr>
                <a:xfrm>
                  <a:off x="7064821" y="766839"/>
                  <a:ext cx="1289309" cy="1549673"/>
                </a:xfrm>
                <a:custGeom>
                  <a:avLst/>
                  <a:gdLst>
                    <a:gd name="connsiteX0" fmla="*/ 533929 w 1373717"/>
                    <a:gd name="connsiteY0" fmla="*/ 24342 h 1769005"/>
                    <a:gd name="connsiteX1" fmla="*/ 568854 w 1373717"/>
                    <a:gd name="connsiteY1" fmla="*/ 84667 h 1769005"/>
                    <a:gd name="connsiteX2" fmla="*/ 654579 w 1373717"/>
                    <a:gd name="connsiteY2" fmla="*/ 132292 h 1769005"/>
                    <a:gd name="connsiteX3" fmla="*/ 676804 w 1373717"/>
                    <a:gd name="connsiteY3" fmla="*/ 164042 h 1769005"/>
                    <a:gd name="connsiteX4" fmla="*/ 689504 w 1373717"/>
                    <a:gd name="connsiteY4" fmla="*/ 211667 h 1769005"/>
                    <a:gd name="connsiteX5" fmla="*/ 711729 w 1373717"/>
                    <a:gd name="connsiteY5" fmla="*/ 249767 h 1769005"/>
                    <a:gd name="connsiteX6" fmla="*/ 749829 w 1373717"/>
                    <a:gd name="connsiteY6" fmla="*/ 265642 h 1769005"/>
                    <a:gd name="connsiteX7" fmla="*/ 800629 w 1373717"/>
                    <a:gd name="connsiteY7" fmla="*/ 297392 h 1769005"/>
                    <a:gd name="connsiteX8" fmla="*/ 803804 w 1373717"/>
                    <a:gd name="connsiteY8" fmla="*/ 345017 h 1769005"/>
                    <a:gd name="connsiteX9" fmla="*/ 784754 w 1373717"/>
                    <a:gd name="connsiteY9" fmla="*/ 402167 h 1769005"/>
                    <a:gd name="connsiteX10" fmla="*/ 705379 w 1373717"/>
                    <a:gd name="connsiteY10" fmla="*/ 576792 h 1769005"/>
                    <a:gd name="connsiteX11" fmla="*/ 676804 w 1373717"/>
                    <a:gd name="connsiteY11" fmla="*/ 656167 h 1769005"/>
                    <a:gd name="connsiteX12" fmla="*/ 667279 w 1373717"/>
                    <a:gd name="connsiteY12" fmla="*/ 706967 h 1769005"/>
                    <a:gd name="connsiteX13" fmla="*/ 686329 w 1373717"/>
                    <a:gd name="connsiteY13" fmla="*/ 776817 h 1769005"/>
                    <a:gd name="connsiteX14" fmla="*/ 759354 w 1373717"/>
                    <a:gd name="connsiteY14" fmla="*/ 808567 h 1769005"/>
                    <a:gd name="connsiteX15" fmla="*/ 810154 w 1373717"/>
                    <a:gd name="connsiteY15" fmla="*/ 814917 h 1769005"/>
                    <a:gd name="connsiteX16" fmla="*/ 854604 w 1373717"/>
                    <a:gd name="connsiteY16" fmla="*/ 833967 h 1769005"/>
                    <a:gd name="connsiteX17" fmla="*/ 908579 w 1373717"/>
                    <a:gd name="connsiteY17" fmla="*/ 862542 h 1769005"/>
                    <a:gd name="connsiteX18" fmla="*/ 930804 w 1373717"/>
                    <a:gd name="connsiteY18" fmla="*/ 894292 h 1769005"/>
                    <a:gd name="connsiteX19" fmla="*/ 981604 w 1373717"/>
                    <a:gd name="connsiteY19" fmla="*/ 935567 h 1769005"/>
                    <a:gd name="connsiteX20" fmla="*/ 1029229 w 1373717"/>
                    <a:gd name="connsiteY20" fmla="*/ 983192 h 1769005"/>
                    <a:gd name="connsiteX21" fmla="*/ 1051454 w 1373717"/>
                    <a:gd name="connsiteY21" fmla="*/ 1040342 h 1769005"/>
                    <a:gd name="connsiteX22" fmla="*/ 1067329 w 1373717"/>
                    <a:gd name="connsiteY22" fmla="*/ 1075267 h 1769005"/>
                    <a:gd name="connsiteX23" fmla="*/ 1124479 w 1373717"/>
                    <a:gd name="connsiteY23" fmla="*/ 1145117 h 1769005"/>
                    <a:gd name="connsiteX24" fmla="*/ 1264179 w 1373717"/>
                    <a:gd name="connsiteY24" fmla="*/ 1278467 h 1769005"/>
                    <a:gd name="connsiteX25" fmla="*/ 1353079 w 1373717"/>
                    <a:gd name="connsiteY25" fmla="*/ 1354667 h 1769005"/>
                    <a:gd name="connsiteX26" fmla="*/ 1372129 w 1373717"/>
                    <a:gd name="connsiteY26" fmla="*/ 1383242 h 1769005"/>
                    <a:gd name="connsiteX27" fmla="*/ 1362604 w 1373717"/>
                    <a:gd name="connsiteY27" fmla="*/ 1418167 h 1769005"/>
                    <a:gd name="connsiteX28" fmla="*/ 1346729 w 1373717"/>
                    <a:gd name="connsiteY28" fmla="*/ 1465792 h 1769005"/>
                    <a:gd name="connsiteX29" fmla="*/ 1308629 w 1373717"/>
                    <a:gd name="connsiteY29" fmla="*/ 1522942 h 1769005"/>
                    <a:gd name="connsiteX30" fmla="*/ 1270529 w 1373717"/>
                    <a:gd name="connsiteY30" fmla="*/ 1541992 h 1769005"/>
                    <a:gd name="connsiteX31" fmla="*/ 1219729 w 1373717"/>
                    <a:gd name="connsiteY31" fmla="*/ 1557867 h 1769005"/>
                    <a:gd name="connsiteX32" fmla="*/ 1143529 w 1373717"/>
                    <a:gd name="connsiteY32" fmla="*/ 1637242 h 1769005"/>
                    <a:gd name="connsiteX33" fmla="*/ 1067329 w 1373717"/>
                    <a:gd name="connsiteY33" fmla="*/ 1700742 h 1769005"/>
                    <a:gd name="connsiteX34" fmla="*/ 1041929 w 1373717"/>
                    <a:gd name="connsiteY34" fmla="*/ 1732492 h 1769005"/>
                    <a:gd name="connsiteX35" fmla="*/ 1035579 w 1373717"/>
                    <a:gd name="connsiteY35" fmla="*/ 1764242 h 1769005"/>
                    <a:gd name="connsiteX36" fmla="*/ 984779 w 1373717"/>
                    <a:gd name="connsiteY36" fmla="*/ 1761067 h 1769005"/>
                    <a:gd name="connsiteX37" fmla="*/ 953029 w 1373717"/>
                    <a:gd name="connsiteY37" fmla="*/ 1726142 h 1769005"/>
                    <a:gd name="connsiteX38" fmla="*/ 899054 w 1373717"/>
                    <a:gd name="connsiteY38" fmla="*/ 1719792 h 1769005"/>
                    <a:gd name="connsiteX39" fmla="*/ 835554 w 1373717"/>
                    <a:gd name="connsiteY39" fmla="*/ 1713442 h 1769005"/>
                    <a:gd name="connsiteX40" fmla="*/ 791104 w 1373717"/>
                    <a:gd name="connsiteY40" fmla="*/ 1656292 h 1769005"/>
                    <a:gd name="connsiteX41" fmla="*/ 768879 w 1373717"/>
                    <a:gd name="connsiteY41" fmla="*/ 1618192 h 1769005"/>
                    <a:gd name="connsiteX42" fmla="*/ 727604 w 1373717"/>
                    <a:gd name="connsiteY42" fmla="*/ 1618192 h 1769005"/>
                    <a:gd name="connsiteX43" fmla="*/ 676804 w 1373717"/>
                    <a:gd name="connsiteY43" fmla="*/ 1624542 h 1769005"/>
                    <a:gd name="connsiteX44" fmla="*/ 629179 w 1373717"/>
                    <a:gd name="connsiteY44" fmla="*/ 1618192 h 1769005"/>
                    <a:gd name="connsiteX45" fmla="*/ 597429 w 1373717"/>
                    <a:gd name="connsiteY45" fmla="*/ 1548342 h 1769005"/>
                    <a:gd name="connsiteX46" fmla="*/ 584729 w 1373717"/>
                    <a:gd name="connsiteY46" fmla="*/ 1468967 h 1769005"/>
                    <a:gd name="connsiteX47" fmla="*/ 568854 w 1373717"/>
                    <a:gd name="connsiteY47" fmla="*/ 1434042 h 1769005"/>
                    <a:gd name="connsiteX48" fmla="*/ 476779 w 1373717"/>
                    <a:gd name="connsiteY48" fmla="*/ 1370542 h 1769005"/>
                    <a:gd name="connsiteX49" fmla="*/ 438679 w 1373717"/>
                    <a:gd name="connsiteY49" fmla="*/ 1332442 h 1769005"/>
                    <a:gd name="connsiteX50" fmla="*/ 406929 w 1373717"/>
                    <a:gd name="connsiteY50" fmla="*/ 1281642 h 1769005"/>
                    <a:gd name="connsiteX51" fmla="*/ 378354 w 1373717"/>
                    <a:gd name="connsiteY51" fmla="*/ 1230842 h 1769005"/>
                    <a:gd name="connsiteX52" fmla="*/ 292629 w 1373717"/>
                    <a:gd name="connsiteY52" fmla="*/ 1189567 h 1769005"/>
                    <a:gd name="connsiteX53" fmla="*/ 206904 w 1373717"/>
                    <a:gd name="connsiteY53" fmla="*/ 1148292 h 1769005"/>
                    <a:gd name="connsiteX54" fmla="*/ 152929 w 1373717"/>
                    <a:gd name="connsiteY54" fmla="*/ 1081617 h 1769005"/>
                    <a:gd name="connsiteX55" fmla="*/ 143404 w 1373717"/>
                    <a:gd name="connsiteY55" fmla="*/ 1062567 h 1769005"/>
                    <a:gd name="connsiteX56" fmla="*/ 149754 w 1373717"/>
                    <a:gd name="connsiteY56" fmla="*/ 1033992 h 1769005"/>
                    <a:gd name="connsiteX57" fmla="*/ 146579 w 1373717"/>
                    <a:gd name="connsiteY57" fmla="*/ 922867 h 1769005"/>
                    <a:gd name="connsiteX58" fmla="*/ 29104 w 1373717"/>
                    <a:gd name="connsiteY58" fmla="*/ 722842 h 1769005"/>
                    <a:gd name="connsiteX59" fmla="*/ 35454 w 1373717"/>
                    <a:gd name="connsiteY59" fmla="*/ 630767 h 1769005"/>
                    <a:gd name="connsiteX60" fmla="*/ 241829 w 1373717"/>
                    <a:gd name="connsiteY60" fmla="*/ 513292 h 1769005"/>
                    <a:gd name="connsiteX61" fmla="*/ 314854 w 1373717"/>
                    <a:gd name="connsiteY61" fmla="*/ 437092 h 1769005"/>
                    <a:gd name="connsiteX62" fmla="*/ 295804 w 1373717"/>
                    <a:gd name="connsiteY62" fmla="*/ 252942 h 1769005"/>
                    <a:gd name="connsiteX63" fmla="*/ 232304 w 1373717"/>
                    <a:gd name="connsiteY63" fmla="*/ 176742 h 1769005"/>
                    <a:gd name="connsiteX64" fmla="*/ 251354 w 1373717"/>
                    <a:gd name="connsiteY64" fmla="*/ 97367 h 1769005"/>
                    <a:gd name="connsiteX65" fmla="*/ 318029 w 1373717"/>
                    <a:gd name="connsiteY65" fmla="*/ 65617 h 1769005"/>
                    <a:gd name="connsiteX66" fmla="*/ 387879 w 1373717"/>
                    <a:gd name="connsiteY66" fmla="*/ 62442 h 1769005"/>
                    <a:gd name="connsiteX67" fmla="*/ 438679 w 1373717"/>
                    <a:gd name="connsiteY67" fmla="*/ 8467 h 1769005"/>
                    <a:gd name="connsiteX68" fmla="*/ 533929 w 1373717"/>
                    <a:gd name="connsiteY68" fmla="*/ 24342 h 1769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373717" h="1769005">
                      <a:moveTo>
                        <a:pt x="533929" y="24342"/>
                      </a:moveTo>
                      <a:cubicBezTo>
                        <a:pt x="555625" y="37042"/>
                        <a:pt x="548746" y="66675"/>
                        <a:pt x="568854" y="84667"/>
                      </a:cubicBezTo>
                      <a:cubicBezTo>
                        <a:pt x="588962" y="102659"/>
                        <a:pt x="636587" y="119063"/>
                        <a:pt x="654579" y="132292"/>
                      </a:cubicBezTo>
                      <a:cubicBezTo>
                        <a:pt x="672571" y="145521"/>
                        <a:pt x="670983" y="150813"/>
                        <a:pt x="676804" y="164042"/>
                      </a:cubicBezTo>
                      <a:cubicBezTo>
                        <a:pt x="682625" y="177271"/>
                        <a:pt x="683683" y="197380"/>
                        <a:pt x="689504" y="211667"/>
                      </a:cubicBezTo>
                      <a:cubicBezTo>
                        <a:pt x="695325" y="225954"/>
                        <a:pt x="701675" y="240771"/>
                        <a:pt x="711729" y="249767"/>
                      </a:cubicBezTo>
                      <a:cubicBezTo>
                        <a:pt x="721783" y="258763"/>
                        <a:pt x="735012" y="257705"/>
                        <a:pt x="749829" y="265642"/>
                      </a:cubicBezTo>
                      <a:cubicBezTo>
                        <a:pt x="764646" y="273580"/>
                        <a:pt x="791633" y="284163"/>
                        <a:pt x="800629" y="297392"/>
                      </a:cubicBezTo>
                      <a:cubicBezTo>
                        <a:pt x="809625" y="310621"/>
                        <a:pt x="806450" y="327554"/>
                        <a:pt x="803804" y="345017"/>
                      </a:cubicBezTo>
                      <a:cubicBezTo>
                        <a:pt x="801158" y="362480"/>
                        <a:pt x="801158" y="363538"/>
                        <a:pt x="784754" y="402167"/>
                      </a:cubicBezTo>
                      <a:cubicBezTo>
                        <a:pt x="768350" y="440796"/>
                        <a:pt x="723371" y="534459"/>
                        <a:pt x="705379" y="576792"/>
                      </a:cubicBezTo>
                      <a:cubicBezTo>
                        <a:pt x="687387" y="619125"/>
                        <a:pt x="683154" y="634471"/>
                        <a:pt x="676804" y="656167"/>
                      </a:cubicBezTo>
                      <a:cubicBezTo>
                        <a:pt x="670454" y="677863"/>
                        <a:pt x="665692" y="686859"/>
                        <a:pt x="667279" y="706967"/>
                      </a:cubicBezTo>
                      <a:cubicBezTo>
                        <a:pt x="668867" y="727075"/>
                        <a:pt x="670983" y="759884"/>
                        <a:pt x="686329" y="776817"/>
                      </a:cubicBezTo>
                      <a:cubicBezTo>
                        <a:pt x="701675" y="793750"/>
                        <a:pt x="738717" y="802217"/>
                        <a:pt x="759354" y="808567"/>
                      </a:cubicBezTo>
                      <a:cubicBezTo>
                        <a:pt x="779991" y="814917"/>
                        <a:pt x="794279" y="810684"/>
                        <a:pt x="810154" y="814917"/>
                      </a:cubicBezTo>
                      <a:cubicBezTo>
                        <a:pt x="826029" y="819150"/>
                        <a:pt x="838200" y="826030"/>
                        <a:pt x="854604" y="833967"/>
                      </a:cubicBezTo>
                      <a:cubicBezTo>
                        <a:pt x="871008" y="841905"/>
                        <a:pt x="895879" y="852488"/>
                        <a:pt x="908579" y="862542"/>
                      </a:cubicBezTo>
                      <a:cubicBezTo>
                        <a:pt x="921279" y="872596"/>
                        <a:pt x="918633" y="882121"/>
                        <a:pt x="930804" y="894292"/>
                      </a:cubicBezTo>
                      <a:cubicBezTo>
                        <a:pt x="942975" y="906463"/>
                        <a:pt x="965200" y="920750"/>
                        <a:pt x="981604" y="935567"/>
                      </a:cubicBezTo>
                      <a:cubicBezTo>
                        <a:pt x="998008" y="950384"/>
                        <a:pt x="1017587" y="965730"/>
                        <a:pt x="1029229" y="983192"/>
                      </a:cubicBezTo>
                      <a:cubicBezTo>
                        <a:pt x="1040871" y="1000654"/>
                        <a:pt x="1045104" y="1024996"/>
                        <a:pt x="1051454" y="1040342"/>
                      </a:cubicBezTo>
                      <a:cubicBezTo>
                        <a:pt x="1057804" y="1055688"/>
                        <a:pt x="1055158" y="1057805"/>
                        <a:pt x="1067329" y="1075267"/>
                      </a:cubicBezTo>
                      <a:cubicBezTo>
                        <a:pt x="1079500" y="1092729"/>
                        <a:pt x="1091671" y="1111250"/>
                        <a:pt x="1124479" y="1145117"/>
                      </a:cubicBezTo>
                      <a:cubicBezTo>
                        <a:pt x="1157287" y="1178984"/>
                        <a:pt x="1226079" y="1243542"/>
                        <a:pt x="1264179" y="1278467"/>
                      </a:cubicBezTo>
                      <a:cubicBezTo>
                        <a:pt x="1302279" y="1313392"/>
                        <a:pt x="1335087" y="1337205"/>
                        <a:pt x="1353079" y="1354667"/>
                      </a:cubicBezTo>
                      <a:cubicBezTo>
                        <a:pt x="1371071" y="1372129"/>
                        <a:pt x="1370542" y="1372659"/>
                        <a:pt x="1372129" y="1383242"/>
                      </a:cubicBezTo>
                      <a:cubicBezTo>
                        <a:pt x="1373717" y="1393825"/>
                        <a:pt x="1366837" y="1404409"/>
                        <a:pt x="1362604" y="1418167"/>
                      </a:cubicBezTo>
                      <a:cubicBezTo>
                        <a:pt x="1358371" y="1431925"/>
                        <a:pt x="1355725" y="1448330"/>
                        <a:pt x="1346729" y="1465792"/>
                      </a:cubicBezTo>
                      <a:cubicBezTo>
                        <a:pt x="1337733" y="1483255"/>
                        <a:pt x="1321329" y="1510242"/>
                        <a:pt x="1308629" y="1522942"/>
                      </a:cubicBezTo>
                      <a:cubicBezTo>
                        <a:pt x="1295929" y="1535642"/>
                        <a:pt x="1285346" y="1536171"/>
                        <a:pt x="1270529" y="1541992"/>
                      </a:cubicBezTo>
                      <a:cubicBezTo>
                        <a:pt x="1255712" y="1547813"/>
                        <a:pt x="1240896" y="1541992"/>
                        <a:pt x="1219729" y="1557867"/>
                      </a:cubicBezTo>
                      <a:cubicBezTo>
                        <a:pt x="1198562" y="1573742"/>
                        <a:pt x="1168929" y="1613430"/>
                        <a:pt x="1143529" y="1637242"/>
                      </a:cubicBezTo>
                      <a:cubicBezTo>
                        <a:pt x="1118129" y="1661055"/>
                        <a:pt x="1084262" y="1684867"/>
                        <a:pt x="1067329" y="1700742"/>
                      </a:cubicBezTo>
                      <a:cubicBezTo>
                        <a:pt x="1050396" y="1716617"/>
                        <a:pt x="1047221" y="1721909"/>
                        <a:pt x="1041929" y="1732492"/>
                      </a:cubicBezTo>
                      <a:cubicBezTo>
                        <a:pt x="1036637" y="1743075"/>
                        <a:pt x="1045104" y="1759479"/>
                        <a:pt x="1035579" y="1764242"/>
                      </a:cubicBezTo>
                      <a:cubicBezTo>
                        <a:pt x="1026054" y="1769005"/>
                        <a:pt x="998537" y="1767417"/>
                        <a:pt x="984779" y="1761067"/>
                      </a:cubicBezTo>
                      <a:cubicBezTo>
                        <a:pt x="971021" y="1754717"/>
                        <a:pt x="967317" y="1733021"/>
                        <a:pt x="953029" y="1726142"/>
                      </a:cubicBezTo>
                      <a:cubicBezTo>
                        <a:pt x="938742" y="1719263"/>
                        <a:pt x="899054" y="1719792"/>
                        <a:pt x="899054" y="1719792"/>
                      </a:cubicBezTo>
                      <a:lnTo>
                        <a:pt x="835554" y="1713442"/>
                      </a:lnTo>
                      <a:cubicBezTo>
                        <a:pt x="817562" y="1702859"/>
                        <a:pt x="802217" y="1672167"/>
                        <a:pt x="791104" y="1656292"/>
                      </a:cubicBezTo>
                      <a:cubicBezTo>
                        <a:pt x="779992" y="1640417"/>
                        <a:pt x="779462" y="1624542"/>
                        <a:pt x="768879" y="1618192"/>
                      </a:cubicBezTo>
                      <a:cubicBezTo>
                        <a:pt x="758296" y="1611842"/>
                        <a:pt x="742950" y="1617134"/>
                        <a:pt x="727604" y="1618192"/>
                      </a:cubicBezTo>
                      <a:cubicBezTo>
                        <a:pt x="712258" y="1619250"/>
                        <a:pt x="693208" y="1624542"/>
                        <a:pt x="676804" y="1624542"/>
                      </a:cubicBezTo>
                      <a:cubicBezTo>
                        <a:pt x="660400" y="1624542"/>
                        <a:pt x="642408" y="1630892"/>
                        <a:pt x="629179" y="1618192"/>
                      </a:cubicBezTo>
                      <a:cubicBezTo>
                        <a:pt x="615950" y="1605492"/>
                        <a:pt x="604837" y="1573213"/>
                        <a:pt x="597429" y="1548342"/>
                      </a:cubicBezTo>
                      <a:cubicBezTo>
                        <a:pt x="590021" y="1523471"/>
                        <a:pt x="589491" y="1488017"/>
                        <a:pt x="584729" y="1468967"/>
                      </a:cubicBezTo>
                      <a:cubicBezTo>
                        <a:pt x="579967" y="1449917"/>
                        <a:pt x="586846" y="1450446"/>
                        <a:pt x="568854" y="1434042"/>
                      </a:cubicBezTo>
                      <a:cubicBezTo>
                        <a:pt x="550862" y="1417638"/>
                        <a:pt x="498475" y="1387475"/>
                        <a:pt x="476779" y="1370542"/>
                      </a:cubicBezTo>
                      <a:cubicBezTo>
                        <a:pt x="455083" y="1353609"/>
                        <a:pt x="450321" y="1347258"/>
                        <a:pt x="438679" y="1332442"/>
                      </a:cubicBezTo>
                      <a:cubicBezTo>
                        <a:pt x="427037" y="1317626"/>
                        <a:pt x="416983" y="1298575"/>
                        <a:pt x="406929" y="1281642"/>
                      </a:cubicBezTo>
                      <a:cubicBezTo>
                        <a:pt x="396875" y="1264709"/>
                        <a:pt x="397404" y="1246188"/>
                        <a:pt x="378354" y="1230842"/>
                      </a:cubicBezTo>
                      <a:cubicBezTo>
                        <a:pt x="359304" y="1215496"/>
                        <a:pt x="292629" y="1189567"/>
                        <a:pt x="292629" y="1189567"/>
                      </a:cubicBezTo>
                      <a:cubicBezTo>
                        <a:pt x="264054" y="1175809"/>
                        <a:pt x="230187" y="1166284"/>
                        <a:pt x="206904" y="1148292"/>
                      </a:cubicBezTo>
                      <a:cubicBezTo>
                        <a:pt x="183621" y="1130300"/>
                        <a:pt x="163512" y="1095905"/>
                        <a:pt x="152929" y="1081617"/>
                      </a:cubicBezTo>
                      <a:cubicBezTo>
                        <a:pt x="142346" y="1067330"/>
                        <a:pt x="143933" y="1070505"/>
                        <a:pt x="143404" y="1062567"/>
                      </a:cubicBezTo>
                      <a:cubicBezTo>
                        <a:pt x="142875" y="1054630"/>
                        <a:pt x="149225" y="1057275"/>
                        <a:pt x="149754" y="1033992"/>
                      </a:cubicBezTo>
                      <a:cubicBezTo>
                        <a:pt x="150283" y="1010709"/>
                        <a:pt x="166687" y="974725"/>
                        <a:pt x="146579" y="922867"/>
                      </a:cubicBezTo>
                      <a:cubicBezTo>
                        <a:pt x="126471" y="871009"/>
                        <a:pt x="47625" y="771525"/>
                        <a:pt x="29104" y="722842"/>
                      </a:cubicBezTo>
                      <a:cubicBezTo>
                        <a:pt x="10583" y="674159"/>
                        <a:pt x="0" y="665692"/>
                        <a:pt x="35454" y="630767"/>
                      </a:cubicBezTo>
                      <a:cubicBezTo>
                        <a:pt x="70908" y="595842"/>
                        <a:pt x="195262" y="545571"/>
                        <a:pt x="241829" y="513292"/>
                      </a:cubicBezTo>
                      <a:cubicBezTo>
                        <a:pt x="288396" y="481013"/>
                        <a:pt x="305858" y="480484"/>
                        <a:pt x="314854" y="437092"/>
                      </a:cubicBezTo>
                      <a:cubicBezTo>
                        <a:pt x="323850" y="393700"/>
                        <a:pt x="309562" y="296334"/>
                        <a:pt x="295804" y="252942"/>
                      </a:cubicBezTo>
                      <a:cubicBezTo>
                        <a:pt x="282046" y="209550"/>
                        <a:pt x="239712" y="202671"/>
                        <a:pt x="232304" y="176742"/>
                      </a:cubicBezTo>
                      <a:cubicBezTo>
                        <a:pt x="224896" y="150813"/>
                        <a:pt x="237067" y="115888"/>
                        <a:pt x="251354" y="97367"/>
                      </a:cubicBezTo>
                      <a:cubicBezTo>
                        <a:pt x="265641" y="78846"/>
                        <a:pt x="295275" y="71438"/>
                        <a:pt x="318029" y="65617"/>
                      </a:cubicBezTo>
                      <a:cubicBezTo>
                        <a:pt x="340783" y="59796"/>
                        <a:pt x="367771" y="71967"/>
                        <a:pt x="387879" y="62442"/>
                      </a:cubicBezTo>
                      <a:cubicBezTo>
                        <a:pt x="407987" y="52917"/>
                        <a:pt x="419629" y="16934"/>
                        <a:pt x="438679" y="8467"/>
                      </a:cubicBezTo>
                      <a:cubicBezTo>
                        <a:pt x="457729" y="0"/>
                        <a:pt x="512233" y="11642"/>
                        <a:pt x="533929" y="2434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0" name="자유형 499"/>
                <p:cNvSpPr/>
                <p:nvPr/>
              </p:nvSpPr>
              <p:spPr>
                <a:xfrm>
                  <a:off x="7020106" y="1700259"/>
                  <a:ext cx="1767769" cy="1263109"/>
                </a:xfrm>
                <a:custGeom>
                  <a:avLst/>
                  <a:gdLst>
                    <a:gd name="connsiteX0" fmla="*/ 196850 w 1883304"/>
                    <a:gd name="connsiteY0" fmla="*/ 529 h 1442508"/>
                    <a:gd name="connsiteX1" fmla="*/ 257175 w 1883304"/>
                    <a:gd name="connsiteY1" fmla="*/ 64029 h 1442508"/>
                    <a:gd name="connsiteX2" fmla="*/ 311150 w 1883304"/>
                    <a:gd name="connsiteY2" fmla="*/ 108479 h 1442508"/>
                    <a:gd name="connsiteX3" fmla="*/ 434975 w 1883304"/>
                    <a:gd name="connsiteY3" fmla="*/ 156104 h 1442508"/>
                    <a:gd name="connsiteX4" fmla="*/ 454025 w 1883304"/>
                    <a:gd name="connsiteY4" fmla="*/ 187854 h 1442508"/>
                    <a:gd name="connsiteX5" fmla="*/ 485775 w 1883304"/>
                    <a:gd name="connsiteY5" fmla="*/ 241829 h 1442508"/>
                    <a:gd name="connsiteX6" fmla="*/ 533400 w 1883304"/>
                    <a:gd name="connsiteY6" fmla="*/ 295804 h 1442508"/>
                    <a:gd name="connsiteX7" fmla="*/ 635000 w 1883304"/>
                    <a:gd name="connsiteY7" fmla="*/ 362479 h 1442508"/>
                    <a:gd name="connsiteX8" fmla="*/ 647700 w 1883304"/>
                    <a:gd name="connsiteY8" fmla="*/ 410104 h 1442508"/>
                    <a:gd name="connsiteX9" fmla="*/ 660400 w 1883304"/>
                    <a:gd name="connsiteY9" fmla="*/ 502179 h 1442508"/>
                    <a:gd name="connsiteX10" fmla="*/ 695325 w 1883304"/>
                    <a:gd name="connsiteY10" fmla="*/ 546629 h 1442508"/>
                    <a:gd name="connsiteX11" fmla="*/ 758825 w 1883304"/>
                    <a:gd name="connsiteY11" fmla="*/ 540279 h 1442508"/>
                    <a:gd name="connsiteX12" fmla="*/ 822325 w 1883304"/>
                    <a:gd name="connsiteY12" fmla="*/ 540279 h 1442508"/>
                    <a:gd name="connsiteX13" fmla="*/ 850900 w 1883304"/>
                    <a:gd name="connsiteY13" fmla="*/ 587904 h 1442508"/>
                    <a:gd name="connsiteX14" fmla="*/ 889000 w 1883304"/>
                    <a:gd name="connsiteY14" fmla="*/ 638704 h 1442508"/>
                    <a:gd name="connsiteX15" fmla="*/ 981075 w 1883304"/>
                    <a:gd name="connsiteY15" fmla="*/ 645054 h 1442508"/>
                    <a:gd name="connsiteX16" fmla="*/ 1019175 w 1883304"/>
                    <a:gd name="connsiteY16" fmla="*/ 654579 h 1442508"/>
                    <a:gd name="connsiteX17" fmla="*/ 1028700 w 1883304"/>
                    <a:gd name="connsiteY17" fmla="*/ 679979 h 1442508"/>
                    <a:gd name="connsiteX18" fmla="*/ 1073150 w 1883304"/>
                    <a:gd name="connsiteY18" fmla="*/ 686329 h 1442508"/>
                    <a:gd name="connsiteX19" fmla="*/ 1089025 w 1883304"/>
                    <a:gd name="connsiteY19" fmla="*/ 645054 h 1442508"/>
                    <a:gd name="connsiteX20" fmla="*/ 1168400 w 1883304"/>
                    <a:gd name="connsiteY20" fmla="*/ 581554 h 1442508"/>
                    <a:gd name="connsiteX21" fmla="*/ 1244600 w 1883304"/>
                    <a:gd name="connsiteY21" fmla="*/ 505354 h 1442508"/>
                    <a:gd name="connsiteX22" fmla="*/ 1304925 w 1883304"/>
                    <a:gd name="connsiteY22" fmla="*/ 464079 h 1442508"/>
                    <a:gd name="connsiteX23" fmla="*/ 1339850 w 1883304"/>
                    <a:gd name="connsiteY23" fmla="*/ 454554 h 1442508"/>
                    <a:gd name="connsiteX24" fmla="*/ 1387475 w 1883304"/>
                    <a:gd name="connsiteY24" fmla="*/ 394229 h 1442508"/>
                    <a:gd name="connsiteX25" fmla="*/ 1416050 w 1883304"/>
                    <a:gd name="connsiteY25" fmla="*/ 391054 h 1442508"/>
                    <a:gd name="connsiteX26" fmla="*/ 1492250 w 1883304"/>
                    <a:gd name="connsiteY26" fmla="*/ 429154 h 1442508"/>
                    <a:gd name="connsiteX27" fmla="*/ 1552575 w 1883304"/>
                    <a:gd name="connsiteY27" fmla="*/ 508529 h 1442508"/>
                    <a:gd name="connsiteX28" fmla="*/ 1619250 w 1883304"/>
                    <a:gd name="connsiteY28" fmla="*/ 575204 h 1442508"/>
                    <a:gd name="connsiteX29" fmla="*/ 1651000 w 1883304"/>
                    <a:gd name="connsiteY29" fmla="*/ 584729 h 1442508"/>
                    <a:gd name="connsiteX30" fmla="*/ 1755775 w 1883304"/>
                    <a:gd name="connsiteY30" fmla="*/ 572029 h 1442508"/>
                    <a:gd name="connsiteX31" fmla="*/ 1812925 w 1883304"/>
                    <a:gd name="connsiteY31" fmla="*/ 578379 h 1442508"/>
                    <a:gd name="connsiteX32" fmla="*/ 1851025 w 1883304"/>
                    <a:gd name="connsiteY32" fmla="*/ 597429 h 1442508"/>
                    <a:gd name="connsiteX33" fmla="*/ 1873250 w 1883304"/>
                    <a:gd name="connsiteY33" fmla="*/ 641879 h 1442508"/>
                    <a:gd name="connsiteX34" fmla="*/ 1882775 w 1883304"/>
                    <a:gd name="connsiteY34" fmla="*/ 749829 h 1442508"/>
                    <a:gd name="connsiteX35" fmla="*/ 1870075 w 1883304"/>
                    <a:gd name="connsiteY35" fmla="*/ 787929 h 1442508"/>
                    <a:gd name="connsiteX36" fmla="*/ 1812925 w 1883304"/>
                    <a:gd name="connsiteY36" fmla="*/ 778404 h 1442508"/>
                    <a:gd name="connsiteX37" fmla="*/ 1720850 w 1883304"/>
                    <a:gd name="connsiteY37" fmla="*/ 778404 h 1442508"/>
                    <a:gd name="connsiteX38" fmla="*/ 1660525 w 1883304"/>
                    <a:gd name="connsiteY38" fmla="*/ 784754 h 1442508"/>
                    <a:gd name="connsiteX39" fmla="*/ 1555750 w 1883304"/>
                    <a:gd name="connsiteY39" fmla="*/ 876829 h 1442508"/>
                    <a:gd name="connsiteX40" fmla="*/ 1504950 w 1883304"/>
                    <a:gd name="connsiteY40" fmla="*/ 889529 h 1442508"/>
                    <a:gd name="connsiteX41" fmla="*/ 1425575 w 1883304"/>
                    <a:gd name="connsiteY41" fmla="*/ 918104 h 1442508"/>
                    <a:gd name="connsiteX42" fmla="*/ 1406525 w 1883304"/>
                    <a:gd name="connsiteY42" fmla="*/ 943504 h 1442508"/>
                    <a:gd name="connsiteX43" fmla="*/ 1390650 w 1883304"/>
                    <a:gd name="connsiteY43" fmla="*/ 981604 h 1442508"/>
                    <a:gd name="connsiteX44" fmla="*/ 1349375 w 1883304"/>
                    <a:gd name="connsiteY44" fmla="*/ 1003829 h 1442508"/>
                    <a:gd name="connsiteX45" fmla="*/ 1270000 w 1883304"/>
                    <a:gd name="connsiteY45" fmla="*/ 1026054 h 1442508"/>
                    <a:gd name="connsiteX46" fmla="*/ 1238250 w 1883304"/>
                    <a:gd name="connsiteY46" fmla="*/ 1054629 h 1442508"/>
                    <a:gd name="connsiteX47" fmla="*/ 1222375 w 1883304"/>
                    <a:gd name="connsiteY47" fmla="*/ 1111779 h 1442508"/>
                    <a:gd name="connsiteX48" fmla="*/ 1196975 w 1883304"/>
                    <a:gd name="connsiteY48" fmla="*/ 1156229 h 1442508"/>
                    <a:gd name="connsiteX49" fmla="*/ 1130300 w 1883304"/>
                    <a:gd name="connsiteY49" fmla="*/ 1210204 h 1442508"/>
                    <a:gd name="connsiteX50" fmla="*/ 1025525 w 1883304"/>
                    <a:gd name="connsiteY50" fmla="*/ 1314979 h 1442508"/>
                    <a:gd name="connsiteX51" fmla="*/ 911225 w 1883304"/>
                    <a:gd name="connsiteY51" fmla="*/ 1422929 h 1442508"/>
                    <a:gd name="connsiteX52" fmla="*/ 869950 w 1883304"/>
                    <a:gd name="connsiteY52" fmla="*/ 1432454 h 1442508"/>
                    <a:gd name="connsiteX53" fmla="*/ 815975 w 1883304"/>
                    <a:gd name="connsiteY53" fmla="*/ 1391179 h 1442508"/>
                    <a:gd name="connsiteX54" fmla="*/ 771525 w 1883304"/>
                    <a:gd name="connsiteY54" fmla="*/ 1375304 h 1442508"/>
                    <a:gd name="connsiteX55" fmla="*/ 736600 w 1883304"/>
                    <a:gd name="connsiteY55" fmla="*/ 1375304 h 1442508"/>
                    <a:gd name="connsiteX56" fmla="*/ 657225 w 1883304"/>
                    <a:gd name="connsiteY56" fmla="*/ 1429279 h 1442508"/>
                    <a:gd name="connsiteX57" fmla="*/ 606425 w 1883304"/>
                    <a:gd name="connsiteY57" fmla="*/ 1400704 h 1442508"/>
                    <a:gd name="connsiteX58" fmla="*/ 590550 w 1883304"/>
                    <a:gd name="connsiteY58" fmla="*/ 1340379 h 1442508"/>
                    <a:gd name="connsiteX59" fmla="*/ 619125 w 1883304"/>
                    <a:gd name="connsiteY59" fmla="*/ 1314979 h 1442508"/>
                    <a:gd name="connsiteX60" fmla="*/ 612775 w 1883304"/>
                    <a:gd name="connsiteY60" fmla="*/ 1267354 h 1442508"/>
                    <a:gd name="connsiteX61" fmla="*/ 571500 w 1883304"/>
                    <a:gd name="connsiteY61" fmla="*/ 1267354 h 1442508"/>
                    <a:gd name="connsiteX62" fmla="*/ 530225 w 1883304"/>
                    <a:gd name="connsiteY62" fmla="*/ 1251479 h 1442508"/>
                    <a:gd name="connsiteX63" fmla="*/ 508000 w 1883304"/>
                    <a:gd name="connsiteY63" fmla="*/ 1203854 h 1442508"/>
                    <a:gd name="connsiteX64" fmla="*/ 520700 w 1883304"/>
                    <a:gd name="connsiteY64" fmla="*/ 1153054 h 1442508"/>
                    <a:gd name="connsiteX65" fmla="*/ 511175 w 1883304"/>
                    <a:gd name="connsiteY65" fmla="*/ 1111779 h 1442508"/>
                    <a:gd name="connsiteX66" fmla="*/ 476250 w 1883304"/>
                    <a:gd name="connsiteY66" fmla="*/ 1095904 h 1442508"/>
                    <a:gd name="connsiteX67" fmla="*/ 438150 w 1883304"/>
                    <a:gd name="connsiteY67" fmla="*/ 1108604 h 1442508"/>
                    <a:gd name="connsiteX68" fmla="*/ 400050 w 1883304"/>
                    <a:gd name="connsiteY68" fmla="*/ 1130829 h 1442508"/>
                    <a:gd name="connsiteX69" fmla="*/ 346075 w 1883304"/>
                    <a:gd name="connsiteY69" fmla="*/ 1118129 h 1442508"/>
                    <a:gd name="connsiteX70" fmla="*/ 269875 w 1883304"/>
                    <a:gd name="connsiteY70" fmla="*/ 1086379 h 1442508"/>
                    <a:gd name="connsiteX71" fmla="*/ 161925 w 1883304"/>
                    <a:gd name="connsiteY71" fmla="*/ 1041929 h 1442508"/>
                    <a:gd name="connsiteX72" fmla="*/ 127000 w 1883304"/>
                    <a:gd name="connsiteY72" fmla="*/ 991129 h 1442508"/>
                    <a:gd name="connsiteX73" fmla="*/ 161925 w 1883304"/>
                    <a:gd name="connsiteY73" fmla="*/ 921279 h 1442508"/>
                    <a:gd name="connsiteX74" fmla="*/ 212725 w 1883304"/>
                    <a:gd name="connsiteY74" fmla="*/ 886354 h 1442508"/>
                    <a:gd name="connsiteX75" fmla="*/ 254000 w 1883304"/>
                    <a:gd name="connsiteY75" fmla="*/ 845079 h 1442508"/>
                    <a:gd name="connsiteX76" fmla="*/ 247650 w 1883304"/>
                    <a:gd name="connsiteY76" fmla="*/ 819679 h 1442508"/>
                    <a:gd name="connsiteX77" fmla="*/ 215900 w 1883304"/>
                    <a:gd name="connsiteY77" fmla="*/ 762529 h 1442508"/>
                    <a:gd name="connsiteX78" fmla="*/ 238125 w 1883304"/>
                    <a:gd name="connsiteY78" fmla="*/ 692679 h 1442508"/>
                    <a:gd name="connsiteX79" fmla="*/ 231775 w 1883304"/>
                    <a:gd name="connsiteY79" fmla="*/ 626004 h 1442508"/>
                    <a:gd name="connsiteX80" fmla="*/ 152400 w 1883304"/>
                    <a:gd name="connsiteY80" fmla="*/ 473604 h 1442508"/>
                    <a:gd name="connsiteX81" fmla="*/ 107950 w 1883304"/>
                    <a:gd name="connsiteY81" fmla="*/ 394229 h 1442508"/>
                    <a:gd name="connsiteX82" fmla="*/ 79375 w 1883304"/>
                    <a:gd name="connsiteY82" fmla="*/ 283104 h 1442508"/>
                    <a:gd name="connsiteX83" fmla="*/ 28575 w 1883304"/>
                    <a:gd name="connsiteY83" fmla="*/ 245004 h 1442508"/>
                    <a:gd name="connsiteX84" fmla="*/ 9525 w 1883304"/>
                    <a:gd name="connsiteY84" fmla="*/ 219604 h 1442508"/>
                    <a:gd name="connsiteX85" fmla="*/ 6350 w 1883304"/>
                    <a:gd name="connsiteY85" fmla="*/ 171979 h 1442508"/>
                    <a:gd name="connsiteX86" fmla="*/ 47625 w 1883304"/>
                    <a:gd name="connsiteY86" fmla="*/ 137054 h 1442508"/>
                    <a:gd name="connsiteX87" fmla="*/ 101600 w 1883304"/>
                    <a:gd name="connsiteY87" fmla="*/ 60854 h 1442508"/>
                    <a:gd name="connsiteX88" fmla="*/ 196850 w 1883304"/>
                    <a:gd name="connsiteY88" fmla="*/ 529 h 1442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1883304" h="1442508">
                      <a:moveTo>
                        <a:pt x="196850" y="529"/>
                      </a:moveTo>
                      <a:cubicBezTo>
                        <a:pt x="222779" y="1058"/>
                        <a:pt x="238125" y="46037"/>
                        <a:pt x="257175" y="64029"/>
                      </a:cubicBezTo>
                      <a:cubicBezTo>
                        <a:pt x="276225" y="82021"/>
                        <a:pt x="281517" y="93133"/>
                        <a:pt x="311150" y="108479"/>
                      </a:cubicBezTo>
                      <a:cubicBezTo>
                        <a:pt x="340783" y="123825"/>
                        <a:pt x="411163" y="142875"/>
                        <a:pt x="434975" y="156104"/>
                      </a:cubicBezTo>
                      <a:cubicBezTo>
                        <a:pt x="458787" y="169333"/>
                        <a:pt x="445558" y="173566"/>
                        <a:pt x="454025" y="187854"/>
                      </a:cubicBezTo>
                      <a:cubicBezTo>
                        <a:pt x="462492" y="202142"/>
                        <a:pt x="472546" y="223837"/>
                        <a:pt x="485775" y="241829"/>
                      </a:cubicBezTo>
                      <a:cubicBezTo>
                        <a:pt x="499004" y="259821"/>
                        <a:pt x="508529" y="275696"/>
                        <a:pt x="533400" y="295804"/>
                      </a:cubicBezTo>
                      <a:cubicBezTo>
                        <a:pt x="558271" y="315912"/>
                        <a:pt x="615950" y="343429"/>
                        <a:pt x="635000" y="362479"/>
                      </a:cubicBezTo>
                      <a:cubicBezTo>
                        <a:pt x="654050" y="381529"/>
                        <a:pt x="643467" y="386821"/>
                        <a:pt x="647700" y="410104"/>
                      </a:cubicBezTo>
                      <a:cubicBezTo>
                        <a:pt x="651933" y="433387"/>
                        <a:pt x="652463" y="479425"/>
                        <a:pt x="660400" y="502179"/>
                      </a:cubicBezTo>
                      <a:cubicBezTo>
                        <a:pt x="668338" y="524933"/>
                        <a:pt x="678921" y="540279"/>
                        <a:pt x="695325" y="546629"/>
                      </a:cubicBezTo>
                      <a:cubicBezTo>
                        <a:pt x="711729" y="552979"/>
                        <a:pt x="737658" y="541337"/>
                        <a:pt x="758825" y="540279"/>
                      </a:cubicBezTo>
                      <a:cubicBezTo>
                        <a:pt x="779992" y="539221"/>
                        <a:pt x="806979" y="532342"/>
                        <a:pt x="822325" y="540279"/>
                      </a:cubicBezTo>
                      <a:cubicBezTo>
                        <a:pt x="837671" y="548216"/>
                        <a:pt x="839788" y="571500"/>
                        <a:pt x="850900" y="587904"/>
                      </a:cubicBezTo>
                      <a:cubicBezTo>
                        <a:pt x="862012" y="604308"/>
                        <a:pt x="867304" y="629179"/>
                        <a:pt x="889000" y="638704"/>
                      </a:cubicBezTo>
                      <a:cubicBezTo>
                        <a:pt x="910696" y="648229"/>
                        <a:pt x="959379" y="642408"/>
                        <a:pt x="981075" y="645054"/>
                      </a:cubicBezTo>
                      <a:cubicBezTo>
                        <a:pt x="1002771" y="647700"/>
                        <a:pt x="1011238" y="648758"/>
                        <a:pt x="1019175" y="654579"/>
                      </a:cubicBezTo>
                      <a:cubicBezTo>
                        <a:pt x="1027112" y="660400"/>
                        <a:pt x="1019704" y="674687"/>
                        <a:pt x="1028700" y="679979"/>
                      </a:cubicBezTo>
                      <a:cubicBezTo>
                        <a:pt x="1037696" y="685271"/>
                        <a:pt x="1063096" y="692150"/>
                        <a:pt x="1073150" y="686329"/>
                      </a:cubicBezTo>
                      <a:cubicBezTo>
                        <a:pt x="1083204" y="680508"/>
                        <a:pt x="1073150" y="662516"/>
                        <a:pt x="1089025" y="645054"/>
                      </a:cubicBezTo>
                      <a:cubicBezTo>
                        <a:pt x="1104900" y="627592"/>
                        <a:pt x="1142471" y="604837"/>
                        <a:pt x="1168400" y="581554"/>
                      </a:cubicBezTo>
                      <a:cubicBezTo>
                        <a:pt x="1194329" y="558271"/>
                        <a:pt x="1221846" y="524933"/>
                        <a:pt x="1244600" y="505354"/>
                      </a:cubicBezTo>
                      <a:cubicBezTo>
                        <a:pt x="1267354" y="485775"/>
                        <a:pt x="1289050" y="472546"/>
                        <a:pt x="1304925" y="464079"/>
                      </a:cubicBezTo>
                      <a:cubicBezTo>
                        <a:pt x="1320800" y="455612"/>
                        <a:pt x="1326092" y="466196"/>
                        <a:pt x="1339850" y="454554"/>
                      </a:cubicBezTo>
                      <a:cubicBezTo>
                        <a:pt x="1353608" y="442912"/>
                        <a:pt x="1374775" y="404812"/>
                        <a:pt x="1387475" y="394229"/>
                      </a:cubicBezTo>
                      <a:cubicBezTo>
                        <a:pt x="1400175" y="383646"/>
                        <a:pt x="1398588" y="385233"/>
                        <a:pt x="1416050" y="391054"/>
                      </a:cubicBezTo>
                      <a:cubicBezTo>
                        <a:pt x="1433512" y="396875"/>
                        <a:pt x="1469496" y="409575"/>
                        <a:pt x="1492250" y="429154"/>
                      </a:cubicBezTo>
                      <a:cubicBezTo>
                        <a:pt x="1515004" y="448733"/>
                        <a:pt x="1531408" y="484187"/>
                        <a:pt x="1552575" y="508529"/>
                      </a:cubicBezTo>
                      <a:cubicBezTo>
                        <a:pt x="1573742" y="532871"/>
                        <a:pt x="1602846" y="562504"/>
                        <a:pt x="1619250" y="575204"/>
                      </a:cubicBezTo>
                      <a:cubicBezTo>
                        <a:pt x="1635654" y="587904"/>
                        <a:pt x="1628246" y="585258"/>
                        <a:pt x="1651000" y="584729"/>
                      </a:cubicBezTo>
                      <a:cubicBezTo>
                        <a:pt x="1673754" y="584200"/>
                        <a:pt x="1728788" y="573087"/>
                        <a:pt x="1755775" y="572029"/>
                      </a:cubicBezTo>
                      <a:cubicBezTo>
                        <a:pt x="1782762" y="570971"/>
                        <a:pt x="1797050" y="574146"/>
                        <a:pt x="1812925" y="578379"/>
                      </a:cubicBezTo>
                      <a:cubicBezTo>
                        <a:pt x="1828800" y="582612"/>
                        <a:pt x="1840971" y="586846"/>
                        <a:pt x="1851025" y="597429"/>
                      </a:cubicBezTo>
                      <a:cubicBezTo>
                        <a:pt x="1861079" y="608012"/>
                        <a:pt x="1867958" y="616479"/>
                        <a:pt x="1873250" y="641879"/>
                      </a:cubicBezTo>
                      <a:cubicBezTo>
                        <a:pt x="1878542" y="667279"/>
                        <a:pt x="1883304" y="725487"/>
                        <a:pt x="1882775" y="749829"/>
                      </a:cubicBezTo>
                      <a:cubicBezTo>
                        <a:pt x="1882246" y="774171"/>
                        <a:pt x="1881717" y="783167"/>
                        <a:pt x="1870075" y="787929"/>
                      </a:cubicBezTo>
                      <a:cubicBezTo>
                        <a:pt x="1858433" y="792691"/>
                        <a:pt x="1837796" y="779992"/>
                        <a:pt x="1812925" y="778404"/>
                      </a:cubicBezTo>
                      <a:cubicBezTo>
                        <a:pt x="1788054" y="776817"/>
                        <a:pt x="1746250" y="777346"/>
                        <a:pt x="1720850" y="778404"/>
                      </a:cubicBezTo>
                      <a:cubicBezTo>
                        <a:pt x="1695450" y="779462"/>
                        <a:pt x="1688042" y="768350"/>
                        <a:pt x="1660525" y="784754"/>
                      </a:cubicBezTo>
                      <a:cubicBezTo>
                        <a:pt x="1633008" y="801158"/>
                        <a:pt x="1581679" y="859367"/>
                        <a:pt x="1555750" y="876829"/>
                      </a:cubicBezTo>
                      <a:cubicBezTo>
                        <a:pt x="1529821" y="894291"/>
                        <a:pt x="1526646" y="882650"/>
                        <a:pt x="1504950" y="889529"/>
                      </a:cubicBezTo>
                      <a:cubicBezTo>
                        <a:pt x="1483254" y="896408"/>
                        <a:pt x="1441979" y="909108"/>
                        <a:pt x="1425575" y="918104"/>
                      </a:cubicBezTo>
                      <a:cubicBezTo>
                        <a:pt x="1409171" y="927100"/>
                        <a:pt x="1412346" y="932921"/>
                        <a:pt x="1406525" y="943504"/>
                      </a:cubicBezTo>
                      <a:cubicBezTo>
                        <a:pt x="1400704" y="954087"/>
                        <a:pt x="1400175" y="971550"/>
                        <a:pt x="1390650" y="981604"/>
                      </a:cubicBezTo>
                      <a:cubicBezTo>
                        <a:pt x="1381125" y="991658"/>
                        <a:pt x="1369483" y="996421"/>
                        <a:pt x="1349375" y="1003829"/>
                      </a:cubicBezTo>
                      <a:cubicBezTo>
                        <a:pt x="1329267" y="1011237"/>
                        <a:pt x="1288521" y="1017587"/>
                        <a:pt x="1270000" y="1026054"/>
                      </a:cubicBezTo>
                      <a:cubicBezTo>
                        <a:pt x="1251479" y="1034521"/>
                        <a:pt x="1246187" y="1040342"/>
                        <a:pt x="1238250" y="1054629"/>
                      </a:cubicBezTo>
                      <a:cubicBezTo>
                        <a:pt x="1230313" y="1068916"/>
                        <a:pt x="1229254" y="1094846"/>
                        <a:pt x="1222375" y="1111779"/>
                      </a:cubicBezTo>
                      <a:cubicBezTo>
                        <a:pt x="1215496" y="1128712"/>
                        <a:pt x="1212321" y="1139825"/>
                        <a:pt x="1196975" y="1156229"/>
                      </a:cubicBezTo>
                      <a:cubicBezTo>
                        <a:pt x="1181629" y="1172633"/>
                        <a:pt x="1158875" y="1183746"/>
                        <a:pt x="1130300" y="1210204"/>
                      </a:cubicBezTo>
                      <a:cubicBezTo>
                        <a:pt x="1101725" y="1236662"/>
                        <a:pt x="1062038" y="1279525"/>
                        <a:pt x="1025525" y="1314979"/>
                      </a:cubicBezTo>
                      <a:cubicBezTo>
                        <a:pt x="989013" y="1350433"/>
                        <a:pt x="937154" y="1403350"/>
                        <a:pt x="911225" y="1422929"/>
                      </a:cubicBezTo>
                      <a:cubicBezTo>
                        <a:pt x="885296" y="1442508"/>
                        <a:pt x="885825" y="1437746"/>
                        <a:pt x="869950" y="1432454"/>
                      </a:cubicBezTo>
                      <a:cubicBezTo>
                        <a:pt x="854075" y="1427162"/>
                        <a:pt x="832379" y="1400704"/>
                        <a:pt x="815975" y="1391179"/>
                      </a:cubicBezTo>
                      <a:cubicBezTo>
                        <a:pt x="799571" y="1381654"/>
                        <a:pt x="784754" y="1377950"/>
                        <a:pt x="771525" y="1375304"/>
                      </a:cubicBezTo>
                      <a:cubicBezTo>
                        <a:pt x="758296" y="1372658"/>
                        <a:pt x="755650" y="1366308"/>
                        <a:pt x="736600" y="1375304"/>
                      </a:cubicBezTo>
                      <a:cubicBezTo>
                        <a:pt x="717550" y="1384300"/>
                        <a:pt x="678921" y="1425046"/>
                        <a:pt x="657225" y="1429279"/>
                      </a:cubicBezTo>
                      <a:cubicBezTo>
                        <a:pt x="635529" y="1433512"/>
                        <a:pt x="617537" y="1415520"/>
                        <a:pt x="606425" y="1400704"/>
                      </a:cubicBezTo>
                      <a:cubicBezTo>
                        <a:pt x="595313" y="1385888"/>
                        <a:pt x="588433" y="1354667"/>
                        <a:pt x="590550" y="1340379"/>
                      </a:cubicBezTo>
                      <a:cubicBezTo>
                        <a:pt x="592667" y="1326092"/>
                        <a:pt x="615421" y="1327150"/>
                        <a:pt x="619125" y="1314979"/>
                      </a:cubicBezTo>
                      <a:cubicBezTo>
                        <a:pt x="622829" y="1302808"/>
                        <a:pt x="620712" y="1275291"/>
                        <a:pt x="612775" y="1267354"/>
                      </a:cubicBezTo>
                      <a:cubicBezTo>
                        <a:pt x="604838" y="1259417"/>
                        <a:pt x="585258" y="1270000"/>
                        <a:pt x="571500" y="1267354"/>
                      </a:cubicBezTo>
                      <a:cubicBezTo>
                        <a:pt x="557742" y="1264708"/>
                        <a:pt x="540808" y="1262062"/>
                        <a:pt x="530225" y="1251479"/>
                      </a:cubicBezTo>
                      <a:cubicBezTo>
                        <a:pt x="519642" y="1240896"/>
                        <a:pt x="509587" y="1220258"/>
                        <a:pt x="508000" y="1203854"/>
                      </a:cubicBezTo>
                      <a:cubicBezTo>
                        <a:pt x="506413" y="1187450"/>
                        <a:pt x="520171" y="1168400"/>
                        <a:pt x="520700" y="1153054"/>
                      </a:cubicBezTo>
                      <a:cubicBezTo>
                        <a:pt x="521229" y="1137708"/>
                        <a:pt x="518583" y="1121304"/>
                        <a:pt x="511175" y="1111779"/>
                      </a:cubicBezTo>
                      <a:cubicBezTo>
                        <a:pt x="503767" y="1102254"/>
                        <a:pt x="488421" y="1096433"/>
                        <a:pt x="476250" y="1095904"/>
                      </a:cubicBezTo>
                      <a:cubicBezTo>
                        <a:pt x="464079" y="1095375"/>
                        <a:pt x="450850" y="1102783"/>
                        <a:pt x="438150" y="1108604"/>
                      </a:cubicBezTo>
                      <a:cubicBezTo>
                        <a:pt x="425450" y="1114425"/>
                        <a:pt x="415396" y="1129242"/>
                        <a:pt x="400050" y="1130829"/>
                      </a:cubicBezTo>
                      <a:cubicBezTo>
                        <a:pt x="384704" y="1132417"/>
                        <a:pt x="367771" y="1125537"/>
                        <a:pt x="346075" y="1118129"/>
                      </a:cubicBezTo>
                      <a:cubicBezTo>
                        <a:pt x="324379" y="1110721"/>
                        <a:pt x="269875" y="1086379"/>
                        <a:pt x="269875" y="1086379"/>
                      </a:cubicBezTo>
                      <a:cubicBezTo>
                        <a:pt x="239183" y="1073679"/>
                        <a:pt x="185738" y="1057804"/>
                        <a:pt x="161925" y="1041929"/>
                      </a:cubicBezTo>
                      <a:cubicBezTo>
                        <a:pt x="138113" y="1026054"/>
                        <a:pt x="127000" y="1011237"/>
                        <a:pt x="127000" y="991129"/>
                      </a:cubicBezTo>
                      <a:cubicBezTo>
                        <a:pt x="127000" y="971021"/>
                        <a:pt x="147638" y="938741"/>
                        <a:pt x="161925" y="921279"/>
                      </a:cubicBezTo>
                      <a:cubicBezTo>
                        <a:pt x="176212" y="903817"/>
                        <a:pt x="197379" y="899054"/>
                        <a:pt x="212725" y="886354"/>
                      </a:cubicBezTo>
                      <a:cubicBezTo>
                        <a:pt x="228071" y="873654"/>
                        <a:pt x="248179" y="856191"/>
                        <a:pt x="254000" y="845079"/>
                      </a:cubicBezTo>
                      <a:cubicBezTo>
                        <a:pt x="259821" y="833967"/>
                        <a:pt x="254000" y="833437"/>
                        <a:pt x="247650" y="819679"/>
                      </a:cubicBezTo>
                      <a:cubicBezTo>
                        <a:pt x="241300" y="805921"/>
                        <a:pt x="217487" y="783696"/>
                        <a:pt x="215900" y="762529"/>
                      </a:cubicBezTo>
                      <a:cubicBezTo>
                        <a:pt x="214313" y="741362"/>
                        <a:pt x="235479" y="715433"/>
                        <a:pt x="238125" y="692679"/>
                      </a:cubicBezTo>
                      <a:cubicBezTo>
                        <a:pt x="240771" y="669925"/>
                        <a:pt x="246062" y="662516"/>
                        <a:pt x="231775" y="626004"/>
                      </a:cubicBezTo>
                      <a:cubicBezTo>
                        <a:pt x="217488" y="589492"/>
                        <a:pt x="173038" y="512233"/>
                        <a:pt x="152400" y="473604"/>
                      </a:cubicBezTo>
                      <a:cubicBezTo>
                        <a:pt x="131762" y="434975"/>
                        <a:pt x="120121" y="425979"/>
                        <a:pt x="107950" y="394229"/>
                      </a:cubicBezTo>
                      <a:cubicBezTo>
                        <a:pt x="95779" y="362479"/>
                        <a:pt x="92604" y="307975"/>
                        <a:pt x="79375" y="283104"/>
                      </a:cubicBezTo>
                      <a:cubicBezTo>
                        <a:pt x="66146" y="258233"/>
                        <a:pt x="40217" y="255587"/>
                        <a:pt x="28575" y="245004"/>
                      </a:cubicBezTo>
                      <a:cubicBezTo>
                        <a:pt x="16933" y="234421"/>
                        <a:pt x="13229" y="231775"/>
                        <a:pt x="9525" y="219604"/>
                      </a:cubicBezTo>
                      <a:cubicBezTo>
                        <a:pt x="5821" y="207433"/>
                        <a:pt x="0" y="185737"/>
                        <a:pt x="6350" y="171979"/>
                      </a:cubicBezTo>
                      <a:cubicBezTo>
                        <a:pt x="12700" y="158221"/>
                        <a:pt x="31750" y="155575"/>
                        <a:pt x="47625" y="137054"/>
                      </a:cubicBezTo>
                      <a:cubicBezTo>
                        <a:pt x="63500" y="118533"/>
                        <a:pt x="78317" y="82021"/>
                        <a:pt x="101600" y="60854"/>
                      </a:cubicBezTo>
                      <a:cubicBezTo>
                        <a:pt x="124883" y="39687"/>
                        <a:pt x="170921" y="0"/>
                        <a:pt x="196850" y="52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1" name="자유형 500"/>
                <p:cNvSpPr/>
                <p:nvPr/>
              </p:nvSpPr>
              <p:spPr>
                <a:xfrm>
                  <a:off x="5438654" y="1292671"/>
                  <a:ext cx="1515869" cy="1691564"/>
                </a:xfrm>
                <a:custGeom>
                  <a:avLst/>
                  <a:gdLst>
                    <a:gd name="connsiteX0" fmla="*/ 1604433 w 1613429"/>
                    <a:gd name="connsiteY0" fmla="*/ 620712 h 1930399"/>
                    <a:gd name="connsiteX1" fmla="*/ 1506008 w 1613429"/>
                    <a:gd name="connsiteY1" fmla="*/ 681037 h 1930399"/>
                    <a:gd name="connsiteX2" fmla="*/ 1429808 w 1613429"/>
                    <a:gd name="connsiteY2" fmla="*/ 696912 h 1930399"/>
                    <a:gd name="connsiteX3" fmla="*/ 1382183 w 1613429"/>
                    <a:gd name="connsiteY3" fmla="*/ 725487 h 1930399"/>
                    <a:gd name="connsiteX4" fmla="*/ 1369483 w 1613429"/>
                    <a:gd name="connsiteY4" fmla="*/ 757237 h 1930399"/>
                    <a:gd name="connsiteX5" fmla="*/ 1350433 w 1613429"/>
                    <a:gd name="connsiteY5" fmla="*/ 830262 h 1930399"/>
                    <a:gd name="connsiteX6" fmla="*/ 1334558 w 1613429"/>
                    <a:gd name="connsiteY6" fmla="*/ 842962 h 1930399"/>
                    <a:gd name="connsiteX7" fmla="*/ 1299633 w 1613429"/>
                    <a:gd name="connsiteY7" fmla="*/ 862012 h 1930399"/>
                    <a:gd name="connsiteX8" fmla="*/ 1283758 w 1613429"/>
                    <a:gd name="connsiteY8" fmla="*/ 915987 h 1930399"/>
                    <a:gd name="connsiteX9" fmla="*/ 1264708 w 1613429"/>
                    <a:gd name="connsiteY9" fmla="*/ 966787 h 1930399"/>
                    <a:gd name="connsiteX10" fmla="*/ 1226608 w 1613429"/>
                    <a:gd name="connsiteY10" fmla="*/ 985837 h 1930399"/>
                    <a:gd name="connsiteX11" fmla="*/ 1226608 w 1613429"/>
                    <a:gd name="connsiteY11" fmla="*/ 1030287 h 1930399"/>
                    <a:gd name="connsiteX12" fmla="*/ 1242483 w 1613429"/>
                    <a:gd name="connsiteY12" fmla="*/ 1052512 h 1930399"/>
                    <a:gd name="connsiteX13" fmla="*/ 1255183 w 1613429"/>
                    <a:gd name="connsiteY13" fmla="*/ 1103312 h 1930399"/>
                    <a:gd name="connsiteX14" fmla="*/ 1229783 w 1613429"/>
                    <a:gd name="connsiteY14" fmla="*/ 1169987 h 1930399"/>
                    <a:gd name="connsiteX15" fmla="*/ 1204383 w 1613429"/>
                    <a:gd name="connsiteY15" fmla="*/ 1204912 h 1930399"/>
                    <a:gd name="connsiteX16" fmla="*/ 1156758 w 1613429"/>
                    <a:gd name="connsiteY16" fmla="*/ 1258887 h 1930399"/>
                    <a:gd name="connsiteX17" fmla="*/ 1115483 w 1613429"/>
                    <a:gd name="connsiteY17" fmla="*/ 1262062 h 1930399"/>
                    <a:gd name="connsiteX18" fmla="*/ 1086908 w 1613429"/>
                    <a:gd name="connsiteY18" fmla="*/ 1287462 h 1930399"/>
                    <a:gd name="connsiteX19" fmla="*/ 1067858 w 1613429"/>
                    <a:gd name="connsiteY19" fmla="*/ 1303337 h 1930399"/>
                    <a:gd name="connsiteX20" fmla="*/ 1080558 w 1613429"/>
                    <a:gd name="connsiteY20" fmla="*/ 1338262 h 1930399"/>
                    <a:gd name="connsiteX21" fmla="*/ 1080558 w 1613429"/>
                    <a:gd name="connsiteY21" fmla="*/ 1357312 h 1930399"/>
                    <a:gd name="connsiteX22" fmla="*/ 1051983 w 1613429"/>
                    <a:gd name="connsiteY22" fmla="*/ 1385887 h 1930399"/>
                    <a:gd name="connsiteX23" fmla="*/ 975783 w 1613429"/>
                    <a:gd name="connsiteY23" fmla="*/ 1433512 h 1930399"/>
                    <a:gd name="connsiteX24" fmla="*/ 877358 w 1613429"/>
                    <a:gd name="connsiteY24" fmla="*/ 1493837 h 1930399"/>
                    <a:gd name="connsiteX25" fmla="*/ 851958 w 1613429"/>
                    <a:gd name="connsiteY25" fmla="*/ 1522412 h 1930399"/>
                    <a:gd name="connsiteX26" fmla="*/ 874183 w 1613429"/>
                    <a:gd name="connsiteY26" fmla="*/ 1576387 h 1930399"/>
                    <a:gd name="connsiteX27" fmla="*/ 855133 w 1613429"/>
                    <a:gd name="connsiteY27" fmla="*/ 1624012 h 1930399"/>
                    <a:gd name="connsiteX28" fmla="*/ 769408 w 1613429"/>
                    <a:gd name="connsiteY28" fmla="*/ 1671637 h 1930399"/>
                    <a:gd name="connsiteX29" fmla="*/ 721783 w 1613429"/>
                    <a:gd name="connsiteY29" fmla="*/ 1671637 h 1930399"/>
                    <a:gd name="connsiteX30" fmla="*/ 696383 w 1613429"/>
                    <a:gd name="connsiteY30" fmla="*/ 1693862 h 1930399"/>
                    <a:gd name="connsiteX31" fmla="*/ 712258 w 1613429"/>
                    <a:gd name="connsiteY31" fmla="*/ 1744662 h 1930399"/>
                    <a:gd name="connsiteX32" fmla="*/ 677333 w 1613429"/>
                    <a:gd name="connsiteY32" fmla="*/ 1776412 h 1930399"/>
                    <a:gd name="connsiteX33" fmla="*/ 610658 w 1613429"/>
                    <a:gd name="connsiteY33" fmla="*/ 1782762 h 1930399"/>
                    <a:gd name="connsiteX34" fmla="*/ 569383 w 1613429"/>
                    <a:gd name="connsiteY34" fmla="*/ 1747837 h 1930399"/>
                    <a:gd name="connsiteX35" fmla="*/ 563033 w 1613429"/>
                    <a:gd name="connsiteY35" fmla="*/ 1712912 h 1930399"/>
                    <a:gd name="connsiteX36" fmla="*/ 537633 w 1613429"/>
                    <a:gd name="connsiteY36" fmla="*/ 1681162 h 1930399"/>
                    <a:gd name="connsiteX37" fmla="*/ 474133 w 1613429"/>
                    <a:gd name="connsiteY37" fmla="*/ 1697037 h 1930399"/>
                    <a:gd name="connsiteX38" fmla="*/ 455083 w 1613429"/>
                    <a:gd name="connsiteY38" fmla="*/ 1766887 h 1930399"/>
                    <a:gd name="connsiteX39" fmla="*/ 458258 w 1613429"/>
                    <a:gd name="connsiteY39" fmla="*/ 1808162 h 1930399"/>
                    <a:gd name="connsiteX40" fmla="*/ 436033 w 1613429"/>
                    <a:gd name="connsiteY40" fmla="*/ 1830387 h 1930399"/>
                    <a:gd name="connsiteX41" fmla="*/ 350308 w 1613429"/>
                    <a:gd name="connsiteY41" fmla="*/ 1906587 h 1930399"/>
                    <a:gd name="connsiteX42" fmla="*/ 309033 w 1613429"/>
                    <a:gd name="connsiteY42" fmla="*/ 1925637 h 1930399"/>
                    <a:gd name="connsiteX43" fmla="*/ 197908 w 1613429"/>
                    <a:gd name="connsiteY43" fmla="*/ 1878012 h 1930399"/>
                    <a:gd name="connsiteX44" fmla="*/ 67733 w 1613429"/>
                    <a:gd name="connsiteY44" fmla="*/ 1782762 h 1930399"/>
                    <a:gd name="connsiteX45" fmla="*/ 10583 w 1613429"/>
                    <a:gd name="connsiteY45" fmla="*/ 1716087 h 1930399"/>
                    <a:gd name="connsiteX46" fmla="*/ 4233 w 1613429"/>
                    <a:gd name="connsiteY46" fmla="*/ 1681162 h 1930399"/>
                    <a:gd name="connsiteX47" fmla="*/ 23283 w 1613429"/>
                    <a:gd name="connsiteY47" fmla="*/ 1646237 h 1930399"/>
                    <a:gd name="connsiteX48" fmla="*/ 55033 w 1613429"/>
                    <a:gd name="connsiteY48" fmla="*/ 1639887 h 1930399"/>
                    <a:gd name="connsiteX49" fmla="*/ 115358 w 1613429"/>
                    <a:gd name="connsiteY49" fmla="*/ 1668462 h 1930399"/>
                    <a:gd name="connsiteX50" fmla="*/ 296333 w 1613429"/>
                    <a:gd name="connsiteY50" fmla="*/ 1573212 h 1930399"/>
                    <a:gd name="connsiteX51" fmla="*/ 309033 w 1613429"/>
                    <a:gd name="connsiteY51" fmla="*/ 1506537 h 1930399"/>
                    <a:gd name="connsiteX52" fmla="*/ 375708 w 1613429"/>
                    <a:gd name="connsiteY52" fmla="*/ 1430337 h 1930399"/>
                    <a:gd name="connsiteX53" fmla="*/ 318558 w 1613429"/>
                    <a:gd name="connsiteY53" fmla="*/ 1179512 h 1930399"/>
                    <a:gd name="connsiteX54" fmla="*/ 315383 w 1613429"/>
                    <a:gd name="connsiteY54" fmla="*/ 1027112 h 1930399"/>
                    <a:gd name="connsiteX55" fmla="*/ 391583 w 1613429"/>
                    <a:gd name="connsiteY55" fmla="*/ 842962 h 1930399"/>
                    <a:gd name="connsiteX56" fmla="*/ 445558 w 1613429"/>
                    <a:gd name="connsiteY56" fmla="*/ 769937 h 1930399"/>
                    <a:gd name="connsiteX57" fmla="*/ 439208 w 1613429"/>
                    <a:gd name="connsiteY57" fmla="*/ 728662 h 1930399"/>
                    <a:gd name="connsiteX58" fmla="*/ 420158 w 1613429"/>
                    <a:gd name="connsiteY58" fmla="*/ 649287 h 1930399"/>
                    <a:gd name="connsiteX59" fmla="*/ 413808 w 1613429"/>
                    <a:gd name="connsiteY59" fmla="*/ 595312 h 1930399"/>
                    <a:gd name="connsiteX60" fmla="*/ 474133 w 1613429"/>
                    <a:gd name="connsiteY60" fmla="*/ 509587 h 1930399"/>
                    <a:gd name="connsiteX61" fmla="*/ 480483 w 1613429"/>
                    <a:gd name="connsiteY61" fmla="*/ 430212 h 1930399"/>
                    <a:gd name="connsiteX62" fmla="*/ 547158 w 1613429"/>
                    <a:gd name="connsiteY62" fmla="*/ 347662 h 1930399"/>
                    <a:gd name="connsiteX63" fmla="*/ 626533 w 1613429"/>
                    <a:gd name="connsiteY63" fmla="*/ 312737 h 1930399"/>
                    <a:gd name="connsiteX64" fmla="*/ 763058 w 1613429"/>
                    <a:gd name="connsiteY64" fmla="*/ 280987 h 1930399"/>
                    <a:gd name="connsiteX65" fmla="*/ 953558 w 1613429"/>
                    <a:gd name="connsiteY65" fmla="*/ 188912 h 1930399"/>
                    <a:gd name="connsiteX66" fmla="*/ 1010708 w 1613429"/>
                    <a:gd name="connsiteY66" fmla="*/ 46037 h 1930399"/>
                    <a:gd name="connsiteX67" fmla="*/ 1036108 w 1613429"/>
                    <a:gd name="connsiteY67" fmla="*/ 4762 h 1930399"/>
                    <a:gd name="connsiteX68" fmla="*/ 1128183 w 1613429"/>
                    <a:gd name="connsiteY68" fmla="*/ 17462 h 1930399"/>
                    <a:gd name="connsiteX69" fmla="*/ 1210733 w 1613429"/>
                    <a:gd name="connsiteY69" fmla="*/ 74612 h 1930399"/>
                    <a:gd name="connsiteX70" fmla="*/ 1299633 w 1613429"/>
                    <a:gd name="connsiteY70" fmla="*/ 87312 h 1930399"/>
                    <a:gd name="connsiteX71" fmla="*/ 1309158 w 1613429"/>
                    <a:gd name="connsiteY71" fmla="*/ 125412 h 1930399"/>
                    <a:gd name="connsiteX72" fmla="*/ 1328208 w 1613429"/>
                    <a:gd name="connsiteY72" fmla="*/ 185737 h 1930399"/>
                    <a:gd name="connsiteX73" fmla="*/ 1445683 w 1613429"/>
                    <a:gd name="connsiteY73" fmla="*/ 325437 h 1930399"/>
                    <a:gd name="connsiteX74" fmla="*/ 1471083 w 1613429"/>
                    <a:gd name="connsiteY74" fmla="*/ 398462 h 1930399"/>
                    <a:gd name="connsiteX75" fmla="*/ 1559983 w 1613429"/>
                    <a:gd name="connsiteY75" fmla="*/ 481012 h 1930399"/>
                    <a:gd name="connsiteX76" fmla="*/ 1604433 w 1613429"/>
                    <a:gd name="connsiteY76" fmla="*/ 620712 h 1930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1613429" h="1930399">
                      <a:moveTo>
                        <a:pt x="1604433" y="620712"/>
                      </a:moveTo>
                      <a:cubicBezTo>
                        <a:pt x="1595437" y="654049"/>
                        <a:pt x="1535112" y="668337"/>
                        <a:pt x="1506008" y="681037"/>
                      </a:cubicBezTo>
                      <a:cubicBezTo>
                        <a:pt x="1476904" y="693737"/>
                        <a:pt x="1450445" y="689504"/>
                        <a:pt x="1429808" y="696912"/>
                      </a:cubicBezTo>
                      <a:cubicBezTo>
                        <a:pt x="1409171" y="704320"/>
                        <a:pt x="1392237" y="715433"/>
                        <a:pt x="1382183" y="725487"/>
                      </a:cubicBezTo>
                      <a:cubicBezTo>
                        <a:pt x="1372129" y="735541"/>
                        <a:pt x="1374775" y="739775"/>
                        <a:pt x="1369483" y="757237"/>
                      </a:cubicBezTo>
                      <a:cubicBezTo>
                        <a:pt x="1364191" y="774699"/>
                        <a:pt x="1356254" y="815975"/>
                        <a:pt x="1350433" y="830262"/>
                      </a:cubicBezTo>
                      <a:cubicBezTo>
                        <a:pt x="1344612" y="844549"/>
                        <a:pt x="1343025" y="837670"/>
                        <a:pt x="1334558" y="842962"/>
                      </a:cubicBezTo>
                      <a:cubicBezTo>
                        <a:pt x="1326091" y="848254"/>
                        <a:pt x="1308100" y="849841"/>
                        <a:pt x="1299633" y="862012"/>
                      </a:cubicBezTo>
                      <a:cubicBezTo>
                        <a:pt x="1291166" y="874183"/>
                        <a:pt x="1289579" y="898525"/>
                        <a:pt x="1283758" y="915987"/>
                      </a:cubicBezTo>
                      <a:cubicBezTo>
                        <a:pt x="1277937" y="933449"/>
                        <a:pt x="1274233" y="955145"/>
                        <a:pt x="1264708" y="966787"/>
                      </a:cubicBezTo>
                      <a:cubicBezTo>
                        <a:pt x="1255183" y="978429"/>
                        <a:pt x="1232958" y="975254"/>
                        <a:pt x="1226608" y="985837"/>
                      </a:cubicBezTo>
                      <a:cubicBezTo>
                        <a:pt x="1220258" y="996420"/>
                        <a:pt x="1223962" y="1019174"/>
                        <a:pt x="1226608" y="1030287"/>
                      </a:cubicBezTo>
                      <a:cubicBezTo>
                        <a:pt x="1229254" y="1041400"/>
                        <a:pt x="1237721" y="1040341"/>
                        <a:pt x="1242483" y="1052512"/>
                      </a:cubicBezTo>
                      <a:cubicBezTo>
                        <a:pt x="1247245" y="1064683"/>
                        <a:pt x="1257300" y="1083733"/>
                        <a:pt x="1255183" y="1103312"/>
                      </a:cubicBezTo>
                      <a:cubicBezTo>
                        <a:pt x="1253066" y="1122891"/>
                        <a:pt x="1238250" y="1153054"/>
                        <a:pt x="1229783" y="1169987"/>
                      </a:cubicBezTo>
                      <a:cubicBezTo>
                        <a:pt x="1221316" y="1186920"/>
                        <a:pt x="1216554" y="1190095"/>
                        <a:pt x="1204383" y="1204912"/>
                      </a:cubicBezTo>
                      <a:cubicBezTo>
                        <a:pt x="1192212" y="1219729"/>
                        <a:pt x="1171575" y="1249362"/>
                        <a:pt x="1156758" y="1258887"/>
                      </a:cubicBezTo>
                      <a:cubicBezTo>
                        <a:pt x="1141941" y="1268412"/>
                        <a:pt x="1127125" y="1257300"/>
                        <a:pt x="1115483" y="1262062"/>
                      </a:cubicBezTo>
                      <a:cubicBezTo>
                        <a:pt x="1103841" y="1266824"/>
                        <a:pt x="1094846" y="1280583"/>
                        <a:pt x="1086908" y="1287462"/>
                      </a:cubicBezTo>
                      <a:cubicBezTo>
                        <a:pt x="1078970" y="1294341"/>
                        <a:pt x="1068916" y="1294870"/>
                        <a:pt x="1067858" y="1303337"/>
                      </a:cubicBezTo>
                      <a:cubicBezTo>
                        <a:pt x="1066800" y="1311804"/>
                        <a:pt x="1078441" y="1329266"/>
                        <a:pt x="1080558" y="1338262"/>
                      </a:cubicBezTo>
                      <a:cubicBezTo>
                        <a:pt x="1082675" y="1347258"/>
                        <a:pt x="1085321" y="1349375"/>
                        <a:pt x="1080558" y="1357312"/>
                      </a:cubicBezTo>
                      <a:cubicBezTo>
                        <a:pt x="1075796" y="1365250"/>
                        <a:pt x="1069446" y="1373187"/>
                        <a:pt x="1051983" y="1385887"/>
                      </a:cubicBezTo>
                      <a:cubicBezTo>
                        <a:pt x="1034521" y="1398587"/>
                        <a:pt x="975783" y="1433512"/>
                        <a:pt x="975783" y="1433512"/>
                      </a:cubicBezTo>
                      <a:cubicBezTo>
                        <a:pt x="946679" y="1451504"/>
                        <a:pt x="897995" y="1479020"/>
                        <a:pt x="877358" y="1493837"/>
                      </a:cubicBezTo>
                      <a:cubicBezTo>
                        <a:pt x="856721" y="1508654"/>
                        <a:pt x="852487" y="1508654"/>
                        <a:pt x="851958" y="1522412"/>
                      </a:cubicBezTo>
                      <a:cubicBezTo>
                        <a:pt x="851429" y="1536170"/>
                        <a:pt x="873654" y="1559454"/>
                        <a:pt x="874183" y="1576387"/>
                      </a:cubicBezTo>
                      <a:cubicBezTo>
                        <a:pt x="874712" y="1593320"/>
                        <a:pt x="872595" y="1608137"/>
                        <a:pt x="855133" y="1624012"/>
                      </a:cubicBezTo>
                      <a:cubicBezTo>
                        <a:pt x="837671" y="1639887"/>
                        <a:pt x="791633" y="1663700"/>
                        <a:pt x="769408" y="1671637"/>
                      </a:cubicBezTo>
                      <a:cubicBezTo>
                        <a:pt x="747183" y="1679575"/>
                        <a:pt x="733954" y="1667933"/>
                        <a:pt x="721783" y="1671637"/>
                      </a:cubicBezTo>
                      <a:cubicBezTo>
                        <a:pt x="709612" y="1675341"/>
                        <a:pt x="697970" y="1681691"/>
                        <a:pt x="696383" y="1693862"/>
                      </a:cubicBezTo>
                      <a:cubicBezTo>
                        <a:pt x="694796" y="1706033"/>
                        <a:pt x="715433" y="1730904"/>
                        <a:pt x="712258" y="1744662"/>
                      </a:cubicBezTo>
                      <a:cubicBezTo>
                        <a:pt x="709083" y="1758420"/>
                        <a:pt x="694266" y="1770062"/>
                        <a:pt x="677333" y="1776412"/>
                      </a:cubicBezTo>
                      <a:cubicBezTo>
                        <a:pt x="660400" y="1782762"/>
                        <a:pt x="628650" y="1787525"/>
                        <a:pt x="610658" y="1782762"/>
                      </a:cubicBezTo>
                      <a:cubicBezTo>
                        <a:pt x="592666" y="1778000"/>
                        <a:pt x="577321" y="1759479"/>
                        <a:pt x="569383" y="1747837"/>
                      </a:cubicBezTo>
                      <a:cubicBezTo>
                        <a:pt x="561446" y="1736195"/>
                        <a:pt x="568325" y="1724025"/>
                        <a:pt x="563033" y="1712912"/>
                      </a:cubicBezTo>
                      <a:cubicBezTo>
                        <a:pt x="557741" y="1701800"/>
                        <a:pt x="552450" y="1683808"/>
                        <a:pt x="537633" y="1681162"/>
                      </a:cubicBezTo>
                      <a:cubicBezTo>
                        <a:pt x="522816" y="1678516"/>
                        <a:pt x="487891" y="1682749"/>
                        <a:pt x="474133" y="1697037"/>
                      </a:cubicBezTo>
                      <a:cubicBezTo>
                        <a:pt x="460375" y="1711325"/>
                        <a:pt x="457729" y="1748366"/>
                        <a:pt x="455083" y="1766887"/>
                      </a:cubicBezTo>
                      <a:cubicBezTo>
                        <a:pt x="452437" y="1785408"/>
                        <a:pt x="461433" y="1797579"/>
                        <a:pt x="458258" y="1808162"/>
                      </a:cubicBezTo>
                      <a:cubicBezTo>
                        <a:pt x="455083" y="1818745"/>
                        <a:pt x="454025" y="1813983"/>
                        <a:pt x="436033" y="1830387"/>
                      </a:cubicBezTo>
                      <a:cubicBezTo>
                        <a:pt x="418041" y="1846791"/>
                        <a:pt x="371475" y="1890712"/>
                        <a:pt x="350308" y="1906587"/>
                      </a:cubicBezTo>
                      <a:cubicBezTo>
                        <a:pt x="329141" y="1922462"/>
                        <a:pt x="334433" y="1930399"/>
                        <a:pt x="309033" y="1925637"/>
                      </a:cubicBezTo>
                      <a:cubicBezTo>
                        <a:pt x="283633" y="1920875"/>
                        <a:pt x="238125" y="1901825"/>
                        <a:pt x="197908" y="1878012"/>
                      </a:cubicBezTo>
                      <a:cubicBezTo>
                        <a:pt x="157691" y="1854199"/>
                        <a:pt x="98954" y="1809750"/>
                        <a:pt x="67733" y="1782762"/>
                      </a:cubicBezTo>
                      <a:cubicBezTo>
                        <a:pt x="36512" y="1755774"/>
                        <a:pt x="21166" y="1733020"/>
                        <a:pt x="10583" y="1716087"/>
                      </a:cubicBezTo>
                      <a:cubicBezTo>
                        <a:pt x="0" y="1699154"/>
                        <a:pt x="2116" y="1692804"/>
                        <a:pt x="4233" y="1681162"/>
                      </a:cubicBezTo>
                      <a:cubicBezTo>
                        <a:pt x="6350" y="1669520"/>
                        <a:pt x="14816" y="1653116"/>
                        <a:pt x="23283" y="1646237"/>
                      </a:cubicBezTo>
                      <a:cubicBezTo>
                        <a:pt x="31750" y="1639358"/>
                        <a:pt x="39687" y="1636183"/>
                        <a:pt x="55033" y="1639887"/>
                      </a:cubicBezTo>
                      <a:cubicBezTo>
                        <a:pt x="70379" y="1643591"/>
                        <a:pt x="75141" y="1679575"/>
                        <a:pt x="115358" y="1668462"/>
                      </a:cubicBezTo>
                      <a:cubicBezTo>
                        <a:pt x="155575" y="1657350"/>
                        <a:pt x="264054" y="1600199"/>
                        <a:pt x="296333" y="1573212"/>
                      </a:cubicBezTo>
                      <a:cubicBezTo>
                        <a:pt x="328612" y="1546225"/>
                        <a:pt x="295804" y="1530349"/>
                        <a:pt x="309033" y="1506537"/>
                      </a:cubicBezTo>
                      <a:cubicBezTo>
                        <a:pt x="322262" y="1482725"/>
                        <a:pt x="374121" y="1484841"/>
                        <a:pt x="375708" y="1430337"/>
                      </a:cubicBezTo>
                      <a:cubicBezTo>
                        <a:pt x="377295" y="1375833"/>
                        <a:pt x="328612" y="1246716"/>
                        <a:pt x="318558" y="1179512"/>
                      </a:cubicBezTo>
                      <a:cubicBezTo>
                        <a:pt x="308504" y="1112308"/>
                        <a:pt x="303212" y="1083204"/>
                        <a:pt x="315383" y="1027112"/>
                      </a:cubicBezTo>
                      <a:cubicBezTo>
                        <a:pt x="327554" y="971020"/>
                        <a:pt x="369887" y="885825"/>
                        <a:pt x="391583" y="842962"/>
                      </a:cubicBezTo>
                      <a:cubicBezTo>
                        <a:pt x="413279" y="800100"/>
                        <a:pt x="437621" y="788987"/>
                        <a:pt x="445558" y="769937"/>
                      </a:cubicBezTo>
                      <a:cubicBezTo>
                        <a:pt x="453495" y="750887"/>
                        <a:pt x="443441" y="748770"/>
                        <a:pt x="439208" y="728662"/>
                      </a:cubicBezTo>
                      <a:cubicBezTo>
                        <a:pt x="434975" y="708554"/>
                        <a:pt x="424391" y="671512"/>
                        <a:pt x="420158" y="649287"/>
                      </a:cubicBezTo>
                      <a:cubicBezTo>
                        <a:pt x="415925" y="627062"/>
                        <a:pt x="404812" y="618595"/>
                        <a:pt x="413808" y="595312"/>
                      </a:cubicBezTo>
                      <a:cubicBezTo>
                        <a:pt x="422804" y="572029"/>
                        <a:pt x="463021" y="537104"/>
                        <a:pt x="474133" y="509587"/>
                      </a:cubicBezTo>
                      <a:cubicBezTo>
                        <a:pt x="485245" y="482070"/>
                        <a:pt x="468312" y="457200"/>
                        <a:pt x="480483" y="430212"/>
                      </a:cubicBezTo>
                      <a:cubicBezTo>
                        <a:pt x="492654" y="403225"/>
                        <a:pt x="522816" y="367241"/>
                        <a:pt x="547158" y="347662"/>
                      </a:cubicBezTo>
                      <a:cubicBezTo>
                        <a:pt x="571500" y="328083"/>
                        <a:pt x="590550" y="323850"/>
                        <a:pt x="626533" y="312737"/>
                      </a:cubicBezTo>
                      <a:cubicBezTo>
                        <a:pt x="662516" y="301624"/>
                        <a:pt x="708554" y="301625"/>
                        <a:pt x="763058" y="280987"/>
                      </a:cubicBezTo>
                      <a:cubicBezTo>
                        <a:pt x="817562" y="260350"/>
                        <a:pt x="912283" y="228070"/>
                        <a:pt x="953558" y="188912"/>
                      </a:cubicBezTo>
                      <a:cubicBezTo>
                        <a:pt x="994833" y="149754"/>
                        <a:pt x="996950" y="76729"/>
                        <a:pt x="1010708" y="46037"/>
                      </a:cubicBezTo>
                      <a:cubicBezTo>
                        <a:pt x="1024466" y="15345"/>
                        <a:pt x="1016529" y="9524"/>
                        <a:pt x="1036108" y="4762"/>
                      </a:cubicBezTo>
                      <a:cubicBezTo>
                        <a:pt x="1055687" y="0"/>
                        <a:pt x="1099079" y="5820"/>
                        <a:pt x="1128183" y="17462"/>
                      </a:cubicBezTo>
                      <a:cubicBezTo>
                        <a:pt x="1157287" y="29104"/>
                        <a:pt x="1182158" y="62970"/>
                        <a:pt x="1210733" y="74612"/>
                      </a:cubicBezTo>
                      <a:cubicBezTo>
                        <a:pt x="1239308" y="86254"/>
                        <a:pt x="1283229" y="78845"/>
                        <a:pt x="1299633" y="87312"/>
                      </a:cubicBezTo>
                      <a:cubicBezTo>
                        <a:pt x="1316037" y="95779"/>
                        <a:pt x="1304395" y="109008"/>
                        <a:pt x="1309158" y="125412"/>
                      </a:cubicBezTo>
                      <a:cubicBezTo>
                        <a:pt x="1313921" y="141816"/>
                        <a:pt x="1305454" y="152400"/>
                        <a:pt x="1328208" y="185737"/>
                      </a:cubicBezTo>
                      <a:cubicBezTo>
                        <a:pt x="1350962" y="219075"/>
                        <a:pt x="1421871" y="289983"/>
                        <a:pt x="1445683" y="325437"/>
                      </a:cubicBezTo>
                      <a:cubicBezTo>
                        <a:pt x="1469496" y="360891"/>
                        <a:pt x="1452033" y="372533"/>
                        <a:pt x="1471083" y="398462"/>
                      </a:cubicBezTo>
                      <a:cubicBezTo>
                        <a:pt x="1490133" y="424391"/>
                        <a:pt x="1538816" y="451908"/>
                        <a:pt x="1559983" y="481012"/>
                      </a:cubicBezTo>
                      <a:cubicBezTo>
                        <a:pt x="1581150" y="510116"/>
                        <a:pt x="1613429" y="587375"/>
                        <a:pt x="1604433" y="62071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2" name="자유형 501"/>
                <p:cNvSpPr/>
                <p:nvPr/>
              </p:nvSpPr>
              <p:spPr>
                <a:xfrm>
                  <a:off x="5325373" y="3514239"/>
                  <a:ext cx="1271422" cy="1350748"/>
                </a:xfrm>
                <a:custGeom>
                  <a:avLst/>
                  <a:gdLst>
                    <a:gd name="connsiteX0" fmla="*/ 7408 w 1353079"/>
                    <a:gd name="connsiteY0" fmla="*/ 803275 h 1541462"/>
                    <a:gd name="connsiteX1" fmla="*/ 64558 w 1353079"/>
                    <a:gd name="connsiteY1" fmla="*/ 631825 h 1541462"/>
                    <a:gd name="connsiteX2" fmla="*/ 109008 w 1353079"/>
                    <a:gd name="connsiteY2" fmla="*/ 552450 h 1541462"/>
                    <a:gd name="connsiteX3" fmla="*/ 194733 w 1353079"/>
                    <a:gd name="connsiteY3" fmla="*/ 469900 h 1541462"/>
                    <a:gd name="connsiteX4" fmla="*/ 236008 w 1353079"/>
                    <a:gd name="connsiteY4" fmla="*/ 438150 h 1541462"/>
                    <a:gd name="connsiteX5" fmla="*/ 239183 w 1353079"/>
                    <a:gd name="connsiteY5" fmla="*/ 377825 h 1541462"/>
                    <a:gd name="connsiteX6" fmla="*/ 223308 w 1353079"/>
                    <a:gd name="connsiteY6" fmla="*/ 323850 h 1541462"/>
                    <a:gd name="connsiteX7" fmla="*/ 156633 w 1353079"/>
                    <a:gd name="connsiteY7" fmla="*/ 254000 h 1541462"/>
                    <a:gd name="connsiteX8" fmla="*/ 115358 w 1353079"/>
                    <a:gd name="connsiteY8" fmla="*/ 165100 h 1541462"/>
                    <a:gd name="connsiteX9" fmla="*/ 128058 w 1353079"/>
                    <a:gd name="connsiteY9" fmla="*/ 139700 h 1541462"/>
                    <a:gd name="connsiteX10" fmla="*/ 178858 w 1353079"/>
                    <a:gd name="connsiteY10" fmla="*/ 107950 h 1541462"/>
                    <a:gd name="connsiteX11" fmla="*/ 207433 w 1353079"/>
                    <a:gd name="connsiteY11" fmla="*/ 53975 h 1541462"/>
                    <a:gd name="connsiteX12" fmla="*/ 232833 w 1353079"/>
                    <a:gd name="connsiteY12" fmla="*/ 3175 h 1541462"/>
                    <a:gd name="connsiteX13" fmla="*/ 289983 w 1353079"/>
                    <a:gd name="connsiteY13" fmla="*/ 34925 h 1541462"/>
                    <a:gd name="connsiteX14" fmla="*/ 401108 w 1353079"/>
                    <a:gd name="connsiteY14" fmla="*/ 149225 h 1541462"/>
                    <a:gd name="connsiteX15" fmla="*/ 442383 w 1353079"/>
                    <a:gd name="connsiteY15" fmla="*/ 180975 h 1541462"/>
                    <a:gd name="connsiteX16" fmla="*/ 534458 w 1353079"/>
                    <a:gd name="connsiteY16" fmla="*/ 184150 h 1541462"/>
                    <a:gd name="connsiteX17" fmla="*/ 629708 w 1353079"/>
                    <a:gd name="connsiteY17" fmla="*/ 250825 h 1541462"/>
                    <a:gd name="connsiteX18" fmla="*/ 769408 w 1353079"/>
                    <a:gd name="connsiteY18" fmla="*/ 304800 h 1541462"/>
                    <a:gd name="connsiteX19" fmla="*/ 950383 w 1353079"/>
                    <a:gd name="connsiteY19" fmla="*/ 320675 h 1541462"/>
                    <a:gd name="connsiteX20" fmla="*/ 1071033 w 1353079"/>
                    <a:gd name="connsiteY20" fmla="*/ 352425 h 1541462"/>
                    <a:gd name="connsiteX21" fmla="*/ 1144058 w 1353079"/>
                    <a:gd name="connsiteY21" fmla="*/ 457200 h 1541462"/>
                    <a:gd name="connsiteX22" fmla="*/ 1223433 w 1353079"/>
                    <a:gd name="connsiteY22" fmla="*/ 523875 h 1541462"/>
                    <a:gd name="connsiteX23" fmla="*/ 1309158 w 1353079"/>
                    <a:gd name="connsiteY23" fmla="*/ 647700 h 1541462"/>
                    <a:gd name="connsiteX24" fmla="*/ 1350433 w 1353079"/>
                    <a:gd name="connsiteY24" fmla="*/ 717550 h 1541462"/>
                    <a:gd name="connsiteX25" fmla="*/ 1325033 w 1353079"/>
                    <a:gd name="connsiteY25" fmla="*/ 742950 h 1541462"/>
                    <a:gd name="connsiteX26" fmla="*/ 1242483 w 1353079"/>
                    <a:gd name="connsiteY26" fmla="*/ 771525 h 1541462"/>
                    <a:gd name="connsiteX27" fmla="*/ 1182158 w 1353079"/>
                    <a:gd name="connsiteY27" fmla="*/ 787400 h 1541462"/>
                    <a:gd name="connsiteX28" fmla="*/ 1074208 w 1353079"/>
                    <a:gd name="connsiteY28" fmla="*/ 787400 h 1541462"/>
                    <a:gd name="connsiteX29" fmla="*/ 937683 w 1353079"/>
                    <a:gd name="connsiteY29" fmla="*/ 790575 h 1541462"/>
                    <a:gd name="connsiteX30" fmla="*/ 902758 w 1353079"/>
                    <a:gd name="connsiteY30" fmla="*/ 793750 h 1541462"/>
                    <a:gd name="connsiteX31" fmla="*/ 880533 w 1353079"/>
                    <a:gd name="connsiteY31" fmla="*/ 854075 h 1541462"/>
                    <a:gd name="connsiteX32" fmla="*/ 832908 w 1353079"/>
                    <a:gd name="connsiteY32" fmla="*/ 981075 h 1541462"/>
                    <a:gd name="connsiteX33" fmla="*/ 855133 w 1353079"/>
                    <a:gd name="connsiteY33" fmla="*/ 1044575 h 1541462"/>
                    <a:gd name="connsiteX34" fmla="*/ 836083 w 1353079"/>
                    <a:gd name="connsiteY34" fmla="*/ 1120775 h 1541462"/>
                    <a:gd name="connsiteX35" fmla="*/ 813858 w 1353079"/>
                    <a:gd name="connsiteY35" fmla="*/ 1187450 h 1541462"/>
                    <a:gd name="connsiteX36" fmla="*/ 813858 w 1353079"/>
                    <a:gd name="connsiteY36" fmla="*/ 1225550 h 1541462"/>
                    <a:gd name="connsiteX37" fmla="*/ 756708 w 1353079"/>
                    <a:gd name="connsiteY37" fmla="*/ 1241425 h 1541462"/>
                    <a:gd name="connsiteX38" fmla="*/ 696383 w 1353079"/>
                    <a:gd name="connsiteY38" fmla="*/ 1260475 h 1541462"/>
                    <a:gd name="connsiteX39" fmla="*/ 658283 w 1353079"/>
                    <a:gd name="connsiteY39" fmla="*/ 1314450 h 1541462"/>
                    <a:gd name="connsiteX40" fmla="*/ 620183 w 1353079"/>
                    <a:gd name="connsiteY40" fmla="*/ 1314450 h 1541462"/>
                    <a:gd name="connsiteX41" fmla="*/ 547158 w 1353079"/>
                    <a:gd name="connsiteY41" fmla="*/ 1390650 h 1541462"/>
                    <a:gd name="connsiteX42" fmla="*/ 467783 w 1353079"/>
                    <a:gd name="connsiteY42" fmla="*/ 1508125 h 1541462"/>
                    <a:gd name="connsiteX43" fmla="*/ 445558 w 1353079"/>
                    <a:gd name="connsiteY43" fmla="*/ 1539875 h 1541462"/>
                    <a:gd name="connsiteX44" fmla="*/ 356658 w 1353079"/>
                    <a:gd name="connsiteY44" fmla="*/ 1498600 h 1541462"/>
                    <a:gd name="connsiteX45" fmla="*/ 299508 w 1353079"/>
                    <a:gd name="connsiteY45" fmla="*/ 1435100 h 1541462"/>
                    <a:gd name="connsiteX46" fmla="*/ 236008 w 1353079"/>
                    <a:gd name="connsiteY46" fmla="*/ 1327150 h 1541462"/>
                    <a:gd name="connsiteX47" fmla="*/ 201083 w 1353079"/>
                    <a:gd name="connsiteY47" fmla="*/ 1212850 h 1541462"/>
                    <a:gd name="connsiteX48" fmla="*/ 194733 w 1353079"/>
                    <a:gd name="connsiteY48" fmla="*/ 1149350 h 1541462"/>
                    <a:gd name="connsiteX49" fmla="*/ 251883 w 1353079"/>
                    <a:gd name="connsiteY49" fmla="*/ 1050925 h 1541462"/>
                    <a:gd name="connsiteX50" fmla="*/ 277283 w 1353079"/>
                    <a:gd name="connsiteY50" fmla="*/ 974725 h 1541462"/>
                    <a:gd name="connsiteX51" fmla="*/ 245533 w 1353079"/>
                    <a:gd name="connsiteY51" fmla="*/ 933450 h 1541462"/>
                    <a:gd name="connsiteX52" fmla="*/ 109008 w 1353079"/>
                    <a:gd name="connsiteY52" fmla="*/ 854075 h 1541462"/>
                    <a:gd name="connsiteX53" fmla="*/ 7408 w 1353079"/>
                    <a:gd name="connsiteY53" fmla="*/ 803275 h 154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353079" h="1541462">
                      <a:moveTo>
                        <a:pt x="7408" y="803275"/>
                      </a:moveTo>
                      <a:cubicBezTo>
                        <a:pt x="0" y="766233"/>
                        <a:pt x="47625" y="673629"/>
                        <a:pt x="64558" y="631825"/>
                      </a:cubicBezTo>
                      <a:cubicBezTo>
                        <a:pt x="81491" y="590021"/>
                        <a:pt x="87312" y="579437"/>
                        <a:pt x="109008" y="552450"/>
                      </a:cubicBezTo>
                      <a:cubicBezTo>
                        <a:pt x="130704" y="525463"/>
                        <a:pt x="173567" y="488950"/>
                        <a:pt x="194733" y="469900"/>
                      </a:cubicBezTo>
                      <a:cubicBezTo>
                        <a:pt x="215899" y="450850"/>
                        <a:pt x="228600" y="453496"/>
                        <a:pt x="236008" y="438150"/>
                      </a:cubicBezTo>
                      <a:cubicBezTo>
                        <a:pt x="243416" y="422804"/>
                        <a:pt x="241300" y="396875"/>
                        <a:pt x="239183" y="377825"/>
                      </a:cubicBezTo>
                      <a:cubicBezTo>
                        <a:pt x="237066" y="358775"/>
                        <a:pt x="237066" y="344488"/>
                        <a:pt x="223308" y="323850"/>
                      </a:cubicBezTo>
                      <a:cubicBezTo>
                        <a:pt x="209550" y="303212"/>
                        <a:pt x="174625" y="280458"/>
                        <a:pt x="156633" y="254000"/>
                      </a:cubicBezTo>
                      <a:cubicBezTo>
                        <a:pt x="138641" y="227542"/>
                        <a:pt x="120120" y="184150"/>
                        <a:pt x="115358" y="165100"/>
                      </a:cubicBezTo>
                      <a:cubicBezTo>
                        <a:pt x="110596" y="146050"/>
                        <a:pt x="117475" y="149225"/>
                        <a:pt x="128058" y="139700"/>
                      </a:cubicBezTo>
                      <a:cubicBezTo>
                        <a:pt x="138641" y="130175"/>
                        <a:pt x="165629" y="122238"/>
                        <a:pt x="178858" y="107950"/>
                      </a:cubicBezTo>
                      <a:cubicBezTo>
                        <a:pt x="192087" y="93663"/>
                        <a:pt x="198437" y="71438"/>
                        <a:pt x="207433" y="53975"/>
                      </a:cubicBezTo>
                      <a:cubicBezTo>
                        <a:pt x="216429" y="36513"/>
                        <a:pt x="219075" y="6350"/>
                        <a:pt x="232833" y="3175"/>
                      </a:cubicBezTo>
                      <a:cubicBezTo>
                        <a:pt x="246591" y="0"/>
                        <a:pt x="261937" y="10583"/>
                        <a:pt x="289983" y="34925"/>
                      </a:cubicBezTo>
                      <a:cubicBezTo>
                        <a:pt x="318029" y="59267"/>
                        <a:pt x="375708" y="124883"/>
                        <a:pt x="401108" y="149225"/>
                      </a:cubicBezTo>
                      <a:cubicBezTo>
                        <a:pt x="426508" y="173567"/>
                        <a:pt x="420158" y="175154"/>
                        <a:pt x="442383" y="180975"/>
                      </a:cubicBezTo>
                      <a:cubicBezTo>
                        <a:pt x="464608" y="186796"/>
                        <a:pt x="503237" y="172508"/>
                        <a:pt x="534458" y="184150"/>
                      </a:cubicBezTo>
                      <a:cubicBezTo>
                        <a:pt x="565679" y="195792"/>
                        <a:pt x="590550" y="230717"/>
                        <a:pt x="629708" y="250825"/>
                      </a:cubicBezTo>
                      <a:cubicBezTo>
                        <a:pt x="668866" y="270933"/>
                        <a:pt x="715962" y="293158"/>
                        <a:pt x="769408" y="304800"/>
                      </a:cubicBezTo>
                      <a:cubicBezTo>
                        <a:pt x="822854" y="316442"/>
                        <a:pt x="900112" y="312738"/>
                        <a:pt x="950383" y="320675"/>
                      </a:cubicBezTo>
                      <a:cubicBezTo>
                        <a:pt x="1000654" y="328612"/>
                        <a:pt x="1038754" y="329671"/>
                        <a:pt x="1071033" y="352425"/>
                      </a:cubicBezTo>
                      <a:cubicBezTo>
                        <a:pt x="1103312" y="375179"/>
                        <a:pt x="1118658" y="428625"/>
                        <a:pt x="1144058" y="457200"/>
                      </a:cubicBezTo>
                      <a:cubicBezTo>
                        <a:pt x="1169458" y="485775"/>
                        <a:pt x="1195916" y="492125"/>
                        <a:pt x="1223433" y="523875"/>
                      </a:cubicBezTo>
                      <a:cubicBezTo>
                        <a:pt x="1250950" y="555625"/>
                        <a:pt x="1287991" y="615421"/>
                        <a:pt x="1309158" y="647700"/>
                      </a:cubicBezTo>
                      <a:cubicBezTo>
                        <a:pt x="1330325" y="679979"/>
                        <a:pt x="1347787" y="701675"/>
                        <a:pt x="1350433" y="717550"/>
                      </a:cubicBezTo>
                      <a:cubicBezTo>
                        <a:pt x="1353079" y="733425"/>
                        <a:pt x="1343025" y="733954"/>
                        <a:pt x="1325033" y="742950"/>
                      </a:cubicBezTo>
                      <a:cubicBezTo>
                        <a:pt x="1307041" y="751946"/>
                        <a:pt x="1266296" y="764117"/>
                        <a:pt x="1242483" y="771525"/>
                      </a:cubicBezTo>
                      <a:cubicBezTo>
                        <a:pt x="1218671" y="778933"/>
                        <a:pt x="1210204" y="784754"/>
                        <a:pt x="1182158" y="787400"/>
                      </a:cubicBezTo>
                      <a:cubicBezTo>
                        <a:pt x="1154112" y="790046"/>
                        <a:pt x="1114954" y="786871"/>
                        <a:pt x="1074208" y="787400"/>
                      </a:cubicBezTo>
                      <a:cubicBezTo>
                        <a:pt x="1033462" y="787929"/>
                        <a:pt x="966258" y="789517"/>
                        <a:pt x="937683" y="790575"/>
                      </a:cubicBezTo>
                      <a:cubicBezTo>
                        <a:pt x="909108" y="791633"/>
                        <a:pt x="912283" y="783167"/>
                        <a:pt x="902758" y="793750"/>
                      </a:cubicBezTo>
                      <a:cubicBezTo>
                        <a:pt x="893233" y="804333"/>
                        <a:pt x="892175" y="822854"/>
                        <a:pt x="880533" y="854075"/>
                      </a:cubicBezTo>
                      <a:cubicBezTo>
                        <a:pt x="868891" y="885296"/>
                        <a:pt x="837141" y="949325"/>
                        <a:pt x="832908" y="981075"/>
                      </a:cubicBezTo>
                      <a:cubicBezTo>
                        <a:pt x="828675" y="1012825"/>
                        <a:pt x="854604" y="1021292"/>
                        <a:pt x="855133" y="1044575"/>
                      </a:cubicBezTo>
                      <a:cubicBezTo>
                        <a:pt x="855662" y="1067858"/>
                        <a:pt x="842962" y="1096963"/>
                        <a:pt x="836083" y="1120775"/>
                      </a:cubicBezTo>
                      <a:cubicBezTo>
                        <a:pt x="829204" y="1144587"/>
                        <a:pt x="817562" y="1169988"/>
                        <a:pt x="813858" y="1187450"/>
                      </a:cubicBezTo>
                      <a:cubicBezTo>
                        <a:pt x="810154" y="1204912"/>
                        <a:pt x="823383" y="1216554"/>
                        <a:pt x="813858" y="1225550"/>
                      </a:cubicBezTo>
                      <a:cubicBezTo>
                        <a:pt x="804333" y="1234546"/>
                        <a:pt x="776287" y="1235604"/>
                        <a:pt x="756708" y="1241425"/>
                      </a:cubicBezTo>
                      <a:cubicBezTo>
                        <a:pt x="737129" y="1247246"/>
                        <a:pt x="712787" y="1248304"/>
                        <a:pt x="696383" y="1260475"/>
                      </a:cubicBezTo>
                      <a:cubicBezTo>
                        <a:pt x="679979" y="1272646"/>
                        <a:pt x="670983" y="1305454"/>
                        <a:pt x="658283" y="1314450"/>
                      </a:cubicBezTo>
                      <a:cubicBezTo>
                        <a:pt x="645583" y="1323446"/>
                        <a:pt x="638704" y="1301750"/>
                        <a:pt x="620183" y="1314450"/>
                      </a:cubicBezTo>
                      <a:cubicBezTo>
                        <a:pt x="601662" y="1327150"/>
                        <a:pt x="572558" y="1358371"/>
                        <a:pt x="547158" y="1390650"/>
                      </a:cubicBezTo>
                      <a:cubicBezTo>
                        <a:pt x="521758" y="1422929"/>
                        <a:pt x="484716" y="1483254"/>
                        <a:pt x="467783" y="1508125"/>
                      </a:cubicBezTo>
                      <a:cubicBezTo>
                        <a:pt x="450850" y="1532996"/>
                        <a:pt x="464079" y="1541462"/>
                        <a:pt x="445558" y="1539875"/>
                      </a:cubicBezTo>
                      <a:cubicBezTo>
                        <a:pt x="427037" y="1538288"/>
                        <a:pt x="381000" y="1516063"/>
                        <a:pt x="356658" y="1498600"/>
                      </a:cubicBezTo>
                      <a:cubicBezTo>
                        <a:pt x="332316" y="1481137"/>
                        <a:pt x="319616" y="1463675"/>
                        <a:pt x="299508" y="1435100"/>
                      </a:cubicBezTo>
                      <a:cubicBezTo>
                        <a:pt x="279400" y="1406525"/>
                        <a:pt x="252412" y="1364192"/>
                        <a:pt x="236008" y="1327150"/>
                      </a:cubicBezTo>
                      <a:cubicBezTo>
                        <a:pt x="219604" y="1290108"/>
                        <a:pt x="207962" y="1242483"/>
                        <a:pt x="201083" y="1212850"/>
                      </a:cubicBezTo>
                      <a:cubicBezTo>
                        <a:pt x="194204" y="1183217"/>
                        <a:pt x="186266" y="1176338"/>
                        <a:pt x="194733" y="1149350"/>
                      </a:cubicBezTo>
                      <a:cubicBezTo>
                        <a:pt x="203200" y="1122362"/>
                        <a:pt x="238125" y="1080029"/>
                        <a:pt x="251883" y="1050925"/>
                      </a:cubicBezTo>
                      <a:cubicBezTo>
                        <a:pt x="265641" y="1021821"/>
                        <a:pt x="278341" y="994304"/>
                        <a:pt x="277283" y="974725"/>
                      </a:cubicBezTo>
                      <a:cubicBezTo>
                        <a:pt x="276225" y="955146"/>
                        <a:pt x="273579" y="953558"/>
                        <a:pt x="245533" y="933450"/>
                      </a:cubicBezTo>
                      <a:cubicBezTo>
                        <a:pt x="217487" y="913342"/>
                        <a:pt x="149225" y="874183"/>
                        <a:pt x="109008" y="854075"/>
                      </a:cubicBezTo>
                      <a:cubicBezTo>
                        <a:pt x="68791" y="833967"/>
                        <a:pt x="14816" y="840317"/>
                        <a:pt x="7408" y="80327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3" name="자유형 502"/>
                <p:cNvSpPr/>
                <p:nvPr/>
              </p:nvSpPr>
              <p:spPr>
                <a:xfrm>
                  <a:off x="5741231" y="4141621"/>
                  <a:ext cx="1527794" cy="952895"/>
                </a:xfrm>
                <a:custGeom>
                  <a:avLst/>
                  <a:gdLst>
                    <a:gd name="connsiteX0" fmla="*/ 29104 w 1628246"/>
                    <a:gd name="connsiteY0" fmla="*/ 823912 h 1087966"/>
                    <a:gd name="connsiteX1" fmla="*/ 232304 w 1628246"/>
                    <a:gd name="connsiteY1" fmla="*/ 785812 h 1087966"/>
                    <a:gd name="connsiteX2" fmla="*/ 283104 w 1628246"/>
                    <a:gd name="connsiteY2" fmla="*/ 766762 h 1087966"/>
                    <a:gd name="connsiteX3" fmla="*/ 330729 w 1628246"/>
                    <a:gd name="connsiteY3" fmla="*/ 773112 h 1087966"/>
                    <a:gd name="connsiteX4" fmla="*/ 435504 w 1628246"/>
                    <a:gd name="connsiteY4" fmla="*/ 731837 h 1087966"/>
                    <a:gd name="connsiteX5" fmla="*/ 483129 w 1628246"/>
                    <a:gd name="connsiteY5" fmla="*/ 658812 h 1087966"/>
                    <a:gd name="connsiteX6" fmla="*/ 524404 w 1628246"/>
                    <a:gd name="connsiteY6" fmla="*/ 623887 h 1087966"/>
                    <a:gd name="connsiteX7" fmla="*/ 594254 w 1628246"/>
                    <a:gd name="connsiteY7" fmla="*/ 630237 h 1087966"/>
                    <a:gd name="connsiteX8" fmla="*/ 695854 w 1628246"/>
                    <a:gd name="connsiteY8" fmla="*/ 693737 h 1087966"/>
                    <a:gd name="connsiteX9" fmla="*/ 781579 w 1628246"/>
                    <a:gd name="connsiteY9" fmla="*/ 693737 h 1087966"/>
                    <a:gd name="connsiteX10" fmla="*/ 845079 w 1628246"/>
                    <a:gd name="connsiteY10" fmla="*/ 661987 h 1087966"/>
                    <a:gd name="connsiteX11" fmla="*/ 867304 w 1628246"/>
                    <a:gd name="connsiteY11" fmla="*/ 658812 h 1087966"/>
                    <a:gd name="connsiteX12" fmla="*/ 908579 w 1628246"/>
                    <a:gd name="connsiteY12" fmla="*/ 677862 h 1087966"/>
                    <a:gd name="connsiteX13" fmla="*/ 968904 w 1628246"/>
                    <a:gd name="connsiteY13" fmla="*/ 706437 h 1087966"/>
                    <a:gd name="connsiteX14" fmla="*/ 1022879 w 1628246"/>
                    <a:gd name="connsiteY14" fmla="*/ 696912 h 1087966"/>
                    <a:gd name="connsiteX15" fmla="*/ 1048279 w 1628246"/>
                    <a:gd name="connsiteY15" fmla="*/ 661987 h 1087966"/>
                    <a:gd name="connsiteX16" fmla="*/ 1095904 w 1628246"/>
                    <a:gd name="connsiteY16" fmla="*/ 633412 h 1087966"/>
                    <a:gd name="connsiteX17" fmla="*/ 1121304 w 1628246"/>
                    <a:gd name="connsiteY17" fmla="*/ 674687 h 1087966"/>
                    <a:gd name="connsiteX18" fmla="*/ 1092729 w 1628246"/>
                    <a:gd name="connsiteY18" fmla="*/ 849312 h 1087966"/>
                    <a:gd name="connsiteX19" fmla="*/ 1099079 w 1628246"/>
                    <a:gd name="connsiteY19" fmla="*/ 928687 h 1087966"/>
                    <a:gd name="connsiteX20" fmla="*/ 1175279 w 1628246"/>
                    <a:gd name="connsiteY20" fmla="*/ 1004887 h 1087966"/>
                    <a:gd name="connsiteX21" fmla="*/ 1197504 w 1628246"/>
                    <a:gd name="connsiteY21" fmla="*/ 1055687 h 1087966"/>
                    <a:gd name="connsiteX22" fmla="*/ 1235604 w 1628246"/>
                    <a:gd name="connsiteY22" fmla="*/ 1052512 h 1087966"/>
                    <a:gd name="connsiteX23" fmla="*/ 1362604 w 1628246"/>
                    <a:gd name="connsiteY23" fmla="*/ 1074737 h 1087966"/>
                    <a:gd name="connsiteX24" fmla="*/ 1508654 w 1628246"/>
                    <a:gd name="connsiteY24" fmla="*/ 1068387 h 1087966"/>
                    <a:gd name="connsiteX25" fmla="*/ 1562629 w 1628246"/>
                    <a:gd name="connsiteY25" fmla="*/ 957262 h 1087966"/>
                    <a:gd name="connsiteX26" fmla="*/ 1530879 w 1628246"/>
                    <a:gd name="connsiteY26" fmla="*/ 738187 h 1087966"/>
                    <a:gd name="connsiteX27" fmla="*/ 1508654 w 1628246"/>
                    <a:gd name="connsiteY27" fmla="*/ 700087 h 1087966"/>
                    <a:gd name="connsiteX28" fmla="*/ 1565804 w 1628246"/>
                    <a:gd name="connsiteY28" fmla="*/ 623887 h 1087966"/>
                    <a:gd name="connsiteX29" fmla="*/ 1619779 w 1628246"/>
                    <a:gd name="connsiteY29" fmla="*/ 528637 h 1087966"/>
                    <a:gd name="connsiteX30" fmla="*/ 1616604 w 1628246"/>
                    <a:gd name="connsiteY30" fmla="*/ 471487 h 1087966"/>
                    <a:gd name="connsiteX31" fmla="*/ 1588029 w 1628246"/>
                    <a:gd name="connsiteY31" fmla="*/ 439737 h 1087966"/>
                    <a:gd name="connsiteX32" fmla="*/ 1524529 w 1628246"/>
                    <a:gd name="connsiteY32" fmla="*/ 430212 h 1087966"/>
                    <a:gd name="connsiteX33" fmla="*/ 1457854 w 1628246"/>
                    <a:gd name="connsiteY33" fmla="*/ 388937 h 1087966"/>
                    <a:gd name="connsiteX34" fmla="*/ 1461029 w 1628246"/>
                    <a:gd name="connsiteY34" fmla="*/ 290512 h 1087966"/>
                    <a:gd name="connsiteX35" fmla="*/ 1480079 w 1628246"/>
                    <a:gd name="connsiteY35" fmla="*/ 223837 h 1087966"/>
                    <a:gd name="connsiteX36" fmla="*/ 1388004 w 1628246"/>
                    <a:gd name="connsiteY36" fmla="*/ 185737 h 1087966"/>
                    <a:gd name="connsiteX37" fmla="*/ 1337204 w 1628246"/>
                    <a:gd name="connsiteY37" fmla="*/ 153987 h 1087966"/>
                    <a:gd name="connsiteX38" fmla="*/ 1248304 w 1628246"/>
                    <a:gd name="connsiteY38" fmla="*/ 150812 h 1087966"/>
                    <a:gd name="connsiteX39" fmla="*/ 1184804 w 1628246"/>
                    <a:gd name="connsiteY39" fmla="*/ 173037 h 1087966"/>
                    <a:gd name="connsiteX40" fmla="*/ 1124479 w 1628246"/>
                    <a:gd name="connsiteY40" fmla="*/ 188912 h 1087966"/>
                    <a:gd name="connsiteX41" fmla="*/ 1054629 w 1628246"/>
                    <a:gd name="connsiteY41" fmla="*/ 144462 h 1087966"/>
                    <a:gd name="connsiteX42" fmla="*/ 914929 w 1628246"/>
                    <a:gd name="connsiteY42" fmla="*/ 20637 h 1087966"/>
                    <a:gd name="connsiteX43" fmla="*/ 886354 w 1628246"/>
                    <a:gd name="connsiteY43" fmla="*/ 20637 h 1087966"/>
                    <a:gd name="connsiteX44" fmla="*/ 768879 w 1628246"/>
                    <a:gd name="connsiteY44" fmla="*/ 55562 h 1087966"/>
                    <a:gd name="connsiteX45" fmla="*/ 686329 w 1628246"/>
                    <a:gd name="connsiteY45" fmla="*/ 58737 h 1087966"/>
                    <a:gd name="connsiteX46" fmla="*/ 486304 w 1628246"/>
                    <a:gd name="connsiteY46" fmla="*/ 65087 h 1087966"/>
                    <a:gd name="connsiteX47" fmla="*/ 457729 w 1628246"/>
                    <a:gd name="connsiteY47" fmla="*/ 65087 h 1087966"/>
                    <a:gd name="connsiteX48" fmla="*/ 435504 w 1628246"/>
                    <a:gd name="connsiteY48" fmla="*/ 112712 h 1087966"/>
                    <a:gd name="connsiteX49" fmla="*/ 384704 w 1628246"/>
                    <a:gd name="connsiteY49" fmla="*/ 236537 h 1087966"/>
                    <a:gd name="connsiteX50" fmla="*/ 403754 w 1628246"/>
                    <a:gd name="connsiteY50" fmla="*/ 328612 h 1087966"/>
                    <a:gd name="connsiteX51" fmla="*/ 365654 w 1628246"/>
                    <a:gd name="connsiteY51" fmla="*/ 449262 h 1087966"/>
                    <a:gd name="connsiteX52" fmla="*/ 365654 w 1628246"/>
                    <a:gd name="connsiteY52" fmla="*/ 500062 h 1087966"/>
                    <a:gd name="connsiteX53" fmla="*/ 352954 w 1628246"/>
                    <a:gd name="connsiteY53" fmla="*/ 503237 h 1087966"/>
                    <a:gd name="connsiteX54" fmla="*/ 245004 w 1628246"/>
                    <a:gd name="connsiteY54" fmla="*/ 541337 h 1087966"/>
                    <a:gd name="connsiteX55" fmla="*/ 213254 w 1628246"/>
                    <a:gd name="connsiteY55" fmla="*/ 592137 h 1087966"/>
                    <a:gd name="connsiteX56" fmla="*/ 181504 w 1628246"/>
                    <a:gd name="connsiteY56" fmla="*/ 588962 h 1087966"/>
                    <a:gd name="connsiteX57" fmla="*/ 57679 w 1628246"/>
                    <a:gd name="connsiteY57" fmla="*/ 715962 h 1087966"/>
                    <a:gd name="connsiteX58" fmla="*/ 29104 w 1628246"/>
                    <a:gd name="connsiteY58" fmla="*/ 823912 h 1087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628246" h="1087966">
                      <a:moveTo>
                        <a:pt x="29104" y="823912"/>
                      </a:moveTo>
                      <a:cubicBezTo>
                        <a:pt x="58208" y="835554"/>
                        <a:pt x="189971" y="795337"/>
                        <a:pt x="232304" y="785812"/>
                      </a:cubicBezTo>
                      <a:cubicBezTo>
                        <a:pt x="274637" y="776287"/>
                        <a:pt x="266700" y="768879"/>
                        <a:pt x="283104" y="766762"/>
                      </a:cubicBezTo>
                      <a:cubicBezTo>
                        <a:pt x="299508" y="764645"/>
                        <a:pt x="305329" y="778933"/>
                        <a:pt x="330729" y="773112"/>
                      </a:cubicBezTo>
                      <a:cubicBezTo>
                        <a:pt x="356129" y="767291"/>
                        <a:pt x="410104" y="750887"/>
                        <a:pt x="435504" y="731837"/>
                      </a:cubicBezTo>
                      <a:cubicBezTo>
                        <a:pt x="460904" y="712787"/>
                        <a:pt x="468312" y="676804"/>
                        <a:pt x="483129" y="658812"/>
                      </a:cubicBezTo>
                      <a:cubicBezTo>
                        <a:pt x="497946" y="640820"/>
                        <a:pt x="505883" y="628650"/>
                        <a:pt x="524404" y="623887"/>
                      </a:cubicBezTo>
                      <a:cubicBezTo>
                        <a:pt x="542925" y="619124"/>
                        <a:pt x="565679" y="618595"/>
                        <a:pt x="594254" y="630237"/>
                      </a:cubicBezTo>
                      <a:cubicBezTo>
                        <a:pt x="622829" y="641879"/>
                        <a:pt x="664633" y="683154"/>
                        <a:pt x="695854" y="693737"/>
                      </a:cubicBezTo>
                      <a:cubicBezTo>
                        <a:pt x="727075" y="704320"/>
                        <a:pt x="756708" y="699029"/>
                        <a:pt x="781579" y="693737"/>
                      </a:cubicBezTo>
                      <a:cubicBezTo>
                        <a:pt x="806450" y="688445"/>
                        <a:pt x="830792" y="667808"/>
                        <a:pt x="845079" y="661987"/>
                      </a:cubicBezTo>
                      <a:cubicBezTo>
                        <a:pt x="859366" y="656166"/>
                        <a:pt x="856721" y="656166"/>
                        <a:pt x="867304" y="658812"/>
                      </a:cubicBezTo>
                      <a:cubicBezTo>
                        <a:pt x="877887" y="661458"/>
                        <a:pt x="908579" y="677862"/>
                        <a:pt x="908579" y="677862"/>
                      </a:cubicBezTo>
                      <a:cubicBezTo>
                        <a:pt x="925512" y="685799"/>
                        <a:pt x="949854" y="703262"/>
                        <a:pt x="968904" y="706437"/>
                      </a:cubicBezTo>
                      <a:cubicBezTo>
                        <a:pt x="987954" y="709612"/>
                        <a:pt x="1009650" y="704320"/>
                        <a:pt x="1022879" y="696912"/>
                      </a:cubicBezTo>
                      <a:cubicBezTo>
                        <a:pt x="1036108" y="689504"/>
                        <a:pt x="1036108" y="672570"/>
                        <a:pt x="1048279" y="661987"/>
                      </a:cubicBezTo>
                      <a:cubicBezTo>
                        <a:pt x="1060450" y="651404"/>
                        <a:pt x="1083733" y="631295"/>
                        <a:pt x="1095904" y="633412"/>
                      </a:cubicBezTo>
                      <a:cubicBezTo>
                        <a:pt x="1108075" y="635529"/>
                        <a:pt x="1121833" y="638704"/>
                        <a:pt x="1121304" y="674687"/>
                      </a:cubicBezTo>
                      <a:cubicBezTo>
                        <a:pt x="1120775" y="710670"/>
                        <a:pt x="1096433" y="806979"/>
                        <a:pt x="1092729" y="849312"/>
                      </a:cubicBezTo>
                      <a:cubicBezTo>
                        <a:pt x="1089025" y="891645"/>
                        <a:pt x="1085321" y="902758"/>
                        <a:pt x="1099079" y="928687"/>
                      </a:cubicBezTo>
                      <a:cubicBezTo>
                        <a:pt x="1112837" y="954616"/>
                        <a:pt x="1158875" y="983720"/>
                        <a:pt x="1175279" y="1004887"/>
                      </a:cubicBezTo>
                      <a:cubicBezTo>
                        <a:pt x="1191683" y="1026054"/>
                        <a:pt x="1187450" y="1047750"/>
                        <a:pt x="1197504" y="1055687"/>
                      </a:cubicBezTo>
                      <a:cubicBezTo>
                        <a:pt x="1207558" y="1063624"/>
                        <a:pt x="1208087" y="1049337"/>
                        <a:pt x="1235604" y="1052512"/>
                      </a:cubicBezTo>
                      <a:cubicBezTo>
                        <a:pt x="1263121" y="1055687"/>
                        <a:pt x="1317096" y="1072091"/>
                        <a:pt x="1362604" y="1074737"/>
                      </a:cubicBezTo>
                      <a:cubicBezTo>
                        <a:pt x="1408112" y="1077383"/>
                        <a:pt x="1475317" y="1087966"/>
                        <a:pt x="1508654" y="1068387"/>
                      </a:cubicBezTo>
                      <a:cubicBezTo>
                        <a:pt x="1541992" y="1048808"/>
                        <a:pt x="1558925" y="1012295"/>
                        <a:pt x="1562629" y="957262"/>
                      </a:cubicBezTo>
                      <a:cubicBezTo>
                        <a:pt x="1566333" y="902229"/>
                        <a:pt x="1539875" y="781050"/>
                        <a:pt x="1530879" y="738187"/>
                      </a:cubicBezTo>
                      <a:cubicBezTo>
                        <a:pt x="1521883" y="695325"/>
                        <a:pt x="1502833" y="719137"/>
                        <a:pt x="1508654" y="700087"/>
                      </a:cubicBezTo>
                      <a:cubicBezTo>
                        <a:pt x="1514475" y="681037"/>
                        <a:pt x="1547283" y="652462"/>
                        <a:pt x="1565804" y="623887"/>
                      </a:cubicBezTo>
                      <a:cubicBezTo>
                        <a:pt x="1584325" y="595312"/>
                        <a:pt x="1611312" y="554037"/>
                        <a:pt x="1619779" y="528637"/>
                      </a:cubicBezTo>
                      <a:cubicBezTo>
                        <a:pt x="1628246" y="503237"/>
                        <a:pt x="1621896" y="486304"/>
                        <a:pt x="1616604" y="471487"/>
                      </a:cubicBezTo>
                      <a:cubicBezTo>
                        <a:pt x="1611312" y="456670"/>
                        <a:pt x="1603375" y="446616"/>
                        <a:pt x="1588029" y="439737"/>
                      </a:cubicBezTo>
                      <a:cubicBezTo>
                        <a:pt x="1572683" y="432858"/>
                        <a:pt x="1546225" y="438679"/>
                        <a:pt x="1524529" y="430212"/>
                      </a:cubicBezTo>
                      <a:cubicBezTo>
                        <a:pt x="1502833" y="421745"/>
                        <a:pt x="1468437" y="412220"/>
                        <a:pt x="1457854" y="388937"/>
                      </a:cubicBezTo>
                      <a:cubicBezTo>
                        <a:pt x="1447271" y="365654"/>
                        <a:pt x="1457325" y="318029"/>
                        <a:pt x="1461029" y="290512"/>
                      </a:cubicBezTo>
                      <a:cubicBezTo>
                        <a:pt x="1464733" y="262995"/>
                        <a:pt x="1492250" y="241299"/>
                        <a:pt x="1480079" y="223837"/>
                      </a:cubicBezTo>
                      <a:cubicBezTo>
                        <a:pt x="1467908" y="206375"/>
                        <a:pt x="1411817" y="197379"/>
                        <a:pt x="1388004" y="185737"/>
                      </a:cubicBezTo>
                      <a:cubicBezTo>
                        <a:pt x="1364191" y="174095"/>
                        <a:pt x="1360487" y="159808"/>
                        <a:pt x="1337204" y="153987"/>
                      </a:cubicBezTo>
                      <a:cubicBezTo>
                        <a:pt x="1313921" y="148166"/>
                        <a:pt x="1273704" y="147637"/>
                        <a:pt x="1248304" y="150812"/>
                      </a:cubicBezTo>
                      <a:cubicBezTo>
                        <a:pt x="1222904" y="153987"/>
                        <a:pt x="1205441" y="166687"/>
                        <a:pt x="1184804" y="173037"/>
                      </a:cubicBezTo>
                      <a:cubicBezTo>
                        <a:pt x="1164167" y="179387"/>
                        <a:pt x="1146175" y="193674"/>
                        <a:pt x="1124479" y="188912"/>
                      </a:cubicBezTo>
                      <a:cubicBezTo>
                        <a:pt x="1102783" y="184150"/>
                        <a:pt x="1089554" y="172508"/>
                        <a:pt x="1054629" y="144462"/>
                      </a:cubicBezTo>
                      <a:cubicBezTo>
                        <a:pt x="1019704" y="116416"/>
                        <a:pt x="942975" y="41275"/>
                        <a:pt x="914929" y="20637"/>
                      </a:cubicBezTo>
                      <a:cubicBezTo>
                        <a:pt x="886883" y="0"/>
                        <a:pt x="910696" y="14816"/>
                        <a:pt x="886354" y="20637"/>
                      </a:cubicBezTo>
                      <a:cubicBezTo>
                        <a:pt x="862012" y="26458"/>
                        <a:pt x="802217" y="49212"/>
                        <a:pt x="768879" y="55562"/>
                      </a:cubicBezTo>
                      <a:cubicBezTo>
                        <a:pt x="735542" y="61912"/>
                        <a:pt x="686329" y="58737"/>
                        <a:pt x="686329" y="58737"/>
                      </a:cubicBezTo>
                      <a:lnTo>
                        <a:pt x="486304" y="65087"/>
                      </a:lnTo>
                      <a:cubicBezTo>
                        <a:pt x="448204" y="66145"/>
                        <a:pt x="466196" y="57150"/>
                        <a:pt x="457729" y="65087"/>
                      </a:cubicBezTo>
                      <a:cubicBezTo>
                        <a:pt x="449262" y="73025"/>
                        <a:pt x="447675" y="84137"/>
                        <a:pt x="435504" y="112712"/>
                      </a:cubicBezTo>
                      <a:cubicBezTo>
                        <a:pt x="423333" y="141287"/>
                        <a:pt x="389996" y="200554"/>
                        <a:pt x="384704" y="236537"/>
                      </a:cubicBezTo>
                      <a:cubicBezTo>
                        <a:pt x="379412" y="272520"/>
                        <a:pt x="406929" y="293158"/>
                        <a:pt x="403754" y="328612"/>
                      </a:cubicBezTo>
                      <a:cubicBezTo>
                        <a:pt x="400579" y="364066"/>
                        <a:pt x="372004" y="420687"/>
                        <a:pt x="365654" y="449262"/>
                      </a:cubicBezTo>
                      <a:cubicBezTo>
                        <a:pt x="359304" y="477837"/>
                        <a:pt x="367771" y="491066"/>
                        <a:pt x="365654" y="500062"/>
                      </a:cubicBezTo>
                      <a:cubicBezTo>
                        <a:pt x="363537" y="509058"/>
                        <a:pt x="373062" y="496358"/>
                        <a:pt x="352954" y="503237"/>
                      </a:cubicBezTo>
                      <a:cubicBezTo>
                        <a:pt x="332846" y="510116"/>
                        <a:pt x="268287" y="526520"/>
                        <a:pt x="245004" y="541337"/>
                      </a:cubicBezTo>
                      <a:cubicBezTo>
                        <a:pt x="221721" y="556154"/>
                        <a:pt x="223837" y="584200"/>
                        <a:pt x="213254" y="592137"/>
                      </a:cubicBezTo>
                      <a:cubicBezTo>
                        <a:pt x="202671" y="600074"/>
                        <a:pt x="207433" y="568325"/>
                        <a:pt x="181504" y="588962"/>
                      </a:cubicBezTo>
                      <a:cubicBezTo>
                        <a:pt x="155575" y="609600"/>
                        <a:pt x="84666" y="677333"/>
                        <a:pt x="57679" y="715962"/>
                      </a:cubicBezTo>
                      <a:cubicBezTo>
                        <a:pt x="30692" y="754591"/>
                        <a:pt x="0" y="812270"/>
                        <a:pt x="29104" y="82391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4" name="자유형 503"/>
                <p:cNvSpPr/>
                <p:nvPr/>
              </p:nvSpPr>
              <p:spPr>
                <a:xfrm>
                  <a:off x="5732287" y="2326249"/>
                  <a:ext cx="1192424" cy="1097570"/>
                </a:xfrm>
                <a:custGeom>
                  <a:avLst/>
                  <a:gdLst>
                    <a:gd name="connsiteX0" fmla="*/ 12700 w 1269471"/>
                    <a:gd name="connsiteY0" fmla="*/ 683683 h 1184275"/>
                    <a:gd name="connsiteX1" fmla="*/ 44450 w 1269471"/>
                    <a:gd name="connsiteY1" fmla="*/ 775758 h 1184275"/>
                    <a:gd name="connsiteX2" fmla="*/ 149225 w 1269471"/>
                    <a:gd name="connsiteY2" fmla="*/ 842433 h 1184275"/>
                    <a:gd name="connsiteX3" fmla="*/ 365125 w 1269471"/>
                    <a:gd name="connsiteY3" fmla="*/ 937683 h 1184275"/>
                    <a:gd name="connsiteX4" fmla="*/ 460375 w 1269471"/>
                    <a:gd name="connsiteY4" fmla="*/ 963083 h 1184275"/>
                    <a:gd name="connsiteX5" fmla="*/ 428625 w 1269471"/>
                    <a:gd name="connsiteY5" fmla="*/ 1042458 h 1184275"/>
                    <a:gd name="connsiteX6" fmla="*/ 434975 w 1269471"/>
                    <a:gd name="connsiteY6" fmla="*/ 1086908 h 1184275"/>
                    <a:gd name="connsiteX7" fmla="*/ 508000 w 1269471"/>
                    <a:gd name="connsiteY7" fmla="*/ 1128183 h 1184275"/>
                    <a:gd name="connsiteX8" fmla="*/ 679450 w 1269471"/>
                    <a:gd name="connsiteY8" fmla="*/ 1178983 h 1184275"/>
                    <a:gd name="connsiteX9" fmla="*/ 898525 w 1269471"/>
                    <a:gd name="connsiteY9" fmla="*/ 1159933 h 1184275"/>
                    <a:gd name="connsiteX10" fmla="*/ 1082675 w 1269471"/>
                    <a:gd name="connsiteY10" fmla="*/ 1159933 h 1184275"/>
                    <a:gd name="connsiteX11" fmla="*/ 1130300 w 1269471"/>
                    <a:gd name="connsiteY11" fmla="*/ 1115483 h 1184275"/>
                    <a:gd name="connsiteX12" fmla="*/ 1130300 w 1269471"/>
                    <a:gd name="connsiteY12" fmla="*/ 1067858 h 1184275"/>
                    <a:gd name="connsiteX13" fmla="*/ 1155700 w 1269471"/>
                    <a:gd name="connsiteY13" fmla="*/ 1032933 h 1184275"/>
                    <a:gd name="connsiteX14" fmla="*/ 1244600 w 1269471"/>
                    <a:gd name="connsiteY14" fmla="*/ 1001183 h 1184275"/>
                    <a:gd name="connsiteX15" fmla="*/ 1266825 w 1269471"/>
                    <a:gd name="connsiteY15" fmla="*/ 972608 h 1184275"/>
                    <a:gd name="connsiteX16" fmla="*/ 1228725 w 1269471"/>
                    <a:gd name="connsiteY16" fmla="*/ 928158 h 1184275"/>
                    <a:gd name="connsiteX17" fmla="*/ 1152525 w 1269471"/>
                    <a:gd name="connsiteY17" fmla="*/ 804333 h 1184275"/>
                    <a:gd name="connsiteX18" fmla="*/ 1073150 w 1269471"/>
                    <a:gd name="connsiteY18" fmla="*/ 693208 h 1184275"/>
                    <a:gd name="connsiteX19" fmla="*/ 996950 w 1269471"/>
                    <a:gd name="connsiteY19" fmla="*/ 648758 h 1184275"/>
                    <a:gd name="connsiteX20" fmla="*/ 987425 w 1269471"/>
                    <a:gd name="connsiteY20" fmla="*/ 626533 h 1184275"/>
                    <a:gd name="connsiteX21" fmla="*/ 981075 w 1269471"/>
                    <a:gd name="connsiteY21" fmla="*/ 591608 h 1184275"/>
                    <a:gd name="connsiteX22" fmla="*/ 1057275 w 1269471"/>
                    <a:gd name="connsiteY22" fmla="*/ 537633 h 1184275"/>
                    <a:gd name="connsiteX23" fmla="*/ 1066800 w 1269471"/>
                    <a:gd name="connsiteY23" fmla="*/ 512233 h 1184275"/>
                    <a:gd name="connsiteX24" fmla="*/ 1031875 w 1269471"/>
                    <a:gd name="connsiteY24" fmla="*/ 464608 h 1184275"/>
                    <a:gd name="connsiteX25" fmla="*/ 1054100 w 1269471"/>
                    <a:gd name="connsiteY25" fmla="*/ 378883 h 1184275"/>
                    <a:gd name="connsiteX26" fmla="*/ 1079500 w 1269471"/>
                    <a:gd name="connsiteY26" fmla="*/ 296333 h 1184275"/>
                    <a:gd name="connsiteX27" fmla="*/ 1038225 w 1269471"/>
                    <a:gd name="connsiteY27" fmla="*/ 131233 h 1184275"/>
                    <a:gd name="connsiteX28" fmla="*/ 981075 w 1269471"/>
                    <a:gd name="connsiteY28" fmla="*/ 20108 h 1184275"/>
                    <a:gd name="connsiteX29" fmla="*/ 787400 w 1269471"/>
                    <a:gd name="connsiteY29" fmla="*/ 10583 h 1184275"/>
                    <a:gd name="connsiteX30" fmla="*/ 752475 w 1269471"/>
                    <a:gd name="connsiteY30" fmla="*/ 64558 h 1184275"/>
                    <a:gd name="connsiteX31" fmla="*/ 768350 w 1269471"/>
                    <a:gd name="connsiteY31" fmla="*/ 96308 h 1184275"/>
                    <a:gd name="connsiteX32" fmla="*/ 698500 w 1269471"/>
                    <a:gd name="connsiteY32" fmla="*/ 150283 h 1184275"/>
                    <a:gd name="connsiteX33" fmla="*/ 581025 w 1269471"/>
                    <a:gd name="connsiteY33" fmla="*/ 220133 h 1184275"/>
                    <a:gd name="connsiteX34" fmla="*/ 546100 w 1269471"/>
                    <a:gd name="connsiteY34" fmla="*/ 255058 h 1184275"/>
                    <a:gd name="connsiteX35" fmla="*/ 530225 w 1269471"/>
                    <a:gd name="connsiteY35" fmla="*/ 277283 h 1184275"/>
                    <a:gd name="connsiteX36" fmla="*/ 549275 w 1269471"/>
                    <a:gd name="connsiteY36" fmla="*/ 318558 h 1184275"/>
                    <a:gd name="connsiteX37" fmla="*/ 539750 w 1269471"/>
                    <a:gd name="connsiteY37" fmla="*/ 350308 h 1184275"/>
                    <a:gd name="connsiteX38" fmla="*/ 479425 w 1269471"/>
                    <a:gd name="connsiteY38" fmla="*/ 401108 h 1184275"/>
                    <a:gd name="connsiteX39" fmla="*/ 400050 w 1269471"/>
                    <a:gd name="connsiteY39" fmla="*/ 407458 h 1184275"/>
                    <a:gd name="connsiteX40" fmla="*/ 384175 w 1269471"/>
                    <a:gd name="connsiteY40" fmla="*/ 442383 h 1184275"/>
                    <a:gd name="connsiteX41" fmla="*/ 387350 w 1269471"/>
                    <a:gd name="connsiteY41" fmla="*/ 477308 h 1184275"/>
                    <a:gd name="connsiteX42" fmla="*/ 365125 w 1269471"/>
                    <a:gd name="connsiteY42" fmla="*/ 509058 h 1184275"/>
                    <a:gd name="connsiteX43" fmla="*/ 269875 w 1269471"/>
                    <a:gd name="connsiteY43" fmla="*/ 509058 h 1184275"/>
                    <a:gd name="connsiteX44" fmla="*/ 257175 w 1269471"/>
                    <a:gd name="connsiteY44" fmla="*/ 442383 h 1184275"/>
                    <a:gd name="connsiteX45" fmla="*/ 231775 w 1269471"/>
                    <a:gd name="connsiteY45" fmla="*/ 420158 h 1184275"/>
                    <a:gd name="connsiteX46" fmla="*/ 155575 w 1269471"/>
                    <a:gd name="connsiteY46" fmla="*/ 426508 h 1184275"/>
                    <a:gd name="connsiteX47" fmla="*/ 133350 w 1269471"/>
                    <a:gd name="connsiteY47" fmla="*/ 528108 h 1184275"/>
                    <a:gd name="connsiteX48" fmla="*/ 120650 w 1269471"/>
                    <a:gd name="connsiteY48" fmla="*/ 575733 h 1184275"/>
                    <a:gd name="connsiteX49" fmla="*/ 12700 w 1269471"/>
                    <a:gd name="connsiteY49" fmla="*/ 683683 h 1184275"/>
                    <a:gd name="connsiteX0" fmla="*/ 12700 w 1269471"/>
                    <a:gd name="connsiteY0" fmla="*/ 752020 h 1252612"/>
                    <a:gd name="connsiteX1" fmla="*/ 44450 w 1269471"/>
                    <a:gd name="connsiteY1" fmla="*/ 844095 h 1252612"/>
                    <a:gd name="connsiteX2" fmla="*/ 149225 w 1269471"/>
                    <a:gd name="connsiteY2" fmla="*/ 910770 h 1252612"/>
                    <a:gd name="connsiteX3" fmla="*/ 365125 w 1269471"/>
                    <a:gd name="connsiteY3" fmla="*/ 1006020 h 1252612"/>
                    <a:gd name="connsiteX4" fmla="*/ 460375 w 1269471"/>
                    <a:gd name="connsiteY4" fmla="*/ 1031420 h 1252612"/>
                    <a:gd name="connsiteX5" fmla="*/ 428625 w 1269471"/>
                    <a:gd name="connsiteY5" fmla="*/ 1110795 h 1252612"/>
                    <a:gd name="connsiteX6" fmla="*/ 434975 w 1269471"/>
                    <a:gd name="connsiteY6" fmla="*/ 1155245 h 1252612"/>
                    <a:gd name="connsiteX7" fmla="*/ 508000 w 1269471"/>
                    <a:gd name="connsiteY7" fmla="*/ 1196520 h 1252612"/>
                    <a:gd name="connsiteX8" fmla="*/ 679450 w 1269471"/>
                    <a:gd name="connsiteY8" fmla="*/ 1247320 h 1252612"/>
                    <a:gd name="connsiteX9" fmla="*/ 898525 w 1269471"/>
                    <a:gd name="connsiteY9" fmla="*/ 1228270 h 1252612"/>
                    <a:gd name="connsiteX10" fmla="*/ 1082675 w 1269471"/>
                    <a:gd name="connsiteY10" fmla="*/ 1228270 h 1252612"/>
                    <a:gd name="connsiteX11" fmla="*/ 1130300 w 1269471"/>
                    <a:gd name="connsiteY11" fmla="*/ 1183820 h 1252612"/>
                    <a:gd name="connsiteX12" fmla="*/ 1130300 w 1269471"/>
                    <a:gd name="connsiteY12" fmla="*/ 1136195 h 1252612"/>
                    <a:gd name="connsiteX13" fmla="*/ 1155700 w 1269471"/>
                    <a:gd name="connsiteY13" fmla="*/ 1101270 h 1252612"/>
                    <a:gd name="connsiteX14" fmla="*/ 1244600 w 1269471"/>
                    <a:gd name="connsiteY14" fmla="*/ 1069520 h 1252612"/>
                    <a:gd name="connsiteX15" fmla="*/ 1266825 w 1269471"/>
                    <a:gd name="connsiteY15" fmla="*/ 1040945 h 1252612"/>
                    <a:gd name="connsiteX16" fmla="*/ 1228725 w 1269471"/>
                    <a:gd name="connsiteY16" fmla="*/ 996495 h 1252612"/>
                    <a:gd name="connsiteX17" fmla="*/ 1152525 w 1269471"/>
                    <a:gd name="connsiteY17" fmla="*/ 872670 h 1252612"/>
                    <a:gd name="connsiteX18" fmla="*/ 1073150 w 1269471"/>
                    <a:gd name="connsiteY18" fmla="*/ 761545 h 1252612"/>
                    <a:gd name="connsiteX19" fmla="*/ 996950 w 1269471"/>
                    <a:gd name="connsiteY19" fmla="*/ 717095 h 1252612"/>
                    <a:gd name="connsiteX20" fmla="*/ 987425 w 1269471"/>
                    <a:gd name="connsiteY20" fmla="*/ 694870 h 1252612"/>
                    <a:gd name="connsiteX21" fmla="*/ 981075 w 1269471"/>
                    <a:gd name="connsiteY21" fmla="*/ 659945 h 1252612"/>
                    <a:gd name="connsiteX22" fmla="*/ 1057275 w 1269471"/>
                    <a:gd name="connsiteY22" fmla="*/ 605970 h 1252612"/>
                    <a:gd name="connsiteX23" fmla="*/ 1066800 w 1269471"/>
                    <a:gd name="connsiteY23" fmla="*/ 580570 h 1252612"/>
                    <a:gd name="connsiteX24" fmla="*/ 1031875 w 1269471"/>
                    <a:gd name="connsiteY24" fmla="*/ 532945 h 1252612"/>
                    <a:gd name="connsiteX25" fmla="*/ 1054100 w 1269471"/>
                    <a:gd name="connsiteY25" fmla="*/ 447220 h 1252612"/>
                    <a:gd name="connsiteX26" fmla="*/ 1079500 w 1269471"/>
                    <a:gd name="connsiteY26" fmla="*/ 364670 h 1252612"/>
                    <a:gd name="connsiteX27" fmla="*/ 1038225 w 1269471"/>
                    <a:gd name="connsiteY27" fmla="*/ 199570 h 1252612"/>
                    <a:gd name="connsiteX28" fmla="*/ 954906 w 1269471"/>
                    <a:gd name="connsiteY28" fmla="*/ 20108 h 1252612"/>
                    <a:gd name="connsiteX29" fmla="*/ 787400 w 1269471"/>
                    <a:gd name="connsiteY29" fmla="*/ 78920 h 1252612"/>
                    <a:gd name="connsiteX30" fmla="*/ 752475 w 1269471"/>
                    <a:gd name="connsiteY30" fmla="*/ 132895 h 1252612"/>
                    <a:gd name="connsiteX31" fmla="*/ 768350 w 1269471"/>
                    <a:gd name="connsiteY31" fmla="*/ 164645 h 1252612"/>
                    <a:gd name="connsiteX32" fmla="*/ 698500 w 1269471"/>
                    <a:gd name="connsiteY32" fmla="*/ 218620 h 1252612"/>
                    <a:gd name="connsiteX33" fmla="*/ 581025 w 1269471"/>
                    <a:gd name="connsiteY33" fmla="*/ 288470 h 1252612"/>
                    <a:gd name="connsiteX34" fmla="*/ 546100 w 1269471"/>
                    <a:gd name="connsiteY34" fmla="*/ 323395 h 1252612"/>
                    <a:gd name="connsiteX35" fmla="*/ 530225 w 1269471"/>
                    <a:gd name="connsiteY35" fmla="*/ 345620 h 1252612"/>
                    <a:gd name="connsiteX36" fmla="*/ 549275 w 1269471"/>
                    <a:gd name="connsiteY36" fmla="*/ 386895 h 1252612"/>
                    <a:gd name="connsiteX37" fmla="*/ 539750 w 1269471"/>
                    <a:gd name="connsiteY37" fmla="*/ 418645 h 1252612"/>
                    <a:gd name="connsiteX38" fmla="*/ 479425 w 1269471"/>
                    <a:gd name="connsiteY38" fmla="*/ 469445 h 1252612"/>
                    <a:gd name="connsiteX39" fmla="*/ 400050 w 1269471"/>
                    <a:gd name="connsiteY39" fmla="*/ 475795 h 1252612"/>
                    <a:gd name="connsiteX40" fmla="*/ 384175 w 1269471"/>
                    <a:gd name="connsiteY40" fmla="*/ 510720 h 1252612"/>
                    <a:gd name="connsiteX41" fmla="*/ 387350 w 1269471"/>
                    <a:gd name="connsiteY41" fmla="*/ 545645 h 1252612"/>
                    <a:gd name="connsiteX42" fmla="*/ 365125 w 1269471"/>
                    <a:gd name="connsiteY42" fmla="*/ 577395 h 1252612"/>
                    <a:gd name="connsiteX43" fmla="*/ 269875 w 1269471"/>
                    <a:gd name="connsiteY43" fmla="*/ 577395 h 1252612"/>
                    <a:gd name="connsiteX44" fmla="*/ 257175 w 1269471"/>
                    <a:gd name="connsiteY44" fmla="*/ 510720 h 1252612"/>
                    <a:gd name="connsiteX45" fmla="*/ 231775 w 1269471"/>
                    <a:gd name="connsiteY45" fmla="*/ 488495 h 1252612"/>
                    <a:gd name="connsiteX46" fmla="*/ 155575 w 1269471"/>
                    <a:gd name="connsiteY46" fmla="*/ 494845 h 1252612"/>
                    <a:gd name="connsiteX47" fmla="*/ 133350 w 1269471"/>
                    <a:gd name="connsiteY47" fmla="*/ 596445 h 1252612"/>
                    <a:gd name="connsiteX48" fmla="*/ 120650 w 1269471"/>
                    <a:gd name="connsiteY48" fmla="*/ 644070 h 1252612"/>
                    <a:gd name="connsiteX49" fmla="*/ 12700 w 1269471"/>
                    <a:gd name="connsiteY49" fmla="*/ 752020 h 1252612"/>
                    <a:gd name="connsiteX0" fmla="*/ 12700 w 1269471"/>
                    <a:gd name="connsiteY0" fmla="*/ 738262 h 1238854"/>
                    <a:gd name="connsiteX1" fmla="*/ 44450 w 1269471"/>
                    <a:gd name="connsiteY1" fmla="*/ 830337 h 1238854"/>
                    <a:gd name="connsiteX2" fmla="*/ 149225 w 1269471"/>
                    <a:gd name="connsiteY2" fmla="*/ 897012 h 1238854"/>
                    <a:gd name="connsiteX3" fmla="*/ 365125 w 1269471"/>
                    <a:gd name="connsiteY3" fmla="*/ 992262 h 1238854"/>
                    <a:gd name="connsiteX4" fmla="*/ 460375 w 1269471"/>
                    <a:gd name="connsiteY4" fmla="*/ 1017662 h 1238854"/>
                    <a:gd name="connsiteX5" fmla="*/ 428625 w 1269471"/>
                    <a:gd name="connsiteY5" fmla="*/ 1097037 h 1238854"/>
                    <a:gd name="connsiteX6" fmla="*/ 434975 w 1269471"/>
                    <a:gd name="connsiteY6" fmla="*/ 1141487 h 1238854"/>
                    <a:gd name="connsiteX7" fmla="*/ 508000 w 1269471"/>
                    <a:gd name="connsiteY7" fmla="*/ 1182762 h 1238854"/>
                    <a:gd name="connsiteX8" fmla="*/ 679450 w 1269471"/>
                    <a:gd name="connsiteY8" fmla="*/ 1233562 h 1238854"/>
                    <a:gd name="connsiteX9" fmla="*/ 898525 w 1269471"/>
                    <a:gd name="connsiteY9" fmla="*/ 1214512 h 1238854"/>
                    <a:gd name="connsiteX10" fmla="*/ 1082675 w 1269471"/>
                    <a:gd name="connsiteY10" fmla="*/ 1214512 h 1238854"/>
                    <a:gd name="connsiteX11" fmla="*/ 1130300 w 1269471"/>
                    <a:gd name="connsiteY11" fmla="*/ 1170062 h 1238854"/>
                    <a:gd name="connsiteX12" fmla="*/ 1130300 w 1269471"/>
                    <a:gd name="connsiteY12" fmla="*/ 1122437 h 1238854"/>
                    <a:gd name="connsiteX13" fmla="*/ 1155700 w 1269471"/>
                    <a:gd name="connsiteY13" fmla="*/ 1087512 h 1238854"/>
                    <a:gd name="connsiteX14" fmla="*/ 1244600 w 1269471"/>
                    <a:gd name="connsiteY14" fmla="*/ 1055762 h 1238854"/>
                    <a:gd name="connsiteX15" fmla="*/ 1266825 w 1269471"/>
                    <a:gd name="connsiteY15" fmla="*/ 1027187 h 1238854"/>
                    <a:gd name="connsiteX16" fmla="*/ 1228725 w 1269471"/>
                    <a:gd name="connsiteY16" fmla="*/ 982737 h 1238854"/>
                    <a:gd name="connsiteX17" fmla="*/ 1152525 w 1269471"/>
                    <a:gd name="connsiteY17" fmla="*/ 858912 h 1238854"/>
                    <a:gd name="connsiteX18" fmla="*/ 1073150 w 1269471"/>
                    <a:gd name="connsiteY18" fmla="*/ 747787 h 1238854"/>
                    <a:gd name="connsiteX19" fmla="*/ 996950 w 1269471"/>
                    <a:gd name="connsiteY19" fmla="*/ 703337 h 1238854"/>
                    <a:gd name="connsiteX20" fmla="*/ 987425 w 1269471"/>
                    <a:gd name="connsiteY20" fmla="*/ 681112 h 1238854"/>
                    <a:gd name="connsiteX21" fmla="*/ 981075 w 1269471"/>
                    <a:gd name="connsiteY21" fmla="*/ 646187 h 1238854"/>
                    <a:gd name="connsiteX22" fmla="*/ 1057275 w 1269471"/>
                    <a:gd name="connsiteY22" fmla="*/ 592212 h 1238854"/>
                    <a:gd name="connsiteX23" fmla="*/ 1066800 w 1269471"/>
                    <a:gd name="connsiteY23" fmla="*/ 566812 h 1238854"/>
                    <a:gd name="connsiteX24" fmla="*/ 1031875 w 1269471"/>
                    <a:gd name="connsiteY24" fmla="*/ 519187 h 1238854"/>
                    <a:gd name="connsiteX25" fmla="*/ 1054100 w 1269471"/>
                    <a:gd name="connsiteY25" fmla="*/ 433462 h 1238854"/>
                    <a:gd name="connsiteX26" fmla="*/ 1079500 w 1269471"/>
                    <a:gd name="connsiteY26" fmla="*/ 350912 h 1238854"/>
                    <a:gd name="connsiteX27" fmla="*/ 1038225 w 1269471"/>
                    <a:gd name="connsiteY27" fmla="*/ 185812 h 1238854"/>
                    <a:gd name="connsiteX28" fmla="*/ 954906 w 1269471"/>
                    <a:gd name="connsiteY28" fmla="*/ 6350 h 1238854"/>
                    <a:gd name="connsiteX29" fmla="*/ 904875 w 1269471"/>
                    <a:gd name="connsiteY29" fmla="*/ 147712 h 1238854"/>
                    <a:gd name="connsiteX30" fmla="*/ 752475 w 1269471"/>
                    <a:gd name="connsiteY30" fmla="*/ 119137 h 1238854"/>
                    <a:gd name="connsiteX31" fmla="*/ 768350 w 1269471"/>
                    <a:gd name="connsiteY31" fmla="*/ 150887 h 1238854"/>
                    <a:gd name="connsiteX32" fmla="*/ 698500 w 1269471"/>
                    <a:gd name="connsiteY32" fmla="*/ 204862 h 1238854"/>
                    <a:gd name="connsiteX33" fmla="*/ 581025 w 1269471"/>
                    <a:gd name="connsiteY33" fmla="*/ 274712 h 1238854"/>
                    <a:gd name="connsiteX34" fmla="*/ 546100 w 1269471"/>
                    <a:gd name="connsiteY34" fmla="*/ 309637 h 1238854"/>
                    <a:gd name="connsiteX35" fmla="*/ 530225 w 1269471"/>
                    <a:gd name="connsiteY35" fmla="*/ 331862 h 1238854"/>
                    <a:gd name="connsiteX36" fmla="*/ 549275 w 1269471"/>
                    <a:gd name="connsiteY36" fmla="*/ 373137 h 1238854"/>
                    <a:gd name="connsiteX37" fmla="*/ 539750 w 1269471"/>
                    <a:gd name="connsiteY37" fmla="*/ 404887 h 1238854"/>
                    <a:gd name="connsiteX38" fmla="*/ 479425 w 1269471"/>
                    <a:gd name="connsiteY38" fmla="*/ 455687 h 1238854"/>
                    <a:gd name="connsiteX39" fmla="*/ 400050 w 1269471"/>
                    <a:gd name="connsiteY39" fmla="*/ 462037 h 1238854"/>
                    <a:gd name="connsiteX40" fmla="*/ 384175 w 1269471"/>
                    <a:gd name="connsiteY40" fmla="*/ 496962 h 1238854"/>
                    <a:gd name="connsiteX41" fmla="*/ 387350 w 1269471"/>
                    <a:gd name="connsiteY41" fmla="*/ 531887 h 1238854"/>
                    <a:gd name="connsiteX42" fmla="*/ 365125 w 1269471"/>
                    <a:gd name="connsiteY42" fmla="*/ 563637 h 1238854"/>
                    <a:gd name="connsiteX43" fmla="*/ 269875 w 1269471"/>
                    <a:gd name="connsiteY43" fmla="*/ 563637 h 1238854"/>
                    <a:gd name="connsiteX44" fmla="*/ 257175 w 1269471"/>
                    <a:gd name="connsiteY44" fmla="*/ 496962 h 1238854"/>
                    <a:gd name="connsiteX45" fmla="*/ 231775 w 1269471"/>
                    <a:gd name="connsiteY45" fmla="*/ 474737 h 1238854"/>
                    <a:gd name="connsiteX46" fmla="*/ 155575 w 1269471"/>
                    <a:gd name="connsiteY46" fmla="*/ 481087 h 1238854"/>
                    <a:gd name="connsiteX47" fmla="*/ 133350 w 1269471"/>
                    <a:gd name="connsiteY47" fmla="*/ 582687 h 1238854"/>
                    <a:gd name="connsiteX48" fmla="*/ 120650 w 1269471"/>
                    <a:gd name="connsiteY48" fmla="*/ 630312 h 1238854"/>
                    <a:gd name="connsiteX49" fmla="*/ 12700 w 1269471"/>
                    <a:gd name="connsiteY49" fmla="*/ 738262 h 1238854"/>
                    <a:gd name="connsiteX0" fmla="*/ 12700 w 1269471"/>
                    <a:gd name="connsiteY0" fmla="*/ 750433 h 1251025"/>
                    <a:gd name="connsiteX1" fmla="*/ 44450 w 1269471"/>
                    <a:gd name="connsiteY1" fmla="*/ 842508 h 1251025"/>
                    <a:gd name="connsiteX2" fmla="*/ 149225 w 1269471"/>
                    <a:gd name="connsiteY2" fmla="*/ 909183 h 1251025"/>
                    <a:gd name="connsiteX3" fmla="*/ 365125 w 1269471"/>
                    <a:gd name="connsiteY3" fmla="*/ 1004433 h 1251025"/>
                    <a:gd name="connsiteX4" fmla="*/ 460375 w 1269471"/>
                    <a:gd name="connsiteY4" fmla="*/ 1029833 h 1251025"/>
                    <a:gd name="connsiteX5" fmla="*/ 428625 w 1269471"/>
                    <a:gd name="connsiteY5" fmla="*/ 1109208 h 1251025"/>
                    <a:gd name="connsiteX6" fmla="*/ 434975 w 1269471"/>
                    <a:gd name="connsiteY6" fmla="*/ 1153658 h 1251025"/>
                    <a:gd name="connsiteX7" fmla="*/ 508000 w 1269471"/>
                    <a:gd name="connsiteY7" fmla="*/ 1194933 h 1251025"/>
                    <a:gd name="connsiteX8" fmla="*/ 679450 w 1269471"/>
                    <a:gd name="connsiteY8" fmla="*/ 1245733 h 1251025"/>
                    <a:gd name="connsiteX9" fmla="*/ 898525 w 1269471"/>
                    <a:gd name="connsiteY9" fmla="*/ 1226683 h 1251025"/>
                    <a:gd name="connsiteX10" fmla="*/ 1082675 w 1269471"/>
                    <a:gd name="connsiteY10" fmla="*/ 1226683 h 1251025"/>
                    <a:gd name="connsiteX11" fmla="*/ 1130300 w 1269471"/>
                    <a:gd name="connsiteY11" fmla="*/ 1182233 h 1251025"/>
                    <a:gd name="connsiteX12" fmla="*/ 1130300 w 1269471"/>
                    <a:gd name="connsiteY12" fmla="*/ 1134608 h 1251025"/>
                    <a:gd name="connsiteX13" fmla="*/ 1155700 w 1269471"/>
                    <a:gd name="connsiteY13" fmla="*/ 1099683 h 1251025"/>
                    <a:gd name="connsiteX14" fmla="*/ 1244600 w 1269471"/>
                    <a:gd name="connsiteY14" fmla="*/ 1067933 h 1251025"/>
                    <a:gd name="connsiteX15" fmla="*/ 1266825 w 1269471"/>
                    <a:gd name="connsiteY15" fmla="*/ 1039358 h 1251025"/>
                    <a:gd name="connsiteX16" fmla="*/ 1228725 w 1269471"/>
                    <a:gd name="connsiteY16" fmla="*/ 994908 h 1251025"/>
                    <a:gd name="connsiteX17" fmla="*/ 1152525 w 1269471"/>
                    <a:gd name="connsiteY17" fmla="*/ 871083 h 1251025"/>
                    <a:gd name="connsiteX18" fmla="*/ 1073150 w 1269471"/>
                    <a:gd name="connsiteY18" fmla="*/ 759958 h 1251025"/>
                    <a:gd name="connsiteX19" fmla="*/ 996950 w 1269471"/>
                    <a:gd name="connsiteY19" fmla="*/ 715508 h 1251025"/>
                    <a:gd name="connsiteX20" fmla="*/ 987425 w 1269471"/>
                    <a:gd name="connsiteY20" fmla="*/ 693283 h 1251025"/>
                    <a:gd name="connsiteX21" fmla="*/ 981075 w 1269471"/>
                    <a:gd name="connsiteY21" fmla="*/ 658358 h 1251025"/>
                    <a:gd name="connsiteX22" fmla="*/ 1057275 w 1269471"/>
                    <a:gd name="connsiteY22" fmla="*/ 604383 h 1251025"/>
                    <a:gd name="connsiteX23" fmla="*/ 1066800 w 1269471"/>
                    <a:gd name="connsiteY23" fmla="*/ 578983 h 1251025"/>
                    <a:gd name="connsiteX24" fmla="*/ 1031875 w 1269471"/>
                    <a:gd name="connsiteY24" fmla="*/ 531358 h 1251025"/>
                    <a:gd name="connsiteX25" fmla="*/ 1054100 w 1269471"/>
                    <a:gd name="connsiteY25" fmla="*/ 445633 h 1251025"/>
                    <a:gd name="connsiteX26" fmla="*/ 1079500 w 1269471"/>
                    <a:gd name="connsiteY26" fmla="*/ 363083 h 1251025"/>
                    <a:gd name="connsiteX27" fmla="*/ 1038225 w 1269471"/>
                    <a:gd name="connsiteY27" fmla="*/ 197983 h 1251025"/>
                    <a:gd name="connsiteX28" fmla="*/ 954906 w 1269471"/>
                    <a:gd name="connsiteY28" fmla="*/ 18521 h 1251025"/>
                    <a:gd name="connsiteX29" fmla="*/ 835025 w 1269471"/>
                    <a:gd name="connsiteY29" fmla="*/ 86858 h 1251025"/>
                    <a:gd name="connsiteX30" fmla="*/ 752475 w 1269471"/>
                    <a:gd name="connsiteY30" fmla="*/ 131308 h 1251025"/>
                    <a:gd name="connsiteX31" fmla="*/ 768350 w 1269471"/>
                    <a:gd name="connsiteY31" fmla="*/ 163058 h 1251025"/>
                    <a:gd name="connsiteX32" fmla="*/ 698500 w 1269471"/>
                    <a:gd name="connsiteY32" fmla="*/ 217033 h 1251025"/>
                    <a:gd name="connsiteX33" fmla="*/ 581025 w 1269471"/>
                    <a:gd name="connsiteY33" fmla="*/ 286883 h 1251025"/>
                    <a:gd name="connsiteX34" fmla="*/ 546100 w 1269471"/>
                    <a:gd name="connsiteY34" fmla="*/ 321808 h 1251025"/>
                    <a:gd name="connsiteX35" fmla="*/ 530225 w 1269471"/>
                    <a:gd name="connsiteY35" fmla="*/ 344033 h 1251025"/>
                    <a:gd name="connsiteX36" fmla="*/ 549275 w 1269471"/>
                    <a:gd name="connsiteY36" fmla="*/ 385308 h 1251025"/>
                    <a:gd name="connsiteX37" fmla="*/ 539750 w 1269471"/>
                    <a:gd name="connsiteY37" fmla="*/ 417058 h 1251025"/>
                    <a:gd name="connsiteX38" fmla="*/ 479425 w 1269471"/>
                    <a:gd name="connsiteY38" fmla="*/ 467858 h 1251025"/>
                    <a:gd name="connsiteX39" fmla="*/ 400050 w 1269471"/>
                    <a:gd name="connsiteY39" fmla="*/ 474208 h 1251025"/>
                    <a:gd name="connsiteX40" fmla="*/ 384175 w 1269471"/>
                    <a:gd name="connsiteY40" fmla="*/ 509133 h 1251025"/>
                    <a:gd name="connsiteX41" fmla="*/ 387350 w 1269471"/>
                    <a:gd name="connsiteY41" fmla="*/ 544058 h 1251025"/>
                    <a:gd name="connsiteX42" fmla="*/ 365125 w 1269471"/>
                    <a:gd name="connsiteY42" fmla="*/ 575808 h 1251025"/>
                    <a:gd name="connsiteX43" fmla="*/ 269875 w 1269471"/>
                    <a:gd name="connsiteY43" fmla="*/ 575808 h 1251025"/>
                    <a:gd name="connsiteX44" fmla="*/ 257175 w 1269471"/>
                    <a:gd name="connsiteY44" fmla="*/ 509133 h 1251025"/>
                    <a:gd name="connsiteX45" fmla="*/ 231775 w 1269471"/>
                    <a:gd name="connsiteY45" fmla="*/ 486908 h 1251025"/>
                    <a:gd name="connsiteX46" fmla="*/ 155575 w 1269471"/>
                    <a:gd name="connsiteY46" fmla="*/ 493258 h 1251025"/>
                    <a:gd name="connsiteX47" fmla="*/ 133350 w 1269471"/>
                    <a:gd name="connsiteY47" fmla="*/ 594858 h 1251025"/>
                    <a:gd name="connsiteX48" fmla="*/ 120650 w 1269471"/>
                    <a:gd name="connsiteY48" fmla="*/ 642483 h 1251025"/>
                    <a:gd name="connsiteX49" fmla="*/ 12700 w 1269471"/>
                    <a:gd name="connsiteY49" fmla="*/ 750433 h 1251025"/>
                    <a:gd name="connsiteX0" fmla="*/ 12700 w 1269471"/>
                    <a:gd name="connsiteY0" fmla="*/ 752020 h 1252612"/>
                    <a:gd name="connsiteX1" fmla="*/ 44450 w 1269471"/>
                    <a:gd name="connsiteY1" fmla="*/ 844095 h 1252612"/>
                    <a:gd name="connsiteX2" fmla="*/ 149225 w 1269471"/>
                    <a:gd name="connsiteY2" fmla="*/ 910770 h 1252612"/>
                    <a:gd name="connsiteX3" fmla="*/ 365125 w 1269471"/>
                    <a:gd name="connsiteY3" fmla="*/ 1006020 h 1252612"/>
                    <a:gd name="connsiteX4" fmla="*/ 460375 w 1269471"/>
                    <a:gd name="connsiteY4" fmla="*/ 1031420 h 1252612"/>
                    <a:gd name="connsiteX5" fmla="*/ 428625 w 1269471"/>
                    <a:gd name="connsiteY5" fmla="*/ 1110795 h 1252612"/>
                    <a:gd name="connsiteX6" fmla="*/ 434975 w 1269471"/>
                    <a:gd name="connsiteY6" fmla="*/ 1155245 h 1252612"/>
                    <a:gd name="connsiteX7" fmla="*/ 508000 w 1269471"/>
                    <a:gd name="connsiteY7" fmla="*/ 1196520 h 1252612"/>
                    <a:gd name="connsiteX8" fmla="*/ 679450 w 1269471"/>
                    <a:gd name="connsiteY8" fmla="*/ 1247320 h 1252612"/>
                    <a:gd name="connsiteX9" fmla="*/ 898525 w 1269471"/>
                    <a:gd name="connsiteY9" fmla="*/ 1228270 h 1252612"/>
                    <a:gd name="connsiteX10" fmla="*/ 1082675 w 1269471"/>
                    <a:gd name="connsiteY10" fmla="*/ 1228270 h 1252612"/>
                    <a:gd name="connsiteX11" fmla="*/ 1130300 w 1269471"/>
                    <a:gd name="connsiteY11" fmla="*/ 1183820 h 1252612"/>
                    <a:gd name="connsiteX12" fmla="*/ 1130300 w 1269471"/>
                    <a:gd name="connsiteY12" fmla="*/ 1136195 h 1252612"/>
                    <a:gd name="connsiteX13" fmla="*/ 1155700 w 1269471"/>
                    <a:gd name="connsiteY13" fmla="*/ 1101270 h 1252612"/>
                    <a:gd name="connsiteX14" fmla="*/ 1244600 w 1269471"/>
                    <a:gd name="connsiteY14" fmla="*/ 1069520 h 1252612"/>
                    <a:gd name="connsiteX15" fmla="*/ 1266825 w 1269471"/>
                    <a:gd name="connsiteY15" fmla="*/ 1040945 h 1252612"/>
                    <a:gd name="connsiteX16" fmla="*/ 1228725 w 1269471"/>
                    <a:gd name="connsiteY16" fmla="*/ 996495 h 1252612"/>
                    <a:gd name="connsiteX17" fmla="*/ 1152525 w 1269471"/>
                    <a:gd name="connsiteY17" fmla="*/ 872670 h 1252612"/>
                    <a:gd name="connsiteX18" fmla="*/ 1073150 w 1269471"/>
                    <a:gd name="connsiteY18" fmla="*/ 761545 h 1252612"/>
                    <a:gd name="connsiteX19" fmla="*/ 996950 w 1269471"/>
                    <a:gd name="connsiteY19" fmla="*/ 717095 h 1252612"/>
                    <a:gd name="connsiteX20" fmla="*/ 987425 w 1269471"/>
                    <a:gd name="connsiteY20" fmla="*/ 694870 h 1252612"/>
                    <a:gd name="connsiteX21" fmla="*/ 981075 w 1269471"/>
                    <a:gd name="connsiteY21" fmla="*/ 659945 h 1252612"/>
                    <a:gd name="connsiteX22" fmla="*/ 1057275 w 1269471"/>
                    <a:gd name="connsiteY22" fmla="*/ 605970 h 1252612"/>
                    <a:gd name="connsiteX23" fmla="*/ 1066800 w 1269471"/>
                    <a:gd name="connsiteY23" fmla="*/ 580570 h 1252612"/>
                    <a:gd name="connsiteX24" fmla="*/ 1031875 w 1269471"/>
                    <a:gd name="connsiteY24" fmla="*/ 532945 h 1252612"/>
                    <a:gd name="connsiteX25" fmla="*/ 1054100 w 1269471"/>
                    <a:gd name="connsiteY25" fmla="*/ 447220 h 1252612"/>
                    <a:gd name="connsiteX26" fmla="*/ 1079500 w 1269471"/>
                    <a:gd name="connsiteY26" fmla="*/ 364670 h 1252612"/>
                    <a:gd name="connsiteX27" fmla="*/ 1038225 w 1269471"/>
                    <a:gd name="connsiteY27" fmla="*/ 199570 h 1252612"/>
                    <a:gd name="connsiteX28" fmla="*/ 954906 w 1269471"/>
                    <a:gd name="connsiteY28" fmla="*/ 20108 h 1252612"/>
                    <a:gd name="connsiteX29" fmla="*/ 800100 w 1269471"/>
                    <a:gd name="connsiteY29" fmla="*/ 78920 h 1252612"/>
                    <a:gd name="connsiteX30" fmla="*/ 752475 w 1269471"/>
                    <a:gd name="connsiteY30" fmla="*/ 132895 h 1252612"/>
                    <a:gd name="connsiteX31" fmla="*/ 768350 w 1269471"/>
                    <a:gd name="connsiteY31" fmla="*/ 164645 h 1252612"/>
                    <a:gd name="connsiteX32" fmla="*/ 698500 w 1269471"/>
                    <a:gd name="connsiteY32" fmla="*/ 218620 h 1252612"/>
                    <a:gd name="connsiteX33" fmla="*/ 581025 w 1269471"/>
                    <a:gd name="connsiteY33" fmla="*/ 288470 h 1252612"/>
                    <a:gd name="connsiteX34" fmla="*/ 546100 w 1269471"/>
                    <a:gd name="connsiteY34" fmla="*/ 323395 h 1252612"/>
                    <a:gd name="connsiteX35" fmla="*/ 530225 w 1269471"/>
                    <a:gd name="connsiteY35" fmla="*/ 345620 h 1252612"/>
                    <a:gd name="connsiteX36" fmla="*/ 549275 w 1269471"/>
                    <a:gd name="connsiteY36" fmla="*/ 386895 h 1252612"/>
                    <a:gd name="connsiteX37" fmla="*/ 539750 w 1269471"/>
                    <a:gd name="connsiteY37" fmla="*/ 418645 h 1252612"/>
                    <a:gd name="connsiteX38" fmla="*/ 479425 w 1269471"/>
                    <a:gd name="connsiteY38" fmla="*/ 469445 h 1252612"/>
                    <a:gd name="connsiteX39" fmla="*/ 400050 w 1269471"/>
                    <a:gd name="connsiteY39" fmla="*/ 475795 h 1252612"/>
                    <a:gd name="connsiteX40" fmla="*/ 384175 w 1269471"/>
                    <a:gd name="connsiteY40" fmla="*/ 510720 h 1252612"/>
                    <a:gd name="connsiteX41" fmla="*/ 387350 w 1269471"/>
                    <a:gd name="connsiteY41" fmla="*/ 545645 h 1252612"/>
                    <a:gd name="connsiteX42" fmla="*/ 365125 w 1269471"/>
                    <a:gd name="connsiteY42" fmla="*/ 577395 h 1252612"/>
                    <a:gd name="connsiteX43" fmla="*/ 269875 w 1269471"/>
                    <a:gd name="connsiteY43" fmla="*/ 577395 h 1252612"/>
                    <a:gd name="connsiteX44" fmla="*/ 257175 w 1269471"/>
                    <a:gd name="connsiteY44" fmla="*/ 510720 h 1252612"/>
                    <a:gd name="connsiteX45" fmla="*/ 231775 w 1269471"/>
                    <a:gd name="connsiteY45" fmla="*/ 488495 h 1252612"/>
                    <a:gd name="connsiteX46" fmla="*/ 155575 w 1269471"/>
                    <a:gd name="connsiteY46" fmla="*/ 494845 h 1252612"/>
                    <a:gd name="connsiteX47" fmla="*/ 133350 w 1269471"/>
                    <a:gd name="connsiteY47" fmla="*/ 596445 h 1252612"/>
                    <a:gd name="connsiteX48" fmla="*/ 120650 w 1269471"/>
                    <a:gd name="connsiteY48" fmla="*/ 644070 h 1252612"/>
                    <a:gd name="connsiteX49" fmla="*/ 12700 w 1269471"/>
                    <a:gd name="connsiteY49" fmla="*/ 752020 h 1252612"/>
                    <a:gd name="connsiteX0" fmla="*/ 12700 w 1269471"/>
                    <a:gd name="connsiteY0" fmla="*/ 752020 h 1252612"/>
                    <a:gd name="connsiteX1" fmla="*/ 44450 w 1269471"/>
                    <a:gd name="connsiteY1" fmla="*/ 844095 h 1252612"/>
                    <a:gd name="connsiteX2" fmla="*/ 149225 w 1269471"/>
                    <a:gd name="connsiteY2" fmla="*/ 910770 h 1252612"/>
                    <a:gd name="connsiteX3" fmla="*/ 365125 w 1269471"/>
                    <a:gd name="connsiteY3" fmla="*/ 1006020 h 1252612"/>
                    <a:gd name="connsiteX4" fmla="*/ 460375 w 1269471"/>
                    <a:gd name="connsiteY4" fmla="*/ 1031420 h 1252612"/>
                    <a:gd name="connsiteX5" fmla="*/ 428625 w 1269471"/>
                    <a:gd name="connsiteY5" fmla="*/ 1110795 h 1252612"/>
                    <a:gd name="connsiteX6" fmla="*/ 434975 w 1269471"/>
                    <a:gd name="connsiteY6" fmla="*/ 1155245 h 1252612"/>
                    <a:gd name="connsiteX7" fmla="*/ 508000 w 1269471"/>
                    <a:gd name="connsiteY7" fmla="*/ 1196520 h 1252612"/>
                    <a:gd name="connsiteX8" fmla="*/ 679450 w 1269471"/>
                    <a:gd name="connsiteY8" fmla="*/ 1247320 h 1252612"/>
                    <a:gd name="connsiteX9" fmla="*/ 898525 w 1269471"/>
                    <a:gd name="connsiteY9" fmla="*/ 1228270 h 1252612"/>
                    <a:gd name="connsiteX10" fmla="*/ 1082675 w 1269471"/>
                    <a:gd name="connsiteY10" fmla="*/ 1228270 h 1252612"/>
                    <a:gd name="connsiteX11" fmla="*/ 1130300 w 1269471"/>
                    <a:gd name="connsiteY11" fmla="*/ 1183820 h 1252612"/>
                    <a:gd name="connsiteX12" fmla="*/ 1130300 w 1269471"/>
                    <a:gd name="connsiteY12" fmla="*/ 1136195 h 1252612"/>
                    <a:gd name="connsiteX13" fmla="*/ 1155700 w 1269471"/>
                    <a:gd name="connsiteY13" fmla="*/ 1101270 h 1252612"/>
                    <a:gd name="connsiteX14" fmla="*/ 1244600 w 1269471"/>
                    <a:gd name="connsiteY14" fmla="*/ 1069520 h 1252612"/>
                    <a:gd name="connsiteX15" fmla="*/ 1266825 w 1269471"/>
                    <a:gd name="connsiteY15" fmla="*/ 1040945 h 1252612"/>
                    <a:gd name="connsiteX16" fmla="*/ 1228725 w 1269471"/>
                    <a:gd name="connsiteY16" fmla="*/ 996495 h 1252612"/>
                    <a:gd name="connsiteX17" fmla="*/ 1152525 w 1269471"/>
                    <a:gd name="connsiteY17" fmla="*/ 872670 h 1252612"/>
                    <a:gd name="connsiteX18" fmla="*/ 1073150 w 1269471"/>
                    <a:gd name="connsiteY18" fmla="*/ 761545 h 1252612"/>
                    <a:gd name="connsiteX19" fmla="*/ 996950 w 1269471"/>
                    <a:gd name="connsiteY19" fmla="*/ 717095 h 1252612"/>
                    <a:gd name="connsiteX20" fmla="*/ 987425 w 1269471"/>
                    <a:gd name="connsiteY20" fmla="*/ 694870 h 1252612"/>
                    <a:gd name="connsiteX21" fmla="*/ 981075 w 1269471"/>
                    <a:gd name="connsiteY21" fmla="*/ 659945 h 1252612"/>
                    <a:gd name="connsiteX22" fmla="*/ 1057275 w 1269471"/>
                    <a:gd name="connsiteY22" fmla="*/ 605970 h 1252612"/>
                    <a:gd name="connsiteX23" fmla="*/ 1066800 w 1269471"/>
                    <a:gd name="connsiteY23" fmla="*/ 580570 h 1252612"/>
                    <a:gd name="connsiteX24" fmla="*/ 1031875 w 1269471"/>
                    <a:gd name="connsiteY24" fmla="*/ 532945 h 1252612"/>
                    <a:gd name="connsiteX25" fmla="*/ 1054100 w 1269471"/>
                    <a:gd name="connsiteY25" fmla="*/ 447220 h 1252612"/>
                    <a:gd name="connsiteX26" fmla="*/ 1079500 w 1269471"/>
                    <a:gd name="connsiteY26" fmla="*/ 364670 h 1252612"/>
                    <a:gd name="connsiteX27" fmla="*/ 1038225 w 1269471"/>
                    <a:gd name="connsiteY27" fmla="*/ 199570 h 1252612"/>
                    <a:gd name="connsiteX28" fmla="*/ 932681 w 1269471"/>
                    <a:gd name="connsiteY28" fmla="*/ 20108 h 1252612"/>
                    <a:gd name="connsiteX29" fmla="*/ 800100 w 1269471"/>
                    <a:gd name="connsiteY29" fmla="*/ 78920 h 1252612"/>
                    <a:gd name="connsiteX30" fmla="*/ 752475 w 1269471"/>
                    <a:gd name="connsiteY30" fmla="*/ 132895 h 1252612"/>
                    <a:gd name="connsiteX31" fmla="*/ 768350 w 1269471"/>
                    <a:gd name="connsiteY31" fmla="*/ 164645 h 1252612"/>
                    <a:gd name="connsiteX32" fmla="*/ 698500 w 1269471"/>
                    <a:gd name="connsiteY32" fmla="*/ 218620 h 1252612"/>
                    <a:gd name="connsiteX33" fmla="*/ 581025 w 1269471"/>
                    <a:gd name="connsiteY33" fmla="*/ 288470 h 1252612"/>
                    <a:gd name="connsiteX34" fmla="*/ 546100 w 1269471"/>
                    <a:gd name="connsiteY34" fmla="*/ 323395 h 1252612"/>
                    <a:gd name="connsiteX35" fmla="*/ 530225 w 1269471"/>
                    <a:gd name="connsiteY35" fmla="*/ 345620 h 1252612"/>
                    <a:gd name="connsiteX36" fmla="*/ 549275 w 1269471"/>
                    <a:gd name="connsiteY36" fmla="*/ 386895 h 1252612"/>
                    <a:gd name="connsiteX37" fmla="*/ 539750 w 1269471"/>
                    <a:gd name="connsiteY37" fmla="*/ 418645 h 1252612"/>
                    <a:gd name="connsiteX38" fmla="*/ 479425 w 1269471"/>
                    <a:gd name="connsiteY38" fmla="*/ 469445 h 1252612"/>
                    <a:gd name="connsiteX39" fmla="*/ 400050 w 1269471"/>
                    <a:gd name="connsiteY39" fmla="*/ 475795 h 1252612"/>
                    <a:gd name="connsiteX40" fmla="*/ 384175 w 1269471"/>
                    <a:gd name="connsiteY40" fmla="*/ 510720 h 1252612"/>
                    <a:gd name="connsiteX41" fmla="*/ 387350 w 1269471"/>
                    <a:gd name="connsiteY41" fmla="*/ 545645 h 1252612"/>
                    <a:gd name="connsiteX42" fmla="*/ 365125 w 1269471"/>
                    <a:gd name="connsiteY42" fmla="*/ 577395 h 1252612"/>
                    <a:gd name="connsiteX43" fmla="*/ 269875 w 1269471"/>
                    <a:gd name="connsiteY43" fmla="*/ 577395 h 1252612"/>
                    <a:gd name="connsiteX44" fmla="*/ 257175 w 1269471"/>
                    <a:gd name="connsiteY44" fmla="*/ 510720 h 1252612"/>
                    <a:gd name="connsiteX45" fmla="*/ 231775 w 1269471"/>
                    <a:gd name="connsiteY45" fmla="*/ 488495 h 1252612"/>
                    <a:gd name="connsiteX46" fmla="*/ 155575 w 1269471"/>
                    <a:gd name="connsiteY46" fmla="*/ 494845 h 1252612"/>
                    <a:gd name="connsiteX47" fmla="*/ 133350 w 1269471"/>
                    <a:gd name="connsiteY47" fmla="*/ 596445 h 1252612"/>
                    <a:gd name="connsiteX48" fmla="*/ 120650 w 1269471"/>
                    <a:gd name="connsiteY48" fmla="*/ 644070 h 1252612"/>
                    <a:gd name="connsiteX49" fmla="*/ 12700 w 1269471"/>
                    <a:gd name="connsiteY49" fmla="*/ 752020 h 1252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269471" h="1252612">
                      <a:moveTo>
                        <a:pt x="12700" y="752020"/>
                      </a:moveTo>
                      <a:cubicBezTo>
                        <a:pt x="0" y="785358"/>
                        <a:pt x="21696" y="817637"/>
                        <a:pt x="44450" y="844095"/>
                      </a:cubicBezTo>
                      <a:cubicBezTo>
                        <a:pt x="67204" y="870553"/>
                        <a:pt x="95779" y="883783"/>
                        <a:pt x="149225" y="910770"/>
                      </a:cubicBezTo>
                      <a:cubicBezTo>
                        <a:pt x="202671" y="937757"/>
                        <a:pt x="313267" y="985912"/>
                        <a:pt x="365125" y="1006020"/>
                      </a:cubicBezTo>
                      <a:cubicBezTo>
                        <a:pt x="416983" y="1026128"/>
                        <a:pt x="449792" y="1013958"/>
                        <a:pt x="460375" y="1031420"/>
                      </a:cubicBezTo>
                      <a:cubicBezTo>
                        <a:pt x="470958" y="1048883"/>
                        <a:pt x="432858" y="1090158"/>
                        <a:pt x="428625" y="1110795"/>
                      </a:cubicBezTo>
                      <a:cubicBezTo>
                        <a:pt x="424392" y="1131432"/>
                        <a:pt x="421746" y="1140958"/>
                        <a:pt x="434975" y="1155245"/>
                      </a:cubicBezTo>
                      <a:cubicBezTo>
                        <a:pt x="448204" y="1169533"/>
                        <a:pt x="467254" y="1181174"/>
                        <a:pt x="508000" y="1196520"/>
                      </a:cubicBezTo>
                      <a:cubicBezTo>
                        <a:pt x="548746" y="1211866"/>
                        <a:pt x="614363" y="1242028"/>
                        <a:pt x="679450" y="1247320"/>
                      </a:cubicBezTo>
                      <a:cubicBezTo>
                        <a:pt x="744537" y="1252612"/>
                        <a:pt x="831321" y="1231445"/>
                        <a:pt x="898525" y="1228270"/>
                      </a:cubicBezTo>
                      <a:cubicBezTo>
                        <a:pt x="965729" y="1225095"/>
                        <a:pt x="1044046" y="1235678"/>
                        <a:pt x="1082675" y="1228270"/>
                      </a:cubicBezTo>
                      <a:cubicBezTo>
                        <a:pt x="1121304" y="1220862"/>
                        <a:pt x="1122363" y="1199166"/>
                        <a:pt x="1130300" y="1183820"/>
                      </a:cubicBezTo>
                      <a:cubicBezTo>
                        <a:pt x="1138237" y="1168474"/>
                        <a:pt x="1126067" y="1149953"/>
                        <a:pt x="1130300" y="1136195"/>
                      </a:cubicBezTo>
                      <a:cubicBezTo>
                        <a:pt x="1134533" y="1122437"/>
                        <a:pt x="1136650" y="1112382"/>
                        <a:pt x="1155700" y="1101270"/>
                      </a:cubicBezTo>
                      <a:cubicBezTo>
                        <a:pt x="1174750" y="1090158"/>
                        <a:pt x="1226079" y="1079574"/>
                        <a:pt x="1244600" y="1069520"/>
                      </a:cubicBezTo>
                      <a:cubicBezTo>
                        <a:pt x="1263121" y="1059466"/>
                        <a:pt x="1269471" y="1053116"/>
                        <a:pt x="1266825" y="1040945"/>
                      </a:cubicBezTo>
                      <a:cubicBezTo>
                        <a:pt x="1264179" y="1028774"/>
                        <a:pt x="1247775" y="1024541"/>
                        <a:pt x="1228725" y="996495"/>
                      </a:cubicBezTo>
                      <a:cubicBezTo>
                        <a:pt x="1209675" y="968449"/>
                        <a:pt x="1178454" y="911828"/>
                        <a:pt x="1152525" y="872670"/>
                      </a:cubicBezTo>
                      <a:cubicBezTo>
                        <a:pt x="1126596" y="833512"/>
                        <a:pt x="1099079" y="787474"/>
                        <a:pt x="1073150" y="761545"/>
                      </a:cubicBezTo>
                      <a:cubicBezTo>
                        <a:pt x="1047221" y="735616"/>
                        <a:pt x="1011238" y="728208"/>
                        <a:pt x="996950" y="717095"/>
                      </a:cubicBezTo>
                      <a:cubicBezTo>
                        <a:pt x="982663" y="705983"/>
                        <a:pt x="990071" y="704395"/>
                        <a:pt x="987425" y="694870"/>
                      </a:cubicBezTo>
                      <a:cubicBezTo>
                        <a:pt x="984779" y="685345"/>
                        <a:pt x="969433" y="674761"/>
                        <a:pt x="981075" y="659945"/>
                      </a:cubicBezTo>
                      <a:cubicBezTo>
                        <a:pt x="992717" y="645129"/>
                        <a:pt x="1042988" y="619199"/>
                        <a:pt x="1057275" y="605970"/>
                      </a:cubicBezTo>
                      <a:cubicBezTo>
                        <a:pt x="1071563" y="592741"/>
                        <a:pt x="1071033" y="592741"/>
                        <a:pt x="1066800" y="580570"/>
                      </a:cubicBezTo>
                      <a:cubicBezTo>
                        <a:pt x="1062567" y="568399"/>
                        <a:pt x="1033992" y="555170"/>
                        <a:pt x="1031875" y="532945"/>
                      </a:cubicBezTo>
                      <a:cubicBezTo>
                        <a:pt x="1029758" y="510720"/>
                        <a:pt x="1046163" y="475266"/>
                        <a:pt x="1054100" y="447220"/>
                      </a:cubicBezTo>
                      <a:cubicBezTo>
                        <a:pt x="1062038" y="419174"/>
                        <a:pt x="1082146" y="405945"/>
                        <a:pt x="1079500" y="364670"/>
                      </a:cubicBezTo>
                      <a:cubicBezTo>
                        <a:pt x="1076854" y="323395"/>
                        <a:pt x="1062695" y="256997"/>
                        <a:pt x="1038225" y="199570"/>
                      </a:cubicBezTo>
                      <a:cubicBezTo>
                        <a:pt x="1013755" y="142143"/>
                        <a:pt x="972369" y="40216"/>
                        <a:pt x="932681" y="20108"/>
                      </a:cubicBezTo>
                      <a:cubicBezTo>
                        <a:pt x="892993" y="0"/>
                        <a:pt x="830134" y="60122"/>
                        <a:pt x="800100" y="78920"/>
                      </a:cubicBezTo>
                      <a:cubicBezTo>
                        <a:pt x="770066" y="97718"/>
                        <a:pt x="757767" y="118608"/>
                        <a:pt x="752475" y="132895"/>
                      </a:cubicBezTo>
                      <a:cubicBezTo>
                        <a:pt x="747183" y="147182"/>
                        <a:pt x="777346" y="150358"/>
                        <a:pt x="768350" y="164645"/>
                      </a:cubicBezTo>
                      <a:cubicBezTo>
                        <a:pt x="759354" y="178932"/>
                        <a:pt x="729721" y="197983"/>
                        <a:pt x="698500" y="218620"/>
                      </a:cubicBezTo>
                      <a:cubicBezTo>
                        <a:pt x="667279" y="239257"/>
                        <a:pt x="606425" y="271007"/>
                        <a:pt x="581025" y="288470"/>
                      </a:cubicBezTo>
                      <a:cubicBezTo>
                        <a:pt x="555625" y="305933"/>
                        <a:pt x="554567" y="313870"/>
                        <a:pt x="546100" y="323395"/>
                      </a:cubicBezTo>
                      <a:cubicBezTo>
                        <a:pt x="537633" y="332920"/>
                        <a:pt x="529696" y="335037"/>
                        <a:pt x="530225" y="345620"/>
                      </a:cubicBezTo>
                      <a:cubicBezTo>
                        <a:pt x="530754" y="356203"/>
                        <a:pt x="547688" y="374724"/>
                        <a:pt x="549275" y="386895"/>
                      </a:cubicBezTo>
                      <a:cubicBezTo>
                        <a:pt x="550862" y="399066"/>
                        <a:pt x="551392" y="404887"/>
                        <a:pt x="539750" y="418645"/>
                      </a:cubicBezTo>
                      <a:cubicBezTo>
                        <a:pt x="528108" y="432403"/>
                        <a:pt x="502708" y="459920"/>
                        <a:pt x="479425" y="469445"/>
                      </a:cubicBezTo>
                      <a:cubicBezTo>
                        <a:pt x="456142" y="478970"/>
                        <a:pt x="415925" y="468916"/>
                        <a:pt x="400050" y="475795"/>
                      </a:cubicBezTo>
                      <a:cubicBezTo>
                        <a:pt x="384175" y="482674"/>
                        <a:pt x="386292" y="499078"/>
                        <a:pt x="384175" y="510720"/>
                      </a:cubicBezTo>
                      <a:cubicBezTo>
                        <a:pt x="382058" y="522362"/>
                        <a:pt x="390525" y="534532"/>
                        <a:pt x="387350" y="545645"/>
                      </a:cubicBezTo>
                      <a:cubicBezTo>
                        <a:pt x="384175" y="556758"/>
                        <a:pt x="384704" y="572103"/>
                        <a:pt x="365125" y="577395"/>
                      </a:cubicBezTo>
                      <a:cubicBezTo>
                        <a:pt x="345546" y="582687"/>
                        <a:pt x="287866" y="588507"/>
                        <a:pt x="269875" y="577395"/>
                      </a:cubicBezTo>
                      <a:cubicBezTo>
                        <a:pt x="251884" y="566283"/>
                        <a:pt x="263525" y="525537"/>
                        <a:pt x="257175" y="510720"/>
                      </a:cubicBezTo>
                      <a:cubicBezTo>
                        <a:pt x="250825" y="495903"/>
                        <a:pt x="248708" y="491141"/>
                        <a:pt x="231775" y="488495"/>
                      </a:cubicBezTo>
                      <a:cubicBezTo>
                        <a:pt x="214842" y="485849"/>
                        <a:pt x="171979" y="476853"/>
                        <a:pt x="155575" y="494845"/>
                      </a:cubicBezTo>
                      <a:cubicBezTo>
                        <a:pt x="139171" y="512837"/>
                        <a:pt x="139171" y="571574"/>
                        <a:pt x="133350" y="596445"/>
                      </a:cubicBezTo>
                      <a:cubicBezTo>
                        <a:pt x="127529" y="621316"/>
                        <a:pt x="140229" y="620787"/>
                        <a:pt x="120650" y="644070"/>
                      </a:cubicBezTo>
                      <a:cubicBezTo>
                        <a:pt x="101071" y="667353"/>
                        <a:pt x="25400" y="718683"/>
                        <a:pt x="12700" y="75202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5" name="자유형 504"/>
                <p:cNvSpPr/>
                <p:nvPr/>
              </p:nvSpPr>
              <p:spPr>
                <a:xfrm>
                  <a:off x="6577419" y="1833804"/>
                  <a:ext cx="1286327" cy="1391089"/>
                </a:xfrm>
                <a:custGeom>
                  <a:avLst/>
                  <a:gdLst>
                    <a:gd name="connsiteX0" fmla="*/ 484717 w 1370542"/>
                    <a:gd name="connsiteY0" fmla="*/ 16404 h 1587500"/>
                    <a:gd name="connsiteX1" fmla="*/ 497417 w 1370542"/>
                    <a:gd name="connsiteY1" fmla="*/ 70379 h 1587500"/>
                    <a:gd name="connsiteX2" fmla="*/ 541867 w 1370542"/>
                    <a:gd name="connsiteY2" fmla="*/ 95779 h 1587500"/>
                    <a:gd name="connsiteX3" fmla="*/ 573617 w 1370542"/>
                    <a:gd name="connsiteY3" fmla="*/ 152929 h 1587500"/>
                    <a:gd name="connsiteX4" fmla="*/ 576792 w 1370542"/>
                    <a:gd name="connsiteY4" fmla="*/ 197379 h 1587500"/>
                    <a:gd name="connsiteX5" fmla="*/ 624417 w 1370542"/>
                    <a:gd name="connsiteY5" fmla="*/ 289454 h 1587500"/>
                    <a:gd name="connsiteX6" fmla="*/ 713317 w 1370542"/>
                    <a:gd name="connsiteY6" fmla="*/ 476779 h 1587500"/>
                    <a:gd name="connsiteX7" fmla="*/ 729192 w 1370542"/>
                    <a:gd name="connsiteY7" fmla="*/ 514879 h 1587500"/>
                    <a:gd name="connsiteX8" fmla="*/ 703792 w 1370542"/>
                    <a:gd name="connsiteY8" fmla="*/ 578379 h 1587500"/>
                    <a:gd name="connsiteX9" fmla="*/ 706967 w 1370542"/>
                    <a:gd name="connsiteY9" fmla="*/ 610129 h 1587500"/>
                    <a:gd name="connsiteX10" fmla="*/ 738717 w 1370542"/>
                    <a:gd name="connsiteY10" fmla="*/ 676804 h 1587500"/>
                    <a:gd name="connsiteX11" fmla="*/ 735542 w 1370542"/>
                    <a:gd name="connsiteY11" fmla="*/ 705379 h 1587500"/>
                    <a:gd name="connsiteX12" fmla="*/ 668867 w 1370542"/>
                    <a:gd name="connsiteY12" fmla="*/ 753004 h 1587500"/>
                    <a:gd name="connsiteX13" fmla="*/ 627592 w 1370542"/>
                    <a:gd name="connsiteY13" fmla="*/ 797454 h 1587500"/>
                    <a:gd name="connsiteX14" fmla="*/ 608542 w 1370542"/>
                    <a:gd name="connsiteY14" fmla="*/ 848254 h 1587500"/>
                    <a:gd name="connsiteX15" fmla="*/ 662517 w 1370542"/>
                    <a:gd name="connsiteY15" fmla="*/ 895879 h 1587500"/>
                    <a:gd name="connsiteX16" fmla="*/ 846667 w 1370542"/>
                    <a:gd name="connsiteY16" fmla="*/ 962554 h 1587500"/>
                    <a:gd name="connsiteX17" fmla="*/ 875242 w 1370542"/>
                    <a:gd name="connsiteY17" fmla="*/ 962554 h 1587500"/>
                    <a:gd name="connsiteX18" fmla="*/ 932392 w 1370542"/>
                    <a:gd name="connsiteY18" fmla="*/ 933979 h 1587500"/>
                    <a:gd name="connsiteX19" fmla="*/ 986367 w 1370542"/>
                    <a:gd name="connsiteY19" fmla="*/ 940329 h 1587500"/>
                    <a:gd name="connsiteX20" fmla="*/ 1002242 w 1370542"/>
                    <a:gd name="connsiteY20" fmla="*/ 1007004 h 1587500"/>
                    <a:gd name="connsiteX21" fmla="*/ 995892 w 1370542"/>
                    <a:gd name="connsiteY21" fmla="*/ 1057804 h 1587500"/>
                    <a:gd name="connsiteX22" fmla="*/ 1002242 w 1370542"/>
                    <a:gd name="connsiteY22" fmla="*/ 1086379 h 1587500"/>
                    <a:gd name="connsiteX23" fmla="*/ 1049867 w 1370542"/>
                    <a:gd name="connsiteY23" fmla="*/ 1102254 h 1587500"/>
                    <a:gd name="connsiteX24" fmla="*/ 1091142 w 1370542"/>
                    <a:gd name="connsiteY24" fmla="*/ 1105429 h 1587500"/>
                    <a:gd name="connsiteX25" fmla="*/ 1100667 w 1370542"/>
                    <a:gd name="connsiteY25" fmla="*/ 1162579 h 1587500"/>
                    <a:gd name="connsiteX26" fmla="*/ 1084792 w 1370542"/>
                    <a:gd name="connsiteY26" fmla="*/ 1191154 h 1587500"/>
                    <a:gd name="connsiteX27" fmla="*/ 1072092 w 1370542"/>
                    <a:gd name="connsiteY27" fmla="*/ 1191154 h 1587500"/>
                    <a:gd name="connsiteX28" fmla="*/ 1081617 w 1370542"/>
                    <a:gd name="connsiteY28" fmla="*/ 1229254 h 1587500"/>
                    <a:gd name="connsiteX29" fmla="*/ 1113367 w 1370542"/>
                    <a:gd name="connsiteY29" fmla="*/ 1261004 h 1587500"/>
                    <a:gd name="connsiteX30" fmla="*/ 1145117 w 1370542"/>
                    <a:gd name="connsiteY30" fmla="*/ 1251479 h 1587500"/>
                    <a:gd name="connsiteX31" fmla="*/ 1205442 w 1370542"/>
                    <a:gd name="connsiteY31" fmla="*/ 1207029 h 1587500"/>
                    <a:gd name="connsiteX32" fmla="*/ 1262592 w 1370542"/>
                    <a:gd name="connsiteY32" fmla="*/ 1210204 h 1587500"/>
                    <a:gd name="connsiteX33" fmla="*/ 1354667 w 1370542"/>
                    <a:gd name="connsiteY33" fmla="*/ 1267354 h 1587500"/>
                    <a:gd name="connsiteX34" fmla="*/ 1357842 w 1370542"/>
                    <a:gd name="connsiteY34" fmla="*/ 1305454 h 1587500"/>
                    <a:gd name="connsiteX35" fmla="*/ 1357842 w 1370542"/>
                    <a:gd name="connsiteY35" fmla="*/ 1388004 h 1587500"/>
                    <a:gd name="connsiteX36" fmla="*/ 1354667 w 1370542"/>
                    <a:gd name="connsiteY36" fmla="*/ 1432454 h 1587500"/>
                    <a:gd name="connsiteX37" fmla="*/ 1322917 w 1370542"/>
                    <a:gd name="connsiteY37" fmla="*/ 1435629 h 1587500"/>
                    <a:gd name="connsiteX38" fmla="*/ 1199092 w 1370542"/>
                    <a:gd name="connsiteY38" fmla="*/ 1476904 h 1587500"/>
                    <a:gd name="connsiteX39" fmla="*/ 1100667 w 1370542"/>
                    <a:gd name="connsiteY39" fmla="*/ 1505479 h 1587500"/>
                    <a:gd name="connsiteX40" fmla="*/ 922867 w 1370542"/>
                    <a:gd name="connsiteY40" fmla="*/ 1511829 h 1587500"/>
                    <a:gd name="connsiteX41" fmla="*/ 751417 w 1370542"/>
                    <a:gd name="connsiteY41" fmla="*/ 1518179 h 1587500"/>
                    <a:gd name="connsiteX42" fmla="*/ 722842 w 1370542"/>
                    <a:gd name="connsiteY42" fmla="*/ 1515004 h 1587500"/>
                    <a:gd name="connsiteX43" fmla="*/ 675217 w 1370542"/>
                    <a:gd name="connsiteY43" fmla="*/ 1505479 h 1587500"/>
                    <a:gd name="connsiteX44" fmla="*/ 611717 w 1370542"/>
                    <a:gd name="connsiteY44" fmla="*/ 1476904 h 1587500"/>
                    <a:gd name="connsiteX45" fmla="*/ 538692 w 1370542"/>
                    <a:gd name="connsiteY45" fmla="*/ 1454679 h 1587500"/>
                    <a:gd name="connsiteX46" fmla="*/ 481542 w 1370542"/>
                    <a:gd name="connsiteY46" fmla="*/ 1464204 h 1587500"/>
                    <a:gd name="connsiteX47" fmla="*/ 392642 w 1370542"/>
                    <a:gd name="connsiteY47" fmla="*/ 1521354 h 1587500"/>
                    <a:gd name="connsiteX48" fmla="*/ 360892 w 1370542"/>
                    <a:gd name="connsiteY48" fmla="*/ 1575329 h 1587500"/>
                    <a:gd name="connsiteX49" fmla="*/ 335492 w 1370542"/>
                    <a:gd name="connsiteY49" fmla="*/ 1578504 h 1587500"/>
                    <a:gd name="connsiteX50" fmla="*/ 287867 w 1370542"/>
                    <a:gd name="connsiteY50" fmla="*/ 1521354 h 1587500"/>
                    <a:gd name="connsiteX51" fmla="*/ 227542 w 1370542"/>
                    <a:gd name="connsiteY51" fmla="*/ 1410229 h 1587500"/>
                    <a:gd name="connsiteX52" fmla="*/ 164042 w 1370542"/>
                    <a:gd name="connsiteY52" fmla="*/ 1327679 h 1587500"/>
                    <a:gd name="connsiteX53" fmla="*/ 84667 w 1370542"/>
                    <a:gd name="connsiteY53" fmla="*/ 1276879 h 1587500"/>
                    <a:gd name="connsiteX54" fmla="*/ 71967 w 1370542"/>
                    <a:gd name="connsiteY54" fmla="*/ 1222904 h 1587500"/>
                    <a:gd name="connsiteX55" fmla="*/ 116417 w 1370542"/>
                    <a:gd name="connsiteY55" fmla="*/ 1194329 h 1587500"/>
                    <a:gd name="connsiteX56" fmla="*/ 164042 w 1370542"/>
                    <a:gd name="connsiteY56" fmla="*/ 1156229 h 1587500"/>
                    <a:gd name="connsiteX57" fmla="*/ 132292 w 1370542"/>
                    <a:gd name="connsiteY57" fmla="*/ 1121304 h 1587500"/>
                    <a:gd name="connsiteX58" fmla="*/ 116417 w 1370542"/>
                    <a:gd name="connsiteY58" fmla="*/ 1067329 h 1587500"/>
                    <a:gd name="connsiteX59" fmla="*/ 160867 w 1370542"/>
                    <a:gd name="connsiteY59" fmla="*/ 959379 h 1587500"/>
                    <a:gd name="connsiteX60" fmla="*/ 151342 w 1370542"/>
                    <a:gd name="connsiteY60" fmla="*/ 867304 h 1587500"/>
                    <a:gd name="connsiteX61" fmla="*/ 110067 w 1370542"/>
                    <a:gd name="connsiteY61" fmla="*/ 705379 h 1587500"/>
                    <a:gd name="connsiteX62" fmla="*/ 40217 w 1370542"/>
                    <a:gd name="connsiteY62" fmla="*/ 587904 h 1587500"/>
                    <a:gd name="connsiteX63" fmla="*/ 8467 w 1370542"/>
                    <a:gd name="connsiteY63" fmla="*/ 552979 h 1587500"/>
                    <a:gd name="connsiteX64" fmla="*/ 33867 w 1370542"/>
                    <a:gd name="connsiteY64" fmla="*/ 499004 h 1587500"/>
                    <a:gd name="connsiteX65" fmla="*/ 33867 w 1370542"/>
                    <a:gd name="connsiteY65" fmla="*/ 454554 h 1587500"/>
                    <a:gd name="connsiteX66" fmla="*/ 5292 w 1370542"/>
                    <a:gd name="connsiteY66" fmla="*/ 413279 h 1587500"/>
                    <a:gd name="connsiteX67" fmla="*/ 8467 w 1370542"/>
                    <a:gd name="connsiteY67" fmla="*/ 362479 h 1587500"/>
                    <a:gd name="connsiteX68" fmla="*/ 56092 w 1370542"/>
                    <a:gd name="connsiteY68" fmla="*/ 327554 h 1587500"/>
                    <a:gd name="connsiteX69" fmla="*/ 71967 w 1370542"/>
                    <a:gd name="connsiteY69" fmla="*/ 241829 h 1587500"/>
                    <a:gd name="connsiteX70" fmla="*/ 129117 w 1370542"/>
                    <a:gd name="connsiteY70" fmla="*/ 206904 h 1587500"/>
                    <a:gd name="connsiteX71" fmla="*/ 154517 w 1370542"/>
                    <a:gd name="connsiteY71" fmla="*/ 121179 h 1587500"/>
                    <a:gd name="connsiteX72" fmla="*/ 167217 w 1370542"/>
                    <a:gd name="connsiteY72" fmla="*/ 89429 h 1587500"/>
                    <a:gd name="connsiteX73" fmla="*/ 221192 w 1370542"/>
                    <a:gd name="connsiteY73" fmla="*/ 70379 h 1587500"/>
                    <a:gd name="connsiteX74" fmla="*/ 284692 w 1370542"/>
                    <a:gd name="connsiteY74" fmla="*/ 54504 h 1587500"/>
                    <a:gd name="connsiteX75" fmla="*/ 364067 w 1370542"/>
                    <a:gd name="connsiteY75" fmla="*/ 6879 h 1587500"/>
                    <a:gd name="connsiteX76" fmla="*/ 484717 w 1370542"/>
                    <a:gd name="connsiteY76" fmla="*/ 16404 h 158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1370542" h="1587500">
                      <a:moveTo>
                        <a:pt x="484717" y="16404"/>
                      </a:moveTo>
                      <a:cubicBezTo>
                        <a:pt x="506942" y="26987"/>
                        <a:pt x="487892" y="57150"/>
                        <a:pt x="497417" y="70379"/>
                      </a:cubicBezTo>
                      <a:cubicBezTo>
                        <a:pt x="506942" y="83608"/>
                        <a:pt x="529167" y="82021"/>
                        <a:pt x="541867" y="95779"/>
                      </a:cubicBezTo>
                      <a:cubicBezTo>
                        <a:pt x="554567" y="109537"/>
                        <a:pt x="567796" y="135996"/>
                        <a:pt x="573617" y="152929"/>
                      </a:cubicBezTo>
                      <a:cubicBezTo>
                        <a:pt x="579438" y="169862"/>
                        <a:pt x="568325" y="174625"/>
                        <a:pt x="576792" y="197379"/>
                      </a:cubicBezTo>
                      <a:cubicBezTo>
                        <a:pt x="585259" y="220133"/>
                        <a:pt x="601663" y="242887"/>
                        <a:pt x="624417" y="289454"/>
                      </a:cubicBezTo>
                      <a:cubicBezTo>
                        <a:pt x="647171" y="336021"/>
                        <a:pt x="695855" y="439208"/>
                        <a:pt x="713317" y="476779"/>
                      </a:cubicBezTo>
                      <a:cubicBezTo>
                        <a:pt x="730779" y="514350"/>
                        <a:pt x="730780" y="497946"/>
                        <a:pt x="729192" y="514879"/>
                      </a:cubicBezTo>
                      <a:cubicBezTo>
                        <a:pt x="727605" y="531812"/>
                        <a:pt x="707496" y="562504"/>
                        <a:pt x="703792" y="578379"/>
                      </a:cubicBezTo>
                      <a:cubicBezTo>
                        <a:pt x="700088" y="594254"/>
                        <a:pt x="701146" y="593725"/>
                        <a:pt x="706967" y="610129"/>
                      </a:cubicBezTo>
                      <a:cubicBezTo>
                        <a:pt x="712788" y="626533"/>
                        <a:pt x="733955" y="660929"/>
                        <a:pt x="738717" y="676804"/>
                      </a:cubicBezTo>
                      <a:cubicBezTo>
                        <a:pt x="743479" y="692679"/>
                        <a:pt x="747184" y="692679"/>
                        <a:pt x="735542" y="705379"/>
                      </a:cubicBezTo>
                      <a:cubicBezTo>
                        <a:pt x="723900" y="718079"/>
                        <a:pt x="686859" y="737658"/>
                        <a:pt x="668867" y="753004"/>
                      </a:cubicBezTo>
                      <a:cubicBezTo>
                        <a:pt x="650875" y="768350"/>
                        <a:pt x="637646" y="781579"/>
                        <a:pt x="627592" y="797454"/>
                      </a:cubicBezTo>
                      <a:cubicBezTo>
                        <a:pt x="617538" y="813329"/>
                        <a:pt x="602721" y="831850"/>
                        <a:pt x="608542" y="848254"/>
                      </a:cubicBezTo>
                      <a:cubicBezTo>
                        <a:pt x="614363" y="864658"/>
                        <a:pt x="622829" y="876829"/>
                        <a:pt x="662517" y="895879"/>
                      </a:cubicBezTo>
                      <a:cubicBezTo>
                        <a:pt x="702205" y="914929"/>
                        <a:pt x="811213" y="951442"/>
                        <a:pt x="846667" y="962554"/>
                      </a:cubicBezTo>
                      <a:cubicBezTo>
                        <a:pt x="882121" y="973667"/>
                        <a:pt x="860954" y="967317"/>
                        <a:pt x="875242" y="962554"/>
                      </a:cubicBezTo>
                      <a:cubicBezTo>
                        <a:pt x="889530" y="957791"/>
                        <a:pt x="913871" y="937683"/>
                        <a:pt x="932392" y="933979"/>
                      </a:cubicBezTo>
                      <a:cubicBezTo>
                        <a:pt x="950913" y="930275"/>
                        <a:pt x="974725" y="928158"/>
                        <a:pt x="986367" y="940329"/>
                      </a:cubicBezTo>
                      <a:cubicBezTo>
                        <a:pt x="998009" y="952500"/>
                        <a:pt x="1000655" y="987425"/>
                        <a:pt x="1002242" y="1007004"/>
                      </a:cubicBezTo>
                      <a:cubicBezTo>
                        <a:pt x="1003829" y="1026583"/>
                        <a:pt x="995892" y="1044575"/>
                        <a:pt x="995892" y="1057804"/>
                      </a:cubicBezTo>
                      <a:cubicBezTo>
                        <a:pt x="995892" y="1071033"/>
                        <a:pt x="993246" y="1078971"/>
                        <a:pt x="1002242" y="1086379"/>
                      </a:cubicBezTo>
                      <a:cubicBezTo>
                        <a:pt x="1011238" y="1093787"/>
                        <a:pt x="1035050" y="1099079"/>
                        <a:pt x="1049867" y="1102254"/>
                      </a:cubicBezTo>
                      <a:cubicBezTo>
                        <a:pt x="1064684" y="1105429"/>
                        <a:pt x="1082675" y="1095375"/>
                        <a:pt x="1091142" y="1105429"/>
                      </a:cubicBezTo>
                      <a:cubicBezTo>
                        <a:pt x="1099609" y="1115483"/>
                        <a:pt x="1101725" y="1148292"/>
                        <a:pt x="1100667" y="1162579"/>
                      </a:cubicBezTo>
                      <a:cubicBezTo>
                        <a:pt x="1099609" y="1176866"/>
                        <a:pt x="1089554" y="1186392"/>
                        <a:pt x="1084792" y="1191154"/>
                      </a:cubicBezTo>
                      <a:cubicBezTo>
                        <a:pt x="1080030" y="1195916"/>
                        <a:pt x="1072621" y="1184804"/>
                        <a:pt x="1072092" y="1191154"/>
                      </a:cubicBezTo>
                      <a:cubicBezTo>
                        <a:pt x="1071563" y="1197504"/>
                        <a:pt x="1074738" y="1217612"/>
                        <a:pt x="1081617" y="1229254"/>
                      </a:cubicBezTo>
                      <a:cubicBezTo>
                        <a:pt x="1088496" y="1240896"/>
                        <a:pt x="1102784" y="1257300"/>
                        <a:pt x="1113367" y="1261004"/>
                      </a:cubicBezTo>
                      <a:cubicBezTo>
                        <a:pt x="1123950" y="1264708"/>
                        <a:pt x="1129771" y="1260475"/>
                        <a:pt x="1145117" y="1251479"/>
                      </a:cubicBezTo>
                      <a:cubicBezTo>
                        <a:pt x="1160463" y="1242483"/>
                        <a:pt x="1185863" y="1213908"/>
                        <a:pt x="1205442" y="1207029"/>
                      </a:cubicBezTo>
                      <a:cubicBezTo>
                        <a:pt x="1225021" y="1200150"/>
                        <a:pt x="1237721" y="1200150"/>
                        <a:pt x="1262592" y="1210204"/>
                      </a:cubicBezTo>
                      <a:cubicBezTo>
                        <a:pt x="1287463" y="1220258"/>
                        <a:pt x="1338792" y="1251479"/>
                        <a:pt x="1354667" y="1267354"/>
                      </a:cubicBezTo>
                      <a:cubicBezTo>
                        <a:pt x="1370542" y="1283229"/>
                        <a:pt x="1357313" y="1285346"/>
                        <a:pt x="1357842" y="1305454"/>
                      </a:cubicBezTo>
                      <a:cubicBezTo>
                        <a:pt x="1358371" y="1325562"/>
                        <a:pt x="1358371" y="1366837"/>
                        <a:pt x="1357842" y="1388004"/>
                      </a:cubicBezTo>
                      <a:cubicBezTo>
                        <a:pt x="1357313" y="1409171"/>
                        <a:pt x="1360488" y="1424517"/>
                        <a:pt x="1354667" y="1432454"/>
                      </a:cubicBezTo>
                      <a:cubicBezTo>
                        <a:pt x="1348846" y="1440391"/>
                        <a:pt x="1348846" y="1428221"/>
                        <a:pt x="1322917" y="1435629"/>
                      </a:cubicBezTo>
                      <a:cubicBezTo>
                        <a:pt x="1296988" y="1443037"/>
                        <a:pt x="1236134" y="1465262"/>
                        <a:pt x="1199092" y="1476904"/>
                      </a:cubicBezTo>
                      <a:cubicBezTo>
                        <a:pt x="1162050" y="1488546"/>
                        <a:pt x="1146704" y="1499658"/>
                        <a:pt x="1100667" y="1505479"/>
                      </a:cubicBezTo>
                      <a:cubicBezTo>
                        <a:pt x="1054630" y="1511300"/>
                        <a:pt x="922867" y="1511829"/>
                        <a:pt x="922867" y="1511829"/>
                      </a:cubicBezTo>
                      <a:lnTo>
                        <a:pt x="751417" y="1518179"/>
                      </a:lnTo>
                      <a:cubicBezTo>
                        <a:pt x="718080" y="1518708"/>
                        <a:pt x="735542" y="1517121"/>
                        <a:pt x="722842" y="1515004"/>
                      </a:cubicBezTo>
                      <a:cubicBezTo>
                        <a:pt x="710142" y="1512887"/>
                        <a:pt x="693738" y="1511829"/>
                        <a:pt x="675217" y="1505479"/>
                      </a:cubicBezTo>
                      <a:cubicBezTo>
                        <a:pt x="656696" y="1499129"/>
                        <a:pt x="634471" y="1485371"/>
                        <a:pt x="611717" y="1476904"/>
                      </a:cubicBezTo>
                      <a:cubicBezTo>
                        <a:pt x="588963" y="1468437"/>
                        <a:pt x="560388" y="1456796"/>
                        <a:pt x="538692" y="1454679"/>
                      </a:cubicBezTo>
                      <a:cubicBezTo>
                        <a:pt x="516996" y="1452562"/>
                        <a:pt x="505884" y="1453092"/>
                        <a:pt x="481542" y="1464204"/>
                      </a:cubicBezTo>
                      <a:cubicBezTo>
                        <a:pt x="457200" y="1475316"/>
                        <a:pt x="412750" y="1502833"/>
                        <a:pt x="392642" y="1521354"/>
                      </a:cubicBezTo>
                      <a:cubicBezTo>
                        <a:pt x="372534" y="1539875"/>
                        <a:pt x="370417" y="1565804"/>
                        <a:pt x="360892" y="1575329"/>
                      </a:cubicBezTo>
                      <a:cubicBezTo>
                        <a:pt x="351367" y="1584854"/>
                        <a:pt x="347663" y="1587500"/>
                        <a:pt x="335492" y="1578504"/>
                      </a:cubicBezTo>
                      <a:cubicBezTo>
                        <a:pt x="323321" y="1569508"/>
                        <a:pt x="305859" y="1549400"/>
                        <a:pt x="287867" y="1521354"/>
                      </a:cubicBezTo>
                      <a:cubicBezTo>
                        <a:pt x="269875" y="1493308"/>
                        <a:pt x="248180" y="1442508"/>
                        <a:pt x="227542" y="1410229"/>
                      </a:cubicBezTo>
                      <a:cubicBezTo>
                        <a:pt x="206905" y="1377950"/>
                        <a:pt x="187854" y="1349904"/>
                        <a:pt x="164042" y="1327679"/>
                      </a:cubicBezTo>
                      <a:cubicBezTo>
                        <a:pt x="140230" y="1305454"/>
                        <a:pt x="100013" y="1294341"/>
                        <a:pt x="84667" y="1276879"/>
                      </a:cubicBezTo>
                      <a:cubicBezTo>
                        <a:pt x="69321" y="1259417"/>
                        <a:pt x="66675" y="1236662"/>
                        <a:pt x="71967" y="1222904"/>
                      </a:cubicBezTo>
                      <a:cubicBezTo>
                        <a:pt x="77259" y="1209146"/>
                        <a:pt x="101071" y="1205441"/>
                        <a:pt x="116417" y="1194329"/>
                      </a:cubicBezTo>
                      <a:cubicBezTo>
                        <a:pt x="131763" y="1183217"/>
                        <a:pt x="161396" y="1168400"/>
                        <a:pt x="164042" y="1156229"/>
                      </a:cubicBezTo>
                      <a:cubicBezTo>
                        <a:pt x="166688" y="1144058"/>
                        <a:pt x="140230" y="1136121"/>
                        <a:pt x="132292" y="1121304"/>
                      </a:cubicBezTo>
                      <a:cubicBezTo>
                        <a:pt x="124355" y="1106487"/>
                        <a:pt x="111655" y="1094316"/>
                        <a:pt x="116417" y="1067329"/>
                      </a:cubicBezTo>
                      <a:cubicBezTo>
                        <a:pt x="121179" y="1040342"/>
                        <a:pt x="155046" y="992716"/>
                        <a:pt x="160867" y="959379"/>
                      </a:cubicBezTo>
                      <a:cubicBezTo>
                        <a:pt x="166688" y="926042"/>
                        <a:pt x="159809" y="909637"/>
                        <a:pt x="151342" y="867304"/>
                      </a:cubicBezTo>
                      <a:cubicBezTo>
                        <a:pt x="142875" y="824971"/>
                        <a:pt x="128588" y="751946"/>
                        <a:pt x="110067" y="705379"/>
                      </a:cubicBezTo>
                      <a:cubicBezTo>
                        <a:pt x="91546" y="658812"/>
                        <a:pt x="57150" y="613304"/>
                        <a:pt x="40217" y="587904"/>
                      </a:cubicBezTo>
                      <a:cubicBezTo>
                        <a:pt x="23284" y="562504"/>
                        <a:pt x="9525" y="567796"/>
                        <a:pt x="8467" y="552979"/>
                      </a:cubicBezTo>
                      <a:cubicBezTo>
                        <a:pt x="7409" y="538162"/>
                        <a:pt x="29634" y="515408"/>
                        <a:pt x="33867" y="499004"/>
                      </a:cubicBezTo>
                      <a:cubicBezTo>
                        <a:pt x="38100" y="482600"/>
                        <a:pt x="38630" y="468842"/>
                        <a:pt x="33867" y="454554"/>
                      </a:cubicBezTo>
                      <a:cubicBezTo>
                        <a:pt x="29104" y="440266"/>
                        <a:pt x="9525" y="428625"/>
                        <a:pt x="5292" y="413279"/>
                      </a:cubicBezTo>
                      <a:cubicBezTo>
                        <a:pt x="1059" y="397933"/>
                        <a:pt x="0" y="376767"/>
                        <a:pt x="8467" y="362479"/>
                      </a:cubicBezTo>
                      <a:cubicBezTo>
                        <a:pt x="16934" y="348191"/>
                        <a:pt x="45509" y="347662"/>
                        <a:pt x="56092" y="327554"/>
                      </a:cubicBezTo>
                      <a:cubicBezTo>
                        <a:pt x="66675" y="307446"/>
                        <a:pt x="59796" y="261937"/>
                        <a:pt x="71967" y="241829"/>
                      </a:cubicBezTo>
                      <a:cubicBezTo>
                        <a:pt x="84138" y="221721"/>
                        <a:pt x="115359" y="227012"/>
                        <a:pt x="129117" y="206904"/>
                      </a:cubicBezTo>
                      <a:cubicBezTo>
                        <a:pt x="142875" y="186796"/>
                        <a:pt x="148167" y="140758"/>
                        <a:pt x="154517" y="121179"/>
                      </a:cubicBezTo>
                      <a:cubicBezTo>
                        <a:pt x="160867" y="101600"/>
                        <a:pt x="156105" y="97896"/>
                        <a:pt x="167217" y="89429"/>
                      </a:cubicBezTo>
                      <a:cubicBezTo>
                        <a:pt x="178329" y="80962"/>
                        <a:pt x="201613" y="76200"/>
                        <a:pt x="221192" y="70379"/>
                      </a:cubicBezTo>
                      <a:cubicBezTo>
                        <a:pt x="240771" y="64558"/>
                        <a:pt x="260880" y="65087"/>
                        <a:pt x="284692" y="54504"/>
                      </a:cubicBezTo>
                      <a:cubicBezTo>
                        <a:pt x="308504" y="43921"/>
                        <a:pt x="333375" y="13758"/>
                        <a:pt x="364067" y="6879"/>
                      </a:cubicBezTo>
                      <a:cubicBezTo>
                        <a:pt x="394759" y="0"/>
                        <a:pt x="462492" y="5821"/>
                        <a:pt x="484717" y="1640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06" name="자유형 505"/>
                <p:cNvSpPr/>
                <p:nvPr/>
              </p:nvSpPr>
              <p:spPr>
                <a:xfrm>
                  <a:off x="4916968" y="2683760"/>
                  <a:ext cx="1934708" cy="1302059"/>
                </a:xfrm>
                <a:custGeom>
                  <a:avLst/>
                  <a:gdLst>
                    <a:gd name="connsiteX0" fmla="*/ 26987 w 2060045"/>
                    <a:gd name="connsiteY0" fmla="*/ 391583 h 1485900"/>
                    <a:gd name="connsiteX1" fmla="*/ 52387 w 2060045"/>
                    <a:gd name="connsiteY1" fmla="*/ 470958 h 1485900"/>
                    <a:gd name="connsiteX2" fmla="*/ 58737 w 2060045"/>
                    <a:gd name="connsiteY2" fmla="*/ 502708 h 1485900"/>
                    <a:gd name="connsiteX3" fmla="*/ 68262 w 2060045"/>
                    <a:gd name="connsiteY3" fmla="*/ 553508 h 1485900"/>
                    <a:gd name="connsiteX4" fmla="*/ 106362 w 2060045"/>
                    <a:gd name="connsiteY4" fmla="*/ 582083 h 1485900"/>
                    <a:gd name="connsiteX5" fmla="*/ 271462 w 2060045"/>
                    <a:gd name="connsiteY5" fmla="*/ 680508 h 1485900"/>
                    <a:gd name="connsiteX6" fmla="*/ 373062 w 2060045"/>
                    <a:gd name="connsiteY6" fmla="*/ 747183 h 1485900"/>
                    <a:gd name="connsiteX7" fmla="*/ 477837 w 2060045"/>
                    <a:gd name="connsiteY7" fmla="*/ 836083 h 1485900"/>
                    <a:gd name="connsiteX8" fmla="*/ 573087 w 2060045"/>
                    <a:gd name="connsiteY8" fmla="*/ 918633 h 1485900"/>
                    <a:gd name="connsiteX9" fmla="*/ 642937 w 2060045"/>
                    <a:gd name="connsiteY9" fmla="*/ 947208 h 1485900"/>
                    <a:gd name="connsiteX10" fmla="*/ 706437 w 2060045"/>
                    <a:gd name="connsiteY10" fmla="*/ 982133 h 1485900"/>
                    <a:gd name="connsiteX11" fmla="*/ 795337 w 2060045"/>
                    <a:gd name="connsiteY11" fmla="*/ 1064683 h 1485900"/>
                    <a:gd name="connsiteX12" fmla="*/ 852487 w 2060045"/>
                    <a:gd name="connsiteY12" fmla="*/ 1131358 h 1485900"/>
                    <a:gd name="connsiteX13" fmla="*/ 912812 w 2060045"/>
                    <a:gd name="connsiteY13" fmla="*/ 1140883 h 1485900"/>
                    <a:gd name="connsiteX14" fmla="*/ 969962 w 2060045"/>
                    <a:gd name="connsiteY14" fmla="*/ 1147233 h 1485900"/>
                    <a:gd name="connsiteX15" fmla="*/ 1033462 w 2060045"/>
                    <a:gd name="connsiteY15" fmla="*/ 1194858 h 1485900"/>
                    <a:gd name="connsiteX16" fmla="*/ 1176337 w 2060045"/>
                    <a:gd name="connsiteY16" fmla="*/ 1252008 h 1485900"/>
                    <a:gd name="connsiteX17" fmla="*/ 1430337 w 2060045"/>
                    <a:gd name="connsiteY17" fmla="*/ 1286933 h 1485900"/>
                    <a:gd name="connsiteX18" fmla="*/ 1509712 w 2060045"/>
                    <a:gd name="connsiteY18" fmla="*/ 1318683 h 1485900"/>
                    <a:gd name="connsiteX19" fmla="*/ 1550987 w 2060045"/>
                    <a:gd name="connsiteY19" fmla="*/ 1375833 h 1485900"/>
                    <a:gd name="connsiteX20" fmla="*/ 1601787 w 2060045"/>
                    <a:gd name="connsiteY20" fmla="*/ 1445683 h 1485900"/>
                    <a:gd name="connsiteX21" fmla="*/ 1668462 w 2060045"/>
                    <a:gd name="connsiteY21" fmla="*/ 1483783 h 1485900"/>
                    <a:gd name="connsiteX22" fmla="*/ 1693862 w 2060045"/>
                    <a:gd name="connsiteY22" fmla="*/ 1432983 h 1485900"/>
                    <a:gd name="connsiteX23" fmla="*/ 1712912 w 2060045"/>
                    <a:gd name="connsiteY23" fmla="*/ 1363133 h 1485900"/>
                    <a:gd name="connsiteX24" fmla="*/ 1697037 w 2060045"/>
                    <a:gd name="connsiteY24" fmla="*/ 1309158 h 1485900"/>
                    <a:gd name="connsiteX25" fmla="*/ 1773237 w 2060045"/>
                    <a:gd name="connsiteY25" fmla="*/ 1299633 h 1485900"/>
                    <a:gd name="connsiteX26" fmla="*/ 1862137 w 2060045"/>
                    <a:gd name="connsiteY26" fmla="*/ 1261533 h 1485900"/>
                    <a:gd name="connsiteX27" fmla="*/ 1912937 w 2060045"/>
                    <a:gd name="connsiteY27" fmla="*/ 1182158 h 1485900"/>
                    <a:gd name="connsiteX28" fmla="*/ 1912937 w 2060045"/>
                    <a:gd name="connsiteY28" fmla="*/ 1096433 h 1485900"/>
                    <a:gd name="connsiteX29" fmla="*/ 1925637 w 2060045"/>
                    <a:gd name="connsiteY29" fmla="*/ 1042458 h 1485900"/>
                    <a:gd name="connsiteX30" fmla="*/ 2005012 w 2060045"/>
                    <a:gd name="connsiteY30" fmla="*/ 994833 h 1485900"/>
                    <a:gd name="connsiteX31" fmla="*/ 2055812 w 2060045"/>
                    <a:gd name="connsiteY31" fmla="*/ 953558 h 1485900"/>
                    <a:gd name="connsiteX32" fmla="*/ 2030412 w 2060045"/>
                    <a:gd name="connsiteY32" fmla="*/ 883708 h 1485900"/>
                    <a:gd name="connsiteX33" fmla="*/ 2020887 w 2060045"/>
                    <a:gd name="connsiteY33" fmla="*/ 855133 h 1485900"/>
                    <a:gd name="connsiteX34" fmla="*/ 2008187 w 2060045"/>
                    <a:gd name="connsiteY34" fmla="*/ 820208 h 1485900"/>
                    <a:gd name="connsiteX35" fmla="*/ 1982787 w 2060045"/>
                    <a:gd name="connsiteY35" fmla="*/ 801158 h 1485900"/>
                    <a:gd name="connsiteX36" fmla="*/ 1900237 w 2060045"/>
                    <a:gd name="connsiteY36" fmla="*/ 807508 h 1485900"/>
                    <a:gd name="connsiteX37" fmla="*/ 1700212 w 2060045"/>
                    <a:gd name="connsiteY37" fmla="*/ 823383 h 1485900"/>
                    <a:gd name="connsiteX38" fmla="*/ 1550987 w 2060045"/>
                    <a:gd name="connsiteY38" fmla="*/ 826558 h 1485900"/>
                    <a:gd name="connsiteX39" fmla="*/ 1449387 w 2060045"/>
                    <a:gd name="connsiteY39" fmla="*/ 801158 h 1485900"/>
                    <a:gd name="connsiteX40" fmla="*/ 1331912 w 2060045"/>
                    <a:gd name="connsiteY40" fmla="*/ 753533 h 1485900"/>
                    <a:gd name="connsiteX41" fmla="*/ 1306512 w 2060045"/>
                    <a:gd name="connsiteY41" fmla="*/ 715433 h 1485900"/>
                    <a:gd name="connsiteX42" fmla="*/ 1325562 w 2060045"/>
                    <a:gd name="connsiteY42" fmla="*/ 674158 h 1485900"/>
                    <a:gd name="connsiteX43" fmla="*/ 1338262 w 2060045"/>
                    <a:gd name="connsiteY43" fmla="*/ 617008 h 1485900"/>
                    <a:gd name="connsiteX44" fmla="*/ 1287462 w 2060045"/>
                    <a:gd name="connsiteY44" fmla="*/ 604308 h 1485900"/>
                    <a:gd name="connsiteX45" fmla="*/ 1243012 w 2060045"/>
                    <a:gd name="connsiteY45" fmla="*/ 588433 h 1485900"/>
                    <a:gd name="connsiteX46" fmla="*/ 1173162 w 2060045"/>
                    <a:gd name="connsiteY46" fmla="*/ 569383 h 1485900"/>
                    <a:gd name="connsiteX47" fmla="*/ 1052512 w 2060045"/>
                    <a:gd name="connsiteY47" fmla="*/ 509058 h 1485900"/>
                    <a:gd name="connsiteX48" fmla="*/ 947737 w 2060045"/>
                    <a:gd name="connsiteY48" fmla="*/ 445558 h 1485900"/>
                    <a:gd name="connsiteX49" fmla="*/ 903287 w 2060045"/>
                    <a:gd name="connsiteY49" fmla="*/ 385233 h 1485900"/>
                    <a:gd name="connsiteX50" fmla="*/ 890587 w 2060045"/>
                    <a:gd name="connsiteY50" fmla="*/ 343958 h 1485900"/>
                    <a:gd name="connsiteX51" fmla="*/ 862012 w 2060045"/>
                    <a:gd name="connsiteY51" fmla="*/ 328083 h 1485900"/>
                    <a:gd name="connsiteX52" fmla="*/ 785812 w 2060045"/>
                    <a:gd name="connsiteY52" fmla="*/ 289983 h 1485900"/>
                    <a:gd name="connsiteX53" fmla="*/ 671512 w 2060045"/>
                    <a:gd name="connsiteY53" fmla="*/ 220133 h 1485900"/>
                    <a:gd name="connsiteX54" fmla="*/ 579437 w 2060045"/>
                    <a:gd name="connsiteY54" fmla="*/ 124883 h 1485900"/>
                    <a:gd name="connsiteX55" fmla="*/ 573087 w 2060045"/>
                    <a:gd name="connsiteY55" fmla="*/ 96308 h 1485900"/>
                    <a:gd name="connsiteX56" fmla="*/ 588962 w 2060045"/>
                    <a:gd name="connsiteY56" fmla="*/ 58208 h 1485900"/>
                    <a:gd name="connsiteX57" fmla="*/ 588962 w 2060045"/>
                    <a:gd name="connsiteY57" fmla="*/ 20108 h 1485900"/>
                    <a:gd name="connsiteX58" fmla="*/ 493712 w 2060045"/>
                    <a:gd name="connsiteY58" fmla="*/ 13758 h 1485900"/>
                    <a:gd name="connsiteX59" fmla="*/ 436562 w 2060045"/>
                    <a:gd name="connsiteY59" fmla="*/ 102658 h 1485900"/>
                    <a:gd name="connsiteX60" fmla="*/ 401637 w 2060045"/>
                    <a:gd name="connsiteY60" fmla="*/ 245533 h 1485900"/>
                    <a:gd name="connsiteX61" fmla="*/ 350837 w 2060045"/>
                    <a:gd name="connsiteY61" fmla="*/ 283633 h 1485900"/>
                    <a:gd name="connsiteX62" fmla="*/ 214312 w 2060045"/>
                    <a:gd name="connsiteY62" fmla="*/ 372533 h 1485900"/>
                    <a:gd name="connsiteX63" fmla="*/ 26987 w 2060045"/>
                    <a:gd name="connsiteY63" fmla="*/ 391583 h 148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2060045" h="1485900">
                      <a:moveTo>
                        <a:pt x="26987" y="391583"/>
                      </a:moveTo>
                      <a:cubicBezTo>
                        <a:pt x="0" y="407987"/>
                        <a:pt x="47095" y="452437"/>
                        <a:pt x="52387" y="470958"/>
                      </a:cubicBezTo>
                      <a:cubicBezTo>
                        <a:pt x="57679" y="489479"/>
                        <a:pt x="56091" y="488950"/>
                        <a:pt x="58737" y="502708"/>
                      </a:cubicBezTo>
                      <a:cubicBezTo>
                        <a:pt x="61383" y="516466"/>
                        <a:pt x="60325" y="540279"/>
                        <a:pt x="68262" y="553508"/>
                      </a:cubicBezTo>
                      <a:cubicBezTo>
                        <a:pt x="76199" y="566737"/>
                        <a:pt x="72495" y="560916"/>
                        <a:pt x="106362" y="582083"/>
                      </a:cubicBezTo>
                      <a:cubicBezTo>
                        <a:pt x="140229" y="603250"/>
                        <a:pt x="227012" y="652991"/>
                        <a:pt x="271462" y="680508"/>
                      </a:cubicBezTo>
                      <a:cubicBezTo>
                        <a:pt x="315912" y="708025"/>
                        <a:pt x="338666" y="721254"/>
                        <a:pt x="373062" y="747183"/>
                      </a:cubicBezTo>
                      <a:cubicBezTo>
                        <a:pt x="407458" y="773112"/>
                        <a:pt x="477837" y="836083"/>
                        <a:pt x="477837" y="836083"/>
                      </a:cubicBezTo>
                      <a:cubicBezTo>
                        <a:pt x="511175" y="864658"/>
                        <a:pt x="545570" y="900112"/>
                        <a:pt x="573087" y="918633"/>
                      </a:cubicBezTo>
                      <a:cubicBezTo>
                        <a:pt x="600604" y="937154"/>
                        <a:pt x="620712" y="936625"/>
                        <a:pt x="642937" y="947208"/>
                      </a:cubicBezTo>
                      <a:cubicBezTo>
                        <a:pt x="665162" y="957791"/>
                        <a:pt x="681037" y="962554"/>
                        <a:pt x="706437" y="982133"/>
                      </a:cubicBezTo>
                      <a:cubicBezTo>
                        <a:pt x="731837" y="1001712"/>
                        <a:pt x="770995" y="1039812"/>
                        <a:pt x="795337" y="1064683"/>
                      </a:cubicBezTo>
                      <a:cubicBezTo>
                        <a:pt x="819679" y="1089554"/>
                        <a:pt x="832908" y="1118658"/>
                        <a:pt x="852487" y="1131358"/>
                      </a:cubicBezTo>
                      <a:cubicBezTo>
                        <a:pt x="872066" y="1144058"/>
                        <a:pt x="893233" y="1138237"/>
                        <a:pt x="912812" y="1140883"/>
                      </a:cubicBezTo>
                      <a:cubicBezTo>
                        <a:pt x="932391" y="1143529"/>
                        <a:pt x="949854" y="1138237"/>
                        <a:pt x="969962" y="1147233"/>
                      </a:cubicBezTo>
                      <a:cubicBezTo>
                        <a:pt x="990070" y="1156229"/>
                        <a:pt x="999066" y="1177396"/>
                        <a:pt x="1033462" y="1194858"/>
                      </a:cubicBezTo>
                      <a:cubicBezTo>
                        <a:pt x="1067858" y="1212320"/>
                        <a:pt x="1110191" y="1236662"/>
                        <a:pt x="1176337" y="1252008"/>
                      </a:cubicBezTo>
                      <a:cubicBezTo>
                        <a:pt x="1242483" y="1267354"/>
                        <a:pt x="1374774" y="1275820"/>
                        <a:pt x="1430337" y="1286933"/>
                      </a:cubicBezTo>
                      <a:cubicBezTo>
                        <a:pt x="1485900" y="1298046"/>
                        <a:pt x="1489604" y="1303866"/>
                        <a:pt x="1509712" y="1318683"/>
                      </a:cubicBezTo>
                      <a:cubicBezTo>
                        <a:pt x="1529820" y="1333500"/>
                        <a:pt x="1550987" y="1375833"/>
                        <a:pt x="1550987" y="1375833"/>
                      </a:cubicBezTo>
                      <a:cubicBezTo>
                        <a:pt x="1566333" y="1397000"/>
                        <a:pt x="1582208" y="1427691"/>
                        <a:pt x="1601787" y="1445683"/>
                      </a:cubicBezTo>
                      <a:cubicBezTo>
                        <a:pt x="1621366" y="1463675"/>
                        <a:pt x="1653116" y="1485900"/>
                        <a:pt x="1668462" y="1483783"/>
                      </a:cubicBezTo>
                      <a:cubicBezTo>
                        <a:pt x="1683808" y="1481666"/>
                        <a:pt x="1686454" y="1453091"/>
                        <a:pt x="1693862" y="1432983"/>
                      </a:cubicBezTo>
                      <a:cubicBezTo>
                        <a:pt x="1701270" y="1412875"/>
                        <a:pt x="1712383" y="1383770"/>
                        <a:pt x="1712912" y="1363133"/>
                      </a:cubicBezTo>
                      <a:cubicBezTo>
                        <a:pt x="1713441" y="1342496"/>
                        <a:pt x="1686983" y="1319741"/>
                        <a:pt x="1697037" y="1309158"/>
                      </a:cubicBezTo>
                      <a:cubicBezTo>
                        <a:pt x="1707091" y="1298575"/>
                        <a:pt x="1745721" y="1307570"/>
                        <a:pt x="1773237" y="1299633"/>
                      </a:cubicBezTo>
                      <a:cubicBezTo>
                        <a:pt x="1800753" y="1291696"/>
                        <a:pt x="1838854" y="1281112"/>
                        <a:pt x="1862137" y="1261533"/>
                      </a:cubicBezTo>
                      <a:cubicBezTo>
                        <a:pt x="1885420" y="1241954"/>
                        <a:pt x="1904470" y="1209675"/>
                        <a:pt x="1912937" y="1182158"/>
                      </a:cubicBezTo>
                      <a:cubicBezTo>
                        <a:pt x="1921404" y="1154641"/>
                        <a:pt x="1910820" y="1119716"/>
                        <a:pt x="1912937" y="1096433"/>
                      </a:cubicBezTo>
                      <a:cubicBezTo>
                        <a:pt x="1915054" y="1073150"/>
                        <a:pt x="1910291" y="1059391"/>
                        <a:pt x="1925637" y="1042458"/>
                      </a:cubicBezTo>
                      <a:cubicBezTo>
                        <a:pt x="1940983" y="1025525"/>
                        <a:pt x="1983316" y="1009650"/>
                        <a:pt x="2005012" y="994833"/>
                      </a:cubicBezTo>
                      <a:cubicBezTo>
                        <a:pt x="2026708" y="980016"/>
                        <a:pt x="2051579" y="972079"/>
                        <a:pt x="2055812" y="953558"/>
                      </a:cubicBezTo>
                      <a:cubicBezTo>
                        <a:pt x="2060045" y="935037"/>
                        <a:pt x="2036233" y="900112"/>
                        <a:pt x="2030412" y="883708"/>
                      </a:cubicBezTo>
                      <a:cubicBezTo>
                        <a:pt x="2024591" y="867304"/>
                        <a:pt x="2024591" y="865716"/>
                        <a:pt x="2020887" y="855133"/>
                      </a:cubicBezTo>
                      <a:cubicBezTo>
                        <a:pt x="2017183" y="844550"/>
                        <a:pt x="2014537" y="829204"/>
                        <a:pt x="2008187" y="820208"/>
                      </a:cubicBezTo>
                      <a:cubicBezTo>
                        <a:pt x="2001837" y="811212"/>
                        <a:pt x="2000779" y="803275"/>
                        <a:pt x="1982787" y="801158"/>
                      </a:cubicBezTo>
                      <a:cubicBezTo>
                        <a:pt x="1964795" y="799041"/>
                        <a:pt x="1900237" y="807508"/>
                        <a:pt x="1900237" y="807508"/>
                      </a:cubicBezTo>
                      <a:cubicBezTo>
                        <a:pt x="1853141" y="811212"/>
                        <a:pt x="1758420" y="820208"/>
                        <a:pt x="1700212" y="823383"/>
                      </a:cubicBezTo>
                      <a:cubicBezTo>
                        <a:pt x="1642004" y="826558"/>
                        <a:pt x="1592791" y="830262"/>
                        <a:pt x="1550987" y="826558"/>
                      </a:cubicBezTo>
                      <a:cubicBezTo>
                        <a:pt x="1509183" y="822854"/>
                        <a:pt x="1485899" y="813329"/>
                        <a:pt x="1449387" y="801158"/>
                      </a:cubicBezTo>
                      <a:cubicBezTo>
                        <a:pt x="1412875" y="788987"/>
                        <a:pt x="1355724" y="767820"/>
                        <a:pt x="1331912" y="753533"/>
                      </a:cubicBezTo>
                      <a:cubicBezTo>
                        <a:pt x="1308100" y="739246"/>
                        <a:pt x="1307570" y="728662"/>
                        <a:pt x="1306512" y="715433"/>
                      </a:cubicBezTo>
                      <a:cubicBezTo>
                        <a:pt x="1305454" y="702204"/>
                        <a:pt x="1320270" y="690562"/>
                        <a:pt x="1325562" y="674158"/>
                      </a:cubicBezTo>
                      <a:cubicBezTo>
                        <a:pt x="1330854" y="657754"/>
                        <a:pt x="1344612" y="628650"/>
                        <a:pt x="1338262" y="617008"/>
                      </a:cubicBezTo>
                      <a:cubicBezTo>
                        <a:pt x="1331912" y="605366"/>
                        <a:pt x="1303337" y="609070"/>
                        <a:pt x="1287462" y="604308"/>
                      </a:cubicBezTo>
                      <a:cubicBezTo>
                        <a:pt x="1271587" y="599546"/>
                        <a:pt x="1262062" y="594254"/>
                        <a:pt x="1243012" y="588433"/>
                      </a:cubicBezTo>
                      <a:cubicBezTo>
                        <a:pt x="1223962" y="582612"/>
                        <a:pt x="1204912" y="582612"/>
                        <a:pt x="1173162" y="569383"/>
                      </a:cubicBezTo>
                      <a:cubicBezTo>
                        <a:pt x="1141412" y="556154"/>
                        <a:pt x="1090083" y="529696"/>
                        <a:pt x="1052512" y="509058"/>
                      </a:cubicBezTo>
                      <a:cubicBezTo>
                        <a:pt x="1014941" y="488421"/>
                        <a:pt x="972608" y="466195"/>
                        <a:pt x="947737" y="445558"/>
                      </a:cubicBezTo>
                      <a:cubicBezTo>
                        <a:pt x="922866" y="424921"/>
                        <a:pt x="912812" y="402166"/>
                        <a:pt x="903287" y="385233"/>
                      </a:cubicBezTo>
                      <a:cubicBezTo>
                        <a:pt x="893762" y="368300"/>
                        <a:pt x="897466" y="353483"/>
                        <a:pt x="890587" y="343958"/>
                      </a:cubicBezTo>
                      <a:cubicBezTo>
                        <a:pt x="883708" y="334433"/>
                        <a:pt x="879475" y="337079"/>
                        <a:pt x="862012" y="328083"/>
                      </a:cubicBezTo>
                      <a:cubicBezTo>
                        <a:pt x="844550" y="319087"/>
                        <a:pt x="817562" y="307975"/>
                        <a:pt x="785812" y="289983"/>
                      </a:cubicBezTo>
                      <a:cubicBezTo>
                        <a:pt x="754062" y="271991"/>
                        <a:pt x="705908" y="247650"/>
                        <a:pt x="671512" y="220133"/>
                      </a:cubicBezTo>
                      <a:cubicBezTo>
                        <a:pt x="637116" y="192616"/>
                        <a:pt x="595841" y="145520"/>
                        <a:pt x="579437" y="124883"/>
                      </a:cubicBezTo>
                      <a:cubicBezTo>
                        <a:pt x="563033" y="104246"/>
                        <a:pt x="571500" y="107420"/>
                        <a:pt x="573087" y="96308"/>
                      </a:cubicBezTo>
                      <a:cubicBezTo>
                        <a:pt x="574674" y="85196"/>
                        <a:pt x="586316" y="70908"/>
                        <a:pt x="588962" y="58208"/>
                      </a:cubicBezTo>
                      <a:cubicBezTo>
                        <a:pt x="591608" y="45508"/>
                        <a:pt x="604837" y="27516"/>
                        <a:pt x="588962" y="20108"/>
                      </a:cubicBezTo>
                      <a:cubicBezTo>
                        <a:pt x="573087" y="12700"/>
                        <a:pt x="519112" y="0"/>
                        <a:pt x="493712" y="13758"/>
                      </a:cubicBezTo>
                      <a:cubicBezTo>
                        <a:pt x="468312" y="27516"/>
                        <a:pt x="451908" y="64029"/>
                        <a:pt x="436562" y="102658"/>
                      </a:cubicBezTo>
                      <a:cubicBezTo>
                        <a:pt x="421216" y="141287"/>
                        <a:pt x="415924" y="215371"/>
                        <a:pt x="401637" y="245533"/>
                      </a:cubicBezTo>
                      <a:cubicBezTo>
                        <a:pt x="387350" y="275695"/>
                        <a:pt x="382058" y="262466"/>
                        <a:pt x="350837" y="283633"/>
                      </a:cubicBezTo>
                      <a:cubicBezTo>
                        <a:pt x="319616" y="304800"/>
                        <a:pt x="262466" y="357187"/>
                        <a:pt x="214312" y="372533"/>
                      </a:cubicBezTo>
                      <a:cubicBezTo>
                        <a:pt x="166158" y="387879"/>
                        <a:pt x="53974" y="375179"/>
                        <a:pt x="26987" y="391583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07" name="자유형 506"/>
                <p:cNvSpPr/>
                <p:nvPr/>
              </p:nvSpPr>
              <p:spPr>
                <a:xfrm>
                  <a:off x="7830954" y="2354071"/>
                  <a:ext cx="1043371" cy="980718"/>
                </a:xfrm>
                <a:custGeom>
                  <a:avLst/>
                  <a:gdLst>
                    <a:gd name="connsiteX0" fmla="*/ 6879 w 1112308"/>
                    <a:gd name="connsiteY0" fmla="*/ 828146 h 1118129"/>
                    <a:gd name="connsiteX1" fmla="*/ 22754 w 1112308"/>
                    <a:gd name="connsiteY1" fmla="*/ 688446 h 1118129"/>
                    <a:gd name="connsiteX2" fmla="*/ 121179 w 1112308"/>
                    <a:gd name="connsiteY2" fmla="*/ 599546 h 1118129"/>
                    <a:gd name="connsiteX3" fmla="*/ 273579 w 1112308"/>
                    <a:gd name="connsiteY3" fmla="*/ 437621 h 1118129"/>
                    <a:gd name="connsiteX4" fmla="*/ 343429 w 1112308"/>
                    <a:gd name="connsiteY4" fmla="*/ 386821 h 1118129"/>
                    <a:gd name="connsiteX5" fmla="*/ 359304 w 1112308"/>
                    <a:gd name="connsiteY5" fmla="*/ 307446 h 1118129"/>
                    <a:gd name="connsiteX6" fmla="*/ 406929 w 1112308"/>
                    <a:gd name="connsiteY6" fmla="*/ 269346 h 1118129"/>
                    <a:gd name="connsiteX7" fmla="*/ 511704 w 1112308"/>
                    <a:gd name="connsiteY7" fmla="*/ 234421 h 1118129"/>
                    <a:gd name="connsiteX8" fmla="*/ 537104 w 1112308"/>
                    <a:gd name="connsiteY8" fmla="*/ 170921 h 1118129"/>
                    <a:gd name="connsiteX9" fmla="*/ 597429 w 1112308"/>
                    <a:gd name="connsiteY9" fmla="*/ 151871 h 1118129"/>
                    <a:gd name="connsiteX10" fmla="*/ 667279 w 1112308"/>
                    <a:gd name="connsiteY10" fmla="*/ 132821 h 1118129"/>
                    <a:gd name="connsiteX11" fmla="*/ 800629 w 1112308"/>
                    <a:gd name="connsiteY11" fmla="*/ 18521 h 1118129"/>
                    <a:gd name="connsiteX12" fmla="*/ 845079 w 1112308"/>
                    <a:gd name="connsiteY12" fmla="*/ 21696 h 1118129"/>
                    <a:gd name="connsiteX13" fmla="*/ 972079 w 1112308"/>
                    <a:gd name="connsiteY13" fmla="*/ 24871 h 1118129"/>
                    <a:gd name="connsiteX14" fmla="*/ 1003829 w 1112308"/>
                    <a:gd name="connsiteY14" fmla="*/ 56621 h 1118129"/>
                    <a:gd name="connsiteX15" fmla="*/ 968904 w 1112308"/>
                    <a:gd name="connsiteY15" fmla="*/ 145521 h 1118129"/>
                    <a:gd name="connsiteX16" fmla="*/ 895879 w 1112308"/>
                    <a:gd name="connsiteY16" fmla="*/ 231246 h 1118129"/>
                    <a:gd name="connsiteX17" fmla="*/ 940329 w 1112308"/>
                    <a:gd name="connsiteY17" fmla="*/ 323321 h 1118129"/>
                    <a:gd name="connsiteX18" fmla="*/ 959379 w 1112308"/>
                    <a:gd name="connsiteY18" fmla="*/ 358246 h 1118129"/>
                    <a:gd name="connsiteX19" fmla="*/ 953029 w 1112308"/>
                    <a:gd name="connsiteY19" fmla="*/ 393171 h 1118129"/>
                    <a:gd name="connsiteX20" fmla="*/ 1048279 w 1112308"/>
                    <a:gd name="connsiteY20" fmla="*/ 551921 h 1118129"/>
                    <a:gd name="connsiteX21" fmla="*/ 1099079 w 1112308"/>
                    <a:gd name="connsiteY21" fmla="*/ 640821 h 1118129"/>
                    <a:gd name="connsiteX22" fmla="*/ 1105429 w 1112308"/>
                    <a:gd name="connsiteY22" fmla="*/ 878946 h 1118129"/>
                    <a:gd name="connsiteX23" fmla="*/ 1057804 w 1112308"/>
                    <a:gd name="connsiteY23" fmla="*/ 955146 h 1118129"/>
                    <a:gd name="connsiteX24" fmla="*/ 981604 w 1112308"/>
                    <a:gd name="connsiteY24" fmla="*/ 1085321 h 1118129"/>
                    <a:gd name="connsiteX25" fmla="*/ 940329 w 1112308"/>
                    <a:gd name="connsiteY25" fmla="*/ 1113896 h 1118129"/>
                    <a:gd name="connsiteX26" fmla="*/ 822854 w 1112308"/>
                    <a:gd name="connsiteY26" fmla="*/ 1110721 h 1118129"/>
                    <a:gd name="connsiteX27" fmla="*/ 730779 w 1112308"/>
                    <a:gd name="connsiteY27" fmla="*/ 1098021 h 1118129"/>
                    <a:gd name="connsiteX28" fmla="*/ 622829 w 1112308"/>
                    <a:gd name="connsiteY28" fmla="*/ 1021821 h 1118129"/>
                    <a:gd name="connsiteX29" fmla="*/ 483129 w 1112308"/>
                    <a:gd name="connsiteY29" fmla="*/ 878946 h 1118129"/>
                    <a:gd name="connsiteX30" fmla="*/ 406929 w 1112308"/>
                    <a:gd name="connsiteY30" fmla="*/ 805921 h 1118129"/>
                    <a:gd name="connsiteX31" fmla="*/ 375179 w 1112308"/>
                    <a:gd name="connsiteY31" fmla="*/ 780521 h 1118129"/>
                    <a:gd name="connsiteX32" fmla="*/ 308504 w 1112308"/>
                    <a:gd name="connsiteY32" fmla="*/ 818621 h 1118129"/>
                    <a:gd name="connsiteX33" fmla="*/ 248179 w 1112308"/>
                    <a:gd name="connsiteY33" fmla="*/ 863071 h 1118129"/>
                    <a:gd name="connsiteX34" fmla="*/ 143404 w 1112308"/>
                    <a:gd name="connsiteY34" fmla="*/ 894821 h 1118129"/>
                    <a:gd name="connsiteX35" fmla="*/ 64029 w 1112308"/>
                    <a:gd name="connsiteY35" fmla="*/ 869421 h 1118129"/>
                    <a:gd name="connsiteX36" fmla="*/ 6879 w 1112308"/>
                    <a:gd name="connsiteY36" fmla="*/ 828146 h 1118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112308" h="1118129">
                      <a:moveTo>
                        <a:pt x="6879" y="828146"/>
                      </a:moveTo>
                      <a:cubicBezTo>
                        <a:pt x="0" y="797984"/>
                        <a:pt x="3704" y="726546"/>
                        <a:pt x="22754" y="688446"/>
                      </a:cubicBezTo>
                      <a:cubicBezTo>
                        <a:pt x="41804" y="650346"/>
                        <a:pt x="79375" y="641350"/>
                        <a:pt x="121179" y="599546"/>
                      </a:cubicBezTo>
                      <a:cubicBezTo>
                        <a:pt x="162983" y="557742"/>
                        <a:pt x="236537" y="473075"/>
                        <a:pt x="273579" y="437621"/>
                      </a:cubicBezTo>
                      <a:cubicBezTo>
                        <a:pt x="310621" y="402167"/>
                        <a:pt x="329142" y="408517"/>
                        <a:pt x="343429" y="386821"/>
                      </a:cubicBezTo>
                      <a:cubicBezTo>
                        <a:pt x="357717" y="365125"/>
                        <a:pt x="348721" y="327025"/>
                        <a:pt x="359304" y="307446"/>
                      </a:cubicBezTo>
                      <a:cubicBezTo>
                        <a:pt x="369887" y="287867"/>
                        <a:pt x="381529" y="281517"/>
                        <a:pt x="406929" y="269346"/>
                      </a:cubicBezTo>
                      <a:cubicBezTo>
                        <a:pt x="432329" y="257175"/>
                        <a:pt x="490008" y="250825"/>
                        <a:pt x="511704" y="234421"/>
                      </a:cubicBezTo>
                      <a:cubicBezTo>
                        <a:pt x="533400" y="218017"/>
                        <a:pt x="522816" y="184679"/>
                        <a:pt x="537104" y="170921"/>
                      </a:cubicBezTo>
                      <a:cubicBezTo>
                        <a:pt x="551392" y="157163"/>
                        <a:pt x="575733" y="158221"/>
                        <a:pt x="597429" y="151871"/>
                      </a:cubicBezTo>
                      <a:cubicBezTo>
                        <a:pt x="619125" y="145521"/>
                        <a:pt x="633412" y="155046"/>
                        <a:pt x="667279" y="132821"/>
                      </a:cubicBezTo>
                      <a:cubicBezTo>
                        <a:pt x="701146" y="110596"/>
                        <a:pt x="770996" y="37042"/>
                        <a:pt x="800629" y="18521"/>
                      </a:cubicBezTo>
                      <a:cubicBezTo>
                        <a:pt x="830262" y="0"/>
                        <a:pt x="816504" y="20638"/>
                        <a:pt x="845079" y="21696"/>
                      </a:cubicBezTo>
                      <a:cubicBezTo>
                        <a:pt x="873654" y="22754"/>
                        <a:pt x="945621" y="19050"/>
                        <a:pt x="972079" y="24871"/>
                      </a:cubicBezTo>
                      <a:cubicBezTo>
                        <a:pt x="998537" y="30692"/>
                        <a:pt x="1004358" y="36513"/>
                        <a:pt x="1003829" y="56621"/>
                      </a:cubicBezTo>
                      <a:cubicBezTo>
                        <a:pt x="1003300" y="76729"/>
                        <a:pt x="986896" y="116417"/>
                        <a:pt x="968904" y="145521"/>
                      </a:cubicBezTo>
                      <a:cubicBezTo>
                        <a:pt x="950912" y="174625"/>
                        <a:pt x="900641" y="201613"/>
                        <a:pt x="895879" y="231246"/>
                      </a:cubicBezTo>
                      <a:cubicBezTo>
                        <a:pt x="891117" y="260879"/>
                        <a:pt x="929746" y="302154"/>
                        <a:pt x="940329" y="323321"/>
                      </a:cubicBezTo>
                      <a:cubicBezTo>
                        <a:pt x="950912" y="344488"/>
                        <a:pt x="957262" y="346604"/>
                        <a:pt x="959379" y="358246"/>
                      </a:cubicBezTo>
                      <a:cubicBezTo>
                        <a:pt x="961496" y="369888"/>
                        <a:pt x="938212" y="360892"/>
                        <a:pt x="953029" y="393171"/>
                      </a:cubicBezTo>
                      <a:cubicBezTo>
                        <a:pt x="967846" y="425450"/>
                        <a:pt x="1023937" y="510646"/>
                        <a:pt x="1048279" y="551921"/>
                      </a:cubicBezTo>
                      <a:cubicBezTo>
                        <a:pt x="1072621" y="593196"/>
                        <a:pt x="1089554" y="586317"/>
                        <a:pt x="1099079" y="640821"/>
                      </a:cubicBezTo>
                      <a:cubicBezTo>
                        <a:pt x="1108604" y="695325"/>
                        <a:pt x="1112308" y="826559"/>
                        <a:pt x="1105429" y="878946"/>
                      </a:cubicBezTo>
                      <a:cubicBezTo>
                        <a:pt x="1098550" y="931334"/>
                        <a:pt x="1078441" y="920750"/>
                        <a:pt x="1057804" y="955146"/>
                      </a:cubicBezTo>
                      <a:cubicBezTo>
                        <a:pt x="1037167" y="989542"/>
                        <a:pt x="1001183" y="1058863"/>
                        <a:pt x="981604" y="1085321"/>
                      </a:cubicBezTo>
                      <a:cubicBezTo>
                        <a:pt x="962025" y="1111779"/>
                        <a:pt x="966787" y="1109663"/>
                        <a:pt x="940329" y="1113896"/>
                      </a:cubicBezTo>
                      <a:cubicBezTo>
                        <a:pt x="913871" y="1118129"/>
                        <a:pt x="857779" y="1113367"/>
                        <a:pt x="822854" y="1110721"/>
                      </a:cubicBezTo>
                      <a:cubicBezTo>
                        <a:pt x="787929" y="1108075"/>
                        <a:pt x="764117" y="1112838"/>
                        <a:pt x="730779" y="1098021"/>
                      </a:cubicBezTo>
                      <a:cubicBezTo>
                        <a:pt x="697442" y="1083204"/>
                        <a:pt x="664104" y="1058333"/>
                        <a:pt x="622829" y="1021821"/>
                      </a:cubicBezTo>
                      <a:cubicBezTo>
                        <a:pt x="581554" y="985309"/>
                        <a:pt x="519112" y="914929"/>
                        <a:pt x="483129" y="878946"/>
                      </a:cubicBezTo>
                      <a:cubicBezTo>
                        <a:pt x="447146" y="842963"/>
                        <a:pt x="424921" y="822325"/>
                        <a:pt x="406929" y="805921"/>
                      </a:cubicBezTo>
                      <a:cubicBezTo>
                        <a:pt x="388937" y="789517"/>
                        <a:pt x="391583" y="778404"/>
                        <a:pt x="375179" y="780521"/>
                      </a:cubicBezTo>
                      <a:cubicBezTo>
                        <a:pt x="358775" y="782638"/>
                        <a:pt x="329671" y="804863"/>
                        <a:pt x="308504" y="818621"/>
                      </a:cubicBezTo>
                      <a:cubicBezTo>
                        <a:pt x="287337" y="832379"/>
                        <a:pt x="275696" y="850371"/>
                        <a:pt x="248179" y="863071"/>
                      </a:cubicBezTo>
                      <a:cubicBezTo>
                        <a:pt x="220662" y="875771"/>
                        <a:pt x="174096" y="893763"/>
                        <a:pt x="143404" y="894821"/>
                      </a:cubicBezTo>
                      <a:cubicBezTo>
                        <a:pt x="112712" y="895879"/>
                        <a:pt x="85725" y="878946"/>
                        <a:pt x="64029" y="869421"/>
                      </a:cubicBezTo>
                      <a:cubicBezTo>
                        <a:pt x="42333" y="859896"/>
                        <a:pt x="13758" y="858308"/>
                        <a:pt x="6879" y="828146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08" name="자유형 507"/>
                <p:cNvSpPr/>
                <p:nvPr/>
              </p:nvSpPr>
              <p:spPr>
                <a:xfrm>
                  <a:off x="7610355" y="3021794"/>
                  <a:ext cx="1134294" cy="941768"/>
                </a:xfrm>
                <a:custGeom>
                  <a:avLst/>
                  <a:gdLst>
                    <a:gd name="connsiteX0" fmla="*/ 240771 w 1207558"/>
                    <a:gd name="connsiteY0" fmla="*/ 983721 h 1074209"/>
                    <a:gd name="connsiteX1" fmla="*/ 358246 w 1207558"/>
                    <a:gd name="connsiteY1" fmla="*/ 888471 h 1074209"/>
                    <a:gd name="connsiteX2" fmla="*/ 424921 w 1207558"/>
                    <a:gd name="connsiteY2" fmla="*/ 859896 h 1074209"/>
                    <a:gd name="connsiteX3" fmla="*/ 605896 w 1207558"/>
                    <a:gd name="connsiteY3" fmla="*/ 917046 h 1074209"/>
                    <a:gd name="connsiteX4" fmla="*/ 688446 w 1207558"/>
                    <a:gd name="connsiteY4" fmla="*/ 948796 h 1074209"/>
                    <a:gd name="connsiteX5" fmla="*/ 748771 w 1207558"/>
                    <a:gd name="connsiteY5" fmla="*/ 958321 h 1074209"/>
                    <a:gd name="connsiteX6" fmla="*/ 837671 w 1207558"/>
                    <a:gd name="connsiteY6" fmla="*/ 1009121 h 1074209"/>
                    <a:gd name="connsiteX7" fmla="*/ 888471 w 1207558"/>
                    <a:gd name="connsiteY7" fmla="*/ 1066271 h 1074209"/>
                    <a:gd name="connsiteX8" fmla="*/ 920221 w 1207558"/>
                    <a:gd name="connsiteY8" fmla="*/ 1056746 h 1074209"/>
                    <a:gd name="connsiteX9" fmla="*/ 961496 w 1207558"/>
                    <a:gd name="connsiteY9" fmla="*/ 977371 h 1074209"/>
                    <a:gd name="connsiteX10" fmla="*/ 977371 w 1207558"/>
                    <a:gd name="connsiteY10" fmla="*/ 923396 h 1074209"/>
                    <a:gd name="connsiteX11" fmla="*/ 1053571 w 1207558"/>
                    <a:gd name="connsiteY11" fmla="*/ 844021 h 1074209"/>
                    <a:gd name="connsiteX12" fmla="*/ 1069446 w 1207558"/>
                    <a:gd name="connsiteY12" fmla="*/ 621771 h 1074209"/>
                    <a:gd name="connsiteX13" fmla="*/ 1104371 w 1207558"/>
                    <a:gd name="connsiteY13" fmla="*/ 516996 h 1074209"/>
                    <a:gd name="connsiteX14" fmla="*/ 1199621 w 1207558"/>
                    <a:gd name="connsiteY14" fmla="*/ 355071 h 1074209"/>
                    <a:gd name="connsiteX15" fmla="*/ 1151996 w 1207558"/>
                    <a:gd name="connsiteY15" fmla="*/ 339196 h 1074209"/>
                    <a:gd name="connsiteX16" fmla="*/ 1021821 w 1207558"/>
                    <a:gd name="connsiteY16" fmla="*/ 336021 h 1074209"/>
                    <a:gd name="connsiteX17" fmla="*/ 920221 w 1207558"/>
                    <a:gd name="connsiteY17" fmla="*/ 294746 h 1074209"/>
                    <a:gd name="connsiteX18" fmla="*/ 717021 w 1207558"/>
                    <a:gd name="connsiteY18" fmla="*/ 97896 h 1074209"/>
                    <a:gd name="connsiteX19" fmla="*/ 631296 w 1207558"/>
                    <a:gd name="connsiteY19" fmla="*/ 21696 h 1074209"/>
                    <a:gd name="connsiteX20" fmla="*/ 605896 w 1207558"/>
                    <a:gd name="connsiteY20" fmla="*/ 5821 h 1074209"/>
                    <a:gd name="connsiteX21" fmla="*/ 523346 w 1207558"/>
                    <a:gd name="connsiteY21" fmla="*/ 56621 h 1074209"/>
                    <a:gd name="connsiteX22" fmla="*/ 459846 w 1207558"/>
                    <a:gd name="connsiteY22" fmla="*/ 97896 h 1074209"/>
                    <a:gd name="connsiteX23" fmla="*/ 370946 w 1207558"/>
                    <a:gd name="connsiteY23" fmla="*/ 116946 h 1074209"/>
                    <a:gd name="connsiteX24" fmla="*/ 304271 w 1207558"/>
                    <a:gd name="connsiteY24" fmla="*/ 104246 h 1074209"/>
                    <a:gd name="connsiteX25" fmla="*/ 291571 w 1207558"/>
                    <a:gd name="connsiteY25" fmla="*/ 158221 h 1074209"/>
                    <a:gd name="connsiteX26" fmla="*/ 323321 w 1207558"/>
                    <a:gd name="connsiteY26" fmla="*/ 250296 h 1074209"/>
                    <a:gd name="connsiteX27" fmla="*/ 326496 w 1207558"/>
                    <a:gd name="connsiteY27" fmla="*/ 301096 h 1074209"/>
                    <a:gd name="connsiteX28" fmla="*/ 297921 w 1207558"/>
                    <a:gd name="connsiteY28" fmla="*/ 332846 h 1074209"/>
                    <a:gd name="connsiteX29" fmla="*/ 269346 w 1207558"/>
                    <a:gd name="connsiteY29" fmla="*/ 351896 h 1074209"/>
                    <a:gd name="connsiteX30" fmla="*/ 253471 w 1207558"/>
                    <a:gd name="connsiteY30" fmla="*/ 402696 h 1074209"/>
                    <a:gd name="connsiteX31" fmla="*/ 202671 w 1207558"/>
                    <a:gd name="connsiteY31" fmla="*/ 428096 h 1074209"/>
                    <a:gd name="connsiteX32" fmla="*/ 151871 w 1207558"/>
                    <a:gd name="connsiteY32" fmla="*/ 516996 h 1074209"/>
                    <a:gd name="connsiteX33" fmla="*/ 78846 w 1207558"/>
                    <a:gd name="connsiteY33" fmla="*/ 612246 h 1074209"/>
                    <a:gd name="connsiteX34" fmla="*/ 5821 w 1207558"/>
                    <a:gd name="connsiteY34" fmla="*/ 675746 h 1074209"/>
                    <a:gd name="connsiteX35" fmla="*/ 43921 w 1207558"/>
                    <a:gd name="connsiteY35" fmla="*/ 764646 h 1074209"/>
                    <a:gd name="connsiteX36" fmla="*/ 28046 w 1207558"/>
                    <a:gd name="connsiteY36" fmla="*/ 840846 h 1074209"/>
                    <a:gd name="connsiteX37" fmla="*/ 94721 w 1207558"/>
                    <a:gd name="connsiteY37" fmla="*/ 863071 h 1074209"/>
                    <a:gd name="connsiteX38" fmla="*/ 158221 w 1207558"/>
                    <a:gd name="connsiteY38" fmla="*/ 882121 h 1074209"/>
                    <a:gd name="connsiteX39" fmla="*/ 240771 w 1207558"/>
                    <a:gd name="connsiteY39" fmla="*/ 983721 h 107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07558" h="1074209">
                      <a:moveTo>
                        <a:pt x="240771" y="983721"/>
                      </a:moveTo>
                      <a:cubicBezTo>
                        <a:pt x="274108" y="984779"/>
                        <a:pt x="327554" y="909108"/>
                        <a:pt x="358246" y="888471"/>
                      </a:cubicBezTo>
                      <a:cubicBezTo>
                        <a:pt x="388938" y="867834"/>
                        <a:pt x="383646" y="855134"/>
                        <a:pt x="424921" y="859896"/>
                      </a:cubicBezTo>
                      <a:cubicBezTo>
                        <a:pt x="466196" y="864658"/>
                        <a:pt x="561975" y="902229"/>
                        <a:pt x="605896" y="917046"/>
                      </a:cubicBezTo>
                      <a:cubicBezTo>
                        <a:pt x="649817" y="931863"/>
                        <a:pt x="664634" y="941917"/>
                        <a:pt x="688446" y="948796"/>
                      </a:cubicBezTo>
                      <a:cubicBezTo>
                        <a:pt x="712258" y="955675"/>
                        <a:pt x="723900" y="948267"/>
                        <a:pt x="748771" y="958321"/>
                      </a:cubicBezTo>
                      <a:cubicBezTo>
                        <a:pt x="773642" y="968375"/>
                        <a:pt x="814388" y="991129"/>
                        <a:pt x="837671" y="1009121"/>
                      </a:cubicBezTo>
                      <a:cubicBezTo>
                        <a:pt x="860954" y="1027113"/>
                        <a:pt x="874713" y="1058334"/>
                        <a:pt x="888471" y="1066271"/>
                      </a:cubicBezTo>
                      <a:cubicBezTo>
                        <a:pt x="902229" y="1074209"/>
                        <a:pt x="908050" y="1071563"/>
                        <a:pt x="920221" y="1056746"/>
                      </a:cubicBezTo>
                      <a:cubicBezTo>
                        <a:pt x="932392" y="1041929"/>
                        <a:pt x="951971" y="999596"/>
                        <a:pt x="961496" y="977371"/>
                      </a:cubicBezTo>
                      <a:cubicBezTo>
                        <a:pt x="971021" y="955146"/>
                        <a:pt x="962025" y="945621"/>
                        <a:pt x="977371" y="923396"/>
                      </a:cubicBezTo>
                      <a:cubicBezTo>
                        <a:pt x="992717" y="901171"/>
                        <a:pt x="1038225" y="894292"/>
                        <a:pt x="1053571" y="844021"/>
                      </a:cubicBezTo>
                      <a:cubicBezTo>
                        <a:pt x="1068917" y="793750"/>
                        <a:pt x="1060979" y="676275"/>
                        <a:pt x="1069446" y="621771"/>
                      </a:cubicBezTo>
                      <a:cubicBezTo>
                        <a:pt x="1077913" y="567267"/>
                        <a:pt x="1082675" y="561446"/>
                        <a:pt x="1104371" y="516996"/>
                      </a:cubicBezTo>
                      <a:cubicBezTo>
                        <a:pt x="1126067" y="472546"/>
                        <a:pt x="1191684" y="384704"/>
                        <a:pt x="1199621" y="355071"/>
                      </a:cubicBezTo>
                      <a:cubicBezTo>
                        <a:pt x="1207558" y="325438"/>
                        <a:pt x="1181629" y="342371"/>
                        <a:pt x="1151996" y="339196"/>
                      </a:cubicBezTo>
                      <a:cubicBezTo>
                        <a:pt x="1122363" y="336021"/>
                        <a:pt x="1060450" y="343429"/>
                        <a:pt x="1021821" y="336021"/>
                      </a:cubicBezTo>
                      <a:cubicBezTo>
                        <a:pt x="983192" y="328613"/>
                        <a:pt x="971021" y="334433"/>
                        <a:pt x="920221" y="294746"/>
                      </a:cubicBezTo>
                      <a:cubicBezTo>
                        <a:pt x="869421" y="255059"/>
                        <a:pt x="765175" y="143404"/>
                        <a:pt x="717021" y="97896"/>
                      </a:cubicBezTo>
                      <a:cubicBezTo>
                        <a:pt x="668867" y="52388"/>
                        <a:pt x="649817" y="37042"/>
                        <a:pt x="631296" y="21696"/>
                      </a:cubicBezTo>
                      <a:cubicBezTo>
                        <a:pt x="612775" y="6350"/>
                        <a:pt x="623888" y="0"/>
                        <a:pt x="605896" y="5821"/>
                      </a:cubicBezTo>
                      <a:cubicBezTo>
                        <a:pt x="587904" y="11642"/>
                        <a:pt x="547688" y="41275"/>
                        <a:pt x="523346" y="56621"/>
                      </a:cubicBezTo>
                      <a:cubicBezTo>
                        <a:pt x="499004" y="71967"/>
                        <a:pt x="485246" y="87842"/>
                        <a:pt x="459846" y="97896"/>
                      </a:cubicBezTo>
                      <a:cubicBezTo>
                        <a:pt x="434446" y="107950"/>
                        <a:pt x="396875" y="115888"/>
                        <a:pt x="370946" y="116946"/>
                      </a:cubicBezTo>
                      <a:cubicBezTo>
                        <a:pt x="345017" y="118004"/>
                        <a:pt x="317500" y="97367"/>
                        <a:pt x="304271" y="104246"/>
                      </a:cubicBezTo>
                      <a:cubicBezTo>
                        <a:pt x="291042" y="111125"/>
                        <a:pt x="288396" y="133879"/>
                        <a:pt x="291571" y="158221"/>
                      </a:cubicBezTo>
                      <a:cubicBezTo>
                        <a:pt x="294746" y="182563"/>
                        <a:pt x="317500" y="226483"/>
                        <a:pt x="323321" y="250296"/>
                      </a:cubicBezTo>
                      <a:cubicBezTo>
                        <a:pt x="329142" y="274109"/>
                        <a:pt x="330729" y="287338"/>
                        <a:pt x="326496" y="301096"/>
                      </a:cubicBezTo>
                      <a:cubicBezTo>
                        <a:pt x="322263" y="314854"/>
                        <a:pt x="307446" y="324379"/>
                        <a:pt x="297921" y="332846"/>
                      </a:cubicBezTo>
                      <a:cubicBezTo>
                        <a:pt x="288396" y="341313"/>
                        <a:pt x="276754" y="340254"/>
                        <a:pt x="269346" y="351896"/>
                      </a:cubicBezTo>
                      <a:cubicBezTo>
                        <a:pt x="261938" y="363538"/>
                        <a:pt x="264583" y="389996"/>
                        <a:pt x="253471" y="402696"/>
                      </a:cubicBezTo>
                      <a:cubicBezTo>
                        <a:pt x="242359" y="415396"/>
                        <a:pt x="219604" y="409046"/>
                        <a:pt x="202671" y="428096"/>
                      </a:cubicBezTo>
                      <a:cubicBezTo>
                        <a:pt x="185738" y="447146"/>
                        <a:pt x="172508" y="486304"/>
                        <a:pt x="151871" y="516996"/>
                      </a:cubicBezTo>
                      <a:cubicBezTo>
                        <a:pt x="131234" y="547688"/>
                        <a:pt x="103188" y="585788"/>
                        <a:pt x="78846" y="612246"/>
                      </a:cubicBezTo>
                      <a:cubicBezTo>
                        <a:pt x="54504" y="638704"/>
                        <a:pt x="11642" y="650346"/>
                        <a:pt x="5821" y="675746"/>
                      </a:cubicBezTo>
                      <a:cubicBezTo>
                        <a:pt x="0" y="701146"/>
                        <a:pt x="40217" y="737129"/>
                        <a:pt x="43921" y="764646"/>
                      </a:cubicBezTo>
                      <a:cubicBezTo>
                        <a:pt x="47625" y="792163"/>
                        <a:pt x="19579" y="824442"/>
                        <a:pt x="28046" y="840846"/>
                      </a:cubicBezTo>
                      <a:cubicBezTo>
                        <a:pt x="36513" y="857250"/>
                        <a:pt x="73025" y="856192"/>
                        <a:pt x="94721" y="863071"/>
                      </a:cubicBezTo>
                      <a:cubicBezTo>
                        <a:pt x="116417" y="869950"/>
                        <a:pt x="136525" y="863071"/>
                        <a:pt x="158221" y="882121"/>
                      </a:cubicBezTo>
                      <a:cubicBezTo>
                        <a:pt x="179917" y="901171"/>
                        <a:pt x="207434" y="982663"/>
                        <a:pt x="240771" y="98372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09" name="자유형 508"/>
                <p:cNvSpPr/>
                <p:nvPr/>
              </p:nvSpPr>
              <p:spPr>
                <a:xfrm>
                  <a:off x="6777150" y="3078829"/>
                  <a:ext cx="1156651" cy="535569"/>
                </a:xfrm>
                <a:custGeom>
                  <a:avLst/>
                  <a:gdLst>
                    <a:gd name="connsiteX0" fmla="*/ 59267 w 1232959"/>
                    <a:gd name="connsiteY0" fmla="*/ 500592 h 612246"/>
                    <a:gd name="connsiteX1" fmla="*/ 11642 w 1232959"/>
                    <a:gd name="connsiteY1" fmla="*/ 360892 h 612246"/>
                    <a:gd name="connsiteX2" fmla="*/ 8467 w 1232959"/>
                    <a:gd name="connsiteY2" fmla="*/ 275167 h 612246"/>
                    <a:gd name="connsiteX3" fmla="*/ 62442 w 1232959"/>
                    <a:gd name="connsiteY3" fmla="*/ 233892 h 612246"/>
                    <a:gd name="connsiteX4" fmla="*/ 144992 w 1232959"/>
                    <a:gd name="connsiteY4" fmla="*/ 189442 h 612246"/>
                    <a:gd name="connsiteX5" fmla="*/ 138642 w 1232959"/>
                    <a:gd name="connsiteY5" fmla="*/ 144992 h 612246"/>
                    <a:gd name="connsiteX6" fmla="*/ 192617 w 1232959"/>
                    <a:gd name="connsiteY6" fmla="*/ 78317 h 612246"/>
                    <a:gd name="connsiteX7" fmla="*/ 281517 w 1232959"/>
                    <a:gd name="connsiteY7" fmla="*/ 17992 h 612246"/>
                    <a:gd name="connsiteX8" fmla="*/ 383117 w 1232959"/>
                    <a:gd name="connsiteY8" fmla="*/ 43392 h 612246"/>
                    <a:gd name="connsiteX9" fmla="*/ 506942 w 1232959"/>
                    <a:gd name="connsiteY9" fmla="*/ 84667 h 612246"/>
                    <a:gd name="connsiteX10" fmla="*/ 643467 w 1232959"/>
                    <a:gd name="connsiteY10" fmla="*/ 84667 h 612246"/>
                    <a:gd name="connsiteX11" fmla="*/ 875242 w 1232959"/>
                    <a:gd name="connsiteY11" fmla="*/ 81492 h 612246"/>
                    <a:gd name="connsiteX12" fmla="*/ 992717 w 1232959"/>
                    <a:gd name="connsiteY12" fmla="*/ 43392 h 612246"/>
                    <a:gd name="connsiteX13" fmla="*/ 1126067 w 1232959"/>
                    <a:gd name="connsiteY13" fmla="*/ 5292 h 612246"/>
                    <a:gd name="connsiteX14" fmla="*/ 1145117 w 1232959"/>
                    <a:gd name="connsiteY14" fmla="*/ 11642 h 612246"/>
                    <a:gd name="connsiteX15" fmla="*/ 1186392 w 1232959"/>
                    <a:gd name="connsiteY15" fmla="*/ 43392 h 612246"/>
                    <a:gd name="connsiteX16" fmla="*/ 1189567 w 1232959"/>
                    <a:gd name="connsiteY16" fmla="*/ 87842 h 612246"/>
                    <a:gd name="connsiteX17" fmla="*/ 1227667 w 1232959"/>
                    <a:gd name="connsiteY17" fmla="*/ 198967 h 612246"/>
                    <a:gd name="connsiteX18" fmla="*/ 1221317 w 1232959"/>
                    <a:gd name="connsiteY18" fmla="*/ 243417 h 612246"/>
                    <a:gd name="connsiteX19" fmla="*/ 1180042 w 1232959"/>
                    <a:gd name="connsiteY19" fmla="*/ 281517 h 612246"/>
                    <a:gd name="connsiteX20" fmla="*/ 1151467 w 1232959"/>
                    <a:gd name="connsiteY20" fmla="*/ 338667 h 612246"/>
                    <a:gd name="connsiteX21" fmla="*/ 1100667 w 1232959"/>
                    <a:gd name="connsiteY21" fmla="*/ 357717 h 612246"/>
                    <a:gd name="connsiteX22" fmla="*/ 986367 w 1232959"/>
                    <a:gd name="connsiteY22" fmla="*/ 541867 h 612246"/>
                    <a:gd name="connsiteX23" fmla="*/ 916517 w 1232959"/>
                    <a:gd name="connsiteY23" fmla="*/ 595842 h 612246"/>
                    <a:gd name="connsiteX24" fmla="*/ 875242 w 1232959"/>
                    <a:gd name="connsiteY24" fmla="*/ 608542 h 612246"/>
                    <a:gd name="connsiteX25" fmla="*/ 846667 w 1232959"/>
                    <a:gd name="connsiteY25" fmla="*/ 573617 h 612246"/>
                    <a:gd name="connsiteX26" fmla="*/ 811742 w 1232959"/>
                    <a:gd name="connsiteY26" fmla="*/ 541867 h 612246"/>
                    <a:gd name="connsiteX27" fmla="*/ 729192 w 1232959"/>
                    <a:gd name="connsiteY27" fmla="*/ 557742 h 612246"/>
                    <a:gd name="connsiteX28" fmla="*/ 649817 w 1232959"/>
                    <a:gd name="connsiteY28" fmla="*/ 551392 h 612246"/>
                    <a:gd name="connsiteX29" fmla="*/ 560917 w 1232959"/>
                    <a:gd name="connsiteY29" fmla="*/ 491067 h 612246"/>
                    <a:gd name="connsiteX30" fmla="*/ 487892 w 1232959"/>
                    <a:gd name="connsiteY30" fmla="*/ 437092 h 612246"/>
                    <a:gd name="connsiteX31" fmla="*/ 389467 w 1232959"/>
                    <a:gd name="connsiteY31" fmla="*/ 414867 h 612246"/>
                    <a:gd name="connsiteX32" fmla="*/ 262467 w 1232959"/>
                    <a:gd name="connsiteY32" fmla="*/ 418042 h 612246"/>
                    <a:gd name="connsiteX33" fmla="*/ 144992 w 1232959"/>
                    <a:gd name="connsiteY33" fmla="*/ 459317 h 612246"/>
                    <a:gd name="connsiteX34" fmla="*/ 59267 w 1232959"/>
                    <a:gd name="connsiteY34" fmla="*/ 500592 h 612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232959" h="612246">
                      <a:moveTo>
                        <a:pt x="59267" y="500592"/>
                      </a:moveTo>
                      <a:cubicBezTo>
                        <a:pt x="37042" y="484188"/>
                        <a:pt x="20109" y="398463"/>
                        <a:pt x="11642" y="360892"/>
                      </a:cubicBezTo>
                      <a:cubicBezTo>
                        <a:pt x="3175" y="323321"/>
                        <a:pt x="0" y="296334"/>
                        <a:pt x="8467" y="275167"/>
                      </a:cubicBezTo>
                      <a:cubicBezTo>
                        <a:pt x="16934" y="254000"/>
                        <a:pt x="39688" y="248180"/>
                        <a:pt x="62442" y="233892"/>
                      </a:cubicBezTo>
                      <a:cubicBezTo>
                        <a:pt x="85196" y="219605"/>
                        <a:pt x="132292" y="204259"/>
                        <a:pt x="144992" y="189442"/>
                      </a:cubicBezTo>
                      <a:cubicBezTo>
                        <a:pt x="157692" y="174625"/>
                        <a:pt x="130705" y="163513"/>
                        <a:pt x="138642" y="144992"/>
                      </a:cubicBezTo>
                      <a:cubicBezTo>
                        <a:pt x="146579" y="126471"/>
                        <a:pt x="168805" y="99484"/>
                        <a:pt x="192617" y="78317"/>
                      </a:cubicBezTo>
                      <a:cubicBezTo>
                        <a:pt x="216430" y="57150"/>
                        <a:pt x="249767" y="23813"/>
                        <a:pt x="281517" y="17992"/>
                      </a:cubicBezTo>
                      <a:cubicBezTo>
                        <a:pt x="313267" y="12171"/>
                        <a:pt x="345546" y="32280"/>
                        <a:pt x="383117" y="43392"/>
                      </a:cubicBezTo>
                      <a:cubicBezTo>
                        <a:pt x="420688" y="54505"/>
                        <a:pt x="463550" y="77788"/>
                        <a:pt x="506942" y="84667"/>
                      </a:cubicBezTo>
                      <a:cubicBezTo>
                        <a:pt x="550334" y="91546"/>
                        <a:pt x="643467" y="84667"/>
                        <a:pt x="643467" y="84667"/>
                      </a:cubicBezTo>
                      <a:lnTo>
                        <a:pt x="875242" y="81492"/>
                      </a:lnTo>
                      <a:cubicBezTo>
                        <a:pt x="933450" y="74613"/>
                        <a:pt x="950913" y="56092"/>
                        <a:pt x="992717" y="43392"/>
                      </a:cubicBezTo>
                      <a:cubicBezTo>
                        <a:pt x="1034521" y="30692"/>
                        <a:pt x="1100667" y="10584"/>
                        <a:pt x="1126067" y="5292"/>
                      </a:cubicBezTo>
                      <a:cubicBezTo>
                        <a:pt x="1151467" y="0"/>
                        <a:pt x="1135063" y="5292"/>
                        <a:pt x="1145117" y="11642"/>
                      </a:cubicBezTo>
                      <a:cubicBezTo>
                        <a:pt x="1155171" y="17992"/>
                        <a:pt x="1178984" y="30692"/>
                        <a:pt x="1186392" y="43392"/>
                      </a:cubicBezTo>
                      <a:cubicBezTo>
                        <a:pt x="1193800" y="56092"/>
                        <a:pt x="1182688" y="61913"/>
                        <a:pt x="1189567" y="87842"/>
                      </a:cubicBezTo>
                      <a:cubicBezTo>
                        <a:pt x="1196446" y="113771"/>
                        <a:pt x="1222375" y="173038"/>
                        <a:pt x="1227667" y="198967"/>
                      </a:cubicBezTo>
                      <a:cubicBezTo>
                        <a:pt x="1232959" y="224896"/>
                        <a:pt x="1229255" y="229659"/>
                        <a:pt x="1221317" y="243417"/>
                      </a:cubicBezTo>
                      <a:cubicBezTo>
                        <a:pt x="1213380" y="257175"/>
                        <a:pt x="1191684" y="265642"/>
                        <a:pt x="1180042" y="281517"/>
                      </a:cubicBezTo>
                      <a:cubicBezTo>
                        <a:pt x="1168400" y="297392"/>
                        <a:pt x="1164696" y="325967"/>
                        <a:pt x="1151467" y="338667"/>
                      </a:cubicBezTo>
                      <a:cubicBezTo>
                        <a:pt x="1138238" y="351367"/>
                        <a:pt x="1128184" y="323850"/>
                        <a:pt x="1100667" y="357717"/>
                      </a:cubicBezTo>
                      <a:cubicBezTo>
                        <a:pt x="1073150" y="391584"/>
                        <a:pt x="1017059" y="502180"/>
                        <a:pt x="986367" y="541867"/>
                      </a:cubicBezTo>
                      <a:cubicBezTo>
                        <a:pt x="955675" y="581555"/>
                        <a:pt x="935038" y="584730"/>
                        <a:pt x="916517" y="595842"/>
                      </a:cubicBezTo>
                      <a:cubicBezTo>
                        <a:pt x="897996" y="606955"/>
                        <a:pt x="886884" y="612246"/>
                        <a:pt x="875242" y="608542"/>
                      </a:cubicBezTo>
                      <a:cubicBezTo>
                        <a:pt x="863600" y="604838"/>
                        <a:pt x="857250" y="584729"/>
                        <a:pt x="846667" y="573617"/>
                      </a:cubicBezTo>
                      <a:cubicBezTo>
                        <a:pt x="836084" y="562505"/>
                        <a:pt x="831321" y="544513"/>
                        <a:pt x="811742" y="541867"/>
                      </a:cubicBezTo>
                      <a:cubicBezTo>
                        <a:pt x="792163" y="539221"/>
                        <a:pt x="756179" y="556155"/>
                        <a:pt x="729192" y="557742"/>
                      </a:cubicBezTo>
                      <a:cubicBezTo>
                        <a:pt x="702205" y="559329"/>
                        <a:pt x="677863" y="562505"/>
                        <a:pt x="649817" y="551392"/>
                      </a:cubicBezTo>
                      <a:cubicBezTo>
                        <a:pt x="621771" y="540280"/>
                        <a:pt x="587904" y="510117"/>
                        <a:pt x="560917" y="491067"/>
                      </a:cubicBezTo>
                      <a:cubicBezTo>
                        <a:pt x="533930" y="472017"/>
                        <a:pt x="516467" y="449792"/>
                        <a:pt x="487892" y="437092"/>
                      </a:cubicBezTo>
                      <a:cubicBezTo>
                        <a:pt x="459317" y="424392"/>
                        <a:pt x="427038" y="418042"/>
                        <a:pt x="389467" y="414867"/>
                      </a:cubicBezTo>
                      <a:cubicBezTo>
                        <a:pt x="351896" y="411692"/>
                        <a:pt x="303213" y="410634"/>
                        <a:pt x="262467" y="418042"/>
                      </a:cubicBezTo>
                      <a:cubicBezTo>
                        <a:pt x="221721" y="425450"/>
                        <a:pt x="175684" y="446088"/>
                        <a:pt x="144992" y="459317"/>
                      </a:cubicBezTo>
                      <a:cubicBezTo>
                        <a:pt x="114300" y="472546"/>
                        <a:pt x="81492" y="516996"/>
                        <a:pt x="59267" y="50059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10" name="자유형 509"/>
                <p:cNvSpPr/>
                <p:nvPr/>
              </p:nvSpPr>
              <p:spPr>
                <a:xfrm>
                  <a:off x="6476063" y="3432166"/>
                  <a:ext cx="1345948" cy="900034"/>
                </a:xfrm>
                <a:custGeom>
                  <a:avLst/>
                  <a:gdLst>
                    <a:gd name="connsiteX0" fmla="*/ 385233 w 1433512"/>
                    <a:gd name="connsiteY0" fmla="*/ 96837 h 1027641"/>
                    <a:gd name="connsiteX1" fmla="*/ 289983 w 1433512"/>
                    <a:gd name="connsiteY1" fmla="*/ 166687 h 1027641"/>
                    <a:gd name="connsiteX2" fmla="*/ 242358 w 1433512"/>
                    <a:gd name="connsiteY2" fmla="*/ 201612 h 1027641"/>
                    <a:gd name="connsiteX3" fmla="*/ 242358 w 1433512"/>
                    <a:gd name="connsiteY3" fmla="*/ 319087 h 1027641"/>
                    <a:gd name="connsiteX4" fmla="*/ 191558 w 1433512"/>
                    <a:gd name="connsiteY4" fmla="*/ 404812 h 1027641"/>
                    <a:gd name="connsiteX5" fmla="*/ 26458 w 1433512"/>
                    <a:gd name="connsiteY5" fmla="*/ 449262 h 1027641"/>
                    <a:gd name="connsiteX6" fmla="*/ 32808 w 1433512"/>
                    <a:gd name="connsiteY6" fmla="*/ 481012 h 1027641"/>
                    <a:gd name="connsiteX7" fmla="*/ 35983 w 1433512"/>
                    <a:gd name="connsiteY7" fmla="*/ 534987 h 1027641"/>
                    <a:gd name="connsiteX8" fmla="*/ 10583 w 1433512"/>
                    <a:gd name="connsiteY8" fmla="*/ 636587 h 1027641"/>
                    <a:gd name="connsiteX9" fmla="*/ 83608 w 1433512"/>
                    <a:gd name="connsiteY9" fmla="*/ 760412 h 1027641"/>
                    <a:gd name="connsiteX10" fmla="*/ 124883 w 1433512"/>
                    <a:gd name="connsiteY10" fmla="*/ 842962 h 1027641"/>
                    <a:gd name="connsiteX11" fmla="*/ 289983 w 1433512"/>
                    <a:gd name="connsiteY11" fmla="*/ 982662 h 1027641"/>
                    <a:gd name="connsiteX12" fmla="*/ 363008 w 1433512"/>
                    <a:gd name="connsiteY12" fmla="*/ 1008062 h 1027641"/>
                    <a:gd name="connsiteX13" fmla="*/ 477308 w 1433512"/>
                    <a:gd name="connsiteY13" fmla="*/ 973137 h 1027641"/>
                    <a:gd name="connsiteX14" fmla="*/ 559858 w 1433512"/>
                    <a:gd name="connsiteY14" fmla="*/ 979487 h 1027641"/>
                    <a:gd name="connsiteX15" fmla="*/ 594783 w 1433512"/>
                    <a:gd name="connsiteY15" fmla="*/ 1008062 h 1027641"/>
                    <a:gd name="connsiteX16" fmla="*/ 677333 w 1433512"/>
                    <a:gd name="connsiteY16" fmla="*/ 1027112 h 1027641"/>
                    <a:gd name="connsiteX17" fmla="*/ 759883 w 1433512"/>
                    <a:gd name="connsiteY17" fmla="*/ 1004887 h 1027641"/>
                    <a:gd name="connsiteX18" fmla="*/ 963083 w 1433512"/>
                    <a:gd name="connsiteY18" fmla="*/ 947737 h 1027641"/>
                    <a:gd name="connsiteX19" fmla="*/ 1086908 w 1433512"/>
                    <a:gd name="connsiteY19" fmla="*/ 903287 h 1027641"/>
                    <a:gd name="connsiteX20" fmla="*/ 1163108 w 1433512"/>
                    <a:gd name="connsiteY20" fmla="*/ 836612 h 1027641"/>
                    <a:gd name="connsiteX21" fmla="*/ 1213908 w 1433512"/>
                    <a:gd name="connsiteY21" fmla="*/ 722312 h 1027641"/>
                    <a:gd name="connsiteX22" fmla="*/ 1398058 w 1433512"/>
                    <a:gd name="connsiteY22" fmla="*/ 554037 h 1027641"/>
                    <a:gd name="connsiteX23" fmla="*/ 1426633 w 1433512"/>
                    <a:gd name="connsiteY23" fmla="*/ 525462 h 1027641"/>
                    <a:gd name="connsiteX24" fmla="*/ 1423458 w 1433512"/>
                    <a:gd name="connsiteY24" fmla="*/ 481012 h 1027641"/>
                    <a:gd name="connsiteX25" fmla="*/ 1372658 w 1433512"/>
                    <a:gd name="connsiteY25" fmla="*/ 411162 h 1027641"/>
                    <a:gd name="connsiteX26" fmla="*/ 1267883 w 1433512"/>
                    <a:gd name="connsiteY26" fmla="*/ 382587 h 1027641"/>
                    <a:gd name="connsiteX27" fmla="*/ 1252008 w 1433512"/>
                    <a:gd name="connsiteY27" fmla="*/ 360362 h 1027641"/>
                    <a:gd name="connsiteX28" fmla="*/ 1261533 w 1433512"/>
                    <a:gd name="connsiteY28" fmla="*/ 315912 h 1027641"/>
                    <a:gd name="connsiteX29" fmla="*/ 1252008 w 1433512"/>
                    <a:gd name="connsiteY29" fmla="*/ 265112 h 1027641"/>
                    <a:gd name="connsiteX30" fmla="*/ 1194858 w 1433512"/>
                    <a:gd name="connsiteY30" fmla="*/ 179387 h 1027641"/>
                    <a:gd name="connsiteX31" fmla="*/ 1159933 w 1433512"/>
                    <a:gd name="connsiteY31" fmla="*/ 144462 h 1027641"/>
                    <a:gd name="connsiteX32" fmla="*/ 1090083 w 1433512"/>
                    <a:gd name="connsiteY32" fmla="*/ 131762 h 1027641"/>
                    <a:gd name="connsiteX33" fmla="*/ 1013883 w 1433512"/>
                    <a:gd name="connsiteY33" fmla="*/ 147637 h 1027641"/>
                    <a:gd name="connsiteX34" fmla="*/ 953558 w 1433512"/>
                    <a:gd name="connsiteY34" fmla="*/ 119062 h 1027641"/>
                    <a:gd name="connsiteX35" fmla="*/ 823383 w 1433512"/>
                    <a:gd name="connsiteY35" fmla="*/ 26987 h 1027641"/>
                    <a:gd name="connsiteX36" fmla="*/ 683683 w 1433512"/>
                    <a:gd name="connsiteY36" fmla="*/ 1587 h 1027641"/>
                    <a:gd name="connsiteX37" fmla="*/ 531283 w 1433512"/>
                    <a:gd name="connsiteY37" fmla="*/ 17462 h 1027641"/>
                    <a:gd name="connsiteX38" fmla="*/ 385233 w 1433512"/>
                    <a:gd name="connsiteY38" fmla="*/ 96837 h 1027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433512" h="1027641">
                      <a:moveTo>
                        <a:pt x="385233" y="96837"/>
                      </a:moveTo>
                      <a:cubicBezTo>
                        <a:pt x="345016" y="121708"/>
                        <a:pt x="289983" y="166687"/>
                        <a:pt x="289983" y="166687"/>
                      </a:cubicBezTo>
                      <a:cubicBezTo>
                        <a:pt x="266171" y="184149"/>
                        <a:pt x="250295" y="176212"/>
                        <a:pt x="242358" y="201612"/>
                      </a:cubicBezTo>
                      <a:cubicBezTo>
                        <a:pt x="234421" y="227012"/>
                        <a:pt x="250825" y="285220"/>
                        <a:pt x="242358" y="319087"/>
                      </a:cubicBezTo>
                      <a:cubicBezTo>
                        <a:pt x="233891" y="352954"/>
                        <a:pt x="227541" y="383116"/>
                        <a:pt x="191558" y="404812"/>
                      </a:cubicBezTo>
                      <a:cubicBezTo>
                        <a:pt x="155575" y="426508"/>
                        <a:pt x="52916" y="436562"/>
                        <a:pt x="26458" y="449262"/>
                      </a:cubicBezTo>
                      <a:cubicBezTo>
                        <a:pt x="0" y="461962"/>
                        <a:pt x="31221" y="466725"/>
                        <a:pt x="32808" y="481012"/>
                      </a:cubicBezTo>
                      <a:cubicBezTo>
                        <a:pt x="34395" y="495299"/>
                        <a:pt x="39687" y="509058"/>
                        <a:pt x="35983" y="534987"/>
                      </a:cubicBezTo>
                      <a:cubicBezTo>
                        <a:pt x="32279" y="560916"/>
                        <a:pt x="2646" y="599016"/>
                        <a:pt x="10583" y="636587"/>
                      </a:cubicBezTo>
                      <a:cubicBezTo>
                        <a:pt x="18520" y="674158"/>
                        <a:pt x="64558" y="726016"/>
                        <a:pt x="83608" y="760412"/>
                      </a:cubicBezTo>
                      <a:cubicBezTo>
                        <a:pt x="102658" y="794808"/>
                        <a:pt x="90487" y="805920"/>
                        <a:pt x="124883" y="842962"/>
                      </a:cubicBezTo>
                      <a:cubicBezTo>
                        <a:pt x="159279" y="880004"/>
                        <a:pt x="250295" y="955145"/>
                        <a:pt x="289983" y="982662"/>
                      </a:cubicBezTo>
                      <a:cubicBezTo>
                        <a:pt x="329671" y="1010179"/>
                        <a:pt x="331787" y="1009649"/>
                        <a:pt x="363008" y="1008062"/>
                      </a:cubicBezTo>
                      <a:cubicBezTo>
                        <a:pt x="394229" y="1006475"/>
                        <a:pt x="444500" y="977900"/>
                        <a:pt x="477308" y="973137"/>
                      </a:cubicBezTo>
                      <a:cubicBezTo>
                        <a:pt x="510116" y="968374"/>
                        <a:pt x="540279" y="973666"/>
                        <a:pt x="559858" y="979487"/>
                      </a:cubicBezTo>
                      <a:cubicBezTo>
                        <a:pt x="579437" y="985308"/>
                        <a:pt x="575204" y="1000124"/>
                        <a:pt x="594783" y="1008062"/>
                      </a:cubicBezTo>
                      <a:cubicBezTo>
                        <a:pt x="614362" y="1016000"/>
                        <a:pt x="649816" y="1027641"/>
                        <a:pt x="677333" y="1027112"/>
                      </a:cubicBezTo>
                      <a:cubicBezTo>
                        <a:pt x="704850" y="1026583"/>
                        <a:pt x="759883" y="1004887"/>
                        <a:pt x="759883" y="1004887"/>
                      </a:cubicBezTo>
                      <a:cubicBezTo>
                        <a:pt x="807508" y="991658"/>
                        <a:pt x="908579" y="964670"/>
                        <a:pt x="963083" y="947737"/>
                      </a:cubicBezTo>
                      <a:cubicBezTo>
                        <a:pt x="1017587" y="930804"/>
                        <a:pt x="1053571" y="921808"/>
                        <a:pt x="1086908" y="903287"/>
                      </a:cubicBezTo>
                      <a:cubicBezTo>
                        <a:pt x="1120246" y="884766"/>
                        <a:pt x="1141941" y="866774"/>
                        <a:pt x="1163108" y="836612"/>
                      </a:cubicBezTo>
                      <a:cubicBezTo>
                        <a:pt x="1184275" y="806450"/>
                        <a:pt x="1174750" y="769408"/>
                        <a:pt x="1213908" y="722312"/>
                      </a:cubicBezTo>
                      <a:cubicBezTo>
                        <a:pt x="1253066" y="675216"/>
                        <a:pt x="1362604" y="586845"/>
                        <a:pt x="1398058" y="554037"/>
                      </a:cubicBezTo>
                      <a:cubicBezTo>
                        <a:pt x="1433512" y="521229"/>
                        <a:pt x="1422400" y="537633"/>
                        <a:pt x="1426633" y="525462"/>
                      </a:cubicBezTo>
                      <a:cubicBezTo>
                        <a:pt x="1430866" y="513291"/>
                        <a:pt x="1432454" y="500062"/>
                        <a:pt x="1423458" y="481012"/>
                      </a:cubicBezTo>
                      <a:cubicBezTo>
                        <a:pt x="1414462" y="461962"/>
                        <a:pt x="1398587" y="427566"/>
                        <a:pt x="1372658" y="411162"/>
                      </a:cubicBezTo>
                      <a:cubicBezTo>
                        <a:pt x="1346729" y="394758"/>
                        <a:pt x="1287991" y="391054"/>
                        <a:pt x="1267883" y="382587"/>
                      </a:cubicBezTo>
                      <a:cubicBezTo>
                        <a:pt x="1247775" y="374120"/>
                        <a:pt x="1253066" y="371474"/>
                        <a:pt x="1252008" y="360362"/>
                      </a:cubicBezTo>
                      <a:cubicBezTo>
                        <a:pt x="1250950" y="349250"/>
                        <a:pt x="1261533" y="331787"/>
                        <a:pt x="1261533" y="315912"/>
                      </a:cubicBezTo>
                      <a:cubicBezTo>
                        <a:pt x="1261533" y="300037"/>
                        <a:pt x="1263120" y="287866"/>
                        <a:pt x="1252008" y="265112"/>
                      </a:cubicBezTo>
                      <a:cubicBezTo>
                        <a:pt x="1240896" y="242358"/>
                        <a:pt x="1210204" y="199495"/>
                        <a:pt x="1194858" y="179387"/>
                      </a:cubicBezTo>
                      <a:cubicBezTo>
                        <a:pt x="1179512" y="159279"/>
                        <a:pt x="1177395" y="152399"/>
                        <a:pt x="1159933" y="144462"/>
                      </a:cubicBezTo>
                      <a:cubicBezTo>
                        <a:pt x="1142471" y="136525"/>
                        <a:pt x="1114425" y="131233"/>
                        <a:pt x="1090083" y="131762"/>
                      </a:cubicBezTo>
                      <a:cubicBezTo>
                        <a:pt x="1065741" y="132291"/>
                        <a:pt x="1036637" y="149754"/>
                        <a:pt x="1013883" y="147637"/>
                      </a:cubicBezTo>
                      <a:cubicBezTo>
                        <a:pt x="991129" y="145520"/>
                        <a:pt x="985308" y="139170"/>
                        <a:pt x="953558" y="119062"/>
                      </a:cubicBezTo>
                      <a:cubicBezTo>
                        <a:pt x="921808" y="98954"/>
                        <a:pt x="868362" y="46566"/>
                        <a:pt x="823383" y="26987"/>
                      </a:cubicBezTo>
                      <a:cubicBezTo>
                        <a:pt x="778404" y="7408"/>
                        <a:pt x="732366" y="3174"/>
                        <a:pt x="683683" y="1587"/>
                      </a:cubicBezTo>
                      <a:cubicBezTo>
                        <a:pt x="635000" y="0"/>
                        <a:pt x="581554" y="2645"/>
                        <a:pt x="531283" y="17462"/>
                      </a:cubicBezTo>
                      <a:cubicBezTo>
                        <a:pt x="481012" y="32279"/>
                        <a:pt x="425450" y="71966"/>
                        <a:pt x="385233" y="96837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sp>
            <p:nvSpPr>
              <p:cNvPr id="384" name="TextBox 383"/>
              <p:cNvSpPr txBox="1"/>
              <p:nvPr/>
            </p:nvSpPr>
            <p:spPr>
              <a:xfrm>
                <a:off x="24897895" y="1122772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노 원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85" name="TextBox 384"/>
              <p:cNvSpPr txBox="1"/>
              <p:nvPr/>
            </p:nvSpPr>
            <p:spPr>
              <a:xfrm>
                <a:off x="25908655" y="14628059"/>
                <a:ext cx="2027636" cy="73777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중 랑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22445526" y="969830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도 봉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87" name="TextBox 386"/>
              <p:cNvSpPr txBox="1"/>
              <p:nvPr/>
            </p:nvSpPr>
            <p:spPr>
              <a:xfrm>
                <a:off x="20927867" y="11469207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강 북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22018893" y="14300340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성 북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89" name="TextBox 388"/>
              <p:cNvSpPr txBox="1"/>
              <p:nvPr/>
            </p:nvSpPr>
            <p:spPr>
              <a:xfrm>
                <a:off x="18683327" y="13593185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종 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16292035" y="1291330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은 평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16632922" y="15481826"/>
                <a:ext cx="2364397" cy="9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서대문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14313039" y="16718805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마 포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23525502" y="15177041"/>
                <a:ext cx="2230512" cy="9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동대문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26954265" y="2076884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송 파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28720346" y="17889040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강 동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19283496" y="18686912"/>
                <a:ext cx="2027636" cy="9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용 산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20295011" y="17157710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중 구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22781779" y="17100367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성 동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25656836" y="18080313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광 진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0" name="TextBox 399"/>
              <p:cNvSpPr txBox="1"/>
              <p:nvPr/>
            </p:nvSpPr>
            <p:spPr>
              <a:xfrm>
                <a:off x="17669508" y="21194939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동 작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17416228" y="23877158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관 악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21457339" y="23202049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서 초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3" name="TextBox 402"/>
              <p:cNvSpPr txBox="1"/>
              <p:nvPr/>
            </p:nvSpPr>
            <p:spPr>
              <a:xfrm>
                <a:off x="25731974" y="2252832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강 남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4" name="TextBox 403"/>
              <p:cNvSpPr txBox="1"/>
              <p:nvPr/>
            </p:nvSpPr>
            <p:spPr>
              <a:xfrm>
                <a:off x="15026262" y="20115681"/>
                <a:ext cx="2286241" cy="9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영등포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14643510" y="24000409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금 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11790418" y="20197981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양 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11023601" y="21944020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구 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>
                <a:off x="9890850" y="16900219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강 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grpSp>
            <p:nvGrpSpPr>
              <p:cNvPr id="409" name="그룹 408"/>
              <p:cNvGrpSpPr/>
              <p:nvPr/>
            </p:nvGrpSpPr>
            <p:grpSpPr>
              <a:xfrm>
                <a:off x="26636928" y="18662286"/>
                <a:ext cx="2089109" cy="2060594"/>
                <a:chOff x="31141826" y="5935046"/>
                <a:chExt cx="2089109" cy="2060594"/>
              </a:xfrm>
            </p:grpSpPr>
            <p:sp>
              <p:nvSpPr>
                <p:cNvPr id="483" name="하트 482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4" name="타원 483"/>
                <p:cNvSpPr/>
                <p:nvPr/>
              </p:nvSpPr>
              <p:spPr>
                <a:xfrm>
                  <a:off x="31155449" y="5935046"/>
                  <a:ext cx="2075486" cy="1233459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잠실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5" name="타원 484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0" name="그룹 409"/>
              <p:cNvGrpSpPr/>
              <p:nvPr/>
            </p:nvGrpSpPr>
            <p:grpSpPr>
              <a:xfrm>
                <a:off x="24019654" y="16063551"/>
                <a:ext cx="2075486" cy="2041382"/>
                <a:chOff x="31108385" y="5954258"/>
                <a:chExt cx="2075486" cy="2041382"/>
              </a:xfrm>
            </p:grpSpPr>
            <p:sp>
              <p:nvSpPr>
                <p:cNvPr id="480" name="하트 479"/>
                <p:cNvSpPr/>
                <p:nvPr/>
              </p:nvSpPr>
              <p:spPr>
                <a:xfrm>
                  <a:off x="31141826" y="60974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31108385" y="5954258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성동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2" name="타원 481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1" name="그룹 410"/>
              <p:cNvGrpSpPr/>
              <p:nvPr/>
            </p:nvGrpSpPr>
            <p:grpSpPr>
              <a:xfrm>
                <a:off x="24729575" y="8978534"/>
                <a:ext cx="2075486" cy="2049986"/>
                <a:chOff x="31108385" y="5945655"/>
                <a:chExt cx="2075486" cy="2049986"/>
              </a:xfrm>
            </p:grpSpPr>
            <p:sp>
              <p:nvSpPr>
                <p:cNvPr id="477" name="하트 476"/>
                <p:cNvSpPr/>
                <p:nvPr/>
              </p:nvSpPr>
              <p:spPr>
                <a:xfrm>
                  <a:off x="31141826" y="60974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8" name="타원 477"/>
                <p:cNvSpPr/>
                <p:nvPr/>
              </p:nvSpPr>
              <p:spPr>
                <a:xfrm>
                  <a:off x="31108385" y="59456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노원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9" name="타원 478"/>
                <p:cNvSpPr/>
                <p:nvPr/>
              </p:nvSpPr>
              <p:spPr>
                <a:xfrm>
                  <a:off x="31980385" y="7743641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2" name="그룹 411"/>
              <p:cNvGrpSpPr/>
              <p:nvPr/>
            </p:nvGrpSpPr>
            <p:grpSpPr>
              <a:xfrm>
                <a:off x="12119068" y="15726748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74" name="하트 473"/>
                <p:cNvSpPr/>
                <p:nvPr/>
              </p:nvSpPr>
              <p:spPr>
                <a:xfrm>
                  <a:off x="31141826" y="61355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5" name="타원 474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마곡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6" name="타원 475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3" name="그룹 412"/>
              <p:cNvGrpSpPr/>
              <p:nvPr/>
            </p:nvGrpSpPr>
            <p:grpSpPr>
              <a:xfrm>
                <a:off x="16457728" y="16228592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71" name="하트 470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2" name="타원 471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마포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3" name="타원 472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4" name="그룹 413"/>
              <p:cNvGrpSpPr/>
              <p:nvPr/>
            </p:nvGrpSpPr>
            <p:grpSpPr>
              <a:xfrm>
                <a:off x="18968121" y="15703039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68" name="하트 467"/>
                <p:cNvSpPr/>
                <p:nvPr/>
              </p:nvSpPr>
              <p:spPr>
                <a:xfrm>
                  <a:off x="31141826" y="6126444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9" name="타원 468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0" name="타원 469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5" name="그룹 414"/>
              <p:cNvGrpSpPr/>
              <p:nvPr/>
            </p:nvGrpSpPr>
            <p:grpSpPr>
              <a:xfrm>
                <a:off x="20187791" y="14234364"/>
                <a:ext cx="2075486" cy="2041382"/>
                <a:chOff x="31108385" y="5954258"/>
                <a:chExt cx="2075486" cy="2041382"/>
              </a:xfrm>
            </p:grpSpPr>
            <p:sp>
              <p:nvSpPr>
                <p:cNvPr id="465" name="하트 464"/>
                <p:cNvSpPr/>
                <p:nvPr/>
              </p:nvSpPr>
              <p:spPr>
                <a:xfrm>
                  <a:off x="31141826" y="60974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6" name="타원 465"/>
                <p:cNvSpPr/>
                <p:nvPr/>
              </p:nvSpPr>
              <p:spPr>
                <a:xfrm>
                  <a:off x="31108385" y="5954258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종로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7" name="타원 466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16" name="TextBox 415"/>
              <p:cNvSpPr txBox="1"/>
              <p:nvPr/>
            </p:nvSpPr>
            <p:spPr>
              <a:xfrm>
                <a:off x="18761815" y="15895671"/>
                <a:ext cx="2493216" cy="9233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서소문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17" name="그룹 416"/>
              <p:cNvGrpSpPr/>
              <p:nvPr/>
            </p:nvGrpSpPr>
            <p:grpSpPr>
              <a:xfrm>
                <a:off x="13415109" y="21120532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62" name="하트 461"/>
                <p:cNvSpPr/>
                <p:nvPr/>
              </p:nvSpPr>
              <p:spPr>
                <a:xfrm>
                  <a:off x="31141826" y="61355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3" name="타원 462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가산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4" name="타원 463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8" name="그룹 417"/>
              <p:cNvGrpSpPr/>
              <p:nvPr/>
            </p:nvGrpSpPr>
            <p:grpSpPr>
              <a:xfrm>
                <a:off x="14717071" y="21863756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59" name="하트 458"/>
                <p:cNvSpPr/>
                <p:nvPr/>
              </p:nvSpPr>
              <p:spPr>
                <a:xfrm>
                  <a:off x="31141826" y="61355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0" name="타원 459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금천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1" name="타원 460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9" name="그룹 418"/>
              <p:cNvGrpSpPr/>
              <p:nvPr/>
            </p:nvGrpSpPr>
            <p:grpSpPr>
              <a:xfrm>
                <a:off x="15259152" y="17752323"/>
                <a:ext cx="2075486" cy="1971517"/>
                <a:chOff x="31108385" y="6024123"/>
                <a:chExt cx="2075486" cy="1971517"/>
              </a:xfrm>
            </p:grpSpPr>
            <p:sp>
              <p:nvSpPr>
                <p:cNvPr id="456" name="하트 455"/>
                <p:cNvSpPr/>
                <p:nvPr/>
              </p:nvSpPr>
              <p:spPr>
                <a:xfrm>
                  <a:off x="31141826" y="6126912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7" name="타원 456"/>
                <p:cNvSpPr/>
                <p:nvPr/>
              </p:nvSpPr>
              <p:spPr>
                <a:xfrm>
                  <a:off x="31108385" y="6024123"/>
                  <a:ext cx="2075486" cy="115272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ko-KR" altLang="en-US" sz="4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8" name="타원 457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0" name="TextBox 419"/>
              <p:cNvSpPr txBox="1"/>
              <p:nvPr/>
            </p:nvSpPr>
            <p:spPr>
              <a:xfrm>
                <a:off x="15081313" y="17906360"/>
                <a:ext cx="2493216" cy="9233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영업부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21" name="그룹 420"/>
              <p:cNvGrpSpPr/>
              <p:nvPr/>
            </p:nvGrpSpPr>
            <p:grpSpPr>
              <a:xfrm>
                <a:off x="16994147" y="18238751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53" name="하트 452"/>
                <p:cNvSpPr/>
                <p:nvPr/>
              </p:nvSpPr>
              <p:spPr>
                <a:xfrm>
                  <a:off x="31141826" y="611646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4" name="타원 453"/>
                <p:cNvSpPr/>
                <p:nvPr/>
              </p:nvSpPr>
              <p:spPr>
                <a:xfrm>
                  <a:off x="31108385" y="5983755"/>
                  <a:ext cx="2075486" cy="1233459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ko-KR" altLang="en-US" sz="5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5" name="타원 454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2" name="TextBox 421"/>
              <p:cNvSpPr txBox="1"/>
              <p:nvPr/>
            </p:nvSpPr>
            <p:spPr>
              <a:xfrm>
                <a:off x="16767288" y="18442131"/>
                <a:ext cx="2493216" cy="9233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여의도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23" name="그룹 422"/>
              <p:cNvGrpSpPr/>
              <p:nvPr/>
            </p:nvGrpSpPr>
            <p:grpSpPr>
              <a:xfrm>
                <a:off x="21904485" y="17716495"/>
                <a:ext cx="2493216" cy="2011885"/>
                <a:chOff x="31077503" y="7686422"/>
                <a:chExt cx="2493216" cy="2011885"/>
              </a:xfrm>
            </p:grpSpPr>
            <p:grpSp>
              <p:nvGrpSpPr>
                <p:cNvPr id="448" name="그룹 447"/>
                <p:cNvGrpSpPr/>
                <p:nvPr/>
              </p:nvGrpSpPr>
              <p:grpSpPr>
                <a:xfrm>
                  <a:off x="31272111" y="7686422"/>
                  <a:ext cx="2075486" cy="2011885"/>
                  <a:chOff x="31108385" y="5983756"/>
                  <a:chExt cx="2075486" cy="2011885"/>
                </a:xfrm>
              </p:grpSpPr>
              <p:sp>
                <p:nvSpPr>
                  <p:cNvPr id="450" name="하트 449"/>
                  <p:cNvSpPr/>
                  <p:nvPr/>
                </p:nvSpPr>
                <p:spPr>
                  <a:xfrm>
                    <a:off x="31141826" y="6156410"/>
                    <a:ext cx="2012549" cy="1666675"/>
                  </a:xfrm>
                  <a:prstGeom prst="hear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ko-KR" altLang="en-US" sz="50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1" name="타원 450"/>
                  <p:cNvSpPr/>
                  <p:nvPr/>
                </p:nvSpPr>
                <p:spPr>
                  <a:xfrm>
                    <a:off x="31108385" y="5983756"/>
                    <a:ext cx="2075486" cy="1233458"/>
                  </a:xfrm>
                  <a:prstGeom prst="ellipse">
                    <a:avLst/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endParaRPr lang="ko-KR" altLang="en-US" sz="5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2" name="타원 451"/>
                  <p:cNvSpPr/>
                  <p:nvPr/>
                </p:nvSpPr>
                <p:spPr>
                  <a:xfrm>
                    <a:off x="31980385" y="7743641"/>
                    <a:ext cx="360000" cy="252000"/>
                  </a:xfrm>
                  <a:prstGeom prst="ellipse">
                    <a:avLst/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ko-KR" altLang="en-US" sz="50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49" name="TextBox 448"/>
                <p:cNvSpPr txBox="1"/>
                <p:nvPr/>
              </p:nvSpPr>
              <p:spPr>
                <a:xfrm>
                  <a:off x="31077503" y="7910120"/>
                  <a:ext cx="249321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ko-KR" altLang="en-US" sz="3200" b="1" dirty="0" smtClean="0">
                      <a:solidFill>
                        <a:schemeClr val="bg1"/>
                      </a:solidFill>
                    </a:rPr>
                    <a:t>압구정</a:t>
                  </a:r>
                  <a:endParaRPr lang="ko-KR" altLang="en-US" sz="32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4" name="그룹 423"/>
              <p:cNvGrpSpPr/>
              <p:nvPr/>
            </p:nvGrpSpPr>
            <p:grpSpPr>
              <a:xfrm>
                <a:off x="23510646" y="18651282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45" name="타원 444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6" name="하트 445"/>
                <p:cNvSpPr/>
                <p:nvPr/>
              </p:nvSpPr>
              <p:spPr>
                <a:xfrm>
                  <a:off x="31141826" y="61355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7" name="타원 446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강남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5" name="그룹 424"/>
              <p:cNvGrpSpPr/>
              <p:nvPr/>
            </p:nvGrpSpPr>
            <p:grpSpPr>
              <a:xfrm>
                <a:off x="24502947" y="19881863"/>
                <a:ext cx="2075486" cy="2041382"/>
                <a:chOff x="31108385" y="5954258"/>
                <a:chExt cx="2075486" cy="2041382"/>
              </a:xfrm>
            </p:grpSpPr>
            <p:sp>
              <p:nvSpPr>
                <p:cNvPr id="442" name="하트 441"/>
                <p:cNvSpPr/>
                <p:nvPr/>
              </p:nvSpPr>
              <p:spPr>
                <a:xfrm>
                  <a:off x="31141826" y="60974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3" name="타원 442"/>
                <p:cNvSpPr/>
                <p:nvPr/>
              </p:nvSpPr>
              <p:spPr>
                <a:xfrm>
                  <a:off x="31108385" y="5954258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err="1" smtClean="0">
                      <a:solidFill>
                        <a:schemeClr val="bg1"/>
                      </a:solidFill>
                    </a:rPr>
                    <a:t>한티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4" name="타원 443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6" name="그룹 425"/>
              <p:cNvGrpSpPr/>
              <p:nvPr/>
            </p:nvGrpSpPr>
            <p:grpSpPr>
              <a:xfrm>
                <a:off x="23561884" y="20766382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39" name="하트 438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0" name="타원 439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도곡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1" name="타원 440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7" name="그룹 426"/>
              <p:cNvGrpSpPr/>
              <p:nvPr/>
            </p:nvGrpSpPr>
            <p:grpSpPr>
              <a:xfrm>
                <a:off x="21793997" y="20915630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36" name="하트 435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7" name="타원 436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서초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8" name="타원 437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8" name="그룹 427"/>
              <p:cNvGrpSpPr/>
              <p:nvPr/>
            </p:nvGrpSpPr>
            <p:grpSpPr>
              <a:xfrm>
                <a:off x="20962058" y="18813091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33" name="하트 432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4" name="타원 433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>
                      <a:solidFill>
                        <a:schemeClr val="bg1"/>
                      </a:solidFill>
                    </a:rPr>
                    <a:t>잠</a:t>
                  </a:r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원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5" name="타원 434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9" name="그룹 428"/>
              <p:cNvGrpSpPr/>
              <p:nvPr/>
            </p:nvGrpSpPr>
            <p:grpSpPr>
              <a:xfrm>
                <a:off x="19792111" y="19534954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30" name="하트 429"/>
                <p:cNvSpPr/>
                <p:nvPr/>
              </p:nvSpPr>
              <p:spPr>
                <a:xfrm>
                  <a:off x="31141826" y="6126444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1" name="타원 430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반포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2" name="타원 431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8751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Freeform 7"/>
          <p:cNvSpPr>
            <a:spLocks noEditPoints="1"/>
          </p:cNvSpPr>
          <p:nvPr/>
        </p:nvSpPr>
        <p:spPr bwMode="auto">
          <a:xfrm>
            <a:off x="25722508" y="18291148"/>
            <a:ext cx="2068976" cy="1730285"/>
          </a:xfrm>
          <a:custGeom>
            <a:avLst/>
            <a:gdLst/>
            <a:ahLst/>
            <a:cxnLst>
              <a:cxn ang="0">
                <a:pos x="802" y="19"/>
              </a:cxn>
              <a:cxn ang="0">
                <a:pos x="844" y="74"/>
              </a:cxn>
              <a:cxn ang="0">
                <a:pos x="815" y="121"/>
              </a:cxn>
              <a:cxn ang="0">
                <a:pos x="800" y="210"/>
              </a:cxn>
              <a:cxn ang="0">
                <a:pos x="766" y="229"/>
              </a:cxn>
              <a:cxn ang="0">
                <a:pos x="801" y="261"/>
              </a:cxn>
              <a:cxn ang="0">
                <a:pos x="758" y="307"/>
              </a:cxn>
              <a:cxn ang="0">
                <a:pos x="759" y="366"/>
              </a:cxn>
              <a:cxn ang="0">
                <a:pos x="742" y="392"/>
              </a:cxn>
              <a:cxn ang="0">
                <a:pos x="709" y="401"/>
              </a:cxn>
              <a:cxn ang="0">
                <a:pos x="678" y="453"/>
              </a:cxn>
              <a:cxn ang="0">
                <a:pos x="625" y="458"/>
              </a:cxn>
              <a:cxn ang="0">
                <a:pos x="569" y="457"/>
              </a:cxn>
              <a:cxn ang="0">
                <a:pos x="557" y="494"/>
              </a:cxn>
              <a:cxn ang="0">
                <a:pos x="583" y="571"/>
              </a:cxn>
              <a:cxn ang="0">
                <a:pos x="544" y="569"/>
              </a:cxn>
              <a:cxn ang="0">
                <a:pos x="521" y="559"/>
              </a:cxn>
              <a:cxn ang="0">
                <a:pos x="478" y="510"/>
              </a:cxn>
              <a:cxn ang="0">
                <a:pos x="441" y="545"/>
              </a:cxn>
              <a:cxn ang="0">
                <a:pos x="412" y="614"/>
              </a:cxn>
              <a:cxn ang="0">
                <a:pos x="396" y="663"/>
              </a:cxn>
              <a:cxn ang="0">
                <a:pos x="357" y="601"/>
              </a:cxn>
              <a:cxn ang="0">
                <a:pos x="357" y="679"/>
              </a:cxn>
              <a:cxn ang="0">
                <a:pos x="331" y="659"/>
              </a:cxn>
              <a:cxn ang="0">
                <a:pos x="320" y="673"/>
              </a:cxn>
              <a:cxn ang="0">
                <a:pos x="310" y="705"/>
              </a:cxn>
              <a:cxn ang="0">
                <a:pos x="284" y="607"/>
              </a:cxn>
              <a:cxn ang="0">
                <a:pos x="278" y="582"/>
              </a:cxn>
              <a:cxn ang="0">
                <a:pos x="263" y="546"/>
              </a:cxn>
              <a:cxn ang="0">
                <a:pos x="220" y="594"/>
              </a:cxn>
              <a:cxn ang="0">
                <a:pos x="200" y="540"/>
              </a:cxn>
              <a:cxn ang="0">
                <a:pos x="173" y="610"/>
              </a:cxn>
              <a:cxn ang="0">
                <a:pos x="66" y="571"/>
              </a:cxn>
              <a:cxn ang="0">
                <a:pos x="13" y="610"/>
              </a:cxn>
              <a:cxn ang="0">
                <a:pos x="13" y="575"/>
              </a:cxn>
              <a:cxn ang="0">
                <a:pos x="10" y="569"/>
              </a:cxn>
              <a:cxn ang="0">
                <a:pos x="18" y="519"/>
              </a:cxn>
              <a:cxn ang="0">
                <a:pos x="148" y="391"/>
              </a:cxn>
              <a:cxn ang="0">
                <a:pos x="333" y="339"/>
              </a:cxn>
              <a:cxn ang="0">
                <a:pos x="389" y="271"/>
              </a:cxn>
              <a:cxn ang="0">
                <a:pos x="510" y="212"/>
              </a:cxn>
              <a:cxn ang="0">
                <a:pos x="575" y="92"/>
              </a:cxn>
              <a:cxn ang="0">
                <a:pos x="726" y="0"/>
              </a:cxn>
              <a:cxn ang="0">
                <a:pos x="470" y="561"/>
              </a:cxn>
              <a:cxn ang="0">
                <a:pos x="533" y="649"/>
              </a:cxn>
              <a:cxn ang="0">
                <a:pos x="500" y="647"/>
              </a:cxn>
              <a:cxn ang="0">
                <a:pos x="478" y="628"/>
              </a:cxn>
              <a:cxn ang="0">
                <a:pos x="422" y="578"/>
              </a:cxn>
            </a:cxnLst>
            <a:rect l="0" t="0" r="r" b="b"/>
            <a:pathLst>
              <a:path w="844" h="705">
                <a:moveTo>
                  <a:pt x="730" y="6"/>
                </a:moveTo>
                <a:lnTo>
                  <a:pt x="732" y="19"/>
                </a:lnTo>
                <a:lnTo>
                  <a:pt x="802" y="19"/>
                </a:lnTo>
                <a:lnTo>
                  <a:pt x="827" y="43"/>
                </a:lnTo>
                <a:lnTo>
                  <a:pt x="827" y="43"/>
                </a:lnTo>
                <a:lnTo>
                  <a:pt x="844" y="74"/>
                </a:lnTo>
                <a:lnTo>
                  <a:pt x="841" y="101"/>
                </a:lnTo>
                <a:lnTo>
                  <a:pt x="825" y="107"/>
                </a:lnTo>
                <a:lnTo>
                  <a:pt x="815" y="121"/>
                </a:lnTo>
                <a:lnTo>
                  <a:pt x="808" y="138"/>
                </a:lnTo>
                <a:lnTo>
                  <a:pt x="813" y="169"/>
                </a:lnTo>
                <a:lnTo>
                  <a:pt x="800" y="210"/>
                </a:lnTo>
                <a:lnTo>
                  <a:pt x="784" y="209"/>
                </a:lnTo>
                <a:lnTo>
                  <a:pt x="782" y="226"/>
                </a:lnTo>
                <a:lnTo>
                  <a:pt x="766" y="229"/>
                </a:lnTo>
                <a:lnTo>
                  <a:pt x="776" y="238"/>
                </a:lnTo>
                <a:lnTo>
                  <a:pt x="795" y="232"/>
                </a:lnTo>
                <a:lnTo>
                  <a:pt x="801" y="261"/>
                </a:lnTo>
                <a:lnTo>
                  <a:pt x="775" y="316"/>
                </a:lnTo>
                <a:lnTo>
                  <a:pt x="764" y="316"/>
                </a:lnTo>
                <a:lnTo>
                  <a:pt x="758" y="307"/>
                </a:lnTo>
                <a:lnTo>
                  <a:pt x="746" y="332"/>
                </a:lnTo>
                <a:lnTo>
                  <a:pt x="761" y="357"/>
                </a:lnTo>
                <a:lnTo>
                  <a:pt x="759" y="366"/>
                </a:lnTo>
                <a:lnTo>
                  <a:pt x="752" y="366"/>
                </a:lnTo>
                <a:lnTo>
                  <a:pt x="751" y="388"/>
                </a:lnTo>
                <a:lnTo>
                  <a:pt x="742" y="392"/>
                </a:lnTo>
                <a:lnTo>
                  <a:pt x="736" y="385"/>
                </a:lnTo>
                <a:lnTo>
                  <a:pt x="727" y="398"/>
                </a:lnTo>
                <a:lnTo>
                  <a:pt x="709" y="401"/>
                </a:lnTo>
                <a:lnTo>
                  <a:pt x="699" y="440"/>
                </a:lnTo>
                <a:lnTo>
                  <a:pt x="686" y="442"/>
                </a:lnTo>
                <a:lnTo>
                  <a:pt x="678" y="453"/>
                </a:lnTo>
                <a:lnTo>
                  <a:pt x="648" y="441"/>
                </a:lnTo>
                <a:lnTo>
                  <a:pt x="638" y="442"/>
                </a:lnTo>
                <a:lnTo>
                  <a:pt x="625" y="458"/>
                </a:lnTo>
                <a:lnTo>
                  <a:pt x="596" y="438"/>
                </a:lnTo>
                <a:lnTo>
                  <a:pt x="598" y="453"/>
                </a:lnTo>
                <a:lnTo>
                  <a:pt x="569" y="457"/>
                </a:lnTo>
                <a:lnTo>
                  <a:pt x="565" y="467"/>
                </a:lnTo>
                <a:lnTo>
                  <a:pt x="569" y="483"/>
                </a:lnTo>
                <a:lnTo>
                  <a:pt x="557" y="494"/>
                </a:lnTo>
                <a:lnTo>
                  <a:pt x="576" y="497"/>
                </a:lnTo>
                <a:lnTo>
                  <a:pt x="585" y="525"/>
                </a:lnTo>
                <a:lnTo>
                  <a:pt x="583" y="571"/>
                </a:lnTo>
                <a:lnTo>
                  <a:pt x="562" y="559"/>
                </a:lnTo>
                <a:lnTo>
                  <a:pt x="549" y="559"/>
                </a:lnTo>
                <a:lnTo>
                  <a:pt x="544" y="569"/>
                </a:lnTo>
                <a:lnTo>
                  <a:pt x="527" y="565"/>
                </a:lnTo>
                <a:lnTo>
                  <a:pt x="526" y="548"/>
                </a:lnTo>
                <a:lnTo>
                  <a:pt x="521" y="559"/>
                </a:lnTo>
                <a:lnTo>
                  <a:pt x="487" y="553"/>
                </a:lnTo>
                <a:lnTo>
                  <a:pt x="491" y="519"/>
                </a:lnTo>
                <a:lnTo>
                  <a:pt x="478" y="510"/>
                </a:lnTo>
                <a:lnTo>
                  <a:pt x="468" y="525"/>
                </a:lnTo>
                <a:lnTo>
                  <a:pt x="445" y="533"/>
                </a:lnTo>
                <a:lnTo>
                  <a:pt x="441" y="545"/>
                </a:lnTo>
                <a:lnTo>
                  <a:pt x="444" y="551"/>
                </a:lnTo>
                <a:lnTo>
                  <a:pt x="415" y="582"/>
                </a:lnTo>
                <a:lnTo>
                  <a:pt x="412" y="614"/>
                </a:lnTo>
                <a:lnTo>
                  <a:pt x="396" y="615"/>
                </a:lnTo>
                <a:lnTo>
                  <a:pt x="409" y="641"/>
                </a:lnTo>
                <a:lnTo>
                  <a:pt x="396" y="663"/>
                </a:lnTo>
                <a:lnTo>
                  <a:pt x="380" y="626"/>
                </a:lnTo>
                <a:lnTo>
                  <a:pt x="376" y="598"/>
                </a:lnTo>
                <a:lnTo>
                  <a:pt x="357" y="601"/>
                </a:lnTo>
                <a:lnTo>
                  <a:pt x="373" y="672"/>
                </a:lnTo>
                <a:lnTo>
                  <a:pt x="367" y="680"/>
                </a:lnTo>
                <a:lnTo>
                  <a:pt x="357" y="679"/>
                </a:lnTo>
                <a:lnTo>
                  <a:pt x="354" y="653"/>
                </a:lnTo>
                <a:lnTo>
                  <a:pt x="335" y="646"/>
                </a:lnTo>
                <a:lnTo>
                  <a:pt x="331" y="659"/>
                </a:lnTo>
                <a:lnTo>
                  <a:pt x="343" y="662"/>
                </a:lnTo>
                <a:lnTo>
                  <a:pt x="340" y="676"/>
                </a:lnTo>
                <a:lnTo>
                  <a:pt x="320" y="673"/>
                </a:lnTo>
                <a:lnTo>
                  <a:pt x="331" y="690"/>
                </a:lnTo>
                <a:lnTo>
                  <a:pt x="324" y="690"/>
                </a:lnTo>
                <a:lnTo>
                  <a:pt x="310" y="705"/>
                </a:lnTo>
                <a:lnTo>
                  <a:pt x="312" y="673"/>
                </a:lnTo>
                <a:lnTo>
                  <a:pt x="299" y="666"/>
                </a:lnTo>
                <a:lnTo>
                  <a:pt x="284" y="607"/>
                </a:lnTo>
                <a:lnTo>
                  <a:pt x="294" y="552"/>
                </a:lnTo>
                <a:lnTo>
                  <a:pt x="284" y="551"/>
                </a:lnTo>
                <a:lnTo>
                  <a:pt x="278" y="582"/>
                </a:lnTo>
                <a:lnTo>
                  <a:pt x="256" y="597"/>
                </a:lnTo>
                <a:lnTo>
                  <a:pt x="255" y="575"/>
                </a:lnTo>
                <a:lnTo>
                  <a:pt x="263" y="546"/>
                </a:lnTo>
                <a:lnTo>
                  <a:pt x="255" y="545"/>
                </a:lnTo>
                <a:lnTo>
                  <a:pt x="243" y="581"/>
                </a:lnTo>
                <a:lnTo>
                  <a:pt x="220" y="594"/>
                </a:lnTo>
                <a:lnTo>
                  <a:pt x="220" y="610"/>
                </a:lnTo>
                <a:lnTo>
                  <a:pt x="190" y="610"/>
                </a:lnTo>
                <a:lnTo>
                  <a:pt x="200" y="540"/>
                </a:lnTo>
                <a:lnTo>
                  <a:pt x="209" y="528"/>
                </a:lnTo>
                <a:lnTo>
                  <a:pt x="190" y="520"/>
                </a:lnTo>
                <a:lnTo>
                  <a:pt x="173" y="610"/>
                </a:lnTo>
                <a:lnTo>
                  <a:pt x="145" y="600"/>
                </a:lnTo>
                <a:lnTo>
                  <a:pt x="92" y="600"/>
                </a:lnTo>
                <a:lnTo>
                  <a:pt x="66" y="571"/>
                </a:lnTo>
                <a:lnTo>
                  <a:pt x="62" y="584"/>
                </a:lnTo>
                <a:lnTo>
                  <a:pt x="34" y="587"/>
                </a:lnTo>
                <a:lnTo>
                  <a:pt x="13" y="610"/>
                </a:lnTo>
                <a:lnTo>
                  <a:pt x="4" y="608"/>
                </a:lnTo>
                <a:lnTo>
                  <a:pt x="0" y="594"/>
                </a:lnTo>
                <a:lnTo>
                  <a:pt x="13" y="575"/>
                </a:lnTo>
                <a:lnTo>
                  <a:pt x="29" y="578"/>
                </a:lnTo>
                <a:lnTo>
                  <a:pt x="33" y="566"/>
                </a:lnTo>
                <a:lnTo>
                  <a:pt x="10" y="569"/>
                </a:lnTo>
                <a:lnTo>
                  <a:pt x="16" y="528"/>
                </a:lnTo>
                <a:lnTo>
                  <a:pt x="16" y="528"/>
                </a:lnTo>
                <a:lnTo>
                  <a:pt x="18" y="519"/>
                </a:lnTo>
                <a:lnTo>
                  <a:pt x="63" y="502"/>
                </a:lnTo>
                <a:lnTo>
                  <a:pt x="139" y="481"/>
                </a:lnTo>
                <a:lnTo>
                  <a:pt x="148" y="391"/>
                </a:lnTo>
                <a:lnTo>
                  <a:pt x="188" y="385"/>
                </a:lnTo>
                <a:lnTo>
                  <a:pt x="258" y="342"/>
                </a:lnTo>
                <a:lnTo>
                  <a:pt x="333" y="339"/>
                </a:lnTo>
                <a:lnTo>
                  <a:pt x="359" y="311"/>
                </a:lnTo>
                <a:lnTo>
                  <a:pt x="374" y="275"/>
                </a:lnTo>
                <a:lnTo>
                  <a:pt x="389" y="271"/>
                </a:lnTo>
                <a:lnTo>
                  <a:pt x="406" y="251"/>
                </a:lnTo>
                <a:lnTo>
                  <a:pt x="477" y="206"/>
                </a:lnTo>
                <a:lnTo>
                  <a:pt x="510" y="212"/>
                </a:lnTo>
                <a:lnTo>
                  <a:pt x="529" y="187"/>
                </a:lnTo>
                <a:lnTo>
                  <a:pt x="544" y="138"/>
                </a:lnTo>
                <a:lnTo>
                  <a:pt x="575" y="92"/>
                </a:lnTo>
                <a:lnTo>
                  <a:pt x="663" y="82"/>
                </a:lnTo>
                <a:lnTo>
                  <a:pt x="673" y="49"/>
                </a:lnTo>
                <a:lnTo>
                  <a:pt x="726" y="0"/>
                </a:lnTo>
                <a:lnTo>
                  <a:pt x="726" y="0"/>
                </a:lnTo>
                <a:lnTo>
                  <a:pt x="730" y="6"/>
                </a:lnTo>
                <a:close/>
                <a:moveTo>
                  <a:pt x="470" y="561"/>
                </a:moveTo>
                <a:lnTo>
                  <a:pt x="503" y="589"/>
                </a:lnTo>
                <a:lnTo>
                  <a:pt x="498" y="618"/>
                </a:lnTo>
                <a:lnTo>
                  <a:pt x="533" y="649"/>
                </a:lnTo>
                <a:lnTo>
                  <a:pt x="524" y="667"/>
                </a:lnTo>
                <a:lnTo>
                  <a:pt x="508" y="667"/>
                </a:lnTo>
                <a:lnTo>
                  <a:pt x="500" y="647"/>
                </a:lnTo>
                <a:lnTo>
                  <a:pt x="488" y="651"/>
                </a:lnTo>
                <a:lnTo>
                  <a:pt x="480" y="643"/>
                </a:lnTo>
                <a:lnTo>
                  <a:pt x="478" y="628"/>
                </a:lnTo>
                <a:lnTo>
                  <a:pt x="454" y="621"/>
                </a:lnTo>
                <a:lnTo>
                  <a:pt x="422" y="587"/>
                </a:lnTo>
                <a:lnTo>
                  <a:pt x="422" y="578"/>
                </a:lnTo>
                <a:lnTo>
                  <a:pt x="436" y="569"/>
                </a:lnTo>
                <a:lnTo>
                  <a:pt x="470" y="56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763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247" name="Freeform 9"/>
          <p:cNvSpPr>
            <a:spLocks noEditPoints="1"/>
          </p:cNvSpPr>
          <p:nvPr/>
        </p:nvSpPr>
        <p:spPr bwMode="auto">
          <a:xfrm>
            <a:off x="15523984" y="6857712"/>
            <a:ext cx="2032159" cy="1487306"/>
          </a:xfrm>
          <a:custGeom>
            <a:avLst/>
            <a:gdLst/>
            <a:ahLst/>
            <a:cxnLst>
              <a:cxn ang="0">
                <a:pos x="543" y="51"/>
              </a:cxn>
              <a:cxn ang="0">
                <a:pos x="618" y="3"/>
              </a:cxn>
              <a:cxn ang="0">
                <a:pos x="821" y="134"/>
              </a:cxn>
              <a:cxn ang="0">
                <a:pos x="830" y="163"/>
              </a:cxn>
              <a:cxn ang="0">
                <a:pos x="768" y="317"/>
              </a:cxn>
              <a:cxn ang="0">
                <a:pos x="829" y="391"/>
              </a:cxn>
              <a:cxn ang="0">
                <a:pos x="814" y="417"/>
              </a:cxn>
              <a:cxn ang="0">
                <a:pos x="803" y="453"/>
              </a:cxn>
              <a:cxn ang="0">
                <a:pos x="787" y="479"/>
              </a:cxn>
              <a:cxn ang="0">
                <a:pos x="751" y="469"/>
              </a:cxn>
              <a:cxn ang="0">
                <a:pos x="743" y="428"/>
              </a:cxn>
              <a:cxn ang="0">
                <a:pos x="741" y="457"/>
              </a:cxn>
              <a:cxn ang="0">
                <a:pos x="731" y="456"/>
              </a:cxn>
              <a:cxn ang="0">
                <a:pos x="702" y="509"/>
              </a:cxn>
              <a:cxn ang="0">
                <a:pos x="514" y="584"/>
              </a:cxn>
              <a:cxn ang="0">
                <a:pos x="483" y="606"/>
              </a:cxn>
              <a:cxn ang="0">
                <a:pos x="490" y="567"/>
              </a:cxn>
              <a:cxn ang="0">
                <a:pos x="572" y="583"/>
              </a:cxn>
              <a:cxn ang="0">
                <a:pos x="563" y="444"/>
              </a:cxn>
              <a:cxn ang="0">
                <a:pos x="511" y="407"/>
              </a:cxn>
              <a:cxn ang="0">
                <a:pos x="522" y="378"/>
              </a:cxn>
              <a:cxn ang="0">
                <a:pos x="500" y="384"/>
              </a:cxn>
              <a:cxn ang="0">
                <a:pos x="486" y="349"/>
              </a:cxn>
              <a:cxn ang="0">
                <a:pos x="486" y="319"/>
              </a:cxn>
              <a:cxn ang="0">
                <a:pos x="576" y="277"/>
              </a:cxn>
              <a:cxn ang="0">
                <a:pos x="540" y="264"/>
              </a:cxn>
              <a:cxn ang="0">
                <a:pos x="504" y="235"/>
              </a:cxn>
              <a:cxn ang="0">
                <a:pos x="513" y="202"/>
              </a:cxn>
              <a:cxn ang="0">
                <a:pos x="493" y="188"/>
              </a:cxn>
              <a:cxn ang="0">
                <a:pos x="504" y="149"/>
              </a:cxn>
              <a:cxn ang="0">
                <a:pos x="447" y="172"/>
              </a:cxn>
              <a:cxn ang="0">
                <a:pos x="435" y="175"/>
              </a:cxn>
              <a:cxn ang="0">
                <a:pos x="477" y="124"/>
              </a:cxn>
              <a:cxn ang="0">
                <a:pos x="33" y="144"/>
              </a:cxn>
              <a:cxn ang="0">
                <a:pos x="59" y="175"/>
              </a:cxn>
              <a:cxn ang="0">
                <a:pos x="124" y="201"/>
              </a:cxn>
              <a:cxn ang="0">
                <a:pos x="53" y="195"/>
              </a:cxn>
              <a:cxn ang="0">
                <a:pos x="34" y="173"/>
              </a:cxn>
              <a:cxn ang="0">
                <a:pos x="354" y="186"/>
              </a:cxn>
              <a:cxn ang="0">
                <a:pos x="432" y="225"/>
              </a:cxn>
              <a:cxn ang="0">
                <a:pos x="464" y="281"/>
              </a:cxn>
              <a:cxn ang="0">
                <a:pos x="388" y="296"/>
              </a:cxn>
              <a:cxn ang="0">
                <a:pos x="301" y="375"/>
              </a:cxn>
              <a:cxn ang="0">
                <a:pos x="177" y="438"/>
              </a:cxn>
              <a:cxn ang="0">
                <a:pos x="183" y="402"/>
              </a:cxn>
              <a:cxn ang="0">
                <a:pos x="160" y="389"/>
              </a:cxn>
              <a:cxn ang="0">
                <a:pos x="138" y="394"/>
              </a:cxn>
              <a:cxn ang="0">
                <a:pos x="114" y="385"/>
              </a:cxn>
              <a:cxn ang="0">
                <a:pos x="101" y="369"/>
              </a:cxn>
              <a:cxn ang="0">
                <a:pos x="81" y="340"/>
              </a:cxn>
              <a:cxn ang="0">
                <a:pos x="115" y="314"/>
              </a:cxn>
              <a:cxn ang="0">
                <a:pos x="310" y="242"/>
              </a:cxn>
              <a:cxn ang="0">
                <a:pos x="177" y="448"/>
              </a:cxn>
              <a:cxn ang="0">
                <a:pos x="207" y="492"/>
              </a:cxn>
              <a:cxn ang="0">
                <a:pos x="215" y="510"/>
              </a:cxn>
              <a:cxn ang="0">
                <a:pos x="212" y="539"/>
              </a:cxn>
              <a:cxn ang="0">
                <a:pos x="174" y="508"/>
              </a:cxn>
              <a:cxn ang="0">
                <a:pos x="163" y="464"/>
              </a:cxn>
            </a:cxnLst>
            <a:rect l="0" t="0" r="r" b="b"/>
            <a:pathLst>
              <a:path w="830" h="606">
                <a:moveTo>
                  <a:pt x="468" y="100"/>
                </a:moveTo>
                <a:lnTo>
                  <a:pt x="513" y="64"/>
                </a:lnTo>
                <a:lnTo>
                  <a:pt x="543" y="51"/>
                </a:lnTo>
                <a:lnTo>
                  <a:pt x="555" y="22"/>
                </a:lnTo>
                <a:lnTo>
                  <a:pt x="581" y="0"/>
                </a:lnTo>
                <a:lnTo>
                  <a:pt x="618" y="3"/>
                </a:lnTo>
                <a:lnTo>
                  <a:pt x="752" y="111"/>
                </a:lnTo>
                <a:lnTo>
                  <a:pt x="752" y="111"/>
                </a:lnTo>
                <a:lnTo>
                  <a:pt x="821" y="134"/>
                </a:lnTo>
                <a:lnTo>
                  <a:pt x="818" y="157"/>
                </a:lnTo>
                <a:lnTo>
                  <a:pt x="830" y="163"/>
                </a:lnTo>
                <a:lnTo>
                  <a:pt x="830" y="163"/>
                </a:lnTo>
                <a:lnTo>
                  <a:pt x="765" y="245"/>
                </a:lnTo>
                <a:lnTo>
                  <a:pt x="765" y="245"/>
                </a:lnTo>
                <a:lnTo>
                  <a:pt x="768" y="317"/>
                </a:lnTo>
                <a:lnTo>
                  <a:pt x="827" y="369"/>
                </a:lnTo>
                <a:lnTo>
                  <a:pt x="827" y="369"/>
                </a:lnTo>
                <a:lnTo>
                  <a:pt x="829" y="391"/>
                </a:lnTo>
                <a:lnTo>
                  <a:pt x="816" y="405"/>
                </a:lnTo>
                <a:lnTo>
                  <a:pt x="814" y="417"/>
                </a:lnTo>
                <a:lnTo>
                  <a:pt x="814" y="417"/>
                </a:lnTo>
                <a:lnTo>
                  <a:pt x="820" y="437"/>
                </a:lnTo>
                <a:lnTo>
                  <a:pt x="803" y="453"/>
                </a:lnTo>
                <a:lnTo>
                  <a:pt x="803" y="453"/>
                </a:lnTo>
                <a:lnTo>
                  <a:pt x="792" y="460"/>
                </a:lnTo>
                <a:lnTo>
                  <a:pt x="787" y="479"/>
                </a:lnTo>
                <a:lnTo>
                  <a:pt x="787" y="479"/>
                </a:lnTo>
                <a:lnTo>
                  <a:pt x="777" y="476"/>
                </a:lnTo>
                <a:lnTo>
                  <a:pt x="775" y="473"/>
                </a:lnTo>
                <a:lnTo>
                  <a:pt x="751" y="469"/>
                </a:lnTo>
                <a:lnTo>
                  <a:pt x="759" y="436"/>
                </a:lnTo>
                <a:lnTo>
                  <a:pt x="748" y="427"/>
                </a:lnTo>
                <a:lnTo>
                  <a:pt x="743" y="428"/>
                </a:lnTo>
                <a:lnTo>
                  <a:pt x="754" y="437"/>
                </a:lnTo>
                <a:lnTo>
                  <a:pt x="751" y="450"/>
                </a:lnTo>
                <a:lnTo>
                  <a:pt x="741" y="457"/>
                </a:lnTo>
                <a:lnTo>
                  <a:pt x="735" y="417"/>
                </a:lnTo>
                <a:lnTo>
                  <a:pt x="729" y="415"/>
                </a:lnTo>
                <a:lnTo>
                  <a:pt x="731" y="456"/>
                </a:lnTo>
                <a:lnTo>
                  <a:pt x="738" y="460"/>
                </a:lnTo>
                <a:lnTo>
                  <a:pt x="738" y="469"/>
                </a:lnTo>
                <a:lnTo>
                  <a:pt x="702" y="509"/>
                </a:lnTo>
                <a:lnTo>
                  <a:pt x="638" y="500"/>
                </a:lnTo>
                <a:lnTo>
                  <a:pt x="572" y="584"/>
                </a:lnTo>
                <a:lnTo>
                  <a:pt x="514" y="584"/>
                </a:lnTo>
                <a:lnTo>
                  <a:pt x="511" y="584"/>
                </a:lnTo>
                <a:lnTo>
                  <a:pt x="490" y="587"/>
                </a:lnTo>
                <a:lnTo>
                  <a:pt x="483" y="606"/>
                </a:lnTo>
                <a:lnTo>
                  <a:pt x="465" y="606"/>
                </a:lnTo>
                <a:lnTo>
                  <a:pt x="480" y="600"/>
                </a:lnTo>
                <a:lnTo>
                  <a:pt x="490" y="567"/>
                </a:lnTo>
                <a:lnTo>
                  <a:pt x="529" y="567"/>
                </a:lnTo>
                <a:lnTo>
                  <a:pt x="522" y="583"/>
                </a:lnTo>
                <a:lnTo>
                  <a:pt x="572" y="583"/>
                </a:lnTo>
                <a:lnTo>
                  <a:pt x="637" y="502"/>
                </a:lnTo>
                <a:lnTo>
                  <a:pt x="612" y="493"/>
                </a:lnTo>
                <a:lnTo>
                  <a:pt x="563" y="444"/>
                </a:lnTo>
                <a:lnTo>
                  <a:pt x="547" y="368"/>
                </a:lnTo>
                <a:lnTo>
                  <a:pt x="537" y="408"/>
                </a:lnTo>
                <a:lnTo>
                  <a:pt x="511" y="407"/>
                </a:lnTo>
                <a:lnTo>
                  <a:pt x="519" y="392"/>
                </a:lnTo>
                <a:lnTo>
                  <a:pt x="509" y="379"/>
                </a:lnTo>
                <a:lnTo>
                  <a:pt x="522" y="378"/>
                </a:lnTo>
                <a:lnTo>
                  <a:pt x="513" y="371"/>
                </a:lnTo>
                <a:lnTo>
                  <a:pt x="514" y="361"/>
                </a:lnTo>
                <a:lnTo>
                  <a:pt x="500" y="384"/>
                </a:lnTo>
                <a:lnTo>
                  <a:pt x="483" y="382"/>
                </a:lnTo>
                <a:lnTo>
                  <a:pt x="478" y="375"/>
                </a:lnTo>
                <a:lnTo>
                  <a:pt x="486" y="349"/>
                </a:lnTo>
                <a:lnTo>
                  <a:pt x="481" y="333"/>
                </a:lnTo>
                <a:lnTo>
                  <a:pt x="493" y="333"/>
                </a:lnTo>
                <a:lnTo>
                  <a:pt x="486" y="319"/>
                </a:lnTo>
                <a:lnTo>
                  <a:pt x="500" y="291"/>
                </a:lnTo>
                <a:lnTo>
                  <a:pt x="555" y="270"/>
                </a:lnTo>
                <a:lnTo>
                  <a:pt x="576" y="277"/>
                </a:lnTo>
                <a:lnTo>
                  <a:pt x="562" y="267"/>
                </a:lnTo>
                <a:lnTo>
                  <a:pt x="559" y="247"/>
                </a:lnTo>
                <a:lnTo>
                  <a:pt x="540" y="264"/>
                </a:lnTo>
                <a:lnTo>
                  <a:pt x="516" y="267"/>
                </a:lnTo>
                <a:lnTo>
                  <a:pt x="517" y="242"/>
                </a:lnTo>
                <a:lnTo>
                  <a:pt x="504" y="235"/>
                </a:lnTo>
                <a:lnTo>
                  <a:pt x="498" y="224"/>
                </a:lnTo>
                <a:lnTo>
                  <a:pt x="516" y="225"/>
                </a:lnTo>
                <a:lnTo>
                  <a:pt x="513" y="202"/>
                </a:lnTo>
                <a:lnTo>
                  <a:pt x="503" y="202"/>
                </a:lnTo>
                <a:lnTo>
                  <a:pt x="501" y="188"/>
                </a:lnTo>
                <a:lnTo>
                  <a:pt x="493" y="188"/>
                </a:lnTo>
                <a:lnTo>
                  <a:pt x="491" y="180"/>
                </a:lnTo>
                <a:lnTo>
                  <a:pt x="503" y="175"/>
                </a:lnTo>
                <a:lnTo>
                  <a:pt x="504" y="149"/>
                </a:lnTo>
                <a:lnTo>
                  <a:pt x="457" y="167"/>
                </a:lnTo>
                <a:lnTo>
                  <a:pt x="454" y="179"/>
                </a:lnTo>
                <a:lnTo>
                  <a:pt x="447" y="172"/>
                </a:lnTo>
                <a:lnTo>
                  <a:pt x="437" y="176"/>
                </a:lnTo>
                <a:lnTo>
                  <a:pt x="395" y="212"/>
                </a:lnTo>
                <a:lnTo>
                  <a:pt x="435" y="175"/>
                </a:lnTo>
                <a:lnTo>
                  <a:pt x="504" y="146"/>
                </a:lnTo>
                <a:lnTo>
                  <a:pt x="490" y="127"/>
                </a:lnTo>
                <a:lnTo>
                  <a:pt x="477" y="124"/>
                </a:lnTo>
                <a:lnTo>
                  <a:pt x="468" y="100"/>
                </a:lnTo>
                <a:close/>
                <a:moveTo>
                  <a:pt x="1" y="129"/>
                </a:moveTo>
                <a:lnTo>
                  <a:pt x="33" y="144"/>
                </a:lnTo>
                <a:lnTo>
                  <a:pt x="34" y="152"/>
                </a:lnTo>
                <a:lnTo>
                  <a:pt x="50" y="146"/>
                </a:lnTo>
                <a:lnTo>
                  <a:pt x="59" y="175"/>
                </a:lnTo>
                <a:lnTo>
                  <a:pt x="75" y="182"/>
                </a:lnTo>
                <a:lnTo>
                  <a:pt x="128" y="175"/>
                </a:lnTo>
                <a:lnTo>
                  <a:pt x="124" y="201"/>
                </a:lnTo>
                <a:lnTo>
                  <a:pt x="88" y="193"/>
                </a:lnTo>
                <a:lnTo>
                  <a:pt x="53" y="205"/>
                </a:lnTo>
                <a:lnTo>
                  <a:pt x="53" y="195"/>
                </a:lnTo>
                <a:lnTo>
                  <a:pt x="46" y="195"/>
                </a:lnTo>
                <a:lnTo>
                  <a:pt x="29" y="212"/>
                </a:lnTo>
                <a:lnTo>
                  <a:pt x="34" y="173"/>
                </a:lnTo>
                <a:lnTo>
                  <a:pt x="0" y="139"/>
                </a:lnTo>
                <a:lnTo>
                  <a:pt x="1" y="129"/>
                </a:lnTo>
                <a:close/>
                <a:moveTo>
                  <a:pt x="354" y="186"/>
                </a:moveTo>
                <a:lnTo>
                  <a:pt x="367" y="199"/>
                </a:lnTo>
                <a:lnTo>
                  <a:pt x="367" y="206"/>
                </a:lnTo>
                <a:lnTo>
                  <a:pt x="432" y="225"/>
                </a:lnTo>
                <a:lnTo>
                  <a:pt x="442" y="241"/>
                </a:lnTo>
                <a:lnTo>
                  <a:pt x="457" y="248"/>
                </a:lnTo>
                <a:lnTo>
                  <a:pt x="464" y="281"/>
                </a:lnTo>
                <a:lnTo>
                  <a:pt x="424" y="307"/>
                </a:lnTo>
                <a:lnTo>
                  <a:pt x="399" y="306"/>
                </a:lnTo>
                <a:lnTo>
                  <a:pt x="388" y="296"/>
                </a:lnTo>
                <a:lnTo>
                  <a:pt x="370" y="317"/>
                </a:lnTo>
                <a:lnTo>
                  <a:pt x="331" y="335"/>
                </a:lnTo>
                <a:lnTo>
                  <a:pt x="301" y="375"/>
                </a:lnTo>
                <a:lnTo>
                  <a:pt x="229" y="428"/>
                </a:lnTo>
                <a:lnTo>
                  <a:pt x="200" y="424"/>
                </a:lnTo>
                <a:lnTo>
                  <a:pt x="177" y="438"/>
                </a:lnTo>
                <a:lnTo>
                  <a:pt x="176" y="428"/>
                </a:lnTo>
                <a:lnTo>
                  <a:pt x="186" y="423"/>
                </a:lnTo>
                <a:lnTo>
                  <a:pt x="183" y="402"/>
                </a:lnTo>
                <a:lnTo>
                  <a:pt x="166" y="391"/>
                </a:lnTo>
                <a:lnTo>
                  <a:pt x="144" y="405"/>
                </a:lnTo>
                <a:lnTo>
                  <a:pt x="160" y="389"/>
                </a:lnTo>
                <a:lnTo>
                  <a:pt x="151" y="375"/>
                </a:lnTo>
                <a:lnTo>
                  <a:pt x="138" y="379"/>
                </a:lnTo>
                <a:lnTo>
                  <a:pt x="138" y="394"/>
                </a:lnTo>
                <a:lnTo>
                  <a:pt x="127" y="385"/>
                </a:lnTo>
                <a:lnTo>
                  <a:pt x="122" y="398"/>
                </a:lnTo>
                <a:lnTo>
                  <a:pt x="114" y="385"/>
                </a:lnTo>
                <a:lnTo>
                  <a:pt x="94" y="384"/>
                </a:lnTo>
                <a:lnTo>
                  <a:pt x="109" y="372"/>
                </a:lnTo>
                <a:lnTo>
                  <a:pt x="101" y="369"/>
                </a:lnTo>
                <a:lnTo>
                  <a:pt x="102" y="352"/>
                </a:lnTo>
                <a:lnTo>
                  <a:pt x="94" y="353"/>
                </a:lnTo>
                <a:lnTo>
                  <a:pt x="81" y="340"/>
                </a:lnTo>
                <a:lnTo>
                  <a:pt x="78" y="327"/>
                </a:lnTo>
                <a:lnTo>
                  <a:pt x="85" y="316"/>
                </a:lnTo>
                <a:lnTo>
                  <a:pt x="115" y="314"/>
                </a:lnTo>
                <a:lnTo>
                  <a:pt x="186" y="264"/>
                </a:lnTo>
                <a:lnTo>
                  <a:pt x="285" y="260"/>
                </a:lnTo>
                <a:lnTo>
                  <a:pt x="310" y="242"/>
                </a:lnTo>
                <a:lnTo>
                  <a:pt x="323" y="193"/>
                </a:lnTo>
                <a:lnTo>
                  <a:pt x="354" y="186"/>
                </a:lnTo>
                <a:close/>
                <a:moveTo>
                  <a:pt x="177" y="448"/>
                </a:moveTo>
                <a:lnTo>
                  <a:pt x="179" y="464"/>
                </a:lnTo>
                <a:lnTo>
                  <a:pt x="193" y="469"/>
                </a:lnTo>
                <a:lnTo>
                  <a:pt x="207" y="492"/>
                </a:lnTo>
                <a:lnTo>
                  <a:pt x="228" y="502"/>
                </a:lnTo>
                <a:lnTo>
                  <a:pt x="226" y="512"/>
                </a:lnTo>
                <a:lnTo>
                  <a:pt x="215" y="510"/>
                </a:lnTo>
                <a:lnTo>
                  <a:pt x="225" y="518"/>
                </a:lnTo>
                <a:lnTo>
                  <a:pt x="212" y="528"/>
                </a:lnTo>
                <a:lnTo>
                  <a:pt x="212" y="539"/>
                </a:lnTo>
                <a:lnTo>
                  <a:pt x="184" y="548"/>
                </a:lnTo>
                <a:lnTo>
                  <a:pt x="167" y="531"/>
                </a:lnTo>
                <a:lnTo>
                  <a:pt x="174" y="508"/>
                </a:lnTo>
                <a:lnTo>
                  <a:pt x="168" y="496"/>
                </a:lnTo>
                <a:lnTo>
                  <a:pt x="148" y="490"/>
                </a:lnTo>
                <a:lnTo>
                  <a:pt x="163" y="464"/>
                </a:lnTo>
                <a:lnTo>
                  <a:pt x="164" y="447"/>
                </a:lnTo>
                <a:lnTo>
                  <a:pt x="177" y="44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763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239" name="Freeform 12"/>
          <p:cNvSpPr>
            <a:spLocks/>
          </p:cNvSpPr>
          <p:nvPr/>
        </p:nvSpPr>
        <p:spPr bwMode="auto">
          <a:xfrm>
            <a:off x="26569675" y="16713892"/>
            <a:ext cx="1995347" cy="1855454"/>
          </a:xfrm>
          <a:custGeom>
            <a:avLst/>
            <a:gdLst/>
            <a:ahLst/>
            <a:cxnLst>
              <a:cxn ang="0">
                <a:pos x="437" y="41"/>
              </a:cxn>
              <a:cxn ang="0">
                <a:pos x="459" y="65"/>
              </a:cxn>
              <a:cxn ang="0">
                <a:pos x="456" y="130"/>
              </a:cxn>
              <a:cxn ang="0">
                <a:pos x="505" y="149"/>
              </a:cxn>
              <a:cxn ang="0">
                <a:pos x="581" y="111"/>
              </a:cxn>
              <a:cxn ang="0">
                <a:pos x="627" y="106"/>
              </a:cxn>
              <a:cxn ang="0">
                <a:pos x="715" y="136"/>
              </a:cxn>
              <a:cxn ang="0">
                <a:pos x="799" y="152"/>
              </a:cxn>
              <a:cxn ang="0">
                <a:pos x="799" y="205"/>
              </a:cxn>
              <a:cxn ang="0">
                <a:pos x="790" y="292"/>
              </a:cxn>
              <a:cxn ang="0">
                <a:pos x="769" y="325"/>
              </a:cxn>
              <a:cxn ang="0">
                <a:pos x="779" y="355"/>
              </a:cxn>
              <a:cxn ang="0">
                <a:pos x="773" y="366"/>
              </a:cxn>
              <a:cxn ang="0">
                <a:pos x="756" y="397"/>
              </a:cxn>
              <a:cxn ang="0">
                <a:pos x="771" y="401"/>
              </a:cxn>
              <a:cxn ang="0">
                <a:pos x="744" y="421"/>
              </a:cxn>
              <a:cxn ang="0">
                <a:pos x="718" y="441"/>
              </a:cxn>
              <a:cxn ang="0">
                <a:pos x="714" y="394"/>
              </a:cxn>
              <a:cxn ang="0">
                <a:pos x="695" y="353"/>
              </a:cxn>
              <a:cxn ang="0">
                <a:pos x="619" y="279"/>
              </a:cxn>
              <a:cxn ang="0">
                <a:pos x="661" y="320"/>
              </a:cxn>
              <a:cxn ang="0">
                <a:pos x="675" y="359"/>
              </a:cxn>
              <a:cxn ang="0">
                <a:pos x="668" y="375"/>
              </a:cxn>
              <a:cxn ang="0">
                <a:pos x="650" y="385"/>
              </a:cxn>
              <a:cxn ang="0">
                <a:pos x="672" y="418"/>
              </a:cxn>
              <a:cxn ang="0">
                <a:pos x="636" y="467"/>
              </a:cxn>
              <a:cxn ang="0">
                <a:pos x="597" y="437"/>
              </a:cxn>
              <a:cxn ang="0">
                <a:pos x="616" y="496"/>
              </a:cxn>
              <a:cxn ang="0">
                <a:pos x="646" y="495"/>
              </a:cxn>
              <a:cxn ang="0">
                <a:pos x="640" y="531"/>
              </a:cxn>
              <a:cxn ang="0">
                <a:pos x="626" y="567"/>
              </a:cxn>
              <a:cxn ang="0">
                <a:pos x="630" y="580"/>
              </a:cxn>
              <a:cxn ang="0">
                <a:pos x="606" y="629"/>
              </a:cxn>
              <a:cxn ang="0">
                <a:pos x="637" y="675"/>
              </a:cxn>
              <a:cxn ang="0">
                <a:pos x="590" y="681"/>
              </a:cxn>
              <a:cxn ang="0">
                <a:pos x="568" y="712"/>
              </a:cxn>
              <a:cxn ang="0">
                <a:pos x="534" y="738"/>
              </a:cxn>
              <a:cxn ang="0">
                <a:pos x="503" y="743"/>
              </a:cxn>
              <a:cxn ang="0">
                <a:pos x="479" y="689"/>
              </a:cxn>
              <a:cxn ang="0">
                <a:pos x="384" y="665"/>
              </a:cxn>
              <a:cxn ang="0">
                <a:pos x="355" y="617"/>
              </a:cxn>
              <a:cxn ang="0">
                <a:pos x="299" y="614"/>
              </a:cxn>
              <a:cxn ang="0">
                <a:pos x="198" y="509"/>
              </a:cxn>
              <a:cxn ang="0">
                <a:pos x="96" y="444"/>
              </a:cxn>
              <a:cxn ang="0">
                <a:pos x="0" y="339"/>
              </a:cxn>
              <a:cxn ang="0">
                <a:pos x="62" y="286"/>
              </a:cxn>
              <a:cxn ang="0">
                <a:pos x="35" y="217"/>
              </a:cxn>
              <a:cxn ang="0">
                <a:pos x="136" y="157"/>
              </a:cxn>
              <a:cxn ang="0">
                <a:pos x="159" y="145"/>
              </a:cxn>
              <a:cxn ang="0">
                <a:pos x="142" y="72"/>
              </a:cxn>
              <a:cxn ang="0">
                <a:pos x="302" y="12"/>
              </a:cxn>
            </a:cxnLst>
            <a:rect l="0" t="0" r="r" b="b"/>
            <a:pathLst>
              <a:path w="812" h="758">
                <a:moveTo>
                  <a:pt x="368" y="8"/>
                </a:moveTo>
                <a:lnTo>
                  <a:pt x="401" y="35"/>
                </a:lnTo>
                <a:lnTo>
                  <a:pt x="437" y="41"/>
                </a:lnTo>
                <a:lnTo>
                  <a:pt x="454" y="51"/>
                </a:lnTo>
                <a:lnTo>
                  <a:pt x="459" y="65"/>
                </a:lnTo>
                <a:lnTo>
                  <a:pt x="459" y="65"/>
                </a:lnTo>
                <a:lnTo>
                  <a:pt x="450" y="117"/>
                </a:lnTo>
                <a:lnTo>
                  <a:pt x="450" y="117"/>
                </a:lnTo>
                <a:lnTo>
                  <a:pt x="456" y="130"/>
                </a:lnTo>
                <a:lnTo>
                  <a:pt x="469" y="137"/>
                </a:lnTo>
                <a:lnTo>
                  <a:pt x="469" y="137"/>
                </a:lnTo>
                <a:lnTo>
                  <a:pt x="505" y="149"/>
                </a:lnTo>
                <a:lnTo>
                  <a:pt x="505" y="149"/>
                </a:lnTo>
                <a:lnTo>
                  <a:pt x="531" y="145"/>
                </a:lnTo>
                <a:lnTo>
                  <a:pt x="581" y="111"/>
                </a:lnTo>
                <a:lnTo>
                  <a:pt x="601" y="106"/>
                </a:lnTo>
                <a:lnTo>
                  <a:pt x="601" y="106"/>
                </a:lnTo>
                <a:lnTo>
                  <a:pt x="627" y="106"/>
                </a:lnTo>
                <a:lnTo>
                  <a:pt x="627" y="106"/>
                </a:lnTo>
                <a:lnTo>
                  <a:pt x="715" y="136"/>
                </a:lnTo>
                <a:lnTo>
                  <a:pt x="715" y="136"/>
                </a:lnTo>
                <a:lnTo>
                  <a:pt x="747" y="145"/>
                </a:lnTo>
                <a:lnTo>
                  <a:pt x="747" y="145"/>
                </a:lnTo>
                <a:lnTo>
                  <a:pt x="799" y="152"/>
                </a:lnTo>
                <a:lnTo>
                  <a:pt x="812" y="178"/>
                </a:lnTo>
                <a:lnTo>
                  <a:pt x="812" y="202"/>
                </a:lnTo>
                <a:lnTo>
                  <a:pt x="799" y="205"/>
                </a:lnTo>
                <a:lnTo>
                  <a:pt x="792" y="217"/>
                </a:lnTo>
                <a:lnTo>
                  <a:pt x="800" y="273"/>
                </a:lnTo>
                <a:lnTo>
                  <a:pt x="790" y="292"/>
                </a:lnTo>
                <a:lnTo>
                  <a:pt x="789" y="316"/>
                </a:lnTo>
                <a:lnTo>
                  <a:pt x="787" y="322"/>
                </a:lnTo>
                <a:lnTo>
                  <a:pt x="769" y="325"/>
                </a:lnTo>
                <a:lnTo>
                  <a:pt x="769" y="333"/>
                </a:lnTo>
                <a:lnTo>
                  <a:pt x="782" y="328"/>
                </a:lnTo>
                <a:lnTo>
                  <a:pt x="779" y="355"/>
                </a:lnTo>
                <a:lnTo>
                  <a:pt x="757" y="365"/>
                </a:lnTo>
                <a:lnTo>
                  <a:pt x="757" y="369"/>
                </a:lnTo>
                <a:lnTo>
                  <a:pt x="773" y="366"/>
                </a:lnTo>
                <a:lnTo>
                  <a:pt x="774" y="378"/>
                </a:lnTo>
                <a:lnTo>
                  <a:pt x="753" y="388"/>
                </a:lnTo>
                <a:lnTo>
                  <a:pt x="756" y="397"/>
                </a:lnTo>
                <a:lnTo>
                  <a:pt x="773" y="390"/>
                </a:lnTo>
                <a:lnTo>
                  <a:pt x="779" y="401"/>
                </a:lnTo>
                <a:lnTo>
                  <a:pt x="771" y="401"/>
                </a:lnTo>
                <a:lnTo>
                  <a:pt x="761" y="423"/>
                </a:lnTo>
                <a:lnTo>
                  <a:pt x="743" y="415"/>
                </a:lnTo>
                <a:lnTo>
                  <a:pt x="744" y="421"/>
                </a:lnTo>
                <a:lnTo>
                  <a:pt x="727" y="424"/>
                </a:lnTo>
                <a:lnTo>
                  <a:pt x="727" y="433"/>
                </a:lnTo>
                <a:lnTo>
                  <a:pt x="718" y="441"/>
                </a:lnTo>
                <a:lnTo>
                  <a:pt x="711" y="439"/>
                </a:lnTo>
                <a:lnTo>
                  <a:pt x="707" y="411"/>
                </a:lnTo>
                <a:lnTo>
                  <a:pt x="714" y="394"/>
                </a:lnTo>
                <a:lnTo>
                  <a:pt x="702" y="379"/>
                </a:lnTo>
                <a:lnTo>
                  <a:pt x="692" y="378"/>
                </a:lnTo>
                <a:lnTo>
                  <a:pt x="695" y="353"/>
                </a:lnTo>
                <a:lnTo>
                  <a:pt x="681" y="325"/>
                </a:lnTo>
                <a:lnTo>
                  <a:pt x="646" y="287"/>
                </a:lnTo>
                <a:lnTo>
                  <a:pt x="619" y="279"/>
                </a:lnTo>
                <a:lnTo>
                  <a:pt x="619" y="290"/>
                </a:lnTo>
                <a:lnTo>
                  <a:pt x="645" y="299"/>
                </a:lnTo>
                <a:lnTo>
                  <a:pt x="661" y="320"/>
                </a:lnTo>
                <a:lnTo>
                  <a:pt x="659" y="341"/>
                </a:lnTo>
                <a:lnTo>
                  <a:pt x="676" y="345"/>
                </a:lnTo>
                <a:lnTo>
                  <a:pt x="675" y="359"/>
                </a:lnTo>
                <a:lnTo>
                  <a:pt x="684" y="371"/>
                </a:lnTo>
                <a:lnTo>
                  <a:pt x="678" y="379"/>
                </a:lnTo>
                <a:lnTo>
                  <a:pt x="668" y="375"/>
                </a:lnTo>
                <a:lnTo>
                  <a:pt x="649" y="381"/>
                </a:lnTo>
                <a:lnTo>
                  <a:pt x="640" y="374"/>
                </a:lnTo>
                <a:lnTo>
                  <a:pt x="650" y="385"/>
                </a:lnTo>
                <a:lnTo>
                  <a:pt x="668" y="381"/>
                </a:lnTo>
                <a:lnTo>
                  <a:pt x="684" y="410"/>
                </a:lnTo>
                <a:lnTo>
                  <a:pt x="672" y="418"/>
                </a:lnTo>
                <a:lnTo>
                  <a:pt x="669" y="439"/>
                </a:lnTo>
                <a:lnTo>
                  <a:pt x="658" y="443"/>
                </a:lnTo>
                <a:lnTo>
                  <a:pt x="636" y="467"/>
                </a:lnTo>
                <a:lnTo>
                  <a:pt x="624" y="467"/>
                </a:lnTo>
                <a:lnTo>
                  <a:pt x="616" y="447"/>
                </a:lnTo>
                <a:lnTo>
                  <a:pt x="597" y="437"/>
                </a:lnTo>
                <a:lnTo>
                  <a:pt x="609" y="451"/>
                </a:lnTo>
                <a:lnTo>
                  <a:pt x="610" y="492"/>
                </a:lnTo>
                <a:lnTo>
                  <a:pt x="616" y="496"/>
                </a:lnTo>
                <a:lnTo>
                  <a:pt x="632" y="490"/>
                </a:lnTo>
                <a:lnTo>
                  <a:pt x="622" y="508"/>
                </a:lnTo>
                <a:lnTo>
                  <a:pt x="646" y="495"/>
                </a:lnTo>
                <a:lnTo>
                  <a:pt x="639" y="508"/>
                </a:lnTo>
                <a:lnTo>
                  <a:pt x="646" y="524"/>
                </a:lnTo>
                <a:lnTo>
                  <a:pt x="640" y="531"/>
                </a:lnTo>
                <a:lnTo>
                  <a:pt x="623" y="532"/>
                </a:lnTo>
                <a:lnTo>
                  <a:pt x="619" y="545"/>
                </a:lnTo>
                <a:lnTo>
                  <a:pt x="626" y="567"/>
                </a:lnTo>
                <a:lnTo>
                  <a:pt x="637" y="567"/>
                </a:lnTo>
                <a:lnTo>
                  <a:pt x="639" y="577"/>
                </a:lnTo>
                <a:lnTo>
                  <a:pt x="630" y="580"/>
                </a:lnTo>
                <a:lnTo>
                  <a:pt x="624" y="606"/>
                </a:lnTo>
                <a:lnTo>
                  <a:pt x="610" y="611"/>
                </a:lnTo>
                <a:lnTo>
                  <a:pt x="606" y="629"/>
                </a:lnTo>
                <a:lnTo>
                  <a:pt x="609" y="643"/>
                </a:lnTo>
                <a:lnTo>
                  <a:pt x="626" y="647"/>
                </a:lnTo>
                <a:lnTo>
                  <a:pt x="637" y="675"/>
                </a:lnTo>
                <a:lnTo>
                  <a:pt x="612" y="689"/>
                </a:lnTo>
                <a:lnTo>
                  <a:pt x="601" y="681"/>
                </a:lnTo>
                <a:lnTo>
                  <a:pt x="590" y="681"/>
                </a:lnTo>
                <a:lnTo>
                  <a:pt x="581" y="701"/>
                </a:lnTo>
                <a:lnTo>
                  <a:pt x="570" y="701"/>
                </a:lnTo>
                <a:lnTo>
                  <a:pt x="568" y="712"/>
                </a:lnTo>
                <a:lnTo>
                  <a:pt x="560" y="717"/>
                </a:lnTo>
                <a:lnTo>
                  <a:pt x="554" y="737"/>
                </a:lnTo>
                <a:lnTo>
                  <a:pt x="534" y="738"/>
                </a:lnTo>
                <a:lnTo>
                  <a:pt x="529" y="758"/>
                </a:lnTo>
                <a:lnTo>
                  <a:pt x="509" y="757"/>
                </a:lnTo>
                <a:lnTo>
                  <a:pt x="503" y="743"/>
                </a:lnTo>
                <a:lnTo>
                  <a:pt x="493" y="747"/>
                </a:lnTo>
                <a:lnTo>
                  <a:pt x="496" y="720"/>
                </a:lnTo>
                <a:lnTo>
                  <a:pt x="479" y="689"/>
                </a:lnTo>
                <a:lnTo>
                  <a:pt x="479" y="689"/>
                </a:lnTo>
                <a:lnTo>
                  <a:pt x="454" y="665"/>
                </a:lnTo>
                <a:lnTo>
                  <a:pt x="384" y="665"/>
                </a:lnTo>
                <a:lnTo>
                  <a:pt x="382" y="652"/>
                </a:lnTo>
                <a:lnTo>
                  <a:pt x="382" y="652"/>
                </a:lnTo>
                <a:lnTo>
                  <a:pt x="355" y="617"/>
                </a:lnTo>
                <a:lnTo>
                  <a:pt x="355" y="617"/>
                </a:lnTo>
                <a:lnTo>
                  <a:pt x="299" y="614"/>
                </a:lnTo>
                <a:lnTo>
                  <a:pt x="299" y="614"/>
                </a:lnTo>
                <a:lnTo>
                  <a:pt x="258" y="580"/>
                </a:lnTo>
                <a:lnTo>
                  <a:pt x="198" y="509"/>
                </a:lnTo>
                <a:lnTo>
                  <a:pt x="198" y="509"/>
                </a:lnTo>
                <a:lnTo>
                  <a:pt x="139" y="449"/>
                </a:lnTo>
                <a:lnTo>
                  <a:pt x="96" y="444"/>
                </a:lnTo>
                <a:lnTo>
                  <a:pt x="96" y="444"/>
                </a:lnTo>
                <a:lnTo>
                  <a:pt x="47" y="444"/>
                </a:lnTo>
                <a:lnTo>
                  <a:pt x="6" y="426"/>
                </a:lnTo>
                <a:lnTo>
                  <a:pt x="0" y="339"/>
                </a:lnTo>
                <a:lnTo>
                  <a:pt x="41" y="304"/>
                </a:lnTo>
                <a:lnTo>
                  <a:pt x="41" y="304"/>
                </a:lnTo>
                <a:lnTo>
                  <a:pt x="62" y="286"/>
                </a:lnTo>
                <a:lnTo>
                  <a:pt x="62" y="260"/>
                </a:lnTo>
                <a:lnTo>
                  <a:pt x="35" y="217"/>
                </a:lnTo>
                <a:lnTo>
                  <a:pt x="35" y="217"/>
                </a:lnTo>
                <a:lnTo>
                  <a:pt x="106" y="160"/>
                </a:lnTo>
                <a:lnTo>
                  <a:pt x="106" y="160"/>
                </a:lnTo>
                <a:lnTo>
                  <a:pt x="136" y="157"/>
                </a:lnTo>
                <a:lnTo>
                  <a:pt x="136" y="157"/>
                </a:lnTo>
                <a:lnTo>
                  <a:pt x="147" y="160"/>
                </a:lnTo>
                <a:lnTo>
                  <a:pt x="159" y="145"/>
                </a:lnTo>
                <a:lnTo>
                  <a:pt x="136" y="100"/>
                </a:lnTo>
                <a:lnTo>
                  <a:pt x="132" y="81"/>
                </a:lnTo>
                <a:lnTo>
                  <a:pt x="142" y="72"/>
                </a:lnTo>
                <a:lnTo>
                  <a:pt x="217" y="25"/>
                </a:lnTo>
                <a:lnTo>
                  <a:pt x="273" y="8"/>
                </a:lnTo>
                <a:lnTo>
                  <a:pt x="302" y="12"/>
                </a:lnTo>
                <a:lnTo>
                  <a:pt x="348" y="0"/>
                </a:lnTo>
                <a:lnTo>
                  <a:pt x="368" y="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763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2" name="Freeform 19"/>
          <p:cNvSpPr>
            <a:spLocks noEditPoints="1"/>
          </p:cNvSpPr>
          <p:nvPr/>
        </p:nvSpPr>
        <p:spPr bwMode="auto">
          <a:xfrm>
            <a:off x="21555146" y="7053783"/>
            <a:ext cx="17052458" cy="10470033"/>
          </a:xfrm>
          <a:custGeom>
            <a:avLst/>
            <a:gdLst/>
            <a:ahLst/>
            <a:cxnLst>
              <a:cxn ang="0">
                <a:pos x="6946" y="654"/>
              </a:cxn>
              <a:cxn ang="0">
                <a:pos x="5330" y="20"/>
              </a:cxn>
              <a:cxn ang="0">
                <a:pos x="5245" y="195"/>
              </a:cxn>
              <a:cxn ang="0">
                <a:pos x="5228" y="29"/>
              </a:cxn>
              <a:cxn ang="0">
                <a:pos x="1318" y="4139"/>
              </a:cxn>
              <a:cxn ang="0">
                <a:pos x="1653" y="4254"/>
              </a:cxn>
              <a:cxn ang="0">
                <a:pos x="1932" y="4128"/>
              </a:cxn>
              <a:cxn ang="0">
                <a:pos x="2082" y="4151"/>
              </a:cxn>
              <a:cxn ang="0">
                <a:pos x="2349" y="3946"/>
              </a:cxn>
              <a:cxn ang="0">
                <a:pos x="2516" y="4071"/>
              </a:cxn>
              <a:cxn ang="0">
                <a:pos x="2762" y="4070"/>
              </a:cxn>
              <a:cxn ang="0">
                <a:pos x="2860" y="3942"/>
              </a:cxn>
              <a:cxn ang="0">
                <a:pos x="2921" y="3702"/>
              </a:cxn>
              <a:cxn ang="0">
                <a:pos x="2950" y="3535"/>
              </a:cxn>
              <a:cxn ang="0">
                <a:pos x="3013" y="3339"/>
              </a:cxn>
              <a:cxn ang="0">
                <a:pos x="3038" y="3130"/>
              </a:cxn>
              <a:cxn ang="0">
                <a:pos x="2829" y="3292"/>
              </a:cxn>
              <a:cxn ang="0">
                <a:pos x="2801" y="3210"/>
              </a:cxn>
              <a:cxn ang="0">
                <a:pos x="2803" y="3044"/>
              </a:cxn>
              <a:cxn ang="0">
                <a:pos x="2725" y="2812"/>
              </a:cxn>
              <a:cxn ang="0">
                <a:pos x="2728" y="2526"/>
              </a:cxn>
              <a:cxn ang="0">
                <a:pos x="2839" y="2211"/>
              </a:cxn>
              <a:cxn ang="0">
                <a:pos x="2813" y="1863"/>
              </a:cxn>
              <a:cxn ang="0">
                <a:pos x="2856" y="1618"/>
              </a:cxn>
              <a:cxn ang="0">
                <a:pos x="2784" y="1288"/>
              </a:cxn>
              <a:cxn ang="0">
                <a:pos x="2791" y="1028"/>
              </a:cxn>
              <a:cxn ang="0">
                <a:pos x="2509" y="1030"/>
              </a:cxn>
              <a:cxn ang="0">
                <a:pos x="2197" y="1124"/>
              </a:cxn>
              <a:cxn ang="0">
                <a:pos x="1908" y="1131"/>
              </a:cxn>
              <a:cxn ang="0">
                <a:pos x="1585" y="1159"/>
              </a:cxn>
              <a:cxn ang="0">
                <a:pos x="1409" y="1150"/>
              </a:cxn>
              <a:cxn ang="0">
                <a:pos x="1220" y="1303"/>
              </a:cxn>
              <a:cxn ang="0">
                <a:pos x="1108" y="1518"/>
              </a:cxn>
              <a:cxn ang="0">
                <a:pos x="998" y="1653"/>
              </a:cxn>
              <a:cxn ang="0">
                <a:pos x="775" y="1518"/>
              </a:cxn>
              <a:cxn ang="0">
                <a:pos x="710" y="1647"/>
              </a:cxn>
              <a:cxn ang="0">
                <a:pos x="524" y="1665"/>
              </a:cxn>
              <a:cxn ang="0">
                <a:pos x="469" y="1856"/>
              </a:cxn>
              <a:cxn ang="0">
                <a:pos x="263" y="1851"/>
              </a:cxn>
              <a:cxn ang="0">
                <a:pos x="126" y="1997"/>
              </a:cxn>
              <a:cxn ang="0">
                <a:pos x="0" y="2113"/>
              </a:cxn>
              <a:cxn ang="0">
                <a:pos x="174" y="2283"/>
              </a:cxn>
              <a:cxn ang="0">
                <a:pos x="134" y="2480"/>
              </a:cxn>
              <a:cxn ang="0">
                <a:pos x="115" y="2777"/>
              </a:cxn>
              <a:cxn ang="0">
                <a:pos x="249" y="2797"/>
              </a:cxn>
              <a:cxn ang="0">
                <a:pos x="396" y="2802"/>
              </a:cxn>
              <a:cxn ang="0">
                <a:pos x="366" y="2910"/>
              </a:cxn>
              <a:cxn ang="0">
                <a:pos x="232" y="3240"/>
              </a:cxn>
              <a:cxn ang="0">
                <a:pos x="224" y="3544"/>
              </a:cxn>
              <a:cxn ang="0">
                <a:pos x="357" y="3645"/>
              </a:cxn>
              <a:cxn ang="0">
                <a:pos x="601" y="3717"/>
              </a:cxn>
              <a:cxn ang="0">
                <a:pos x="737" y="3939"/>
              </a:cxn>
              <a:cxn ang="0">
                <a:pos x="900" y="4066"/>
              </a:cxn>
              <a:cxn ang="0">
                <a:pos x="1006" y="3960"/>
              </a:cxn>
              <a:cxn ang="0">
                <a:pos x="1033" y="3619"/>
              </a:cxn>
              <a:cxn ang="0">
                <a:pos x="1504" y="3338"/>
              </a:cxn>
              <a:cxn ang="0">
                <a:pos x="1521" y="3826"/>
              </a:cxn>
              <a:cxn ang="0">
                <a:pos x="1276" y="4022"/>
              </a:cxn>
            </a:cxnLst>
            <a:rect l="0" t="0" r="r" b="b"/>
            <a:pathLst>
              <a:path w="6949" h="4264">
                <a:moveTo>
                  <a:pt x="6937" y="650"/>
                </a:moveTo>
                <a:lnTo>
                  <a:pt x="6937" y="654"/>
                </a:lnTo>
                <a:lnTo>
                  <a:pt x="6942" y="657"/>
                </a:lnTo>
                <a:lnTo>
                  <a:pt x="6937" y="657"/>
                </a:lnTo>
                <a:lnTo>
                  <a:pt x="6937" y="660"/>
                </a:lnTo>
                <a:lnTo>
                  <a:pt x="6932" y="659"/>
                </a:lnTo>
                <a:lnTo>
                  <a:pt x="6930" y="653"/>
                </a:lnTo>
                <a:lnTo>
                  <a:pt x="6933" y="650"/>
                </a:lnTo>
                <a:lnTo>
                  <a:pt x="6934" y="653"/>
                </a:lnTo>
                <a:lnTo>
                  <a:pt x="6937" y="650"/>
                </a:lnTo>
                <a:close/>
                <a:moveTo>
                  <a:pt x="6946" y="654"/>
                </a:moveTo>
                <a:lnTo>
                  <a:pt x="6949" y="660"/>
                </a:lnTo>
                <a:lnTo>
                  <a:pt x="6943" y="664"/>
                </a:lnTo>
                <a:lnTo>
                  <a:pt x="6940" y="660"/>
                </a:lnTo>
                <a:lnTo>
                  <a:pt x="6946" y="654"/>
                </a:lnTo>
                <a:close/>
                <a:moveTo>
                  <a:pt x="6934" y="643"/>
                </a:moveTo>
                <a:lnTo>
                  <a:pt x="6936" y="646"/>
                </a:lnTo>
                <a:lnTo>
                  <a:pt x="6933" y="649"/>
                </a:lnTo>
                <a:lnTo>
                  <a:pt x="6933" y="644"/>
                </a:lnTo>
                <a:lnTo>
                  <a:pt x="6934" y="643"/>
                </a:lnTo>
                <a:close/>
                <a:moveTo>
                  <a:pt x="5313" y="14"/>
                </a:moveTo>
                <a:lnTo>
                  <a:pt x="5330" y="20"/>
                </a:lnTo>
                <a:lnTo>
                  <a:pt x="5317" y="26"/>
                </a:lnTo>
                <a:lnTo>
                  <a:pt x="5312" y="46"/>
                </a:lnTo>
                <a:lnTo>
                  <a:pt x="5329" y="78"/>
                </a:lnTo>
                <a:lnTo>
                  <a:pt x="5316" y="124"/>
                </a:lnTo>
                <a:lnTo>
                  <a:pt x="5332" y="137"/>
                </a:lnTo>
                <a:lnTo>
                  <a:pt x="5315" y="143"/>
                </a:lnTo>
                <a:lnTo>
                  <a:pt x="5299" y="160"/>
                </a:lnTo>
                <a:lnTo>
                  <a:pt x="5291" y="157"/>
                </a:lnTo>
                <a:lnTo>
                  <a:pt x="5268" y="170"/>
                </a:lnTo>
                <a:lnTo>
                  <a:pt x="5255" y="205"/>
                </a:lnTo>
                <a:lnTo>
                  <a:pt x="5245" y="195"/>
                </a:lnTo>
                <a:lnTo>
                  <a:pt x="5212" y="185"/>
                </a:lnTo>
                <a:lnTo>
                  <a:pt x="5196" y="187"/>
                </a:lnTo>
                <a:lnTo>
                  <a:pt x="5170" y="167"/>
                </a:lnTo>
                <a:lnTo>
                  <a:pt x="5142" y="160"/>
                </a:lnTo>
                <a:lnTo>
                  <a:pt x="5130" y="141"/>
                </a:lnTo>
                <a:lnTo>
                  <a:pt x="5134" y="97"/>
                </a:lnTo>
                <a:lnTo>
                  <a:pt x="5116" y="75"/>
                </a:lnTo>
                <a:lnTo>
                  <a:pt x="5116" y="56"/>
                </a:lnTo>
                <a:lnTo>
                  <a:pt x="5130" y="65"/>
                </a:lnTo>
                <a:lnTo>
                  <a:pt x="5202" y="27"/>
                </a:lnTo>
                <a:lnTo>
                  <a:pt x="5228" y="29"/>
                </a:lnTo>
                <a:lnTo>
                  <a:pt x="5254" y="12"/>
                </a:lnTo>
                <a:lnTo>
                  <a:pt x="5283" y="16"/>
                </a:lnTo>
                <a:lnTo>
                  <a:pt x="5297" y="0"/>
                </a:lnTo>
                <a:lnTo>
                  <a:pt x="5310" y="2"/>
                </a:lnTo>
                <a:lnTo>
                  <a:pt x="5313" y="14"/>
                </a:lnTo>
                <a:close/>
                <a:moveTo>
                  <a:pt x="1300" y="4018"/>
                </a:moveTo>
                <a:lnTo>
                  <a:pt x="1300" y="4018"/>
                </a:lnTo>
                <a:lnTo>
                  <a:pt x="1312" y="4041"/>
                </a:lnTo>
                <a:lnTo>
                  <a:pt x="1304" y="4096"/>
                </a:lnTo>
                <a:lnTo>
                  <a:pt x="1304" y="4096"/>
                </a:lnTo>
                <a:lnTo>
                  <a:pt x="1318" y="4139"/>
                </a:lnTo>
                <a:lnTo>
                  <a:pt x="1334" y="4162"/>
                </a:lnTo>
                <a:lnTo>
                  <a:pt x="1372" y="4192"/>
                </a:lnTo>
                <a:lnTo>
                  <a:pt x="1372" y="4192"/>
                </a:lnTo>
                <a:lnTo>
                  <a:pt x="1389" y="4211"/>
                </a:lnTo>
                <a:lnTo>
                  <a:pt x="1413" y="4224"/>
                </a:lnTo>
                <a:lnTo>
                  <a:pt x="1413" y="4224"/>
                </a:lnTo>
                <a:lnTo>
                  <a:pt x="1520" y="4204"/>
                </a:lnTo>
                <a:lnTo>
                  <a:pt x="1520" y="4204"/>
                </a:lnTo>
                <a:lnTo>
                  <a:pt x="1581" y="4218"/>
                </a:lnTo>
                <a:lnTo>
                  <a:pt x="1653" y="4254"/>
                </a:lnTo>
                <a:lnTo>
                  <a:pt x="1653" y="4254"/>
                </a:lnTo>
                <a:lnTo>
                  <a:pt x="1687" y="4264"/>
                </a:lnTo>
                <a:lnTo>
                  <a:pt x="1716" y="4254"/>
                </a:lnTo>
                <a:lnTo>
                  <a:pt x="1787" y="4195"/>
                </a:lnTo>
                <a:lnTo>
                  <a:pt x="1805" y="4201"/>
                </a:lnTo>
                <a:lnTo>
                  <a:pt x="1805" y="4201"/>
                </a:lnTo>
                <a:lnTo>
                  <a:pt x="1826" y="4192"/>
                </a:lnTo>
                <a:lnTo>
                  <a:pt x="1857" y="4152"/>
                </a:lnTo>
                <a:lnTo>
                  <a:pt x="1857" y="4152"/>
                </a:lnTo>
                <a:lnTo>
                  <a:pt x="1895" y="4126"/>
                </a:lnTo>
                <a:lnTo>
                  <a:pt x="1895" y="4126"/>
                </a:lnTo>
                <a:lnTo>
                  <a:pt x="1932" y="4128"/>
                </a:lnTo>
                <a:lnTo>
                  <a:pt x="1932" y="4128"/>
                </a:lnTo>
                <a:lnTo>
                  <a:pt x="1957" y="4129"/>
                </a:lnTo>
                <a:lnTo>
                  <a:pt x="1985" y="4142"/>
                </a:lnTo>
                <a:lnTo>
                  <a:pt x="1985" y="4142"/>
                </a:lnTo>
                <a:lnTo>
                  <a:pt x="2009" y="4155"/>
                </a:lnTo>
                <a:lnTo>
                  <a:pt x="2009" y="4155"/>
                </a:lnTo>
                <a:lnTo>
                  <a:pt x="2052" y="4171"/>
                </a:lnTo>
                <a:lnTo>
                  <a:pt x="2052" y="4171"/>
                </a:lnTo>
                <a:lnTo>
                  <a:pt x="2069" y="4165"/>
                </a:lnTo>
                <a:lnTo>
                  <a:pt x="2069" y="4165"/>
                </a:lnTo>
                <a:lnTo>
                  <a:pt x="2082" y="4151"/>
                </a:lnTo>
                <a:lnTo>
                  <a:pt x="2153" y="4094"/>
                </a:lnTo>
                <a:lnTo>
                  <a:pt x="2183" y="4091"/>
                </a:lnTo>
                <a:lnTo>
                  <a:pt x="2183" y="4091"/>
                </a:lnTo>
                <a:lnTo>
                  <a:pt x="2194" y="4094"/>
                </a:lnTo>
                <a:lnTo>
                  <a:pt x="2206" y="4079"/>
                </a:lnTo>
                <a:lnTo>
                  <a:pt x="2183" y="4034"/>
                </a:lnTo>
                <a:lnTo>
                  <a:pt x="2179" y="4015"/>
                </a:lnTo>
                <a:lnTo>
                  <a:pt x="2189" y="4006"/>
                </a:lnTo>
                <a:lnTo>
                  <a:pt x="2264" y="3959"/>
                </a:lnTo>
                <a:lnTo>
                  <a:pt x="2320" y="3942"/>
                </a:lnTo>
                <a:lnTo>
                  <a:pt x="2349" y="3946"/>
                </a:lnTo>
                <a:lnTo>
                  <a:pt x="2395" y="3934"/>
                </a:lnTo>
                <a:lnTo>
                  <a:pt x="2415" y="3942"/>
                </a:lnTo>
                <a:lnTo>
                  <a:pt x="2448" y="3969"/>
                </a:lnTo>
                <a:lnTo>
                  <a:pt x="2484" y="3975"/>
                </a:lnTo>
                <a:lnTo>
                  <a:pt x="2501" y="3985"/>
                </a:lnTo>
                <a:lnTo>
                  <a:pt x="2506" y="3999"/>
                </a:lnTo>
                <a:lnTo>
                  <a:pt x="2506" y="3999"/>
                </a:lnTo>
                <a:lnTo>
                  <a:pt x="2497" y="4051"/>
                </a:lnTo>
                <a:lnTo>
                  <a:pt x="2497" y="4051"/>
                </a:lnTo>
                <a:lnTo>
                  <a:pt x="2503" y="4064"/>
                </a:lnTo>
                <a:lnTo>
                  <a:pt x="2516" y="4071"/>
                </a:lnTo>
                <a:lnTo>
                  <a:pt x="2516" y="4071"/>
                </a:lnTo>
                <a:lnTo>
                  <a:pt x="2552" y="4083"/>
                </a:lnTo>
                <a:lnTo>
                  <a:pt x="2552" y="4083"/>
                </a:lnTo>
                <a:lnTo>
                  <a:pt x="2578" y="4079"/>
                </a:lnTo>
                <a:lnTo>
                  <a:pt x="2628" y="4045"/>
                </a:lnTo>
                <a:lnTo>
                  <a:pt x="2648" y="4040"/>
                </a:lnTo>
                <a:lnTo>
                  <a:pt x="2648" y="4040"/>
                </a:lnTo>
                <a:lnTo>
                  <a:pt x="2674" y="4040"/>
                </a:lnTo>
                <a:lnTo>
                  <a:pt x="2674" y="4040"/>
                </a:lnTo>
                <a:lnTo>
                  <a:pt x="2762" y="4070"/>
                </a:lnTo>
                <a:lnTo>
                  <a:pt x="2762" y="4070"/>
                </a:lnTo>
                <a:lnTo>
                  <a:pt x="2794" y="4079"/>
                </a:lnTo>
                <a:lnTo>
                  <a:pt x="2794" y="4079"/>
                </a:lnTo>
                <a:lnTo>
                  <a:pt x="2849" y="4081"/>
                </a:lnTo>
                <a:lnTo>
                  <a:pt x="2834" y="4077"/>
                </a:lnTo>
                <a:lnTo>
                  <a:pt x="2834" y="4067"/>
                </a:lnTo>
                <a:lnTo>
                  <a:pt x="2823" y="4057"/>
                </a:lnTo>
                <a:lnTo>
                  <a:pt x="2818" y="4015"/>
                </a:lnTo>
                <a:lnTo>
                  <a:pt x="2831" y="4008"/>
                </a:lnTo>
                <a:lnTo>
                  <a:pt x="2842" y="3973"/>
                </a:lnTo>
                <a:lnTo>
                  <a:pt x="2860" y="3970"/>
                </a:lnTo>
                <a:lnTo>
                  <a:pt x="2860" y="3942"/>
                </a:lnTo>
                <a:lnTo>
                  <a:pt x="2869" y="3943"/>
                </a:lnTo>
                <a:lnTo>
                  <a:pt x="2880" y="3919"/>
                </a:lnTo>
                <a:lnTo>
                  <a:pt x="2873" y="3885"/>
                </a:lnTo>
                <a:lnTo>
                  <a:pt x="2895" y="3835"/>
                </a:lnTo>
                <a:lnTo>
                  <a:pt x="2892" y="3809"/>
                </a:lnTo>
                <a:lnTo>
                  <a:pt x="2909" y="3790"/>
                </a:lnTo>
                <a:lnTo>
                  <a:pt x="2904" y="3776"/>
                </a:lnTo>
                <a:lnTo>
                  <a:pt x="2908" y="3754"/>
                </a:lnTo>
                <a:lnTo>
                  <a:pt x="2915" y="3750"/>
                </a:lnTo>
                <a:lnTo>
                  <a:pt x="2904" y="3717"/>
                </a:lnTo>
                <a:lnTo>
                  <a:pt x="2921" y="3702"/>
                </a:lnTo>
                <a:lnTo>
                  <a:pt x="2916" y="3692"/>
                </a:lnTo>
                <a:lnTo>
                  <a:pt x="2932" y="3675"/>
                </a:lnTo>
                <a:lnTo>
                  <a:pt x="2938" y="3679"/>
                </a:lnTo>
                <a:lnTo>
                  <a:pt x="2942" y="3655"/>
                </a:lnTo>
                <a:lnTo>
                  <a:pt x="2934" y="3640"/>
                </a:lnTo>
                <a:lnTo>
                  <a:pt x="2954" y="3613"/>
                </a:lnTo>
                <a:lnTo>
                  <a:pt x="2951" y="3589"/>
                </a:lnTo>
                <a:lnTo>
                  <a:pt x="2963" y="3580"/>
                </a:lnTo>
                <a:lnTo>
                  <a:pt x="2964" y="3560"/>
                </a:lnTo>
                <a:lnTo>
                  <a:pt x="2978" y="3542"/>
                </a:lnTo>
                <a:lnTo>
                  <a:pt x="2950" y="3535"/>
                </a:lnTo>
                <a:lnTo>
                  <a:pt x="2953" y="3521"/>
                </a:lnTo>
                <a:lnTo>
                  <a:pt x="2968" y="3516"/>
                </a:lnTo>
                <a:lnTo>
                  <a:pt x="2961" y="3493"/>
                </a:lnTo>
                <a:lnTo>
                  <a:pt x="2977" y="3479"/>
                </a:lnTo>
                <a:lnTo>
                  <a:pt x="2950" y="3437"/>
                </a:lnTo>
                <a:lnTo>
                  <a:pt x="2950" y="3421"/>
                </a:lnTo>
                <a:lnTo>
                  <a:pt x="2976" y="3408"/>
                </a:lnTo>
                <a:lnTo>
                  <a:pt x="2987" y="3378"/>
                </a:lnTo>
                <a:lnTo>
                  <a:pt x="3002" y="3374"/>
                </a:lnTo>
                <a:lnTo>
                  <a:pt x="2999" y="3365"/>
                </a:lnTo>
                <a:lnTo>
                  <a:pt x="3013" y="3339"/>
                </a:lnTo>
                <a:lnTo>
                  <a:pt x="3006" y="3318"/>
                </a:lnTo>
                <a:lnTo>
                  <a:pt x="3032" y="3295"/>
                </a:lnTo>
                <a:lnTo>
                  <a:pt x="3030" y="3279"/>
                </a:lnTo>
                <a:lnTo>
                  <a:pt x="3062" y="3238"/>
                </a:lnTo>
                <a:lnTo>
                  <a:pt x="3049" y="3222"/>
                </a:lnTo>
                <a:lnTo>
                  <a:pt x="3058" y="3214"/>
                </a:lnTo>
                <a:lnTo>
                  <a:pt x="3059" y="3207"/>
                </a:lnTo>
                <a:lnTo>
                  <a:pt x="3049" y="3201"/>
                </a:lnTo>
                <a:lnTo>
                  <a:pt x="3056" y="3198"/>
                </a:lnTo>
                <a:lnTo>
                  <a:pt x="3061" y="3178"/>
                </a:lnTo>
                <a:lnTo>
                  <a:pt x="3038" y="3130"/>
                </a:lnTo>
                <a:lnTo>
                  <a:pt x="3039" y="3110"/>
                </a:lnTo>
                <a:lnTo>
                  <a:pt x="3022" y="3104"/>
                </a:lnTo>
                <a:lnTo>
                  <a:pt x="3017" y="3090"/>
                </a:lnTo>
                <a:lnTo>
                  <a:pt x="2996" y="3096"/>
                </a:lnTo>
                <a:lnTo>
                  <a:pt x="2994" y="3113"/>
                </a:lnTo>
                <a:lnTo>
                  <a:pt x="2978" y="3137"/>
                </a:lnTo>
                <a:lnTo>
                  <a:pt x="2924" y="3197"/>
                </a:lnTo>
                <a:lnTo>
                  <a:pt x="2922" y="3221"/>
                </a:lnTo>
                <a:lnTo>
                  <a:pt x="2847" y="3266"/>
                </a:lnTo>
                <a:lnTo>
                  <a:pt x="2843" y="3287"/>
                </a:lnTo>
                <a:lnTo>
                  <a:pt x="2829" y="3292"/>
                </a:lnTo>
                <a:lnTo>
                  <a:pt x="2782" y="3274"/>
                </a:lnTo>
                <a:lnTo>
                  <a:pt x="2775" y="3260"/>
                </a:lnTo>
                <a:lnTo>
                  <a:pt x="2788" y="3246"/>
                </a:lnTo>
                <a:lnTo>
                  <a:pt x="2778" y="3235"/>
                </a:lnTo>
                <a:lnTo>
                  <a:pt x="2736" y="3247"/>
                </a:lnTo>
                <a:lnTo>
                  <a:pt x="2739" y="3234"/>
                </a:lnTo>
                <a:lnTo>
                  <a:pt x="2752" y="3227"/>
                </a:lnTo>
                <a:lnTo>
                  <a:pt x="2761" y="3212"/>
                </a:lnTo>
                <a:lnTo>
                  <a:pt x="2785" y="3218"/>
                </a:lnTo>
                <a:lnTo>
                  <a:pt x="2801" y="3217"/>
                </a:lnTo>
                <a:lnTo>
                  <a:pt x="2801" y="3210"/>
                </a:lnTo>
                <a:lnTo>
                  <a:pt x="2755" y="3192"/>
                </a:lnTo>
                <a:lnTo>
                  <a:pt x="2725" y="3212"/>
                </a:lnTo>
                <a:lnTo>
                  <a:pt x="2706" y="3184"/>
                </a:lnTo>
                <a:lnTo>
                  <a:pt x="2718" y="3142"/>
                </a:lnTo>
                <a:lnTo>
                  <a:pt x="2742" y="3142"/>
                </a:lnTo>
                <a:lnTo>
                  <a:pt x="2751" y="3127"/>
                </a:lnTo>
                <a:lnTo>
                  <a:pt x="2781" y="3117"/>
                </a:lnTo>
                <a:lnTo>
                  <a:pt x="2777" y="3091"/>
                </a:lnTo>
                <a:lnTo>
                  <a:pt x="2798" y="3071"/>
                </a:lnTo>
                <a:lnTo>
                  <a:pt x="2801" y="3061"/>
                </a:lnTo>
                <a:lnTo>
                  <a:pt x="2803" y="3044"/>
                </a:lnTo>
                <a:lnTo>
                  <a:pt x="2748" y="2999"/>
                </a:lnTo>
                <a:lnTo>
                  <a:pt x="2739" y="2979"/>
                </a:lnTo>
                <a:lnTo>
                  <a:pt x="2751" y="2949"/>
                </a:lnTo>
                <a:lnTo>
                  <a:pt x="2751" y="2927"/>
                </a:lnTo>
                <a:lnTo>
                  <a:pt x="2739" y="2891"/>
                </a:lnTo>
                <a:lnTo>
                  <a:pt x="2736" y="2884"/>
                </a:lnTo>
                <a:lnTo>
                  <a:pt x="2715" y="2879"/>
                </a:lnTo>
                <a:lnTo>
                  <a:pt x="2699" y="2851"/>
                </a:lnTo>
                <a:lnTo>
                  <a:pt x="2703" y="2839"/>
                </a:lnTo>
                <a:lnTo>
                  <a:pt x="2718" y="2835"/>
                </a:lnTo>
                <a:lnTo>
                  <a:pt x="2725" y="2812"/>
                </a:lnTo>
                <a:lnTo>
                  <a:pt x="2716" y="2787"/>
                </a:lnTo>
                <a:lnTo>
                  <a:pt x="2725" y="2770"/>
                </a:lnTo>
                <a:lnTo>
                  <a:pt x="2702" y="2744"/>
                </a:lnTo>
                <a:lnTo>
                  <a:pt x="2708" y="2708"/>
                </a:lnTo>
                <a:lnTo>
                  <a:pt x="2716" y="2698"/>
                </a:lnTo>
                <a:lnTo>
                  <a:pt x="2705" y="2671"/>
                </a:lnTo>
                <a:lnTo>
                  <a:pt x="2712" y="2665"/>
                </a:lnTo>
                <a:lnTo>
                  <a:pt x="2718" y="2600"/>
                </a:lnTo>
                <a:lnTo>
                  <a:pt x="2713" y="2577"/>
                </a:lnTo>
                <a:lnTo>
                  <a:pt x="2729" y="2544"/>
                </a:lnTo>
                <a:lnTo>
                  <a:pt x="2728" y="2526"/>
                </a:lnTo>
                <a:lnTo>
                  <a:pt x="2758" y="2475"/>
                </a:lnTo>
                <a:lnTo>
                  <a:pt x="2762" y="2456"/>
                </a:lnTo>
                <a:lnTo>
                  <a:pt x="2769" y="2456"/>
                </a:lnTo>
                <a:lnTo>
                  <a:pt x="2800" y="2413"/>
                </a:lnTo>
                <a:lnTo>
                  <a:pt x="2810" y="2378"/>
                </a:lnTo>
                <a:lnTo>
                  <a:pt x="2806" y="2348"/>
                </a:lnTo>
                <a:lnTo>
                  <a:pt x="2813" y="2299"/>
                </a:lnTo>
                <a:lnTo>
                  <a:pt x="2806" y="2266"/>
                </a:lnTo>
                <a:lnTo>
                  <a:pt x="2826" y="2247"/>
                </a:lnTo>
                <a:lnTo>
                  <a:pt x="2827" y="2215"/>
                </a:lnTo>
                <a:lnTo>
                  <a:pt x="2839" y="2211"/>
                </a:lnTo>
                <a:lnTo>
                  <a:pt x="2830" y="2196"/>
                </a:lnTo>
                <a:lnTo>
                  <a:pt x="2823" y="2196"/>
                </a:lnTo>
                <a:lnTo>
                  <a:pt x="2817" y="2114"/>
                </a:lnTo>
                <a:lnTo>
                  <a:pt x="2780" y="2071"/>
                </a:lnTo>
                <a:lnTo>
                  <a:pt x="2768" y="2048"/>
                </a:lnTo>
                <a:lnTo>
                  <a:pt x="2765" y="2016"/>
                </a:lnTo>
                <a:lnTo>
                  <a:pt x="2777" y="2010"/>
                </a:lnTo>
                <a:lnTo>
                  <a:pt x="2769" y="1966"/>
                </a:lnTo>
                <a:lnTo>
                  <a:pt x="2778" y="1933"/>
                </a:lnTo>
                <a:lnTo>
                  <a:pt x="2797" y="1911"/>
                </a:lnTo>
                <a:lnTo>
                  <a:pt x="2813" y="1863"/>
                </a:lnTo>
                <a:lnTo>
                  <a:pt x="2833" y="1846"/>
                </a:lnTo>
                <a:lnTo>
                  <a:pt x="2857" y="1848"/>
                </a:lnTo>
                <a:lnTo>
                  <a:pt x="2865" y="1816"/>
                </a:lnTo>
                <a:lnTo>
                  <a:pt x="2879" y="1804"/>
                </a:lnTo>
                <a:lnTo>
                  <a:pt x="2870" y="1758"/>
                </a:lnTo>
                <a:lnTo>
                  <a:pt x="2879" y="1748"/>
                </a:lnTo>
                <a:lnTo>
                  <a:pt x="2879" y="1732"/>
                </a:lnTo>
                <a:lnTo>
                  <a:pt x="2865" y="1705"/>
                </a:lnTo>
                <a:lnTo>
                  <a:pt x="2863" y="1680"/>
                </a:lnTo>
                <a:lnTo>
                  <a:pt x="2882" y="1662"/>
                </a:lnTo>
                <a:lnTo>
                  <a:pt x="2856" y="1618"/>
                </a:lnTo>
                <a:lnTo>
                  <a:pt x="2846" y="1561"/>
                </a:lnTo>
                <a:lnTo>
                  <a:pt x="2829" y="1541"/>
                </a:lnTo>
                <a:lnTo>
                  <a:pt x="2827" y="1523"/>
                </a:lnTo>
                <a:lnTo>
                  <a:pt x="2797" y="1490"/>
                </a:lnTo>
                <a:lnTo>
                  <a:pt x="2782" y="1446"/>
                </a:lnTo>
                <a:lnTo>
                  <a:pt x="2787" y="1435"/>
                </a:lnTo>
                <a:lnTo>
                  <a:pt x="2775" y="1412"/>
                </a:lnTo>
                <a:lnTo>
                  <a:pt x="2774" y="1398"/>
                </a:lnTo>
                <a:lnTo>
                  <a:pt x="2784" y="1389"/>
                </a:lnTo>
                <a:lnTo>
                  <a:pt x="2774" y="1365"/>
                </a:lnTo>
                <a:lnTo>
                  <a:pt x="2784" y="1288"/>
                </a:lnTo>
                <a:lnTo>
                  <a:pt x="2762" y="1216"/>
                </a:lnTo>
                <a:lnTo>
                  <a:pt x="2781" y="1183"/>
                </a:lnTo>
                <a:lnTo>
                  <a:pt x="2781" y="1159"/>
                </a:lnTo>
                <a:lnTo>
                  <a:pt x="2764" y="1108"/>
                </a:lnTo>
                <a:lnTo>
                  <a:pt x="2777" y="1098"/>
                </a:lnTo>
                <a:lnTo>
                  <a:pt x="2769" y="1075"/>
                </a:lnTo>
                <a:lnTo>
                  <a:pt x="2772" y="1054"/>
                </a:lnTo>
                <a:lnTo>
                  <a:pt x="2784" y="1046"/>
                </a:lnTo>
                <a:lnTo>
                  <a:pt x="2794" y="1052"/>
                </a:lnTo>
                <a:lnTo>
                  <a:pt x="2801" y="1046"/>
                </a:lnTo>
                <a:lnTo>
                  <a:pt x="2791" y="1028"/>
                </a:lnTo>
                <a:lnTo>
                  <a:pt x="2739" y="990"/>
                </a:lnTo>
                <a:lnTo>
                  <a:pt x="2738" y="979"/>
                </a:lnTo>
                <a:lnTo>
                  <a:pt x="2708" y="953"/>
                </a:lnTo>
                <a:lnTo>
                  <a:pt x="2705" y="931"/>
                </a:lnTo>
                <a:lnTo>
                  <a:pt x="2713" y="917"/>
                </a:lnTo>
                <a:lnTo>
                  <a:pt x="2713" y="917"/>
                </a:lnTo>
                <a:lnTo>
                  <a:pt x="2637" y="930"/>
                </a:lnTo>
                <a:lnTo>
                  <a:pt x="2637" y="930"/>
                </a:lnTo>
                <a:lnTo>
                  <a:pt x="2604" y="969"/>
                </a:lnTo>
                <a:lnTo>
                  <a:pt x="2559" y="986"/>
                </a:lnTo>
                <a:lnTo>
                  <a:pt x="2509" y="1030"/>
                </a:lnTo>
                <a:lnTo>
                  <a:pt x="2509" y="1030"/>
                </a:lnTo>
                <a:lnTo>
                  <a:pt x="2480" y="1069"/>
                </a:lnTo>
                <a:lnTo>
                  <a:pt x="2480" y="1092"/>
                </a:lnTo>
                <a:lnTo>
                  <a:pt x="2480" y="1092"/>
                </a:lnTo>
                <a:lnTo>
                  <a:pt x="2509" y="1143"/>
                </a:lnTo>
                <a:lnTo>
                  <a:pt x="2390" y="1146"/>
                </a:lnTo>
                <a:lnTo>
                  <a:pt x="2390" y="1146"/>
                </a:lnTo>
                <a:lnTo>
                  <a:pt x="2343" y="1104"/>
                </a:lnTo>
                <a:lnTo>
                  <a:pt x="2290" y="1085"/>
                </a:lnTo>
                <a:lnTo>
                  <a:pt x="2243" y="1078"/>
                </a:lnTo>
                <a:lnTo>
                  <a:pt x="2197" y="1124"/>
                </a:lnTo>
                <a:lnTo>
                  <a:pt x="2179" y="1120"/>
                </a:lnTo>
                <a:lnTo>
                  <a:pt x="2124" y="1090"/>
                </a:lnTo>
                <a:lnTo>
                  <a:pt x="2063" y="1077"/>
                </a:lnTo>
                <a:lnTo>
                  <a:pt x="2043" y="1077"/>
                </a:lnTo>
                <a:lnTo>
                  <a:pt x="2003" y="1090"/>
                </a:lnTo>
                <a:lnTo>
                  <a:pt x="1991" y="1067"/>
                </a:lnTo>
                <a:lnTo>
                  <a:pt x="1960" y="1054"/>
                </a:lnTo>
                <a:lnTo>
                  <a:pt x="1960" y="1054"/>
                </a:lnTo>
                <a:lnTo>
                  <a:pt x="1944" y="1065"/>
                </a:lnTo>
                <a:lnTo>
                  <a:pt x="1908" y="1131"/>
                </a:lnTo>
                <a:lnTo>
                  <a:pt x="1908" y="1131"/>
                </a:lnTo>
                <a:lnTo>
                  <a:pt x="1890" y="1153"/>
                </a:lnTo>
                <a:lnTo>
                  <a:pt x="1818" y="1153"/>
                </a:lnTo>
                <a:lnTo>
                  <a:pt x="1756" y="1103"/>
                </a:lnTo>
                <a:lnTo>
                  <a:pt x="1706" y="1075"/>
                </a:lnTo>
                <a:lnTo>
                  <a:pt x="1670" y="1078"/>
                </a:lnTo>
                <a:lnTo>
                  <a:pt x="1658" y="1120"/>
                </a:lnTo>
                <a:lnTo>
                  <a:pt x="1660" y="1163"/>
                </a:lnTo>
                <a:lnTo>
                  <a:pt x="1654" y="1176"/>
                </a:lnTo>
                <a:lnTo>
                  <a:pt x="1640" y="1183"/>
                </a:lnTo>
                <a:lnTo>
                  <a:pt x="1614" y="1166"/>
                </a:lnTo>
                <a:lnTo>
                  <a:pt x="1585" y="1159"/>
                </a:lnTo>
                <a:lnTo>
                  <a:pt x="1550" y="1163"/>
                </a:lnTo>
                <a:lnTo>
                  <a:pt x="1495" y="1126"/>
                </a:lnTo>
                <a:lnTo>
                  <a:pt x="1474" y="1121"/>
                </a:lnTo>
                <a:lnTo>
                  <a:pt x="1474" y="1121"/>
                </a:lnTo>
                <a:lnTo>
                  <a:pt x="1451" y="1144"/>
                </a:lnTo>
                <a:lnTo>
                  <a:pt x="1451" y="1144"/>
                </a:lnTo>
                <a:lnTo>
                  <a:pt x="1434" y="1160"/>
                </a:lnTo>
                <a:lnTo>
                  <a:pt x="1426" y="1156"/>
                </a:lnTo>
                <a:lnTo>
                  <a:pt x="1426" y="1156"/>
                </a:lnTo>
                <a:lnTo>
                  <a:pt x="1409" y="1150"/>
                </a:lnTo>
                <a:lnTo>
                  <a:pt x="1409" y="1150"/>
                </a:lnTo>
                <a:lnTo>
                  <a:pt x="1396" y="1156"/>
                </a:lnTo>
                <a:lnTo>
                  <a:pt x="1396" y="1156"/>
                </a:lnTo>
                <a:lnTo>
                  <a:pt x="1370" y="1195"/>
                </a:lnTo>
                <a:lnTo>
                  <a:pt x="1354" y="1202"/>
                </a:lnTo>
                <a:lnTo>
                  <a:pt x="1354" y="1202"/>
                </a:lnTo>
                <a:lnTo>
                  <a:pt x="1344" y="1208"/>
                </a:lnTo>
                <a:lnTo>
                  <a:pt x="1344" y="1208"/>
                </a:lnTo>
                <a:lnTo>
                  <a:pt x="1285" y="1265"/>
                </a:lnTo>
                <a:lnTo>
                  <a:pt x="1235" y="1281"/>
                </a:lnTo>
                <a:lnTo>
                  <a:pt x="1235" y="1281"/>
                </a:lnTo>
                <a:lnTo>
                  <a:pt x="1220" y="1303"/>
                </a:lnTo>
                <a:lnTo>
                  <a:pt x="1220" y="1303"/>
                </a:lnTo>
                <a:lnTo>
                  <a:pt x="1212" y="1320"/>
                </a:lnTo>
                <a:lnTo>
                  <a:pt x="1157" y="1352"/>
                </a:lnTo>
                <a:lnTo>
                  <a:pt x="1154" y="1368"/>
                </a:lnTo>
                <a:lnTo>
                  <a:pt x="1128" y="1395"/>
                </a:lnTo>
                <a:lnTo>
                  <a:pt x="1099" y="1454"/>
                </a:lnTo>
                <a:lnTo>
                  <a:pt x="1099" y="1454"/>
                </a:lnTo>
                <a:lnTo>
                  <a:pt x="1085" y="1483"/>
                </a:lnTo>
                <a:lnTo>
                  <a:pt x="1085" y="1483"/>
                </a:lnTo>
                <a:lnTo>
                  <a:pt x="1083" y="1506"/>
                </a:lnTo>
                <a:lnTo>
                  <a:pt x="1108" y="1518"/>
                </a:lnTo>
                <a:lnTo>
                  <a:pt x="1108" y="1518"/>
                </a:lnTo>
                <a:lnTo>
                  <a:pt x="1116" y="1532"/>
                </a:lnTo>
                <a:lnTo>
                  <a:pt x="1116" y="1532"/>
                </a:lnTo>
                <a:lnTo>
                  <a:pt x="1121" y="1569"/>
                </a:lnTo>
                <a:lnTo>
                  <a:pt x="1070" y="1640"/>
                </a:lnTo>
                <a:lnTo>
                  <a:pt x="1070" y="1640"/>
                </a:lnTo>
                <a:lnTo>
                  <a:pt x="1044" y="1644"/>
                </a:lnTo>
                <a:lnTo>
                  <a:pt x="1044" y="1644"/>
                </a:lnTo>
                <a:lnTo>
                  <a:pt x="1007" y="1647"/>
                </a:lnTo>
                <a:lnTo>
                  <a:pt x="1007" y="1647"/>
                </a:lnTo>
                <a:lnTo>
                  <a:pt x="998" y="1653"/>
                </a:lnTo>
                <a:lnTo>
                  <a:pt x="998" y="1653"/>
                </a:lnTo>
                <a:lnTo>
                  <a:pt x="982" y="1672"/>
                </a:lnTo>
                <a:lnTo>
                  <a:pt x="938" y="1672"/>
                </a:lnTo>
                <a:lnTo>
                  <a:pt x="938" y="1672"/>
                </a:lnTo>
                <a:lnTo>
                  <a:pt x="909" y="1679"/>
                </a:lnTo>
                <a:lnTo>
                  <a:pt x="899" y="1675"/>
                </a:lnTo>
                <a:lnTo>
                  <a:pt x="899" y="1675"/>
                </a:lnTo>
                <a:lnTo>
                  <a:pt x="880" y="1624"/>
                </a:lnTo>
                <a:lnTo>
                  <a:pt x="854" y="1587"/>
                </a:lnTo>
                <a:lnTo>
                  <a:pt x="795" y="1552"/>
                </a:lnTo>
                <a:lnTo>
                  <a:pt x="775" y="1518"/>
                </a:lnTo>
                <a:lnTo>
                  <a:pt x="775" y="1518"/>
                </a:lnTo>
                <a:lnTo>
                  <a:pt x="755" y="1541"/>
                </a:lnTo>
                <a:lnTo>
                  <a:pt x="750" y="1559"/>
                </a:lnTo>
                <a:lnTo>
                  <a:pt x="750" y="1559"/>
                </a:lnTo>
                <a:lnTo>
                  <a:pt x="745" y="1572"/>
                </a:lnTo>
                <a:lnTo>
                  <a:pt x="724" y="1578"/>
                </a:lnTo>
                <a:lnTo>
                  <a:pt x="720" y="1624"/>
                </a:lnTo>
                <a:lnTo>
                  <a:pt x="720" y="1624"/>
                </a:lnTo>
                <a:lnTo>
                  <a:pt x="716" y="1637"/>
                </a:lnTo>
                <a:lnTo>
                  <a:pt x="716" y="1637"/>
                </a:lnTo>
                <a:lnTo>
                  <a:pt x="710" y="1647"/>
                </a:lnTo>
                <a:lnTo>
                  <a:pt x="616" y="1623"/>
                </a:lnTo>
                <a:lnTo>
                  <a:pt x="606" y="1616"/>
                </a:lnTo>
                <a:lnTo>
                  <a:pt x="606" y="1616"/>
                </a:lnTo>
                <a:lnTo>
                  <a:pt x="599" y="1604"/>
                </a:lnTo>
                <a:lnTo>
                  <a:pt x="599" y="1604"/>
                </a:lnTo>
                <a:lnTo>
                  <a:pt x="580" y="1597"/>
                </a:lnTo>
                <a:lnTo>
                  <a:pt x="569" y="1608"/>
                </a:lnTo>
                <a:lnTo>
                  <a:pt x="569" y="1608"/>
                </a:lnTo>
                <a:lnTo>
                  <a:pt x="544" y="1629"/>
                </a:lnTo>
                <a:lnTo>
                  <a:pt x="544" y="1629"/>
                </a:lnTo>
                <a:lnTo>
                  <a:pt x="524" y="1665"/>
                </a:lnTo>
                <a:lnTo>
                  <a:pt x="524" y="1665"/>
                </a:lnTo>
                <a:lnTo>
                  <a:pt x="498" y="1667"/>
                </a:lnTo>
                <a:lnTo>
                  <a:pt x="498" y="1667"/>
                </a:lnTo>
                <a:lnTo>
                  <a:pt x="469" y="1636"/>
                </a:lnTo>
                <a:lnTo>
                  <a:pt x="461" y="1642"/>
                </a:lnTo>
                <a:lnTo>
                  <a:pt x="412" y="1755"/>
                </a:lnTo>
                <a:lnTo>
                  <a:pt x="412" y="1755"/>
                </a:lnTo>
                <a:lnTo>
                  <a:pt x="409" y="1761"/>
                </a:lnTo>
                <a:lnTo>
                  <a:pt x="409" y="1761"/>
                </a:lnTo>
                <a:lnTo>
                  <a:pt x="467" y="1842"/>
                </a:lnTo>
                <a:lnTo>
                  <a:pt x="469" y="1856"/>
                </a:lnTo>
                <a:lnTo>
                  <a:pt x="448" y="1858"/>
                </a:lnTo>
                <a:lnTo>
                  <a:pt x="387" y="1840"/>
                </a:lnTo>
                <a:lnTo>
                  <a:pt x="387" y="1840"/>
                </a:lnTo>
                <a:lnTo>
                  <a:pt x="366" y="1827"/>
                </a:lnTo>
                <a:lnTo>
                  <a:pt x="344" y="1839"/>
                </a:lnTo>
                <a:lnTo>
                  <a:pt x="344" y="1839"/>
                </a:lnTo>
                <a:lnTo>
                  <a:pt x="305" y="1820"/>
                </a:lnTo>
                <a:lnTo>
                  <a:pt x="305" y="1820"/>
                </a:lnTo>
                <a:lnTo>
                  <a:pt x="285" y="1809"/>
                </a:lnTo>
                <a:lnTo>
                  <a:pt x="285" y="1809"/>
                </a:lnTo>
                <a:lnTo>
                  <a:pt x="263" y="1851"/>
                </a:lnTo>
                <a:lnTo>
                  <a:pt x="233" y="1876"/>
                </a:lnTo>
                <a:lnTo>
                  <a:pt x="204" y="1895"/>
                </a:lnTo>
                <a:lnTo>
                  <a:pt x="168" y="1897"/>
                </a:lnTo>
                <a:lnTo>
                  <a:pt x="168" y="1897"/>
                </a:lnTo>
                <a:lnTo>
                  <a:pt x="157" y="1902"/>
                </a:lnTo>
                <a:lnTo>
                  <a:pt x="157" y="1902"/>
                </a:lnTo>
                <a:lnTo>
                  <a:pt x="126" y="1944"/>
                </a:lnTo>
                <a:lnTo>
                  <a:pt x="135" y="1985"/>
                </a:lnTo>
                <a:lnTo>
                  <a:pt x="135" y="1985"/>
                </a:lnTo>
                <a:lnTo>
                  <a:pt x="126" y="1997"/>
                </a:lnTo>
                <a:lnTo>
                  <a:pt x="126" y="1997"/>
                </a:lnTo>
                <a:lnTo>
                  <a:pt x="87" y="2031"/>
                </a:lnTo>
                <a:lnTo>
                  <a:pt x="87" y="2031"/>
                </a:lnTo>
                <a:lnTo>
                  <a:pt x="77" y="2045"/>
                </a:lnTo>
                <a:lnTo>
                  <a:pt x="77" y="2045"/>
                </a:lnTo>
                <a:lnTo>
                  <a:pt x="60" y="2071"/>
                </a:lnTo>
                <a:lnTo>
                  <a:pt x="46" y="2072"/>
                </a:lnTo>
                <a:lnTo>
                  <a:pt x="46" y="2072"/>
                </a:lnTo>
                <a:lnTo>
                  <a:pt x="17" y="2078"/>
                </a:lnTo>
                <a:lnTo>
                  <a:pt x="17" y="2078"/>
                </a:lnTo>
                <a:lnTo>
                  <a:pt x="2" y="2097"/>
                </a:lnTo>
                <a:lnTo>
                  <a:pt x="0" y="2113"/>
                </a:lnTo>
                <a:lnTo>
                  <a:pt x="13" y="2133"/>
                </a:lnTo>
                <a:lnTo>
                  <a:pt x="109" y="2153"/>
                </a:lnTo>
                <a:lnTo>
                  <a:pt x="131" y="2175"/>
                </a:lnTo>
                <a:lnTo>
                  <a:pt x="128" y="2192"/>
                </a:lnTo>
                <a:lnTo>
                  <a:pt x="128" y="2192"/>
                </a:lnTo>
                <a:lnTo>
                  <a:pt x="135" y="2219"/>
                </a:lnTo>
                <a:lnTo>
                  <a:pt x="145" y="2227"/>
                </a:lnTo>
                <a:lnTo>
                  <a:pt x="145" y="2227"/>
                </a:lnTo>
                <a:lnTo>
                  <a:pt x="175" y="2240"/>
                </a:lnTo>
                <a:lnTo>
                  <a:pt x="181" y="2251"/>
                </a:lnTo>
                <a:lnTo>
                  <a:pt x="174" y="2283"/>
                </a:lnTo>
                <a:lnTo>
                  <a:pt x="174" y="2283"/>
                </a:lnTo>
                <a:lnTo>
                  <a:pt x="171" y="2293"/>
                </a:lnTo>
                <a:lnTo>
                  <a:pt x="171" y="2293"/>
                </a:lnTo>
                <a:lnTo>
                  <a:pt x="138" y="2299"/>
                </a:lnTo>
                <a:lnTo>
                  <a:pt x="138" y="2299"/>
                </a:lnTo>
                <a:lnTo>
                  <a:pt x="131" y="2322"/>
                </a:lnTo>
                <a:lnTo>
                  <a:pt x="131" y="2322"/>
                </a:lnTo>
                <a:lnTo>
                  <a:pt x="135" y="2387"/>
                </a:lnTo>
                <a:lnTo>
                  <a:pt x="124" y="2436"/>
                </a:lnTo>
                <a:lnTo>
                  <a:pt x="134" y="2457"/>
                </a:lnTo>
                <a:lnTo>
                  <a:pt x="134" y="2480"/>
                </a:lnTo>
                <a:lnTo>
                  <a:pt x="111" y="2516"/>
                </a:lnTo>
                <a:lnTo>
                  <a:pt x="135" y="2574"/>
                </a:lnTo>
                <a:lnTo>
                  <a:pt x="135" y="2574"/>
                </a:lnTo>
                <a:lnTo>
                  <a:pt x="144" y="2580"/>
                </a:lnTo>
                <a:lnTo>
                  <a:pt x="144" y="2580"/>
                </a:lnTo>
                <a:lnTo>
                  <a:pt x="125" y="2626"/>
                </a:lnTo>
                <a:lnTo>
                  <a:pt x="77" y="2668"/>
                </a:lnTo>
                <a:lnTo>
                  <a:pt x="77" y="2668"/>
                </a:lnTo>
                <a:lnTo>
                  <a:pt x="76" y="2745"/>
                </a:lnTo>
                <a:lnTo>
                  <a:pt x="83" y="2758"/>
                </a:lnTo>
                <a:lnTo>
                  <a:pt x="115" y="2777"/>
                </a:lnTo>
                <a:lnTo>
                  <a:pt x="115" y="2777"/>
                </a:lnTo>
                <a:lnTo>
                  <a:pt x="148" y="2757"/>
                </a:lnTo>
                <a:lnTo>
                  <a:pt x="170" y="2731"/>
                </a:lnTo>
                <a:lnTo>
                  <a:pt x="177" y="2731"/>
                </a:lnTo>
                <a:lnTo>
                  <a:pt x="184" y="2757"/>
                </a:lnTo>
                <a:lnTo>
                  <a:pt x="224" y="2771"/>
                </a:lnTo>
                <a:lnTo>
                  <a:pt x="230" y="2783"/>
                </a:lnTo>
                <a:lnTo>
                  <a:pt x="230" y="2783"/>
                </a:lnTo>
                <a:lnTo>
                  <a:pt x="232" y="2792"/>
                </a:lnTo>
                <a:lnTo>
                  <a:pt x="232" y="2792"/>
                </a:lnTo>
                <a:lnTo>
                  <a:pt x="249" y="2797"/>
                </a:lnTo>
                <a:lnTo>
                  <a:pt x="249" y="2797"/>
                </a:lnTo>
                <a:lnTo>
                  <a:pt x="263" y="2812"/>
                </a:lnTo>
                <a:lnTo>
                  <a:pt x="263" y="2812"/>
                </a:lnTo>
                <a:lnTo>
                  <a:pt x="269" y="2820"/>
                </a:lnTo>
                <a:lnTo>
                  <a:pt x="283" y="2819"/>
                </a:lnTo>
                <a:lnTo>
                  <a:pt x="283" y="2819"/>
                </a:lnTo>
                <a:lnTo>
                  <a:pt x="320" y="2803"/>
                </a:lnTo>
                <a:lnTo>
                  <a:pt x="320" y="2803"/>
                </a:lnTo>
                <a:lnTo>
                  <a:pt x="360" y="2789"/>
                </a:lnTo>
                <a:lnTo>
                  <a:pt x="396" y="2802"/>
                </a:lnTo>
                <a:lnTo>
                  <a:pt x="396" y="2802"/>
                </a:lnTo>
                <a:lnTo>
                  <a:pt x="407" y="2822"/>
                </a:lnTo>
                <a:lnTo>
                  <a:pt x="407" y="2822"/>
                </a:lnTo>
                <a:lnTo>
                  <a:pt x="402" y="2841"/>
                </a:lnTo>
                <a:lnTo>
                  <a:pt x="410" y="2878"/>
                </a:lnTo>
                <a:lnTo>
                  <a:pt x="410" y="2878"/>
                </a:lnTo>
                <a:lnTo>
                  <a:pt x="420" y="2901"/>
                </a:lnTo>
                <a:lnTo>
                  <a:pt x="433" y="2911"/>
                </a:lnTo>
                <a:lnTo>
                  <a:pt x="433" y="2911"/>
                </a:lnTo>
                <a:lnTo>
                  <a:pt x="430" y="2926"/>
                </a:lnTo>
                <a:lnTo>
                  <a:pt x="410" y="2936"/>
                </a:lnTo>
                <a:lnTo>
                  <a:pt x="366" y="2910"/>
                </a:lnTo>
                <a:lnTo>
                  <a:pt x="322" y="2936"/>
                </a:lnTo>
                <a:lnTo>
                  <a:pt x="301" y="2966"/>
                </a:lnTo>
                <a:lnTo>
                  <a:pt x="302" y="2988"/>
                </a:lnTo>
                <a:lnTo>
                  <a:pt x="322" y="3019"/>
                </a:lnTo>
                <a:lnTo>
                  <a:pt x="314" y="3045"/>
                </a:lnTo>
                <a:lnTo>
                  <a:pt x="315" y="3084"/>
                </a:lnTo>
                <a:lnTo>
                  <a:pt x="283" y="3110"/>
                </a:lnTo>
                <a:lnTo>
                  <a:pt x="286" y="3127"/>
                </a:lnTo>
                <a:lnTo>
                  <a:pt x="269" y="3156"/>
                </a:lnTo>
                <a:lnTo>
                  <a:pt x="265" y="3194"/>
                </a:lnTo>
                <a:lnTo>
                  <a:pt x="232" y="3240"/>
                </a:lnTo>
                <a:lnTo>
                  <a:pt x="219" y="3246"/>
                </a:lnTo>
                <a:lnTo>
                  <a:pt x="203" y="3234"/>
                </a:lnTo>
                <a:lnTo>
                  <a:pt x="180" y="3238"/>
                </a:lnTo>
                <a:lnTo>
                  <a:pt x="161" y="3257"/>
                </a:lnTo>
                <a:lnTo>
                  <a:pt x="161" y="3257"/>
                </a:lnTo>
                <a:lnTo>
                  <a:pt x="223" y="3359"/>
                </a:lnTo>
                <a:lnTo>
                  <a:pt x="246" y="3418"/>
                </a:lnTo>
                <a:lnTo>
                  <a:pt x="240" y="3469"/>
                </a:lnTo>
                <a:lnTo>
                  <a:pt x="223" y="3509"/>
                </a:lnTo>
                <a:lnTo>
                  <a:pt x="223" y="3509"/>
                </a:lnTo>
                <a:lnTo>
                  <a:pt x="224" y="3544"/>
                </a:lnTo>
                <a:lnTo>
                  <a:pt x="234" y="3560"/>
                </a:lnTo>
                <a:lnTo>
                  <a:pt x="256" y="3576"/>
                </a:lnTo>
                <a:lnTo>
                  <a:pt x="283" y="3576"/>
                </a:lnTo>
                <a:lnTo>
                  <a:pt x="283" y="3576"/>
                </a:lnTo>
                <a:lnTo>
                  <a:pt x="296" y="3583"/>
                </a:lnTo>
                <a:lnTo>
                  <a:pt x="296" y="3583"/>
                </a:lnTo>
                <a:lnTo>
                  <a:pt x="302" y="3629"/>
                </a:lnTo>
                <a:lnTo>
                  <a:pt x="318" y="3639"/>
                </a:lnTo>
                <a:lnTo>
                  <a:pt x="318" y="3639"/>
                </a:lnTo>
                <a:lnTo>
                  <a:pt x="357" y="3645"/>
                </a:lnTo>
                <a:lnTo>
                  <a:pt x="357" y="3645"/>
                </a:lnTo>
                <a:lnTo>
                  <a:pt x="389" y="3649"/>
                </a:lnTo>
                <a:lnTo>
                  <a:pt x="400" y="3669"/>
                </a:lnTo>
                <a:lnTo>
                  <a:pt x="420" y="3681"/>
                </a:lnTo>
                <a:lnTo>
                  <a:pt x="420" y="3681"/>
                </a:lnTo>
                <a:lnTo>
                  <a:pt x="500" y="3695"/>
                </a:lnTo>
                <a:lnTo>
                  <a:pt x="500" y="3695"/>
                </a:lnTo>
                <a:lnTo>
                  <a:pt x="546" y="3689"/>
                </a:lnTo>
                <a:lnTo>
                  <a:pt x="546" y="3689"/>
                </a:lnTo>
                <a:lnTo>
                  <a:pt x="573" y="3704"/>
                </a:lnTo>
                <a:lnTo>
                  <a:pt x="573" y="3704"/>
                </a:lnTo>
                <a:lnTo>
                  <a:pt x="601" y="3717"/>
                </a:lnTo>
                <a:lnTo>
                  <a:pt x="609" y="3730"/>
                </a:lnTo>
                <a:lnTo>
                  <a:pt x="624" y="3782"/>
                </a:lnTo>
                <a:lnTo>
                  <a:pt x="624" y="3782"/>
                </a:lnTo>
                <a:lnTo>
                  <a:pt x="635" y="3790"/>
                </a:lnTo>
                <a:lnTo>
                  <a:pt x="635" y="3790"/>
                </a:lnTo>
                <a:lnTo>
                  <a:pt x="673" y="3809"/>
                </a:lnTo>
                <a:lnTo>
                  <a:pt x="684" y="3829"/>
                </a:lnTo>
                <a:lnTo>
                  <a:pt x="680" y="3841"/>
                </a:lnTo>
                <a:lnTo>
                  <a:pt x="726" y="3867"/>
                </a:lnTo>
                <a:lnTo>
                  <a:pt x="743" y="3900"/>
                </a:lnTo>
                <a:lnTo>
                  <a:pt x="737" y="3939"/>
                </a:lnTo>
                <a:lnTo>
                  <a:pt x="706" y="4011"/>
                </a:lnTo>
                <a:lnTo>
                  <a:pt x="706" y="4011"/>
                </a:lnTo>
                <a:lnTo>
                  <a:pt x="700" y="4040"/>
                </a:lnTo>
                <a:lnTo>
                  <a:pt x="717" y="4070"/>
                </a:lnTo>
                <a:lnTo>
                  <a:pt x="717" y="4070"/>
                </a:lnTo>
                <a:lnTo>
                  <a:pt x="785" y="4096"/>
                </a:lnTo>
                <a:lnTo>
                  <a:pt x="825" y="4091"/>
                </a:lnTo>
                <a:lnTo>
                  <a:pt x="825" y="4091"/>
                </a:lnTo>
                <a:lnTo>
                  <a:pt x="847" y="4086"/>
                </a:lnTo>
                <a:lnTo>
                  <a:pt x="847" y="4086"/>
                </a:lnTo>
                <a:lnTo>
                  <a:pt x="900" y="4066"/>
                </a:lnTo>
                <a:lnTo>
                  <a:pt x="939" y="4086"/>
                </a:lnTo>
                <a:lnTo>
                  <a:pt x="981" y="4090"/>
                </a:lnTo>
                <a:lnTo>
                  <a:pt x="981" y="4090"/>
                </a:lnTo>
                <a:lnTo>
                  <a:pt x="1021" y="4129"/>
                </a:lnTo>
                <a:lnTo>
                  <a:pt x="1021" y="4129"/>
                </a:lnTo>
                <a:lnTo>
                  <a:pt x="1052" y="4152"/>
                </a:lnTo>
                <a:lnTo>
                  <a:pt x="1052" y="4152"/>
                </a:lnTo>
                <a:lnTo>
                  <a:pt x="1039" y="4090"/>
                </a:lnTo>
                <a:lnTo>
                  <a:pt x="965" y="4001"/>
                </a:lnTo>
                <a:lnTo>
                  <a:pt x="971" y="3950"/>
                </a:lnTo>
                <a:lnTo>
                  <a:pt x="1006" y="3960"/>
                </a:lnTo>
                <a:lnTo>
                  <a:pt x="1033" y="3983"/>
                </a:lnTo>
                <a:lnTo>
                  <a:pt x="1072" y="3983"/>
                </a:lnTo>
                <a:lnTo>
                  <a:pt x="1083" y="3939"/>
                </a:lnTo>
                <a:lnTo>
                  <a:pt x="1027" y="3877"/>
                </a:lnTo>
                <a:lnTo>
                  <a:pt x="1050" y="3821"/>
                </a:lnTo>
                <a:lnTo>
                  <a:pt x="1072" y="3770"/>
                </a:lnTo>
                <a:lnTo>
                  <a:pt x="1167" y="3753"/>
                </a:lnTo>
                <a:lnTo>
                  <a:pt x="1161" y="3720"/>
                </a:lnTo>
                <a:lnTo>
                  <a:pt x="1111" y="3681"/>
                </a:lnTo>
                <a:lnTo>
                  <a:pt x="1027" y="3675"/>
                </a:lnTo>
                <a:lnTo>
                  <a:pt x="1033" y="3619"/>
                </a:lnTo>
                <a:lnTo>
                  <a:pt x="1056" y="3568"/>
                </a:lnTo>
                <a:lnTo>
                  <a:pt x="1095" y="3512"/>
                </a:lnTo>
                <a:lnTo>
                  <a:pt x="1134" y="3501"/>
                </a:lnTo>
                <a:lnTo>
                  <a:pt x="1167" y="3479"/>
                </a:lnTo>
                <a:lnTo>
                  <a:pt x="1178" y="3580"/>
                </a:lnTo>
                <a:lnTo>
                  <a:pt x="1223" y="3580"/>
                </a:lnTo>
                <a:lnTo>
                  <a:pt x="1240" y="3524"/>
                </a:lnTo>
                <a:lnTo>
                  <a:pt x="1285" y="3434"/>
                </a:lnTo>
                <a:lnTo>
                  <a:pt x="1392" y="3411"/>
                </a:lnTo>
                <a:lnTo>
                  <a:pt x="1442" y="3355"/>
                </a:lnTo>
                <a:lnTo>
                  <a:pt x="1504" y="3338"/>
                </a:lnTo>
                <a:lnTo>
                  <a:pt x="1560" y="3344"/>
                </a:lnTo>
                <a:lnTo>
                  <a:pt x="1628" y="3400"/>
                </a:lnTo>
                <a:lnTo>
                  <a:pt x="1628" y="3479"/>
                </a:lnTo>
                <a:lnTo>
                  <a:pt x="1638" y="3535"/>
                </a:lnTo>
                <a:lnTo>
                  <a:pt x="1673" y="3607"/>
                </a:lnTo>
                <a:lnTo>
                  <a:pt x="1655" y="3648"/>
                </a:lnTo>
                <a:lnTo>
                  <a:pt x="1593" y="3669"/>
                </a:lnTo>
                <a:lnTo>
                  <a:pt x="1566" y="3731"/>
                </a:lnTo>
                <a:lnTo>
                  <a:pt x="1566" y="3787"/>
                </a:lnTo>
                <a:lnTo>
                  <a:pt x="1521" y="3793"/>
                </a:lnTo>
                <a:lnTo>
                  <a:pt x="1521" y="3826"/>
                </a:lnTo>
                <a:lnTo>
                  <a:pt x="1543" y="3855"/>
                </a:lnTo>
                <a:lnTo>
                  <a:pt x="1543" y="3927"/>
                </a:lnTo>
                <a:lnTo>
                  <a:pt x="1481" y="3950"/>
                </a:lnTo>
                <a:lnTo>
                  <a:pt x="1454" y="3983"/>
                </a:lnTo>
                <a:lnTo>
                  <a:pt x="1403" y="3978"/>
                </a:lnTo>
                <a:lnTo>
                  <a:pt x="1392" y="3927"/>
                </a:lnTo>
                <a:lnTo>
                  <a:pt x="1336" y="3927"/>
                </a:lnTo>
                <a:lnTo>
                  <a:pt x="1297" y="3950"/>
                </a:lnTo>
                <a:lnTo>
                  <a:pt x="1268" y="3995"/>
                </a:lnTo>
                <a:lnTo>
                  <a:pt x="1276" y="4022"/>
                </a:lnTo>
                <a:lnTo>
                  <a:pt x="1276" y="4022"/>
                </a:lnTo>
                <a:lnTo>
                  <a:pt x="1282" y="4018"/>
                </a:lnTo>
                <a:lnTo>
                  <a:pt x="1300" y="401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763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3" name="Freeform 13"/>
          <p:cNvSpPr>
            <a:spLocks noEditPoints="1"/>
          </p:cNvSpPr>
          <p:nvPr/>
        </p:nvSpPr>
        <p:spPr bwMode="auto">
          <a:xfrm>
            <a:off x="14464679" y="3225080"/>
            <a:ext cx="7289265" cy="7326080"/>
          </a:xfrm>
          <a:custGeom>
            <a:avLst/>
            <a:gdLst/>
            <a:ahLst/>
            <a:cxnLst>
              <a:cxn ang="0">
                <a:pos x="367" y="1020"/>
              </a:cxn>
              <a:cxn ang="0">
                <a:pos x="428" y="2170"/>
              </a:cxn>
              <a:cxn ang="0">
                <a:pos x="353" y="2196"/>
              </a:cxn>
              <a:cxn ang="0">
                <a:pos x="428" y="2170"/>
              </a:cxn>
              <a:cxn ang="0">
                <a:pos x="302" y="1406"/>
              </a:cxn>
              <a:cxn ang="0">
                <a:pos x="27" y="2151"/>
              </a:cxn>
              <a:cxn ang="0">
                <a:pos x="44" y="2278"/>
              </a:cxn>
              <a:cxn ang="0">
                <a:pos x="185" y="1264"/>
              </a:cxn>
              <a:cxn ang="0">
                <a:pos x="208" y="1324"/>
              </a:cxn>
              <a:cxn ang="0">
                <a:pos x="1268" y="219"/>
              </a:cxn>
              <a:cxn ang="0">
                <a:pos x="1289" y="579"/>
              </a:cxn>
              <a:cxn ang="0">
                <a:pos x="1138" y="676"/>
              </a:cxn>
              <a:cxn ang="0">
                <a:pos x="1060" y="977"/>
              </a:cxn>
              <a:cxn ang="0">
                <a:pos x="759" y="1134"/>
              </a:cxn>
              <a:cxn ang="0">
                <a:pos x="851" y="1509"/>
              </a:cxn>
              <a:cxn ang="0">
                <a:pos x="1243" y="1481"/>
              </a:cxn>
              <a:cxn ang="0">
                <a:pos x="1562" y="1334"/>
              </a:cxn>
              <a:cxn ang="0">
                <a:pos x="1758" y="1438"/>
              </a:cxn>
              <a:cxn ang="0">
                <a:pos x="1885" y="1607"/>
              </a:cxn>
              <a:cxn ang="0">
                <a:pos x="1774" y="1785"/>
              </a:cxn>
              <a:cxn ang="0">
                <a:pos x="1359" y="1723"/>
              </a:cxn>
              <a:cxn ang="0">
                <a:pos x="1151" y="1726"/>
              </a:cxn>
              <a:cxn ang="0">
                <a:pos x="1170" y="1888"/>
              </a:cxn>
              <a:cxn ang="0">
                <a:pos x="1028" y="1990"/>
              </a:cxn>
              <a:cxn ang="0">
                <a:pos x="763" y="2117"/>
              </a:cxn>
              <a:cxn ang="0">
                <a:pos x="781" y="2273"/>
              </a:cxn>
              <a:cxn ang="0">
                <a:pos x="847" y="2262"/>
              </a:cxn>
              <a:cxn ang="0">
                <a:pos x="946" y="2314"/>
              </a:cxn>
              <a:cxn ang="0">
                <a:pos x="867" y="2173"/>
              </a:cxn>
              <a:cxn ang="0">
                <a:pos x="1266" y="2137"/>
              </a:cxn>
              <a:cxn ang="0">
                <a:pos x="1217" y="2141"/>
              </a:cxn>
              <a:cxn ang="0">
                <a:pos x="1163" y="2262"/>
              </a:cxn>
              <a:cxn ang="0">
                <a:pos x="982" y="2212"/>
              </a:cxn>
              <a:cxn ang="0">
                <a:pos x="981" y="2404"/>
              </a:cxn>
              <a:cxn ang="0">
                <a:pos x="1023" y="2477"/>
              </a:cxn>
              <a:cxn ang="0">
                <a:pos x="1186" y="2369"/>
              </a:cxn>
              <a:cxn ang="0">
                <a:pos x="1246" y="2431"/>
              </a:cxn>
              <a:cxn ang="0">
                <a:pos x="1141" y="2614"/>
              </a:cxn>
              <a:cxn ang="0">
                <a:pos x="1232" y="2741"/>
              </a:cxn>
              <a:cxn ang="0">
                <a:pos x="1408" y="2964"/>
              </a:cxn>
              <a:cxn ang="0">
                <a:pos x="1873" y="2946"/>
              </a:cxn>
              <a:cxn ang="0">
                <a:pos x="2117" y="2951"/>
              </a:cxn>
              <a:cxn ang="0">
                <a:pos x="2305" y="2781"/>
              </a:cxn>
              <a:cxn ang="0">
                <a:pos x="2637" y="2497"/>
              </a:cxn>
              <a:cxn ang="0">
                <a:pos x="2905" y="1902"/>
              </a:cxn>
              <a:cxn ang="0">
                <a:pos x="2885" y="1587"/>
              </a:cxn>
              <a:cxn ang="0">
                <a:pos x="2503" y="1288"/>
              </a:cxn>
              <a:cxn ang="0">
                <a:pos x="2477" y="1082"/>
              </a:cxn>
              <a:cxn ang="0">
                <a:pos x="2510" y="767"/>
              </a:cxn>
              <a:cxn ang="0">
                <a:pos x="2271" y="462"/>
              </a:cxn>
              <a:cxn ang="0">
                <a:pos x="2073" y="330"/>
              </a:cxn>
              <a:cxn ang="0">
                <a:pos x="1890" y="281"/>
              </a:cxn>
              <a:cxn ang="0">
                <a:pos x="484" y="1252"/>
              </a:cxn>
              <a:cxn ang="0">
                <a:pos x="348" y="1252"/>
              </a:cxn>
              <a:cxn ang="0">
                <a:pos x="750" y="1330"/>
              </a:cxn>
              <a:cxn ang="0">
                <a:pos x="727" y="1108"/>
              </a:cxn>
              <a:cxn ang="0">
                <a:pos x="456" y="1157"/>
              </a:cxn>
              <a:cxn ang="0">
                <a:pos x="500" y="1417"/>
              </a:cxn>
              <a:cxn ang="0">
                <a:pos x="711" y="1463"/>
              </a:cxn>
              <a:cxn ang="0">
                <a:pos x="622" y="2136"/>
              </a:cxn>
              <a:cxn ang="0">
                <a:pos x="628" y="2258"/>
              </a:cxn>
              <a:cxn ang="0">
                <a:pos x="688" y="2195"/>
              </a:cxn>
            </a:cxnLst>
            <a:rect l="0" t="0" r="r" b="b"/>
            <a:pathLst>
              <a:path w="2970" h="2987">
                <a:moveTo>
                  <a:pt x="237" y="1123"/>
                </a:moveTo>
                <a:lnTo>
                  <a:pt x="206" y="1097"/>
                </a:lnTo>
                <a:lnTo>
                  <a:pt x="204" y="1085"/>
                </a:lnTo>
                <a:lnTo>
                  <a:pt x="220" y="1076"/>
                </a:lnTo>
                <a:lnTo>
                  <a:pt x="232" y="1056"/>
                </a:lnTo>
                <a:lnTo>
                  <a:pt x="229" y="1035"/>
                </a:lnTo>
                <a:lnTo>
                  <a:pt x="236" y="1014"/>
                </a:lnTo>
                <a:lnTo>
                  <a:pt x="263" y="988"/>
                </a:lnTo>
                <a:lnTo>
                  <a:pt x="279" y="994"/>
                </a:lnTo>
                <a:lnTo>
                  <a:pt x="312" y="988"/>
                </a:lnTo>
                <a:lnTo>
                  <a:pt x="367" y="1020"/>
                </a:lnTo>
                <a:lnTo>
                  <a:pt x="394" y="1020"/>
                </a:lnTo>
                <a:lnTo>
                  <a:pt x="409" y="1007"/>
                </a:lnTo>
                <a:lnTo>
                  <a:pt x="429" y="1029"/>
                </a:lnTo>
                <a:lnTo>
                  <a:pt x="399" y="1079"/>
                </a:lnTo>
                <a:lnTo>
                  <a:pt x="363" y="1101"/>
                </a:lnTo>
                <a:lnTo>
                  <a:pt x="315" y="1095"/>
                </a:lnTo>
                <a:lnTo>
                  <a:pt x="301" y="1104"/>
                </a:lnTo>
                <a:lnTo>
                  <a:pt x="275" y="1105"/>
                </a:lnTo>
                <a:lnTo>
                  <a:pt x="256" y="1131"/>
                </a:lnTo>
                <a:lnTo>
                  <a:pt x="237" y="1123"/>
                </a:lnTo>
                <a:close/>
                <a:moveTo>
                  <a:pt x="428" y="2170"/>
                </a:moveTo>
                <a:lnTo>
                  <a:pt x="422" y="2180"/>
                </a:lnTo>
                <a:lnTo>
                  <a:pt x="415" y="2176"/>
                </a:lnTo>
                <a:lnTo>
                  <a:pt x="412" y="2183"/>
                </a:lnTo>
                <a:lnTo>
                  <a:pt x="386" y="2167"/>
                </a:lnTo>
                <a:lnTo>
                  <a:pt x="379" y="2170"/>
                </a:lnTo>
                <a:lnTo>
                  <a:pt x="351" y="2162"/>
                </a:lnTo>
                <a:lnTo>
                  <a:pt x="350" y="2151"/>
                </a:lnTo>
                <a:lnTo>
                  <a:pt x="335" y="2154"/>
                </a:lnTo>
                <a:lnTo>
                  <a:pt x="338" y="2167"/>
                </a:lnTo>
                <a:lnTo>
                  <a:pt x="330" y="2173"/>
                </a:lnTo>
                <a:lnTo>
                  <a:pt x="353" y="2196"/>
                </a:lnTo>
                <a:lnTo>
                  <a:pt x="354" y="2188"/>
                </a:lnTo>
                <a:lnTo>
                  <a:pt x="364" y="2196"/>
                </a:lnTo>
                <a:lnTo>
                  <a:pt x="380" y="2195"/>
                </a:lnTo>
                <a:lnTo>
                  <a:pt x="383" y="2209"/>
                </a:lnTo>
                <a:lnTo>
                  <a:pt x="387" y="2200"/>
                </a:lnTo>
                <a:lnTo>
                  <a:pt x="394" y="2202"/>
                </a:lnTo>
                <a:lnTo>
                  <a:pt x="402" y="2212"/>
                </a:lnTo>
                <a:lnTo>
                  <a:pt x="439" y="2202"/>
                </a:lnTo>
                <a:lnTo>
                  <a:pt x="452" y="2180"/>
                </a:lnTo>
                <a:lnTo>
                  <a:pt x="438" y="2170"/>
                </a:lnTo>
                <a:lnTo>
                  <a:pt x="428" y="2170"/>
                </a:lnTo>
                <a:close/>
                <a:moveTo>
                  <a:pt x="288" y="1382"/>
                </a:moveTo>
                <a:lnTo>
                  <a:pt x="288" y="1365"/>
                </a:lnTo>
                <a:lnTo>
                  <a:pt x="296" y="1349"/>
                </a:lnTo>
                <a:lnTo>
                  <a:pt x="291" y="1340"/>
                </a:lnTo>
                <a:lnTo>
                  <a:pt x="263" y="1340"/>
                </a:lnTo>
                <a:lnTo>
                  <a:pt x="252" y="1333"/>
                </a:lnTo>
                <a:lnTo>
                  <a:pt x="236" y="1337"/>
                </a:lnTo>
                <a:lnTo>
                  <a:pt x="234" y="1349"/>
                </a:lnTo>
                <a:lnTo>
                  <a:pt x="259" y="1375"/>
                </a:lnTo>
                <a:lnTo>
                  <a:pt x="292" y="1393"/>
                </a:lnTo>
                <a:lnTo>
                  <a:pt x="302" y="1406"/>
                </a:lnTo>
                <a:lnTo>
                  <a:pt x="308" y="1396"/>
                </a:lnTo>
                <a:lnTo>
                  <a:pt x="299" y="1388"/>
                </a:lnTo>
                <a:lnTo>
                  <a:pt x="288" y="1382"/>
                </a:lnTo>
                <a:close/>
                <a:moveTo>
                  <a:pt x="82" y="2205"/>
                </a:moveTo>
                <a:lnTo>
                  <a:pt x="77" y="2195"/>
                </a:lnTo>
                <a:lnTo>
                  <a:pt x="61" y="2206"/>
                </a:lnTo>
                <a:lnTo>
                  <a:pt x="60" y="2182"/>
                </a:lnTo>
                <a:lnTo>
                  <a:pt x="53" y="2182"/>
                </a:lnTo>
                <a:lnTo>
                  <a:pt x="47" y="2154"/>
                </a:lnTo>
                <a:lnTo>
                  <a:pt x="37" y="2147"/>
                </a:lnTo>
                <a:lnTo>
                  <a:pt x="27" y="2151"/>
                </a:lnTo>
                <a:lnTo>
                  <a:pt x="31" y="2160"/>
                </a:lnTo>
                <a:lnTo>
                  <a:pt x="10" y="2205"/>
                </a:lnTo>
                <a:lnTo>
                  <a:pt x="11" y="2244"/>
                </a:lnTo>
                <a:lnTo>
                  <a:pt x="0" y="2260"/>
                </a:lnTo>
                <a:lnTo>
                  <a:pt x="23" y="2257"/>
                </a:lnTo>
                <a:lnTo>
                  <a:pt x="18" y="2248"/>
                </a:lnTo>
                <a:lnTo>
                  <a:pt x="25" y="2242"/>
                </a:lnTo>
                <a:lnTo>
                  <a:pt x="33" y="2265"/>
                </a:lnTo>
                <a:lnTo>
                  <a:pt x="54" y="2258"/>
                </a:lnTo>
                <a:lnTo>
                  <a:pt x="56" y="2271"/>
                </a:lnTo>
                <a:lnTo>
                  <a:pt x="44" y="2278"/>
                </a:lnTo>
                <a:lnTo>
                  <a:pt x="51" y="2284"/>
                </a:lnTo>
                <a:lnTo>
                  <a:pt x="83" y="2278"/>
                </a:lnTo>
                <a:lnTo>
                  <a:pt x="93" y="2283"/>
                </a:lnTo>
                <a:lnTo>
                  <a:pt x="96" y="2274"/>
                </a:lnTo>
                <a:lnTo>
                  <a:pt x="112" y="2275"/>
                </a:lnTo>
                <a:lnTo>
                  <a:pt x="113" y="2265"/>
                </a:lnTo>
                <a:lnTo>
                  <a:pt x="141" y="2242"/>
                </a:lnTo>
                <a:lnTo>
                  <a:pt x="135" y="2237"/>
                </a:lnTo>
                <a:lnTo>
                  <a:pt x="82" y="2205"/>
                </a:lnTo>
                <a:close/>
                <a:moveTo>
                  <a:pt x="193" y="1267"/>
                </a:moveTo>
                <a:lnTo>
                  <a:pt x="185" y="1264"/>
                </a:lnTo>
                <a:lnTo>
                  <a:pt x="162" y="1291"/>
                </a:lnTo>
                <a:lnTo>
                  <a:pt x="144" y="1285"/>
                </a:lnTo>
                <a:lnTo>
                  <a:pt x="121" y="1293"/>
                </a:lnTo>
                <a:lnTo>
                  <a:pt x="122" y="1301"/>
                </a:lnTo>
                <a:lnTo>
                  <a:pt x="144" y="1314"/>
                </a:lnTo>
                <a:lnTo>
                  <a:pt x="164" y="1306"/>
                </a:lnTo>
                <a:lnTo>
                  <a:pt x="181" y="1317"/>
                </a:lnTo>
                <a:lnTo>
                  <a:pt x="180" y="1331"/>
                </a:lnTo>
                <a:lnTo>
                  <a:pt x="188" y="1329"/>
                </a:lnTo>
                <a:lnTo>
                  <a:pt x="213" y="1337"/>
                </a:lnTo>
                <a:lnTo>
                  <a:pt x="208" y="1324"/>
                </a:lnTo>
                <a:lnTo>
                  <a:pt x="219" y="1311"/>
                </a:lnTo>
                <a:lnTo>
                  <a:pt x="198" y="1293"/>
                </a:lnTo>
                <a:lnTo>
                  <a:pt x="193" y="1267"/>
                </a:lnTo>
                <a:close/>
                <a:moveTo>
                  <a:pt x="1686" y="10"/>
                </a:moveTo>
                <a:lnTo>
                  <a:pt x="1586" y="86"/>
                </a:lnTo>
                <a:lnTo>
                  <a:pt x="1567" y="119"/>
                </a:lnTo>
                <a:lnTo>
                  <a:pt x="1497" y="192"/>
                </a:lnTo>
                <a:lnTo>
                  <a:pt x="1446" y="192"/>
                </a:lnTo>
                <a:lnTo>
                  <a:pt x="1363" y="158"/>
                </a:lnTo>
                <a:lnTo>
                  <a:pt x="1318" y="186"/>
                </a:lnTo>
                <a:lnTo>
                  <a:pt x="1268" y="219"/>
                </a:lnTo>
                <a:lnTo>
                  <a:pt x="1217" y="269"/>
                </a:lnTo>
                <a:lnTo>
                  <a:pt x="1155" y="360"/>
                </a:lnTo>
                <a:lnTo>
                  <a:pt x="1188" y="376"/>
                </a:lnTo>
                <a:lnTo>
                  <a:pt x="1223" y="444"/>
                </a:lnTo>
                <a:lnTo>
                  <a:pt x="1335" y="449"/>
                </a:lnTo>
                <a:lnTo>
                  <a:pt x="1396" y="483"/>
                </a:lnTo>
                <a:lnTo>
                  <a:pt x="1408" y="539"/>
                </a:lnTo>
                <a:lnTo>
                  <a:pt x="1386" y="556"/>
                </a:lnTo>
                <a:lnTo>
                  <a:pt x="1380" y="589"/>
                </a:lnTo>
                <a:lnTo>
                  <a:pt x="1341" y="579"/>
                </a:lnTo>
                <a:lnTo>
                  <a:pt x="1289" y="579"/>
                </a:lnTo>
                <a:lnTo>
                  <a:pt x="1285" y="645"/>
                </a:lnTo>
                <a:lnTo>
                  <a:pt x="1256" y="663"/>
                </a:lnTo>
                <a:lnTo>
                  <a:pt x="1262" y="707"/>
                </a:lnTo>
                <a:lnTo>
                  <a:pt x="1295" y="725"/>
                </a:lnTo>
                <a:lnTo>
                  <a:pt x="1289" y="843"/>
                </a:lnTo>
                <a:lnTo>
                  <a:pt x="1250" y="865"/>
                </a:lnTo>
                <a:lnTo>
                  <a:pt x="1223" y="820"/>
                </a:lnTo>
                <a:lnTo>
                  <a:pt x="1194" y="797"/>
                </a:lnTo>
                <a:lnTo>
                  <a:pt x="1217" y="719"/>
                </a:lnTo>
                <a:lnTo>
                  <a:pt x="1181" y="674"/>
                </a:lnTo>
                <a:lnTo>
                  <a:pt x="1138" y="676"/>
                </a:lnTo>
                <a:lnTo>
                  <a:pt x="1132" y="725"/>
                </a:lnTo>
                <a:lnTo>
                  <a:pt x="1099" y="758"/>
                </a:lnTo>
                <a:lnTo>
                  <a:pt x="1037" y="697"/>
                </a:lnTo>
                <a:lnTo>
                  <a:pt x="1024" y="700"/>
                </a:lnTo>
                <a:lnTo>
                  <a:pt x="1018" y="715"/>
                </a:lnTo>
                <a:lnTo>
                  <a:pt x="1040" y="788"/>
                </a:lnTo>
                <a:lnTo>
                  <a:pt x="1031" y="821"/>
                </a:lnTo>
                <a:lnTo>
                  <a:pt x="1093" y="837"/>
                </a:lnTo>
                <a:lnTo>
                  <a:pt x="1116" y="853"/>
                </a:lnTo>
                <a:lnTo>
                  <a:pt x="1178" y="944"/>
                </a:lnTo>
                <a:lnTo>
                  <a:pt x="1060" y="977"/>
                </a:lnTo>
                <a:lnTo>
                  <a:pt x="1010" y="977"/>
                </a:lnTo>
                <a:lnTo>
                  <a:pt x="992" y="1059"/>
                </a:lnTo>
                <a:lnTo>
                  <a:pt x="938" y="1062"/>
                </a:lnTo>
                <a:lnTo>
                  <a:pt x="918" y="1071"/>
                </a:lnTo>
                <a:lnTo>
                  <a:pt x="883" y="1107"/>
                </a:lnTo>
                <a:lnTo>
                  <a:pt x="818" y="1097"/>
                </a:lnTo>
                <a:lnTo>
                  <a:pt x="782" y="1068"/>
                </a:lnTo>
                <a:lnTo>
                  <a:pt x="772" y="1089"/>
                </a:lnTo>
                <a:lnTo>
                  <a:pt x="752" y="1091"/>
                </a:lnTo>
                <a:lnTo>
                  <a:pt x="740" y="1102"/>
                </a:lnTo>
                <a:lnTo>
                  <a:pt x="759" y="1134"/>
                </a:lnTo>
                <a:lnTo>
                  <a:pt x="745" y="1210"/>
                </a:lnTo>
                <a:lnTo>
                  <a:pt x="763" y="1242"/>
                </a:lnTo>
                <a:lnTo>
                  <a:pt x="765" y="1270"/>
                </a:lnTo>
                <a:lnTo>
                  <a:pt x="755" y="1298"/>
                </a:lnTo>
                <a:lnTo>
                  <a:pt x="775" y="1308"/>
                </a:lnTo>
                <a:lnTo>
                  <a:pt x="775" y="1330"/>
                </a:lnTo>
                <a:lnTo>
                  <a:pt x="762" y="1339"/>
                </a:lnTo>
                <a:lnTo>
                  <a:pt x="792" y="1393"/>
                </a:lnTo>
                <a:lnTo>
                  <a:pt x="809" y="1453"/>
                </a:lnTo>
                <a:lnTo>
                  <a:pt x="851" y="1509"/>
                </a:lnTo>
                <a:lnTo>
                  <a:pt x="851" y="1509"/>
                </a:lnTo>
                <a:lnTo>
                  <a:pt x="896" y="1473"/>
                </a:lnTo>
                <a:lnTo>
                  <a:pt x="926" y="1460"/>
                </a:lnTo>
                <a:lnTo>
                  <a:pt x="938" y="1431"/>
                </a:lnTo>
                <a:lnTo>
                  <a:pt x="964" y="1409"/>
                </a:lnTo>
                <a:lnTo>
                  <a:pt x="1001" y="1412"/>
                </a:lnTo>
                <a:lnTo>
                  <a:pt x="1135" y="1520"/>
                </a:lnTo>
                <a:lnTo>
                  <a:pt x="1135" y="1520"/>
                </a:lnTo>
                <a:lnTo>
                  <a:pt x="1204" y="1543"/>
                </a:lnTo>
                <a:lnTo>
                  <a:pt x="1204" y="1543"/>
                </a:lnTo>
                <a:lnTo>
                  <a:pt x="1224" y="1526"/>
                </a:lnTo>
                <a:lnTo>
                  <a:pt x="1243" y="1481"/>
                </a:lnTo>
                <a:lnTo>
                  <a:pt x="1266" y="1487"/>
                </a:lnTo>
                <a:lnTo>
                  <a:pt x="1291" y="1519"/>
                </a:lnTo>
                <a:lnTo>
                  <a:pt x="1334" y="1539"/>
                </a:lnTo>
                <a:lnTo>
                  <a:pt x="1400" y="1510"/>
                </a:lnTo>
                <a:lnTo>
                  <a:pt x="1410" y="1503"/>
                </a:lnTo>
                <a:lnTo>
                  <a:pt x="1413" y="1448"/>
                </a:lnTo>
                <a:lnTo>
                  <a:pt x="1429" y="1428"/>
                </a:lnTo>
                <a:lnTo>
                  <a:pt x="1521" y="1421"/>
                </a:lnTo>
                <a:lnTo>
                  <a:pt x="1542" y="1408"/>
                </a:lnTo>
                <a:lnTo>
                  <a:pt x="1543" y="1353"/>
                </a:lnTo>
                <a:lnTo>
                  <a:pt x="1562" y="1334"/>
                </a:lnTo>
                <a:lnTo>
                  <a:pt x="1562" y="1313"/>
                </a:lnTo>
                <a:lnTo>
                  <a:pt x="1572" y="1304"/>
                </a:lnTo>
                <a:lnTo>
                  <a:pt x="1595" y="1294"/>
                </a:lnTo>
                <a:lnTo>
                  <a:pt x="1611" y="1277"/>
                </a:lnTo>
                <a:lnTo>
                  <a:pt x="1653" y="1285"/>
                </a:lnTo>
                <a:lnTo>
                  <a:pt x="1700" y="1280"/>
                </a:lnTo>
                <a:lnTo>
                  <a:pt x="1722" y="1284"/>
                </a:lnTo>
                <a:lnTo>
                  <a:pt x="1738" y="1303"/>
                </a:lnTo>
                <a:lnTo>
                  <a:pt x="1740" y="1385"/>
                </a:lnTo>
                <a:lnTo>
                  <a:pt x="1756" y="1405"/>
                </a:lnTo>
                <a:lnTo>
                  <a:pt x="1758" y="1438"/>
                </a:lnTo>
                <a:lnTo>
                  <a:pt x="1778" y="1468"/>
                </a:lnTo>
                <a:lnTo>
                  <a:pt x="1752" y="1543"/>
                </a:lnTo>
                <a:lnTo>
                  <a:pt x="1752" y="1565"/>
                </a:lnTo>
                <a:lnTo>
                  <a:pt x="1758" y="1575"/>
                </a:lnTo>
                <a:lnTo>
                  <a:pt x="1779" y="1572"/>
                </a:lnTo>
                <a:lnTo>
                  <a:pt x="1801" y="1559"/>
                </a:lnTo>
                <a:lnTo>
                  <a:pt x="1846" y="1549"/>
                </a:lnTo>
                <a:lnTo>
                  <a:pt x="1866" y="1533"/>
                </a:lnTo>
                <a:lnTo>
                  <a:pt x="1880" y="1555"/>
                </a:lnTo>
                <a:lnTo>
                  <a:pt x="1892" y="1598"/>
                </a:lnTo>
                <a:lnTo>
                  <a:pt x="1885" y="1607"/>
                </a:lnTo>
                <a:lnTo>
                  <a:pt x="1853" y="1618"/>
                </a:lnTo>
                <a:lnTo>
                  <a:pt x="1834" y="1636"/>
                </a:lnTo>
                <a:lnTo>
                  <a:pt x="1827" y="1682"/>
                </a:lnTo>
                <a:lnTo>
                  <a:pt x="1849" y="1690"/>
                </a:lnTo>
                <a:lnTo>
                  <a:pt x="1849" y="1700"/>
                </a:lnTo>
                <a:lnTo>
                  <a:pt x="1825" y="1732"/>
                </a:lnTo>
                <a:lnTo>
                  <a:pt x="1814" y="1739"/>
                </a:lnTo>
                <a:lnTo>
                  <a:pt x="1802" y="1736"/>
                </a:lnTo>
                <a:lnTo>
                  <a:pt x="1795" y="1748"/>
                </a:lnTo>
                <a:lnTo>
                  <a:pt x="1804" y="1758"/>
                </a:lnTo>
                <a:lnTo>
                  <a:pt x="1774" y="1785"/>
                </a:lnTo>
                <a:lnTo>
                  <a:pt x="1719" y="1791"/>
                </a:lnTo>
                <a:lnTo>
                  <a:pt x="1654" y="1829"/>
                </a:lnTo>
                <a:lnTo>
                  <a:pt x="1641" y="1806"/>
                </a:lnTo>
                <a:lnTo>
                  <a:pt x="1641" y="1775"/>
                </a:lnTo>
                <a:lnTo>
                  <a:pt x="1586" y="1781"/>
                </a:lnTo>
                <a:lnTo>
                  <a:pt x="1511" y="1821"/>
                </a:lnTo>
                <a:lnTo>
                  <a:pt x="1468" y="1824"/>
                </a:lnTo>
                <a:lnTo>
                  <a:pt x="1446" y="1816"/>
                </a:lnTo>
                <a:lnTo>
                  <a:pt x="1413" y="1829"/>
                </a:lnTo>
                <a:lnTo>
                  <a:pt x="1405" y="1826"/>
                </a:lnTo>
                <a:lnTo>
                  <a:pt x="1359" y="1723"/>
                </a:lnTo>
                <a:lnTo>
                  <a:pt x="1315" y="1745"/>
                </a:lnTo>
                <a:lnTo>
                  <a:pt x="1305" y="1748"/>
                </a:lnTo>
                <a:lnTo>
                  <a:pt x="1294" y="1738"/>
                </a:lnTo>
                <a:lnTo>
                  <a:pt x="1289" y="1682"/>
                </a:lnTo>
                <a:lnTo>
                  <a:pt x="1279" y="1673"/>
                </a:lnTo>
                <a:lnTo>
                  <a:pt x="1281" y="1641"/>
                </a:lnTo>
                <a:lnTo>
                  <a:pt x="1212" y="1572"/>
                </a:lnTo>
                <a:lnTo>
                  <a:pt x="1212" y="1572"/>
                </a:lnTo>
                <a:lnTo>
                  <a:pt x="1148" y="1654"/>
                </a:lnTo>
                <a:lnTo>
                  <a:pt x="1148" y="1654"/>
                </a:lnTo>
                <a:lnTo>
                  <a:pt x="1151" y="1726"/>
                </a:lnTo>
                <a:lnTo>
                  <a:pt x="1210" y="1778"/>
                </a:lnTo>
                <a:lnTo>
                  <a:pt x="1210" y="1778"/>
                </a:lnTo>
                <a:lnTo>
                  <a:pt x="1210" y="1800"/>
                </a:lnTo>
                <a:lnTo>
                  <a:pt x="1199" y="1814"/>
                </a:lnTo>
                <a:lnTo>
                  <a:pt x="1197" y="1826"/>
                </a:lnTo>
                <a:lnTo>
                  <a:pt x="1197" y="1826"/>
                </a:lnTo>
                <a:lnTo>
                  <a:pt x="1203" y="1846"/>
                </a:lnTo>
                <a:lnTo>
                  <a:pt x="1186" y="1862"/>
                </a:lnTo>
                <a:lnTo>
                  <a:pt x="1186" y="1862"/>
                </a:lnTo>
                <a:lnTo>
                  <a:pt x="1175" y="1869"/>
                </a:lnTo>
                <a:lnTo>
                  <a:pt x="1170" y="1888"/>
                </a:lnTo>
                <a:lnTo>
                  <a:pt x="1170" y="1888"/>
                </a:lnTo>
                <a:lnTo>
                  <a:pt x="1184" y="1888"/>
                </a:lnTo>
                <a:lnTo>
                  <a:pt x="1193" y="1899"/>
                </a:lnTo>
                <a:lnTo>
                  <a:pt x="1121" y="1885"/>
                </a:lnTo>
                <a:lnTo>
                  <a:pt x="1105" y="1904"/>
                </a:lnTo>
                <a:lnTo>
                  <a:pt x="1119" y="1915"/>
                </a:lnTo>
                <a:lnTo>
                  <a:pt x="1112" y="1943"/>
                </a:lnTo>
                <a:lnTo>
                  <a:pt x="1077" y="1973"/>
                </a:lnTo>
                <a:lnTo>
                  <a:pt x="1063" y="1971"/>
                </a:lnTo>
                <a:lnTo>
                  <a:pt x="1054" y="1983"/>
                </a:lnTo>
                <a:lnTo>
                  <a:pt x="1028" y="1990"/>
                </a:lnTo>
                <a:lnTo>
                  <a:pt x="1023" y="2007"/>
                </a:lnTo>
                <a:lnTo>
                  <a:pt x="1033" y="2009"/>
                </a:lnTo>
                <a:lnTo>
                  <a:pt x="1033" y="2017"/>
                </a:lnTo>
                <a:lnTo>
                  <a:pt x="899" y="2064"/>
                </a:lnTo>
                <a:lnTo>
                  <a:pt x="845" y="2104"/>
                </a:lnTo>
                <a:lnTo>
                  <a:pt x="830" y="2098"/>
                </a:lnTo>
                <a:lnTo>
                  <a:pt x="838" y="2117"/>
                </a:lnTo>
                <a:lnTo>
                  <a:pt x="815" y="2141"/>
                </a:lnTo>
                <a:lnTo>
                  <a:pt x="804" y="2140"/>
                </a:lnTo>
                <a:lnTo>
                  <a:pt x="804" y="2128"/>
                </a:lnTo>
                <a:lnTo>
                  <a:pt x="763" y="2117"/>
                </a:lnTo>
                <a:lnTo>
                  <a:pt x="801" y="2156"/>
                </a:lnTo>
                <a:lnTo>
                  <a:pt x="807" y="2183"/>
                </a:lnTo>
                <a:lnTo>
                  <a:pt x="815" y="2189"/>
                </a:lnTo>
                <a:lnTo>
                  <a:pt x="808" y="2226"/>
                </a:lnTo>
                <a:lnTo>
                  <a:pt x="799" y="2234"/>
                </a:lnTo>
                <a:lnTo>
                  <a:pt x="781" y="2234"/>
                </a:lnTo>
                <a:lnTo>
                  <a:pt x="776" y="2247"/>
                </a:lnTo>
                <a:lnTo>
                  <a:pt x="778" y="2258"/>
                </a:lnTo>
                <a:lnTo>
                  <a:pt x="798" y="2260"/>
                </a:lnTo>
                <a:lnTo>
                  <a:pt x="802" y="2273"/>
                </a:lnTo>
                <a:lnTo>
                  <a:pt x="781" y="2273"/>
                </a:lnTo>
                <a:lnTo>
                  <a:pt x="785" y="2288"/>
                </a:lnTo>
                <a:lnTo>
                  <a:pt x="775" y="2291"/>
                </a:lnTo>
                <a:lnTo>
                  <a:pt x="766" y="2307"/>
                </a:lnTo>
                <a:lnTo>
                  <a:pt x="773" y="2313"/>
                </a:lnTo>
                <a:lnTo>
                  <a:pt x="783" y="2297"/>
                </a:lnTo>
                <a:lnTo>
                  <a:pt x="796" y="2296"/>
                </a:lnTo>
                <a:lnTo>
                  <a:pt x="814" y="2323"/>
                </a:lnTo>
                <a:lnTo>
                  <a:pt x="827" y="2310"/>
                </a:lnTo>
                <a:lnTo>
                  <a:pt x="824" y="2298"/>
                </a:lnTo>
                <a:lnTo>
                  <a:pt x="834" y="2274"/>
                </a:lnTo>
                <a:lnTo>
                  <a:pt x="847" y="2262"/>
                </a:lnTo>
                <a:lnTo>
                  <a:pt x="863" y="2275"/>
                </a:lnTo>
                <a:lnTo>
                  <a:pt x="873" y="2274"/>
                </a:lnTo>
                <a:lnTo>
                  <a:pt x="881" y="2290"/>
                </a:lnTo>
                <a:lnTo>
                  <a:pt x="889" y="2281"/>
                </a:lnTo>
                <a:lnTo>
                  <a:pt x="902" y="2291"/>
                </a:lnTo>
                <a:lnTo>
                  <a:pt x="897" y="2268"/>
                </a:lnTo>
                <a:lnTo>
                  <a:pt x="916" y="2231"/>
                </a:lnTo>
                <a:lnTo>
                  <a:pt x="920" y="2261"/>
                </a:lnTo>
                <a:lnTo>
                  <a:pt x="956" y="2283"/>
                </a:lnTo>
                <a:lnTo>
                  <a:pt x="948" y="2296"/>
                </a:lnTo>
                <a:lnTo>
                  <a:pt x="946" y="2314"/>
                </a:lnTo>
                <a:lnTo>
                  <a:pt x="958" y="2324"/>
                </a:lnTo>
                <a:lnTo>
                  <a:pt x="964" y="2310"/>
                </a:lnTo>
                <a:lnTo>
                  <a:pt x="961" y="2297"/>
                </a:lnTo>
                <a:lnTo>
                  <a:pt x="971" y="2283"/>
                </a:lnTo>
                <a:lnTo>
                  <a:pt x="965" y="2254"/>
                </a:lnTo>
                <a:lnTo>
                  <a:pt x="918" y="2229"/>
                </a:lnTo>
                <a:lnTo>
                  <a:pt x="913" y="2203"/>
                </a:lnTo>
                <a:lnTo>
                  <a:pt x="905" y="2196"/>
                </a:lnTo>
                <a:lnTo>
                  <a:pt x="906" y="2180"/>
                </a:lnTo>
                <a:lnTo>
                  <a:pt x="890" y="2173"/>
                </a:lnTo>
                <a:lnTo>
                  <a:pt x="867" y="2173"/>
                </a:lnTo>
                <a:lnTo>
                  <a:pt x="850" y="2150"/>
                </a:lnTo>
                <a:lnTo>
                  <a:pt x="828" y="2137"/>
                </a:lnTo>
                <a:lnTo>
                  <a:pt x="848" y="2117"/>
                </a:lnTo>
                <a:lnTo>
                  <a:pt x="847" y="2105"/>
                </a:lnTo>
                <a:lnTo>
                  <a:pt x="905" y="2065"/>
                </a:lnTo>
                <a:lnTo>
                  <a:pt x="1021" y="2025"/>
                </a:lnTo>
                <a:lnTo>
                  <a:pt x="1040" y="2023"/>
                </a:lnTo>
                <a:lnTo>
                  <a:pt x="1102" y="2074"/>
                </a:lnTo>
                <a:lnTo>
                  <a:pt x="1190" y="2107"/>
                </a:lnTo>
                <a:lnTo>
                  <a:pt x="1246" y="2100"/>
                </a:lnTo>
                <a:lnTo>
                  <a:pt x="1266" y="2137"/>
                </a:lnTo>
                <a:lnTo>
                  <a:pt x="1285" y="2144"/>
                </a:lnTo>
                <a:lnTo>
                  <a:pt x="1295" y="2159"/>
                </a:lnTo>
                <a:lnTo>
                  <a:pt x="1318" y="2150"/>
                </a:lnTo>
                <a:lnTo>
                  <a:pt x="1302" y="2166"/>
                </a:lnTo>
                <a:lnTo>
                  <a:pt x="1299" y="2183"/>
                </a:lnTo>
                <a:lnTo>
                  <a:pt x="1272" y="2147"/>
                </a:lnTo>
                <a:lnTo>
                  <a:pt x="1263" y="2153"/>
                </a:lnTo>
                <a:lnTo>
                  <a:pt x="1237" y="2137"/>
                </a:lnTo>
                <a:lnTo>
                  <a:pt x="1240" y="2121"/>
                </a:lnTo>
                <a:lnTo>
                  <a:pt x="1224" y="2127"/>
                </a:lnTo>
                <a:lnTo>
                  <a:pt x="1217" y="2141"/>
                </a:lnTo>
                <a:lnTo>
                  <a:pt x="1232" y="2151"/>
                </a:lnTo>
                <a:lnTo>
                  <a:pt x="1235" y="2164"/>
                </a:lnTo>
                <a:lnTo>
                  <a:pt x="1214" y="2154"/>
                </a:lnTo>
                <a:lnTo>
                  <a:pt x="1200" y="2163"/>
                </a:lnTo>
                <a:lnTo>
                  <a:pt x="1213" y="2193"/>
                </a:lnTo>
                <a:lnTo>
                  <a:pt x="1197" y="2209"/>
                </a:lnTo>
                <a:lnTo>
                  <a:pt x="1209" y="2212"/>
                </a:lnTo>
                <a:lnTo>
                  <a:pt x="1196" y="2216"/>
                </a:lnTo>
                <a:lnTo>
                  <a:pt x="1201" y="2225"/>
                </a:lnTo>
                <a:lnTo>
                  <a:pt x="1168" y="2273"/>
                </a:lnTo>
                <a:lnTo>
                  <a:pt x="1163" y="2262"/>
                </a:lnTo>
                <a:lnTo>
                  <a:pt x="1145" y="2257"/>
                </a:lnTo>
                <a:lnTo>
                  <a:pt x="1155" y="2245"/>
                </a:lnTo>
                <a:lnTo>
                  <a:pt x="1147" y="2232"/>
                </a:lnTo>
                <a:lnTo>
                  <a:pt x="1145" y="2190"/>
                </a:lnTo>
                <a:lnTo>
                  <a:pt x="1098" y="2206"/>
                </a:lnTo>
                <a:lnTo>
                  <a:pt x="1090" y="2186"/>
                </a:lnTo>
                <a:lnTo>
                  <a:pt x="1075" y="2189"/>
                </a:lnTo>
                <a:lnTo>
                  <a:pt x="1027" y="2173"/>
                </a:lnTo>
                <a:lnTo>
                  <a:pt x="1011" y="2193"/>
                </a:lnTo>
                <a:lnTo>
                  <a:pt x="1014" y="2206"/>
                </a:lnTo>
                <a:lnTo>
                  <a:pt x="982" y="2212"/>
                </a:lnTo>
                <a:lnTo>
                  <a:pt x="990" y="2244"/>
                </a:lnTo>
                <a:lnTo>
                  <a:pt x="1000" y="2239"/>
                </a:lnTo>
                <a:lnTo>
                  <a:pt x="1007" y="2254"/>
                </a:lnTo>
                <a:lnTo>
                  <a:pt x="990" y="2268"/>
                </a:lnTo>
                <a:lnTo>
                  <a:pt x="990" y="2286"/>
                </a:lnTo>
                <a:lnTo>
                  <a:pt x="1007" y="2313"/>
                </a:lnTo>
                <a:lnTo>
                  <a:pt x="981" y="2314"/>
                </a:lnTo>
                <a:lnTo>
                  <a:pt x="961" y="2340"/>
                </a:lnTo>
                <a:lnTo>
                  <a:pt x="982" y="2386"/>
                </a:lnTo>
                <a:lnTo>
                  <a:pt x="962" y="2404"/>
                </a:lnTo>
                <a:lnTo>
                  <a:pt x="981" y="2404"/>
                </a:lnTo>
                <a:lnTo>
                  <a:pt x="990" y="2392"/>
                </a:lnTo>
                <a:lnTo>
                  <a:pt x="994" y="2399"/>
                </a:lnTo>
                <a:lnTo>
                  <a:pt x="1017" y="2392"/>
                </a:lnTo>
                <a:lnTo>
                  <a:pt x="1018" y="2405"/>
                </a:lnTo>
                <a:lnTo>
                  <a:pt x="1033" y="2401"/>
                </a:lnTo>
                <a:lnTo>
                  <a:pt x="1010" y="2434"/>
                </a:lnTo>
                <a:lnTo>
                  <a:pt x="992" y="2440"/>
                </a:lnTo>
                <a:lnTo>
                  <a:pt x="998" y="2447"/>
                </a:lnTo>
                <a:lnTo>
                  <a:pt x="1010" y="2444"/>
                </a:lnTo>
                <a:lnTo>
                  <a:pt x="1017" y="2454"/>
                </a:lnTo>
                <a:lnTo>
                  <a:pt x="1023" y="2477"/>
                </a:lnTo>
                <a:lnTo>
                  <a:pt x="1013" y="2486"/>
                </a:lnTo>
                <a:lnTo>
                  <a:pt x="1028" y="2500"/>
                </a:lnTo>
                <a:lnTo>
                  <a:pt x="1036" y="2471"/>
                </a:lnTo>
                <a:lnTo>
                  <a:pt x="1052" y="2467"/>
                </a:lnTo>
                <a:lnTo>
                  <a:pt x="1060" y="2450"/>
                </a:lnTo>
                <a:lnTo>
                  <a:pt x="1070" y="2450"/>
                </a:lnTo>
                <a:lnTo>
                  <a:pt x="1072" y="2456"/>
                </a:lnTo>
                <a:lnTo>
                  <a:pt x="1096" y="2437"/>
                </a:lnTo>
                <a:lnTo>
                  <a:pt x="1132" y="2376"/>
                </a:lnTo>
                <a:lnTo>
                  <a:pt x="1178" y="2381"/>
                </a:lnTo>
                <a:lnTo>
                  <a:pt x="1186" y="2369"/>
                </a:lnTo>
                <a:lnTo>
                  <a:pt x="1193" y="2371"/>
                </a:lnTo>
                <a:lnTo>
                  <a:pt x="1204" y="2342"/>
                </a:lnTo>
                <a:lnTo>
                  <a:pt x="1203" y="2363"/>
                </a:lnTo>
                <a:lnTo>
                  <a:pt x="1216" y="2368"/>
                </a:lnTo>
                <a:lnTo>
                  <a:pt x="1212" y="2381"/>
                </a:lnTo>
                <a:lnTo>
                  <a:pt x="1220" y="2385"/>
                </a:lnTo>
                <a:lnTo>
                  <a:pt x="1181" y="2408"/>
                </a:lnTo>
                <a:lnTo>
                  <a:pt x="1266" y="2409"/>
                </a:lnTo>
                <a:lnTo>
                  <a:pt x="1266" y="2417"/>
                </a:lnTo>
                <a:lnTo>
                  <a:pt x="1229" y="2421"/>
                </a:lnTo>
                <a:lnTo>
                  <a:pt x="1246" y="2431"/>
                </a:lnTo>
                <a:lnTo>
                  <a:pt x="1245" y="2438"/>
                </a:lnTo>
                <a:lnTo>
                  <a:pt x="1230" y="2433"/>
                </a:lnTo>
                <a:lnTo>
                  <a:pt x="1224" y="2447"/>
                </a:lnTo>
                <a:lnTo>
                  <a:pt x="1206" y="2456"/>
                </a:lnTo>
                <a:lnTo>
                  <a:pt x="1187" y="2443"/>
                </a:lnTo>
                <a:lnTo>
                  <a:pt x="1151" y="2477"/>
                </a:lnTo>
                <a:lnTo>
                  <a:pt x="1148" y="2494"/>
                </a:lnTo>
                <a:lnTo>
                  <a:pt x="1160" y="2526"/>
                </a:lnTo>
                <a:lnTo>
                  <a:pt x="1152" y="2605"/>
                </a:lnTo>
                <a:lnTo>
                  <a:pt x="1145" y="2613"/>
                </a:lnTo>
                <a:lnTo>
                  <a:pt x="1141" y="2614"/>
                </a:lnTo>
                <a:lnTo>
                  <a:pt x="1124" y="2640"/>
                </a:lnTo>
                <a:lnTo>
                  <a:pt x="1124" y="2654"/>
                </a:lnTo>
                <a:lnTo>
                  <a:pt x="1129" y="2669"/>
                </a:lnTo>
                <a:lnTo>
                  <a:pt x="1193" y="2667"/>
                </a:lnTo>
                <a:lnTo>
                  <a:pt x="1207" y="2675"/>
                </a:lnTo>
                <a:lnTo>
                  <a:pt x="1213" y="2712"/>
                </a:lnTo>
                <a:lnTo>
                  <a:pt x="1204" y="2708"/>
                </a:lnTo>
                <a:lnTo>
                  <a:pt x="1188" y="2719"/>
                </a:lnTo>
                <a:lnTo>
                  <a:pt x="1190" y="2734"/>
                </a:lnTo>
                <a:lnTo>
                  <a:pt x="1200" y="2744"/>
                </a:lnTo>
                <a:lnTo>
                  <a:pt x="1232" y="2741"/>
                </a:lnTo>
                <a:lnTo>
                  <a:pt x="1261" y="2750"/>
                </a:lnTo>
                <a:lnTo>
                  <a:pt x="1286" y="2796"/>
                </a:lnTo>
                <a:lnTo>
                  <a:pt x="1292" y="2814"/>
                </a:lnTo>
                <a:lnTo>
                  <a:pt x="1281" y="2807"/>
                </a:lnTo>
                <a:lnTo>
                  <a:pt x="1289" y="2825"/>
                </a:lnTo>
                <a:lnTo>
                  <a:pt x="1324" y="2837"/>
                </a:lnTo>
                <a:lnTo>
                  <a:pt x="1331" y="2872"/>
                </a:lnTo>
                <a:lnTo>
                  <a:pt x="1367" y="2865"/>
                </a:lnTo>
                <a:lnTo>
                  <a:pt x="1392" y="2882"/>
                </a:lnTo>
                <a:lnTo>
                  <a:pt x="1408" y="2964"/>
                </a:lnTo>
                <a:lnTo>
                  <a:pt x="1408" y="2964"/>
                </a:lnTo>
                <a:lnTo>
                  <a:pt x="1425" y="2963"/>
                </a:lnTo>
                <a:lnTo>
                  <a:pt x="1441" y="2941"/>
                </a:lnTo>
                <a:lnTo>
                  <a:pt x="1469" y="2927"/>
                </a:lnTo>
                <a:lnTo>
                  <a:pt x="1605" y="2959"/>
                </a:lnTo>
                <a:lnTo>
                  <a:pt x="1621" y="2947"/>
                </a:lnTo>
                <a:lnTo>
                  <a:pt x="1637" y="2947"/>
                </a:lnTo>
                <a:lnTo>
                  <a:pt x="1694" y="2927"/>
                </a:lnTo>
                <a:lnTo>
                  <a:pt x="1749" y="2889"/>
                </a:lnTo>
                <a:lnTo>
                  <a:pt x="1795" y="2888"/>
                </a:lnTo>
                <a:lnTo>
                  <a:pt x="1849" y="2914"/>
                </a:lnTo>
                <a:lnTo>
                  <a:pt x="1873" y="2946"/>
                </a:lnTo>
                <a:lnTo>
                  <a:pt x="1908" y="2974"/>
                </a:lnTo>
                <a:lnTo>
                  <a:pt x="2000" y="2987"/>
                </a:lnTo>
                <a:lnTo>
                  <a:pt x="2000" y="2987"/>
                </a:lnTo>
                <a:lnTo>
                  <a:pt x="2049" y="2983"/>
                </a:lnTo>
                <a:lnTo>
                  <a:pt x="2049" y="2983"/>
                </a:lnTo>
                <a:lnTo>
                  <a:pt x="2076" y="2966"/>
                </a:lnTo>
                <a:lnTo>
                  <a:pt x="2076" y="2966"/>
                </a:lnTo>
                <a:lnTo>
                  <a:pt x="2104" y="2960"/>
                </a:lnTo>
                <a:lnTo>
                  <a:pt x="2104" y="2960"/>
                </a:lnTo>
                <a:lnTo>
                  <a:pt x="2117" y="2951"/>
                </a:lnTo>
                <a:lnTo>
                  <a:pt x="2117" y="2951"/>
                </a:lnTo>
                <a:lnTo>
                  <a:pt x="2147" y="2930"/>
                </a:lnTo>
                <a:lnTo>
                  <a:pt x="2187" y="2933"/>
                </a:lnTo>
                <a:lnTo>
                  <a:pt x="2203" y="2908"/>
                </a:lnTo>
                <a:lnTo>
                  <a:pt x="2219" y="2901"/>
                </a:lnTo>
                <a:lnTo>
                  <a:pt x="2222" y="2863"/>
                </a:lnTo>
                <a:lnTo>
                  <a:pt x="2217" y="2843"/>
                </a:lnTo>
                <a:lnTo>
                  <a:pt x="2217" y="2843"/>
                </a:lnTo>
                <a:lnTo>
                  <a:pt x="2253" y="2814"/>
                </a:lnTo>
                <a:lnTo>
                  <a:pt x="2253" y="2814"/>
                </a:lnTo>
                <a:lnTo>
                  <a:pt x="2308" y="2790"/>
                </a:lnTo>
                <a:lnTo>
                  <a:pt x="2305" y="2781"/>
                </a:lnTo>
                <a:lnTo>
                  <a:pt x="2323" y="2761"/>
                </a:lnTo>
                <a:lnTo>
                  <a:pt x="2323" y="2742"/>
                </a:lnTo>
                <a:lnTo>
                  <a:pt x="2364" y="2696"/>
                </a:lnTo>
                <a:lnTo>
                  <a:pt x="2379" y="2718"/>
                </a:lnTo>
                <a:lnTo>
                  <a:pt x="2406" y="2716"/>
                </a:lnTo>
                <a:lnTo>
                  <a:pt x="2400" y="2754"/>
                </a:lnTo>
                <a:lnTo>
                  <a:pt x="2429" y="2696"/>
                </a:lnTo>
                <a:lnTo>
                  <a:pt x="2507" y="2711"/>
                </a:lnTo>
                <a:lnTo>
                  <a:pt x="2581" y="2643"/>
                </a:lnTo>
                <a:lnTo>
                  <a:pt x="2625" y="2637"/>
                </a:lnTo>
                <a:lnTo>
                  <a:pt x="2637" y="2497"/>
                </a:lnTo>
                <a:lnTo>
                  <a:pt x="2664" y="2497"/>
                </a:lnTo>
                <a:lnTo>
                  <a:pt x="2692" y="2531"/>
                </a:lnTo>
                <a:lnTo>
                  <a:pt x="2726" y="2531"/>
                </a:lnTo>
                <a:lnTo>
                  <a:pt x="2774" y="2411"/>
                </a:lnTo>
                <a:lnTo>
                  <a:pt x="2821" y="2401"/>
                </a:lnTo>
                <a:lnTo>
                  <a:pt x="2821" y="2401"/>
                </a:lnTo>
                <a:lnTo>
                  <a:pt x="2833" y="2267"/>
                </a:lnTo>
                <a:lnTo>
                  <a:pt x="2821" y="2205"/>
                </a:lnTo>
                <a:lnTo>
                  <a:pt x="2849" y="2183"/>
                </a:lnTo>
                <a:lnTo>
                  <a:pt x="2844" y="2048"/>
                </a:lnTo>
                <a:lnTo>
                  <a:pt x="2905" y="1902"/>
                </a:lnTo>
                <a:lnTo>
                  <a:pt x="2911" y="1830"/>
                </a:lnTo>
                <a:lnTo>
                  <a:pt x="2876" y="1817"/>
                </a:lnTo>
                <a:lnTo>
                  <a:pt x="2862" y="1774"/>
                </a:lnTo>
                <a:lnTo>
                  <a:pt x="2912" y="1718"/>
                </a:lnTo>
                <a:lnTo>
                  <a:pt x="2918" y="1702"/>
                </a:lnTo>
                <a:lnTo>
                  <a:pt x="2955" y="1689"/>
                </a:lnTo>
                <a:lnTo>
                  <a:pt x="2970" y="1650"/>
                </a:lnTo>
                <a:lnTo>
                  <a:pt x="2947" y="1621"/>
                </a:lnTo>
                <a:lnTo>
                  <a:pt x="2939" y="1597"/>
                </a:lnTo>
                <a:lnTo>
                  <a:pt x="2899" y="1601"/>
                </a:lnTo>
                <a:lnTo>
                  <a:pt x="2885" y="1587"/>
                </a:lnTo>
                <a:lnTo>
                  <a:pt x="2843" y="1575"/>
                </a:lnTo>
                <a:lnTo>
                  <a:pt x="2778" y="1572"/>
                </a:lnTo>
                <a:lnTo>
                  <a:pt x="2702" y="1506"/>
                </a:lnTo>
                <a:lnTo>
                  <a:pt x="2653" y="1500"/>
                </a:lnTo>
                <a:lnTo>
                  <a:pt x="2620" y="1474"/>
                </a:lnTo>
                <a:lnTo>
                  <a:pt x="2579" y="1455"/>
                </a:lnTo>
                <a:lnTo>
                  <a:pt x="2513" y="1481"/>
                </a:lnTo>
                <a:lnTo>
                  <a:pt x="2490" y="1464"/>
                </a:lnTo>
                <a:lnTo>
                  <a:pt x="2467" y="1429"/>
                </a:lnTo>
                <a:lnTo>
                  <a:pt x="2497" y="1368"/>
                </a:lnTo>
                <a:lnTo>
                  <a:pt x="2503" y="1288"/>
                </a:lnTo>
                <a:lnTo>
                  <a:pt x="2475" y="1298"/>
                </a:lnTo>
                <a:lnTo>
                  <a:pt x="2461" y="1295"/>
                </a:lnTo>
                <a:lnTo>
                  <a:pt x="2449" y="1307"/>
                </a:lnTo>
                <a:lnTo>
                  <a:pt x="2438" y="1304"/>
                </a:lnTo>
                <a:lnTo>
                  <a:pt x="2441" y="1268"/>
                </a:lnTo>
                <a:lnTo>
                  <a:pt x="2480" y="1235"/>
                </a:lnTo>
                <a:lnTo>
                  <a:pt x="2490" y="1212"/>
                </a:lnTo>
                <a:lnTo>
                  <a:pt x="2465" y="1150"/>
                </a:lnTo>
                <a:lnTo>
                  <a:pt x="2465" y="1133"/>
                </a:lnTo>
                <a:lnTo>
                  <a:pt x="2480" y="1114"/>
                </a:lnTo>
                <a:lnTo>
                  <a:pt x="2477" y="1082"/>
                </a:lnTo>
                <a:lnTo>
                  <a:pt x="2465" y="1062"/>
                </a:lnTo>
                <a:lnTo>
                  <a:pt x="2475" y="1033"/>
                </a:lnTo>
                <a:lnTo>
                  <a:pt x="2516" y="1020"/>
                </a:lnTo>
                <a:lnTo>
                  <a:pt x="2549" y="983"/>
                </a:lnTo>
                <a:lnTo>
                  <a:pt x="2595" y="973"/>
                </a:lnTo>
                <a:lnTo>
                  <a:pt x="2608" y="964"/>
                </a:lnTo>
                <a:lnTo>
                  <a:pt x="2627" y="893"/>
                </a:lnTo>
                <a:lnTo>
                  <a:pt x="2611" y="820"/>
                </a:lnTo>
                <a:lnTo>
                  <a:pt x="2585" y="791"/>
                </a:lnTo>
                <a:lnTo>
                  <a:pt x="2549" y="785"/>
                </a:lnTo>
                <a:lnTo>
                  <a:pt x="2510" y="767"/>
                </a:lnTo>
                <a:lnTo>
                  <a:pt x="2509" y="718"/>
                </a:lnTo>
                <a:lnTo>
                  <a:pt x="2493" y="706"/>
                </a:lnTo>
                <a:lnTo>
                  <a:pt x="2435" y="713"/>
                </a:lnTo>
                <a:lnTo>
                  <a:pt x="2379" y="686"/>
                </a:lnTo>
                <a:lnTo>
                  <a:pt x="2357" y="657"/>
                </a:lnTo>
                <a:lnTo>
                  <a:pt x="2351" y="631"/>
                </a:lnTo>
                <a:lnTo>
                  <a:pt x="2344" y="496"/>
                </a:lnTo>
                <a:lnTo>
                  <a:pt x="2318" y="461"/>
                </a:lnTo>
                <a:lnTo>
                  <a:pt x="2305" y="458"/>
                </a:lnTo>
                <a:lnTo>
                  <a:pt x="2284" y="480"/>
                </a:lnTo>
                <a:lnTo>
                  <a:pt x="2271" y="462"/>
                </a:lnTo>
                <a:lnTo>
                  <a:pt x="2245" y="451"/>
                </a:lnTo>
                <a:lnTo>
                  <a:pt x="2219" y="455"/>
                </a:lnTo>
                <a:lnTo>
                  <a:pt x="2176" y="470"/>
                </a:lnTo>
                <a:lnTo>
                  <a:pt x="2154" y="494"/>
                </a:lnTo>
                <a:lnTo>
                  <a:pt x="2145" y="490"/>
                </a:lnTo>
                <a:lnTo>
                  <a:pt x="2111" y="451"/>
                </a:lnTo>
                <a:lnTo>
                  <a:pt x="2086" y="447"/>
                </a:lnTo>
                <a:lnTo>
                  <a:pt x="2065" y="425"/>
                </a:lnTo>
                <a:lnTo>
                  <a:pt x="2059" y="390"/>
                </a:lnTo>
                <a:lnTo>
                  <a:pt x="2069" y="369"/>
                </a:lnTo>
                <a:lnTo>
                  <a:pt x="2073" y="330"/>
                </a:lnTo>
                <a:lnTo>
                  <a:pt x="2094" y="313"/>
                </a:lnTo>
                <a:lnTo>
                  <a:pt x="2057" y="297"/>
                </a:lnTo>
                <a:lnTo>
                  <a:pt x="2047" y="298"/>
                </a:lnTo>
                <a:lnTo>
                  <a:pt x="2021" y="321"/>
                </a:lnTo>
                <a:lnTo>
                  <a:pt x="1991" y="364"/>
                </a:lnTo>
                <a:lnTo>
                  <a:pt x="1948" y="367"/>
                </a:lnTo>
                <a:lnTo>
                  <a:pt x="1918" y="353"/>
                </a:lnTo>
                <a:lnTo>
                  <a:pt x="1909" y="336"/>
                </a:lnTo>
                <a:lnTo>
                  <a:pt x="1912" y="295"/>
                </a:lnTo>
                <a:lnTo>
                  <a:pt x="1893" y="301"/>
                </a:lnTo>
                <a:lnTo>
                  <a:pt x="1890" y="281"/>
                </a:lnTo>
                <a:lnTo>
                  <a:pt x="1902" y="248"/>
                </a:lnTo>
                <a:lnTo>
                  <a:pt x="1873" y="225"/>
                </a:lnTo>
                <a:lnTo>
                  <a:pt x="1857" y="130"/>
                </a:lnTo>
                <a:lnTo>
                  <a:pt x="1772" y="130"/>
                </a:lnTo>
                <a:lnTo>
                  <a:pt x="1772" y="96"/>
                </a:lnTo>
                <a:lnTo>
                  <a:pt x="1795" y="79"/>
                </a:lnTo>
                <a:lnTo>
                  <a:pt x="1710" y="0"/>
                </a:lnTo>
                <a:lnTo>
                  <a:pt x="1686" y="10"/>
                </a:lnTo>
                <a:close/>
                <a:moveTo>
                  <a:pt x="502" y="1275"/>
                </a:moveTo>
                <a:lnTo>
                  <a:pt x="482" y="1261"/>
                </a:lnTo>
                <a:lnTo>
                  <a:pt x="484" y="1252"/>
                </a:lnTo>
                <a:lnTo>
                  <a:pt x="439" y="1245"/>
                </a:lnTo>
                <a:lnTo>
                  <a:pt x="400" y="1215"/>
                </a:lnTo>
                <a:lnTo>
                  <a:pt x="400" y="1174"/>
                </a:lnTo>
                <a:lnTo>
                  <a:pt x="419" y="1137"/>
                </a:lnTo>
                <a:lnTo>
                  <a:pt x="402" y="1127"/>
                </a:lnTo>
                <a:lnTo>
                  <a:pt x="344" y="1150"/>
                </a:lnTo>
                <a:lnTo>
                  <a:pt x="343" y="1212"/>
                </a:lnTo>
                <a:lnTo>
                  <a:pt x="338" y="1218"/>
                </a:lnTo>
                <a:lnTo>
                  <a:pt x="319" y="1215"/>
                </a:lnTo>
                <a:lnTo>
                  <a:pt x="315" y="1222"/>
                </a:lnTo>
                <a:lnTo>
                  <a:pt x="348" y="1252"/>
                </a:lnTo>
                <a:lnTo>
                  <a:pt x="399" y="1278"/>
                </a:lnTo>
                <a:lnTo>
                  <a:pt x="416" y="1304"/>
                </a:lnTo>
                <a:lnTo>
                  <a:pt x="412" y="1342"/>
                </a:lnTo>
                <a:lnTo>
                  <a:pt x="435" y="1353"/>
                </a:lnTo>
                <a:lnTo>
                  <a:pt x="430" y="1360"/>
                </a:lnTo>
                <a:lnTo>
                  <a:pt x="445" y="1360"/>
                </a:lnTo>
                <a:lnTo>
                  <a:pt x="441" y="1347"/>
                </a:lnTo>
                <a:lnTo>
                  <a:pt x="495" y="1311"/>
                </a:lnTo>
                <a:lnTo>
                  <a:pt x="502" y="1275"/>
                </a:lnTo>
                <a:close/>
                <a:moveTo>
                  <a:pt x="746" y="1340"/>
                </a:moveTo>
                <a:lnTo>
                  <a:pt x="750" y="1330"/>
                </a:lnTo>
                <a:lnTo>
                  <a:pt x="763" y="1326"/>
                </a:lnTo>
                <a:lnTo>
                  <a:pt x="763" y="1317"/>
                </a:lnTo>
                <a:lnTo>
                  <a:pt x="743" y="1310"/>
                </a:lnTo>
                <a:lnTo>
                  <a:pt x="737" y="1293"/>
                </a:lnTo>
                <a:lnTo>
                  <a:pt x="750" y="1236"/>
                </a:lnTo>
                <a:lnTo>
                  <a:pt x="736" y="1222"/>
                </a:lnTo>
                <a:lnTo>
                  <a:pt x="730" y="1205"/>
                </a:lnTo>
                <a:lnTo>
                  <a:pt x="733" y="1183"/>
                </a:lnTo>
                <a:lnTo>
                  <a:pt x="750" y="1157"/>
                </a:lnTo>
                <a:lnTo>
                  <a:pt x="752" y="1138"/>
                </a:lnTo>
                <a:lnTo>
                  <a:pt x="727" y="1108"/>
                </a:lnTo>
                <a:lnTo>
                  <a:pt x="730" y="1089"/>
                </a:lnTo>
                <a:lnTo>
                  <a:pt x="722" y="1066"/>
                </a:lnTo>
                <a:lnTo>
                  <a:pt x="641" y="1014"/>
                </a:lnTo>
                <a:lnTo>
                  <a:pt x="602" y="964"/>
                </a:lnTo>
                <a:lnTo>
                  <a:pt x="585" y="960"/>
                </a:lnTo>
                <a:lnTo>
                  <a:pt x="573" y="974"/>
                </a:lnTo>
                <a:lnTo>
                  <a:pt x="531" y="977"/>
                </a:lnTo>
                <a:lnTo>
                  <a:pt x="515" y="1013"/>
                </a:lnTo>
                <a:lnTo>
                  <a:pt x="453" y="1048"/>
                </a:lnTo>
                <a:lnTo>
                  <a:pt x="464" y="1110"/>
                </a:lnTo>
                <a:lnTo>
                  <a:pt x="456" y="1157"/>
                </a:lnTo>
                <a:lnTo>
                  <a:pt x="462" y="1228"/>
                </a:lnTo>
                <a:lnTo>
                  <a:pt x="517" y="1242"/>
                </a:lnTo>
                <a:lnTo>
                  <a:pt x="524" y="1252"/>
                </a:lnTo>
                <a:lnTo>
                  <a:pt x="520" y="1267"/>
                </a:lnTo>
                <a:lnTo>
                  <a:pt x="544" y="1291"/>
                </a:lnTo>
                <a:lnTo>
                  <a:pt x="551" y="1326"/>
                </a:lnTo>
                <a:lnTo>
                  <a:pt x="549" y="1352"/>
                </a:lnTo>
                <a:lnTo>
                  <a:pt x="536" y="1368"/>
                </a:lnTo>
                <a:lnTo>
                  <a:pt x="479" y="1379"/>
                </a:lnTo>
                <a:lnTo>
                  <a:pt x="494" y="1388"/>
                </a:lnTo>
                <a:lnTo>
                  <a:pt x="500" y="1417"/>
                </a:lnTo>
                <a:lnTo>
                  <a:pt x="487" y="1424"/>
                </a:lnTo>
                <a:lnTo>
                  <a:pt x="490" y="1431"/>
                </a:lnTo>
                <a:lnTo>
                  <a:pt x="497" y="1429"/>
                </a:lnTo>
                <a:lnTo>
                  <a:pt x="520" y="1451"/>
                </a:lnTo>
                <a:lnTo>
                  <a:pt x="543" y="1454"/>
                </a:lnTo>
                <a:lnTo>
                  <a:pt x="549" y="1466"/>
                </a:lnTo>
                <a:lnTo>
                  <a:pt x="645" y="1471"/>
                </a:lnTo>
                <a:lnTo>
                  <a:pt x="645" y="1454"/>
                </a:lnTo>
                <a:lnTo>
                  <a:pt x="661" y="1461"/>
                </a:lnTo>
                <a:lnTo>
                  <a:pt x="671" y="1444"/>
                </a:lnTo>
                <a:lnTo>
                  <a:pt x="711" y="1463"/>
                </a:lnTo>
                <a:lnTo>
                  <a:pt x="729" y="1461"/>
                </a:lnTo>
                <a:lnTo>
                  <a:pt x="743" y="1431"/>
                </a:lnTo>
                <a:lnTo>
                  <a:pt x="768" y="1424"/>
                </a:lnTo>
                <a:lnTo>
                  <a:pt x="769" y="1414"/>
                </a:lnTo>
                <a:lnTo>
                  <a:pt x="746" y="1340"/>
                </a:lnTo>
                <a:close/>
                <a:moveTo>
                  <a:pt x="691" y="2128"/>
                </a:moveTo>
                <a:lnTo>
                  <a:pt x="674" y="2131"/>
                </a:lnTo>
                <a:lnTo>
                  <a:pt x="664" y="2117"/>
                </a:lnTo>
                <a:lnTo>
                  <a:pt x="636" y="2127"/>
                </a:lnTo>
                <a:lnTo>
                  <a:pt x="629" y="2124"/>
                </a:lnTo>
                <a:lnTo>
                  <a:pt x="622" y="2136"/>
                </a:lnTo>
                <a:lnTo>
                  <a:pt x="625" y="2147"/>
                </a:lnTo>
                <a:lnTo>
                  <a:pt x="598" y="2146"/>
                </a:lnTo>
                <a:lnTo>
                  <a:pt x="595" y="2167"/>
                </a:lnTo>
                <a:lnTo>
                  <a:pt x="585" y="2173"/>
                </a:lnTo>
                <a:lnTo>
                  <a:pt x="593" y="2177"/>
                </a:lnTo>
                <a:lnTo>
                  <a:pt x="599" y="2208"/>
                </a:lnTo>
                <a:lnTo>
                  <a:pt x="590" y="2211"/>
                </a:lnTo>
                <a:lnTo>
                  <a:pt x="593" y="2242"/>
                </a:lnTo>
                <a:lnTo>
                  <a:pt x="628" y="2241"/>
                </a:lnTo>
                <a:lnTo>
                  <a:pt x="634" y="2248"/>
                </a:lnTo>
                <a:lnTo>
                  <a:pt x="628" y="2258"/>
                </a:lnTo>
                <a:lnTo>
                  <a:pt x="639" y="2257"/>
                </a:lnTo>
                <a:lnTo>
                  <a:pt x="648" y="2244"/>
                </a:lnTo>
                <a:lnTo>
                  <a:pt x="664" y="2237"/>
                </a:lnTo>
                <a:lnTo>
                  <a:pt x="660" y="2221"/>
                </a:lnTo>
                <a:lnTo>
                  <a:pt x="687" y="2219"/>
                </a:lnTo>
                <a:lnTo>
                  <a:pt x="687" y="2211"/>
                </a:lnTo>
                <a:lnTo>
                  <a:pt x="677" y="2212"/>
                </a:lnTo>
                <a:lnTo>
                  <a:pt x="677" y="2203"/>
                </a:lnTo>
                <a:lnTo>
                  <a:pt x="665" y="2196"/>
                </a:lnTo>
                <a:lnTo>
                  <a:pt x="678" y="2190"/>
                </a:lnTo>
                <a:lnTo>
                  <a:pt x="688" y="2195"/>
                </a:lnTo>
                <a:lnTo>
                  <a:pt x="684" y="2182"/>
                </a:lnTo>
                <a:lnTo>
                  <a:pt x="703" y="2195"/>
                </a:lnTo>
                <a:lnTo>
                  <a:pt x="710" y="2186"/>
                </a:lnTo>
                <a:lnTo>
                  <a:pt x="714" y="2159"/>
                </a:lnTo>
                <a:lnTo>
                  <a:pt x="706" y="2143"/>
                </a:lnTo>
                <a:lnTo>
                  <a:pt x="691" y="212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4763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4" name="Freeform 14"/>
          <p:cNvSpPr>
            <a:spLocks/>
          </p:cNvSpPr>
          <p:nvPr/>
        </p:nvSpPr>
        <p:spPr bwMode="auto">
          <a:xfrm>
            <a:off x="18661526" y="1450628"/>
            <a:ext cx="9549675" cy="8511503"/>
          </a:xfrm>
          <a:custGeom>
            <a:avLst/>
            <a:gdLst/>
            <a:ahLst/>
            <a:cxnLst>
              <a:cxn ang="0">
                <a:pos x="2237" y="151"/>
              </a:cxn>
              <a:cxn ang="0">
                <a:pos x="2276" y="261"/>
              </a:cxn>
              <a:cxn ang="0">
                <a:pos x="2322" y="357"/>
              </a:cxn>
              <a:cxn ang="0">
                <a:pos x="2443" y="630"/>
              </a:cxn>
              <a:cxn ang="0">
                <a:pos x="2558" y="867"/>
              </a:cxn>
              <a:cxn ang="0">
                <a:pos x="2609" y="1043"/>
              </a:cxn>
              <a:cxn ang="0">
                <a:pos x="2799" y="1272"/>
              </a:cxn>
              <a:cxn ang="0">
                <a:pos x="2966" y="1540"/>
              </a:cxn>
              <a:cxn ang="0">
                <a:pos x="3347" y="2019"/>
              </a:cxn>
              <a:cxn ang="0">
                <a:pos x="3455" y="2260"/>
              </a:cxn>
              <a:cxn ang="0">
                <a:pos x="3566" y="2483"/>
              </a:cxn>
              <a:cxn ang="0">
                <a:pos x="3754" y="2791"/>
              </a:cxn>
              <a:cxn ang="0">
                <a:pos x="3841" y="2925"/>
              </a:cxn>
              <a:cxn ang="0">
                <a:pos x="3855" y="3116"/>
              </a:cxn>
              <a:cxn ang="0">
                <a:pos x="3815" y="3214"/>
              </a:cxn>
              <a:cxn ang="0">
                <a:pos x="3658" y="3376"/>
              </a:cxn>
              <a:cxn ang="0">
                <a:pos x="3375" y="3408"/>
              </a:cxn>
              <a:cxn ang="0">
                <a:pos x="3138" y="3338"/>
              </a:cxn>
              <a:cxn ang="0">
                <a:pos x="2934" y="3387"/>
              </a:cxn>
              <a:cxn ang="0">
                <a:pos x="2792" y="3450"/>
              </a:cxn>
              <a:cxn ang="0">
                <a:pos x="2620" y="3381"/>
              </a:cxn>
              <a:cxn ang="0">
                <a:pos x="2475" y="3348"/>
              </a:cxn>
              <a:cxn ang="0">
                <a:pos x="2358" y="3302"/>
              </a:cxn>
              <a:cxn ang="0">
                <a:pos x="2247" y="3280"/>
              </a:cxn>
              <a:cxn ang="0">
                <a:pos x="2218" y="3231"/>
              </a:cxn>
              <a:cxn ang="0">
                <a:pos x="2117" y="3206"/>
              </a:cxn>
              <a:cxn ang="0">
                <a:pos x="2006" y="3218"/>
              </a:cxn>
              <a:cxn ang="0">
                <a:pos x="2096" y="3103"/>
              </a:cxn>
              <a:cxn ang="0">
                <a:pos x="2025" y="3088"/>
              </a:cxn>
              <a:cxn ang="0">
                <a:pos x="1819" y="3072"/>
              </a:cxn>
              <a:cxn ang="0">
                <a:pos x="1647" y="3118"/>
              </a:cxn>
              <a:cxn ang="0">
                <a:pos x="1590" y="3058"/>
              </a:cxn>
              <a:cxn ang="0">
                <a:pos x="1454" y="3008"/>
              </a:cxn>
              <a:cxn ang="0">
                <a:pos x="1369" y="3204"/>
              </a:cxn>
              <a:cxn ang="0">
                <a:pos x="1111" y="3123"/>
              </a:cxn>
              <a:cxn ang="0">
                <a:pos x="1201" y="2552"/>
              </a:cxn>
              <a:cxn ang="0">
                <a:pos x="1237" y="2343"/>
              </a:cxn>
              <a:cxn ang="0">
                <a:pos x="943" y="2222"/>
              </a:cxn>
              <a:cxn ang="0">
                <a:pos x="793" y="2010"/>
              </a:cxn>
              <a:cxn ang="0">
                <a:pos x="780" y="1934"/>
              </a:cxn>
              <a:cxn ang="0">
                <a:pos x="806" y="1742"/>
              </a:cxn>
              <a:cxn ang="0">
                <a:pos x="839" y="1507"/>
              </a:cxn>
              <a:cxn ang="0">
                <a:pos x="641" y="1353"/>
              </a:cxn>
              <a:cxn ang="0">
                <a:pos x="509" y="1177"/>
              </a:cxn>
              <a:cxn ang="0">
                <a:pos x="349" y="1112"/>
              </a:cxn>
              <a:cxn ang="0">
                <a:pos x="281" y="1086"/>
              </a:cxn>
              <a:cxn ang="0">
                <a:pos x="192" y="970"/>
              </a:cxn>
              <a:cxn ang="0">
                <a:pos x="0" y="722"/>
              </a:cxn>
              <a:cxn ang="0">
                <a:pos x="314" y="625"/>
              </a:cxn>
              <a:cxn ang="0">
                <a:pos x="529" y="607"/>
              </a:cxn>
              <a:cxn ang="0">
                <a:pos x="843" y="602"/>
              </a:cxn>
              <a:cxn ang="0">
                <a:pos x="1146" y="615"/>
              </a:cxn>
              <a:cxn ang="0">
                <a:pos x="1342" y="644"/>
              </a:cxn>
              <a:cxn ang="0">
                <a:pos x="1781" y="614"/>
              </a:cxn>
              <a:cxn ang="0">
                <a:pos x="2077" y="301"/>
              </a:cxn>
            </a:cxnLst>
            <a:rect l="0" t="0" r="r" b="b"/>
            <a:pathLst>
              <a:path w="3891" h="3467">
                <a:moveTo>
                  <a:pt x="2158" y="0"/>
                </a:moveTo>
                <a:lnTo>
                  <a:pt x="2184" y="50"/>
                </a:lnTo>
                <a:lnTo>
                  <a:pt x="2222" y="101"/>
                </a:lnTo>
                <a:lnTo>
                  <a:pt x="2233" y="98"/>
                </a:lnTo>
                <a:lnTo>
                  <a:pt x="2247" y="128"/>
                </a:lnTo>
                <a:lnTo>
                  <a:pt x="2247" y="141"/>
                </a:lnTo>
                <a:lnTo>
                  <a:pt x="2237" y="151"/>
                </a:lnTo>
                <a:lnTo>
                  <a:pt x="2250" y="166"/>
                </a:lnTo>
                <a:lnTo>
                  <a:pt x="2248" y="176"/>
                </a:lnTo>
                <a:lnTo>
                  <a:pt x="2269" y="193"/>
                </a:lnTo>
                <a:lnTo>
                  <a:pt x="2258" y="217"/>
                </a:lnTo>
                <a:lnTo>
                  <a:pt x="2264" y="232"/>
                </a:lnTo>
                <a:lnTo>
                  <a:pt x="2279" y="235"/>
                </a:lnTo>
                <a:lnTo>
                  <a:pt x="2276" y="261"/>
                </a:lnTo>
                <a:lnTo>
                  <a:pt x="2294" y="275"/>
                </a:lnTo>
                <a:lnTo>
                  <a:pt x="2290" y="290"/>
                </a:lnTo>
                <a:lnTo>
                  <a:pt x="2303" y="297"/>
                </a:lnTo>
                <a:lnTo>
                  <a:pt x="2343" y="349"/>
                </a:lnTo>
                <a:lnTo>
                  <a:pt x="2335" y="359"/>
                </a:lnTo>
                <a:lnTo>
                  <a:pt x="2332" y="354"/>
                </a:lnTo>
                <a:lnTo>
                  <a:pt x="2322" y="357"/>
                </a:lnTo>
                <a:lnTo>
                  <a:pt x="2322" y="389"/>
                </a:lnTo>
                <a:lnTo>
                  <a:pt x="2390" y="493"/>
                </a:lnTo>
                <a:lnTo>
                  <a:pt x="2421" y="526"/>
                </a:lnTo>
                <a:lnTo>
                  <a:pt x="2410" y="533"/>
                </a:lnTo>
                <a:lnTo>
                  <a:pt x="2414" y="563"/>
                </a:lnTo>
                <a:lnTo>
                  <a:pt x="2443" y="604"/>
                </a:lnTo>
                <a:lnTo>
                  <a:pt x="2443" y="630"/>
                </a:lnTo>
                <a:lnTo>
                  <a:pt x="2483" y="666"/>
                </a:lnTo>
                <a:lnTo>
                  <a:pt x="2479" y="696"/>
                </a:lnTo>
                <a:lnTo>
                  <a:pt x="2498" y="729"/>
                </a:lnTo>
                <a:lnTo>
                  <a:pt x="2499" y="767"/>
                </a:lnTo>
                <a:lnTo>
                  <a:pt x="2561" y="856"/>
                </a:lnTo>
                <a:lnTo>
                  <a:pt x="2571" y="860"/>
                </a:lnTo>
                <a:lnTo>
                  <a:pt x="2558" y="867"/>
                </a:lnTo>
                <a:lnTo>
                  <a:pt x="2557" y="880"/>
                </a:lnTo>
                <a:lnTo>
                  <a:pt x="2593" y="929"/>
                </a:lnTo>
                <a:lnTo>
                  <a:pt x="2575" y="947"/>
                </a:lnTo>
                <a:lnTo>
                  <a:pt x="2586" y="981"/>
                </a:lnTo>
                <a:lnTo>
                  <a:pt x="2583" y="997"/>
                </a:lnTo>
                <a:lnTo>
                  <a:pt x="2593" y="1020"/>
                </a:lnTo>
                <a:lnTo>
                  <a:pt x="2609" y="1043"/>
                </a:lnTo>
                <a:lnTo>
                  <a:pt x="2622" y="1049"/>
                </a:lnTo>
                <a:lnTo>
                  <a:pt x="2639" y="1086"/>
                </a:lnTo>
                <a:lnTo>
                  <a:pt x="2665" y="1118"/>
                </a:lnTo>
                <a:lnTo>
                  <a:pt x="2694" y="1138"/>
                </a:lnTo>
                <a:lnTo>
                  <a:pt x="2705" y="1193"/>
                </a:lnTo>
                <a:lnTo>
                  <a:pt x="2779" y="1271"/>
                </a:lnTo>
                <a:lnTo>
                  <a:pt x="2799" y="1272"/>
                </a:lnTo>
                <a:lnTo>
                  <a:pt x="2789" y="1307"/>
                </a:lnTo>
                <a:lnTo>
                  <a:pt x="2857" y="1416"/>
                </a:lnTo>
                <a:lnTo>
                  <a:pt x="2887" y="1438"/>
                </a:lnTo>
                <a:lnTo>
                  <a:pt x="2885" y="1458"/>
                </a:lnTo>
                <a:lnTo>
                  <a:pt x="2944" y="1517"/>
                </a:lnTo>
                <a:lnTo>
                  <a:pt x="2959" y="1525"/>
                </a:lnTo>
                <a:lnTo>
                  <a:pt x="2966" y="1540"/>
                </a:lnTo>
                <a:lnTo>
                  <a:pt x="2957" y="1569"/>
                </a:lnTo>
                <a:lnTo>
                  <a:pt x="2992" y="1617"/>
                </a:lnTo>
                <a:lnTo>
                  <a:pt x="3037" y="1660"/>
                </a:lnTo>
                <a:lnTo>
                  <a:pt x="3041" y="1686"/>
                </a:lnTo>
                <a:lnTo>
                  <a:pt x="3211" y="1866"/>
                </a:lnTo>
                <a:lnTo>
                  <a:pt x="3279" y="1957"/>
                </a:lnTo>
                <a:lnTo>
                  <a:pt x="3347" y="2019"/>
                </a:lnTo>
                <a:lnTo>
                  <a:pt x="3341" y="2064"/>
                </a:lnTo>
                <a:lnTo>
                  <a:pt x="3331" y="2066"/>
                </a:lnTo>
                <a:lnTo>
                  <a:pt x="3321" y="2085"/>
                </a:lnTo>
                <a:lnTo>
                  <a:pt x="3323" y="2102"/>
                </a:lnTo>
                <a:lnTo>
                  <a:pt x="3367" y="2160"/>
                </a:lnTo>
                <a:lnTo>
                  <a:pt x="3447" y="2226"/>
                </a:lnTo>
                <a:lnTo>
                  <a:pt x="3455" y="2260"/>
                </a:lnTo>
                <a:lnTo>
                  <a:pt x="3437" y="2294"/>
                </a:lnTo>
                <a:lnTo>
                  <a:pt x="3460" y="2335"/>
                </a:lnTo>
                <a:lnTo>
                  <a:pt x="3455" y="2347"/>
                </a:lnTo>
                <a:lnTo>
                  <a:pt x="3479" y="2384"/>
                </a:lnTo>
                <a:lnTo>
                  <a:pt x="3472" y="2388"/>
                </a:lnTo>
                <a:lnTo>
                  <a:pt x="3504" y="2412"/>
                </a:lnTo>
                <a:lnTo>
                  <a:pt x="3566" y="2483"/>
                </a:lnTo>
                <a:lnTo>
                  <a:pt x="3586" y="2574"/>
                </a:lnTo>
                <a:lnTo>
                  <a:pt x="3672" y="2641"/>
                </a:lnTo>
                <a:lnTo>
                  <a:pt x="3674" y="2682"/>
                </a:lnTo>
                <a:lnTo>
                  <a:pt x="3690" y="2702"/>
                </a:lnTo>
                <a:lnTo>
                  <a:pt x="3702" y="2764"/>
                </a:lnTo>
                <a:lnTo>
                  <a:pt x="3736" y="2794"/>
                </a:lnTo>
                <a:lnTo>
                  <a:pt x="3754" y="2791"/>
                </a:lnTo>
                <a:lnTo>
                  <a:pt x="3763" y="2837"/>
                </a:lnTo>
                <a:lnTo>
                  <a:pt x="3775" y="2833"/>
                </a:lnTo>
                <a:lnTo>
                  <a:pt x="3792" y="2839"/>
                </a:lnTo>
                <a:lnTo>
                  <a:pt x="3792" y="2850"/>
                </a:lnTo>
                <a:lnTo>
                  <a:pt x="3808" y="2858"/>
                </a:lnTo>
                <a:lnTo>
                  <a:pt x="3802" y="2891"/>
                </a:lnTo>
                <a:lnTo>
                  <a:pt x="3841" y="2925"/>
                </a:lnTo>
                <a:lnTo>
                  <a:pt x="3841" y="2944"/>
                </a:lnTo>
                <a:lnTo>
                  <a:pt x="3852" y="2951"/>
                </a:lnTo>
                <a:lnTo>
                  <a:pt x="3826" y="2971"/>
                </a:lnTo>
                <a:lnTo>
                  <a:pt x="3839" y="3003"/>
                </a:lnTo>
                <a:lnTo>
                  <a:pt x="3824" y="3046"/>
                </a:lnTo>
                <a:lnTo>
                  <a:pt x="3834" y="3094"/>
                </a:lnTo>
                <a:lnTo>
                  <a:pt x="3855" y="3116"/>
                </a:lnTo>
                <a:lnTo>
                  <a:pt x="3873" y="3159"/>
                </a:lnTo>
                <a:lnTo>
                  <a:pt x="3883" y="3165"/>
                </a:lnTo>
                <a:lnTo>
                  <a:pt x="3877" y="3185"/>
                </a:lnTo>
                <a:lnTo>
                  <a:pt x="3891" y="3201"/>
                </a:lnTo>
                <a:lnTo>
                  <a:pt x="3891" y="3201"/>
                </a:lnTo>
                <a:lnTo>
                  <a:pt x="3815" y="3214"/>
                </a:lnTo>
                <a:lnTo>
                  <a:pt x="3815" y="3214"/>
                </a:lnTo>
                <a:lnTo>
                  <a:pt x="3782" y="3253"/>
                </a:lnTo>
                <a:lnTo>
                  <a:pt x="3737" y="3270"/>
                </a:lnTo>
                <a:lnTo>
                  <a:pt x="3687" y="3314"/>
                </a:lnTo>
                <a:lnTo>
                  <a:pt x="3687" y="3314"/>
                </a:lnTo>
                <a:lnTo>
                  <a:pt x="3658" y="3353"/>
                </a:lnTo>
                <a:lnTo>
                  <a:pt x="3658" y="3376"/>
                </a:lnTo>
                <a:lnTo>
                  <a:pt x="3658" y="3376"/>
                </a:lnTo>
                <a:lnTo>
                  <a:pt x="3687" y="3427"/>
                </a:lnTo>
                <a:lnTo>
                  <a:pt x="3568" y="3430"/>
                </a:lnTo>
                <a:lnTo>
                  <a:pt x="3568" y="3430"/>
                </a:lnTo>
                <a:lnTo>
                  <a:pt x="3521" y="3388"/>
                </a:lnTo>
                <a:lnTo>
                  <a:pt x="3468" y="3371"/>
                </a:lnTo>
                <a:lnTo>
                  <a:pt x="3421" y="3363"/>
                </a:lnTo>
                <a:lnTo>
                  <a:pt x="3375" y="3408"/>
                </a:lnTo>
                <a:lnTo>
                  <a:pt x="3357" y="3405"/>
                </a:lnTo>
                <a:lnTo>
                  <a:pt x="3302" y="3374"/>
                </a:lnTo>
                <a:lnTo>
                  <a:pt x="3241" y="3361"/>
                </a:lnTo>
                <a:lnTo>
                  <a:pt x="3221" y="3361"/>
                </a:lnTo>
                <a:lnTo>
                  <a:pt x="3181" y="3374"/>
                </a:lnTo>
                <a:lnTo>
                  <a:pt x="3169" y="3351"/>
                </a:lnTo>
                <a:lnTo>
                  <a:pt x="3138" y="3338"/>
                </a:lnTo>
                <a:lnTo>
                  <a:pt x="3138" y="3338"/>
                </a:lnTo>
                <a:lnTo>
                  <a:pt x="3122" y="3349"/>
                </a:lnTo>
                <a:lnTo>
                  <a:pt x="3086" y="3415"/>
                </a:lnTo>
                <a:lnTo>
                  <a:pt x="3086" y="3415"/>
                </a:lnTo>
                <a:lnTo>
                  <a:pt x="3068" y="3438"/>
                </a:lnTo>
                <a:lnTo>
                  <a:pt x="2996" y="3438"/>
                </a:lnTo>
                <a:lnTo>
                  <a:pt x="2934" y="3387"/>
                </a:lnTo>
                <a:lnTo>
                  <a:pt x="2884" y="3359"/>
                </a:lnTo>
                <a:lnTo>
                  <a:pt x="2848" y="3362"/>
                </a:lnTo>
                <a:lnTo>
                  <a:pt x="2836" y="3404"/>
                </a:lnTo>
                <a:lnTo>
                  <a:pt x="2838" y="3447"/>
                </a:lnTo>
                <a:lnTo>
                  <a:pt x="2832" y="3461"/>
                </a:lnTo>
                <a:lnTo>
                  <a:pt x="2818" y="3467"/>
                </a:lnTo>
                <a:lnTo>
                  <a:pt x="2792" y="3450"/>
                </a:lnTo>
                <a:lnTo>
                  <a:pt x="2763" y="3443"/>
                </a:lnTo>
                <a:lnTo>
                  <a:pt x="2728" y="3447"/>
                </a:lnTo>
                <a:lnTo>
                  <a:pt x="2673" y="3410"/>
                </a:lnTo>
                <a:lnTo>
                  <a:pt x="2652" y="3405"/>
                </a:lnTo>
                <a:lnTo>
                  <a:pt x="2652" y="3405"/>
                </a:lnTo>
                <a:lnTo>
                  <a:pt x="2620" y="3381"/>
                </a:lnTo>
                <a:lnTo>
                  <a:pt x="2620" y="3381"/>
                </a:lnTo>
                <a:lnTo>
                  <a:pt x="2609" y="3366"/>
                </a:lnTo>
                <a:lnTo>
                  <a:pt x="2609" y="3366"/>
                </a:lnTo>
                <a:lnTo>
                  <a:pt x="2571" y="3372"/>
                </a:lnTo>
                <a:lnTo>
                  <a:pt x="2571" y="3372"/>
                </a:lnTo>
                <a:lnTo>
                  <a:pt x="2547" y="3371"/>
                </a:lnTo>
                <a:lnTo>
                  <a:pt x="2475" y="3348"/>
                </a:lnTo>
                <a:lnTo>
                  <a:pt x="2475" y="3348"/>
                </a:lnTo>
                <a:lnTo>
                  <a:pt x="2446" y="3335"/>
                </a:lnTo>
                <a:lnTo>
                  <a:pt x="2411" y="3296"/>
                </a:lnTo>
                <a:lnTo>
                  <a:pt x="2381" y="3286"/>
                </a:lnTo>
                <a:lnTo>
                  <a:pt x="2375" y="3294"/>
                </a:lnTo>
                <a:lnTo>
                  <a:pt x="2375" y="3294"/>
                </a:lnTo>
                <a:lnTo>
                  <a:pt x="2358" y="3302"/>
                </a:lnTo>
                <a:lnTo>
                  <a:pt x="2358" y="3302"/>
                </a:lnTo>
                <a:lnTo>
                  <a:pt x="2299" y="3312"/>
                </a:lnTo>
                <a:lnTo>
                  <a:pt x="2284" y="3307"/>
                </a:lnTo>
                <a:lnTo>
                  <a:pt x="2279" y="3317"/>
                </a:lnTo>
                <a:lnTo>
                  <a:pt x="2264" y="3320"/>
                </a:lnTo>
                <a:lnTo>
                  <a:pt x="2250" y="3294"/>
                </a:lnTo>
                <a:lnTo>
                  <a:pt x="2250" y="3294"/>
                </a:lnTo>
                <a:lnTo>
                  <a:pt x="2247" y="3280"/>
                </a:lnTo>
                <a:lnTo>
                  <a:pt x="2247" y="3280"/>
                </a:lnTo>
                <a:lnTo>
                  <a:pt x="2225" y="3271"/>
                </a:lnTo>
                <a:lnTo>
                  <a:pt x="2225" y="3271"/>
                </a:lnTo>
                <a:lnTo>
                  <a:pt x="2218" y="3265"/>
                </a:lnTo>
                <a:lnTo>
                  <a:pt x="2218" y="3265"/>
                </a:lnTo>
                <a:lnTo>
                  <a:pt x="2218" y="3231"/>
                </a:lnTo>
                <a:lnTo>
                  <a:pt x="2218" y="3231"/>
                </a:lnTo>
                <a:lnTo>
                  <a:pt x="2220" y="3218"/>
                </a:lnTo>
                <a:lnTo>
                  <a:pt x="2220" y="3218"/>
                </a:lnTo>
                <a:lnTo>
                  <a:pt x="2202" y="3204"/>
                </a:lnTo>
                <a:lnTo>
                  <a:pt x="2176" y="3209"/>
                </a:lnTo>
                <a:lnTo>
                  <a:pt x="2133" y="3206"/>
                </a:lnTo>
                <a:lnTo>
                  <a:pt x="2133" y="3206"/>
                </a:lnTo>
                <a:lnTo>
                  <a:pt x="2117" y="3206"/>
                </a:lnTo>
                <a:lnTo>
                  <a:pt x="2096" y="3229"/>
                </a:lnTo>
                <a:lnTo>
                  <a:pt x="2096" y="3229"/>
                </a:lnTo>
                <a:lnTo>
                  <a:pt x="2070" y="3232"/>
                </a:lnTo>
                <a:lnTo>
                  <a:pt x="2060" y="3241"/>
                </a:lnTo>
                <a:lnTo>
                  <a:pt x="2060" y="3241"/>
                </a:lnTo>
                <a:lnTo>
                  <a:pt x="2048" y="3250"/>
                </a:lnTo>
                <a:lnTo>
                  <a:pt x="2006" y="3218"/>
                </a:lnTo>
                <a:lnTo>
                  <a:pt x="2006" y="3218"/>
                </a:lnTo>
                <a:lnTo>
                  <a:pt x="1995" y="3188"/>
                </a:lnTo>
                <a:lnTo>
                  <a:pt x="2022" y="3165"/>
                </a:lnTo>
                <a:lnTo>
                  <a:pt x="2022" y="3165"/>
                </a:lnTo>
                <a:lnTo>
                  <a:pt x="2052" y="3152"/>
                </a:lnTo>
                <a:lnTo>
                  <a:pt x="2052" y="3152"/>
                </a:lnTo>
                <a:lnTo>
                  <a:pt x="2096" y="3103"/>
                </a:lnTo>
                <a:lnTo>
                  <a:pt x="2097" y="3078"/>
                </a:lnTo>
                <a:lnTo>
                  <a:pt x="2087" y="3068"/>
                </a:lnTo>
                <a:lnTo>
                  <a:pt x="2070" y="3068"/>
                </a:lnTo>
                <a:lnTo>
                  <a:pt x="2045" y="3082"/>
                </a:lnTo>
                <a:lnTo>
                  <a:pt x="2045" y="3082"/>
                </a:lnTo>
                <a:lnTo>
                  <a:pt x="2025" y="3088"/>
                </a:lnTo>
                <a:lnTo>
                  <a:pt x="2025" y="3088"/>
                </a:lnTo>
                <a:lnTo>
                  <a:pt x="1995" y="3084"/>
                </a:lnTo>
                <a:lnTo>
                  <a:pt x="1969" y="3052"/>
                </a:lnTo>
                <a:lnTo>
                  <a:pt x="1930" y="3045"/>
                </a:lnTo>
                <a:lnTo>
                  <a:pt x="1894" y="3018"/>
                </a:lnTo>
                <a:lnTo>
                  <a:pt x="1851" y="3028"/>
                </a:lnTo>
                <a:lnTo>
                  <a:pt x="1830" y="3045"/>
                </a:lnTo>
                <a:lnTo>
                  <a:pt x="1819" y="3072"/>
                </a:lnTo>
                <a:lnTo>
                  <a:pt x="1806" y="3074"/>
                </a:lnTo>
                <a:lnTo>
                  <a:pt x="1753" y="3057"/>
                </a:lnTo>
                <a:lnTo>
                  <a:pt x="1724" y="3088"/>
                </a:lnTo>
                <a:lnTo>
                  <a:pt x="1686" y="3111"/>
                </a:lnTo>
                <a:lnTo>
                  <a:pt x="1686" y="3111"/>
                </a:lnTo>
                <a:lnTo>
                  <a:pt x="1647" y="3118"/>
                </a:lnTo>
                <a:lnTo>
                  <a:pt x="1647" y="3118"/>
                </a:lnTo>
                <a:lnTo>
                  <a:pt x="1611" y="3133"/>
                </a:lnTo>
                <a:lnTo>
                  <a:pt x="1611" y="3133"/>
                </a:lnTo>
                <a:lnTo>
                  <a:pt x="1596" y="3127"/>
                </a:lnTo>
                <a:lnTo>
                  <a:pt x="1596" y="3127"/>
                </a:lnTo>
                <a:lnTo>
                  <a:pt x="1590" y="3118"/>
                </a:lnTo>
                <a:lnTo>
                  <a:pt x="1590" y="3058"/>
                </a:lnTo>
                <a:lnTo>
                  <a:pt x="1590" y="3058"/>
                </a:lnTo>
                <a:lnTo>
                  <a:pt x="1558" y="2997"/>
                </a:lnTo>
                <a:lnTo>
                  <a:pt x="1558" y="2997"/>
                </a:lnTo>
                <a:lnTo>
                  <a:pt x="1522" y="2989"/>
                </a:lnTo>
                <a:lnTo>
                  <a:pt x="1522" y="2989"/>
                </a:lnTo>
                <a:lnTo>
                  <a:pt x="1482" y="2990"/>
                </a:lnTo>
                <a:lnTo>
                  <a:pt x="1454" y="3008"/>
                </a:lnTo>
                <a:lnTo>
                  <a:pt x="1454" y="3008"/>
                </a:lnTo>
                <a:lnTo>
                  <a:pt x="1412" y="3038"/>
                </a:lnTo>
                <a:lnTo>
                  <a:pt x="1404" y="3055"/>
                </a:lnTo>
                <a:lnTo>
                  <a:pt x="1408" y="3104"/>
                </a:lnTo>
                <a:lnTo>
                  <a:pt x="1421" y="3140"/>
                </a:lnTo>
                <a:lnTo>
                  <a:pt x="1414" y="3172"/>
                </a:lnTo>
                <a:lnTo>
                  <a:pt x="1378" y="3186"/>
                </a:lnTo>
                <a:lnTo>
                  <a:pt x="1369" y="3204"/>
                </a:lnTo>
                <a:lnTo>
                  <a:pt x="1358" y="3209"/>
                </a:lnTo>
                <a:lnTo>
                  <a:pt x="1316" y="3189"/>
                </a:lnTo>
                <a:lnTo>
                  <a:pt x="1261" y="3191"/>
                </a:lnTo>
                <a:lnTo>
                  <a:pt x="1235" y="3225"/>
                </a:lnTo>
                <a:lnTo>
                  <a:pt x="1195" y="3241"/>
                </a:lnTo>
                <a:lnTo>
                  <a:pt x="1123" y="3185"/>
                </a:lnTo>
                <a:lnTo>
                  <a:pt x="1111" y="3123"/>
                </a:lnTo>
                <a:lnTo>
                  <a:pt x="1111" y="3123"/>
                </a:lnTo>
                <a:lnTo>
                  <a:pt x="1123" y="2989"/>
                </a:lnTo>
                <a:lnTo>
                  <a:pt x="1111" y="2927"/>
                </a:lnTo>
                <a:lnTo>
                  <a:pt x="1140" y="2905"/>
                </a:lnTo>
                <a:lnTo>
                  <a:pt x="1134" y="2770"/>
                </a:lnTo>
                <a:lnTo>
                  <a:pt x="1195" y="2624"/>
                </a:lnTo>
                <a:lnTo>
                  <a:pt x="1201" y="2552"/>
                </a:lnTo>
                <a:lnTo>
                  <a:pt x="1166" y="2539"/>
                </a:lnTo>
                <a:lnTo>
                  <a:pt x="1152" y="2496"/>
                </a:lnTo>
                <a:lnTo>
                  <a:pt x="1202" y="2440"/>
                </a:lnTo>
                <a:lnTo>
                  <a:pt x="1208" y="2424"/>
                </a:lnTo>
                <a:lnTo>
                  <a:pt x="1245" y="2411"/>
                </a:lnTo>
                <a:lnTo>
                  <a:pt x="1260" y="2372"/>
                </a:lnTo>
                <a:lnTo>
                  <a:pt x="1237" y="2343"/>
                </a:lnTo>
                <a:lnTo>
                  <a:pt x="1229" y="2320"/>
                </a:lnTo>
                <a:lnTo>
                  <a:pt x="1189" y="2323"/>
                </a:lnTo>
                <a:lnTo>
                  <a:pt x="1175" y="2309"/>
                </a:lnTo>
                <a:lnTo>
                  <a:pt x="1133" y="2297"/>
                </a:lnTo>
                <a:lnTo>
                  <a:pt x="1068" y="2294"/>
                </a:lnTo>
                <a:lnTo>
                  <a:pt x="992" y="2228"/>
                </a:lnTo>
                <a:lnTo>
                  <a:pt x="943" y="2222"/>
                </a:lnTo>
                <a:lnTo>
                  <a:pt x="911" y="2196"/>
                </a:lnTo>
                <a:lnTo>
                  <a:pt x="869" y="2177"/>
                </a:lnTo>
                <a:lnTo>
                  <a:pt x="804" y="2203"/>
                </a:lnTo>
                <a:lnTo>
                  <a:pt x="781" y="2188"/>
                </a:lnTo>
                <a:lnTo>
                  <a:pt x="757" y="2151"/>
                </a:lnTo>
                <a:lnTo>
                  <a:pt x="787" y="2090"/>
                </a:lnTo>
                <a:lnTo>
                  <a:pt x="793" y="2010"/>
                </a:lnTo>
                <a:lnTo>
                  <a:pt x="765" y="2020"/>
                </a:lnTo>
                <a:lnTo>
                  <a:pt x="752" y="2017"/>
                </a:lnTo>
                <a:lnTo>
                  <a:pt x="739" y="2029"/>
                </a:lnTo>
                <a:lnTo>
                  <a:pt x="728" y="2026"/>
                </a:lnTo>
                <a:lnTo>
                  <a:pt x="731" y="1990"/>
                </a:lnTo>
                <a:lnTo>
                  <a:pt x="770" y="1957"/>
                </a:lnTo>
                <a:lnTo>
                  <a:pt x="780" y="1934"/>
                </a:lnTo>
                <a:lnTo>
                  <a:pt x="755" y="1872"/>
                </a:lnTo>
                <a:lnTo>
                  <a:pt x="755" y="1855"/>
                </a:lnTo>
                <a:lnTo>
                  <a:pt x="770" y="1836"/>
                </a:lnTo>
                <a:lnTo>
                  <a:pt x="767" y="1804"/>
                </a:lnTo>
                <a:lnTo>
                  <a:pt x="755" y="1784"/>
                </a:lnTo>
                <a:lnTo>
                  <a:pt x="765" y="1757"/>
                </a:lnTo>
                <a:lnTo>
                  <a:pt x="806" y="1742"/>
                </a:lnTo>
                <a:lnTo>
                  <a:pt x="839" y="1705"/>
                </a:lnTo>
                <a:lnTo>
                  <a:pt x="886" y="1695"/>
                </a:lnTo>
                <a:lnTo>
                  <a:pt x="898" y="1686"/>
                </a:lnTo>
                <a:lnTo>
                  <a:pt x="917" y="1615"/>
                </a:lnTo>
                <a:lnTo>
                  <a:pt x="901" y="1542"/>
                </a:lnTo>
                <a:lnTo>
                  <a:pt x="875" y="1513"/>
                </a:lnTo>
                <a:lnTo>
                  <a:pt x="839" y="1507"/>
                </a:lnTo>
                <a:lnTo>
                  <a:pt x="800" y="1489"/>
                </a:lnTo>
                <a:lnTo>
                  <a:pt x="799" y="1440"/>
                </a:lnTo>
                <a:lnTo>
                  <a:pt x="783" y="1428"/>
                </a:lnTo>
                <a:lnTo>
                  <a:pt x="725" y="1435"/>
                </a:lnTo>
                <a:lnTo>
                  <a:pt x="669" y="1408"/>
                </a:lnTo>
                <a:lnTo>
                  <a:pt x="647" y="1379"/>
                </a:lnTo>
                <a:lnTo>
                  <a:pt x="641" y="1353"/>
                </a:lnTo>
                <a:lnTo>
                  <a:pt x="634" y="1218"/>
                </a:lnTo>
                <a:lnTo>
                  <a:pt x="608" y="1183"/>
                </a:lnTo>
                <a:lnTo>
                  <a:pt x="595" y="1180"/>
                </a:lnTo>
                <a:lnTo>
                  <a:pt x="574" y="1202"/>
                </a:lnTo>
                <a:lnTo>
                  <a:pt x="561" y="1184"/>
                </a:lnTo>
                <a:lnTo>
                  <a:pt x="535" y="1173"/>
                </a:lnTo>
                <a:lnTo>
                  <a:pt x="509" y="1177"/>
                </a:lnTo>
                <a:lnTo>
                  <a:pt x="466" y="1192"/>
                </a:lnTo>
                <a:lnTo>
                  <a:pt x="444" y="1216"/>
                </a:lnTo>
                <a:lnTo>
                  <a:pt x="435" y="1212"/>
                </a:lnTo>
                <a:lnTo>
                  <a:pt x="401" y="1173"/>
                </a:lnTo>
                <a:lnTo>
                  <a:pt x="376" y="1169"/>
                </a:lnTo>
                <a:lnTo>
                  <a:pt x="355" y="1147"/>
                </a:lnTo>
                <a:lnTo>
                  <a:pt x="349" y="1112"/>
                </a:lnTo>
                <a:lnTo>
                  <a:pt x="359" y="1092"/>
                </a:lnTo>
                <a:lnTo>
                  <a:pt x="363" y="1052"/>
                </a:lnTo>
                <a:lnTo>
                  <a:pt x="384" y="1035"/>
                </a:lnTo>
                <a:lnTo>
                  <a:pt x="347" y="1019"/>
                </a:lnTo>
                <a:lnTo>
                  <a:pt x="337" y="1020"/>
                </a:lnTo>
                <a:lnTo>
                  <a:pt x="311" y="1043"/>
                </a:lnTo>
                <a:lnTo>
                  <a:pt x="281" y="1086"/>
                </a:lnTo>
                <a:lnTo>
                  <a:pt x="238" y="1089"/>
                </a:lnTo>
                <a:lnTo>
                  <a:pt x="209" y="1075"/>
                </a:lnTo>
                <a:lnTo>
                  <a:pt x="199" y="1058"/>
                </a:lnTo>
                <a:lnTo>
                  <a:pt x="202" y="1017"/>
                </a:lnTo>
                <a:lnTo>
                  <a:pt x="183" y="1023"/>
                </a:lnTo>
                <a:lnTo>
                  <a:pt x="180" y="1003"/>
                </a:lnTo>
                <a:lnTo>
                  <a:pt x="192" y="970"/>
                </a:lnTo>
                <a:lnTo>
                  <a:pt x="163" y="947"/>
                </a:lnTo>
                <a:lnTo>
                  <a:pt x="147" y="852"/>
                </a:lnTo>
                <a:lnTo>
                  <a:pt x="62" y="852"/>
                </a:lnTo>
                <a:lnTo>
                  <a:pt x="62" y="818"/>
                </a:lnTo>
                <a:lnTo>
                  <a:pt x="85" y="801"/>
                </a:lnTo>
                <a:lnTo>
                  <a:pt x="0" y="722"/>
                </a:lnTo>
                <a:lnTo>
                  <a:pt x="0" y="722"/>
                </a:lnTo>
                <a:lnTo>
                  <a:pt x="17" y="700"/>
                </a:lnTo>
                <a:lnTo>
                  <a:pt x="72" y="664"/>
                </a:lnTo>
                <a:lnTo>
                  <a:pt x="92" y="660"/>
                </a:lnTo>
                <a:lnTo>
                  <a:pt x="133" y="670"/>
                </a:lnTo>
                <a:lnTo>
                  <a:pt x="199" y="647"/>
                </a:lnTo>
                <a:lnTo>
                  <a:pt x="254" y="615"/>
                </a:lnTo>
                <a:lnTo>
                  <a:pt x="314" y="625"/>
                </a:lnTo>
                <a:lnTo>
                  <a:pt x="343" y="647"/>
                </a:lnTo>
                <a:lnTo>
                  <a:pt x="371" y="638"/>
                </a:lnTo>
                <a:lnTo>
                  <a:pt x="401" y="644"/>
                </a:lnTo>
                <a:lnTo>
                  <a:pt x="421" y="627"/>
                </a:lnTo>
                <a:lnTo>
                  <a:pt x="458" y="627"/>
                </a:lnTo>
                <a:lnTo>
                  <a:pt x="493" y="609"/>
                </a:lnTo>
                <a:lnTo>
                  <a:pt x="529" y="607"/>
                </a:lnTo>
                <a:lnTo>
                  <a:pt x="565" y="622"/>
                </a:lnTo>
                <a:lnTo>
                  <a:pt x="587" y="641"/>
                </a:lnTo>
                <a:lnTo>
                  <a:pt x="616" y="638"/>
                </a:lnTo>
                <a:lnTo>
                  <a:pt x="656" y="653"/>
                </a:lnTo>
                <a:lnTo>
                  <a:pt x="695" y="679"/>
                </a:lnTo>
                <a:lnTo>
                  <a:pt x="791" y="621"/>
                </a:lnTo>
                <a:lnTo>
                  <a:pt x="843" y="602"/>
                </a:lnTo>
                <a:lnTo>
                  <a:pt x="869" y="608"/>
                </a:lnTo>
                <a:lnTo>
                  <a:pt x="891" y="628"/>
                </a:lnTo>
                <a:lnTo>
                  <a:pt x="917" y="630"/>
                </a:lnTo>
                <a:lnTo>
                  <a:pt x="959" y="621"/>
                </a:lnTo>
                <a:lnTo>
                  <a:pt x="1006" y="634"/>
                </a:lnTo>
                <a:lnTo>
                  <a:pt x="1041" y="609"/>
                </a:lnTo>
                <a:lnTo>
                  <a:pt x="1146" y="615"/>
                </a:lnTo>
                <a:lnTo>
                  <a:pt x="1191" y="589"/>
                </a:lnTo>
                <a:lnTo>
                  <a:pt x="1202" y="596"/>
                </a:lnTo>
                <a:lnTo>
                  <a:pt x="1215" y="628"/>
                </a:lnTo>
                <a:lnTo>
                  <a:pt x="1257" y="673"/>
                </a:lnTo>
                <a:lnTo>
                  <a:pt x="1296" y="656"/>
                </a:lnTo>
                <a:lnTo>
                  <a:pt x="1327" y="653"/>
                </a:lnTo>
                <a:lnTo>
                  <a:pt x="1342" y="644"/>
                </a:lnTo>
                <a:lnTo>
                  <a:pt x="1365" y="612"/>
                </a:lnTo>
                <a:lnTo>
                  <a:pt x="1479" y="645"/>
                </a:lnTo>
                <a:lnTo>
                  <a:pt x="1510" y="637"/>
                </a:lnTo>
                <a:lnTo>
                  <a:pt x="1627" y="663"/>
                </a:lnTo>
                <a:lnTo>
                  <a:pt x="1679" y="656"/>
                </a:lnTo>
                <a:lnTo>
                  <a:pt x="1734" y="611"/>
                </a:lnTo>
                <a:lnTo>
                  <a:pt x="1781" y="614"/>
                </a:lnTo>
                <a:lnTo>
                  <a:pt x="1793" y="607"/>
                </a:lnTo>
                <a:lnTo>
                  <a:pt x="1846" y="553"/>
                </a:lnTo>
                <a:lnTo>
                  <a:pt x="1915" y="509"/>
                </a:lnTo>
                <a:lnTo>
                  <a:pt x="1939" y="471"/>
                </a:lnTo>
                <a:lnTo>
                  <a:pt x="1970" y="451"/>
                </a:lnTo>
                <a:lnTo>
                  <a:pt x="2038" y="385"/>
                </a:lnTo>
                <a:lnTo>
                  <a:pt x="2077" y="301"/>
                </a:lnTo>
                <a:lnTo>
                  <a:pt x="2073" y="275"/>
                </a:lnTo>
                <a:lnTo>
                  <a:pt x="2091" y="219"/>
                </a:lnTo>
                <a:lnTo>
                  <a:pt x="2083" y="56"/>
                </a:lnTo>
                <a:lnTo>
                  <a:pt x="2093" y="42"/>
                </a:lnTo>
                <a:lnTo>
                  <a:pt x="215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4763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5" name="Freeform 15"/>
          <p:cNvSpPr>
            <a:spLocks/>
          </p:cNvSpPr>
          <p:nvPr/>
        </p:nvSpPr>
        <p:spPr bwMode="auto">
          <a:xfrm>
            <a:off x="19375729" y="8784063"/>
            <a:ext cx="5794599" cy="6427808"/>
          </a:xfrm>
          <a:custGeom>
            <a:avLst/>
            <a:gdLst/>
            <a:ahLst/>
            <a:cxnLst>
              <a:cxn ang="0">
                <a:pos x="596" y="2280"/>
              </a:cxn>
              <a:cxn ang="0">
                <a:pos x="418" y="2072"/>
              </a:cxn>
              <a:cxn ang="0">
                <a:pos x="485" y="1787"/>
              </a:cxn>
              <a:cxn ang="0">
                <a:pos x="383" y="1641"/>
              </a:cxn>
              <a:cxn ang="0">
                <a:pos x="340" y="1648"/>
              </a:cxn>
              <a:cxn ang="0">
                <a:pos x="277" y="1700"/>
              </a:cxn>
              <a:cxn ang="0">
                <a:pos x="151" y="1602"/>
              </a:cxn>
              <a:cxn ang="0">
                <a:pos x="171" y="1428"/>
              </a:cxn>
              <a:cxn ang="0">
                <a:pos x="98" y="1226"/>
              </a:cxn>
              <a:cxn ang="0">
                <a:pos x="176" y="912"/>
              </a:cxn>
              <a:cxn ang="0">
                <a:pos x="98" y="859"/>
              </a:cxn>
              <a:cxn ang="0">
                <a:pos x="49" y="716"/>
              </a:cxn>
              <a:cxn ang="0">
                <a:pos x="117" y="684"/>
              </a:cxn>
              <a:cxn ang="0">
                <a:pos x="217" y="576"/>
              </a:cxn>
              <a:cxn ang="0">
                <a:pos x="364" y="429"/>
              </a:cxn>
              <a:cxn ang="0">
                <a:pos x="625" y="370"/>
              </a:cxn>
              <a:cxn ang="0">
                <a:pos x="833" y="196"/>
              </a:cxn>
              <a:cxn ang="0">
                <a:pos x="1088" y="197"/>
              </a:cxn>
              <a:cxn ang="0">
                <a:pos x="1164" y="19"/>
              </a:cxn>
              <a:cxn ang="0">
                <a:pos x="1300" y="69"/>
              </a:cxn>
              <a:cxn ang="0">
                <a:pos x="1357" y="129"/>
              </a:cxn>
              <a:cxn ang="0">
                <a:pos x="1540" y="56"/>
              </a:cxn>
              <a:cxn ang="0">
                <a:pos x="1735" y="99"/>
              </a:cxn>
              <a:cxn ang="0">
                <a:pos x="1762" y="163"/>
              </a:cxn>
              <a:cxn ang="0">
                <a:pos x="1758" y="261"/>
              </a:cxn>
              <a:cxn ang="0">
                <a:pos x="1843" y="217"/>
              </a:cxn>
              <a:cxn ang="0">
                <a:pos x="1928" y="242"/>
              </a:cxn>
              <a:cxn ang="0">
                <a:pos x="1960" y="305"/>
              </a:cxn>
              <a:cxn ang="0">
                <a:pos x="2068" y="313"/>
              </a:cxn>
              <a:cxn ang="0">
                <a:pos x="2185" y="359"/>
              </a:cxn>
              <a:cxn ang="0">
                <a:pos x="2330" y="392"/>
              </a:cxn>
              <a:cxn ang="0">
                <a:pos x="2297" y="445"/>
              </a:cxn>
              <a:cxn ang="0">
                <a:pos x="2232" y="503"/>
              </a:cxn>
              <a:cxn ang="0">
                <a:pos x="2100" y="617"/>
              </a:cxn>
              <a:cxn ang="0">
                <a:pos x="1973" y="778"/>
              </a:cxn>
              <a:cxn ang="0">
                <a:pos x="1958" y="935"/>
              </a:cxn>
              <a:cxn ang="0">
                <a:pos x="1886" y="950"/>
              </a:cxn>
              <a:cxn ang="0">
                <a:pos x="1768" y="919"/>
              </a:cxn>
              <a:cxn ang="0">
                <a:pos x="1638" y="854"/>
              </a:cxn>
              <a:cxn ang="0">
                <a:pos x="1598" y="942"/>
              </a:cxn>
              <a:cxn ang="0">
                <a:pos x="1457" y="903"/>
              </a:cxn>
              <a:cxn ang="0">
                <a:pos x="1386" y="962"/>
              </a:cxn>
              <a:cxn ang="0">
                <a:pos x="1355" y="1137"/>
              </a:cxn>
              <a:cxn ang="0">
                <a:pos x="1232" y="1134"/>
              </a:cxn>
              <a:cxn ang="0">
                <a:pos x="1092" y="1190"/>
              </a:cxn>
              <a:cxn ang="0">
                <a:pos x="1023" y="1280"/>
              </a:cxn>
              <a:cxn ang="0">
                <a:pos x="948" y="1366"/>
              </a:cxn>
              <a:cxn ang="0">
                <a:pos x="901" y="1428"/>
              </a:cxn>
              <a:cxn ang="0">
                <a:pos x="1033" y="1522"/>
              </a:cxn>
              <a:cxn ang="0">
                <a:pos x="1026" y="1594"/>
              </a:cxn>
              <a:cxn ang="0">
                <a:pos x="1022" y="1775"/>
              </a:cxn>
              <a:cxn ang="0">
                <a:pos x="965" y="1963"/>
              </a:cxn>
              <a:cxn ang="0">
                <a:pos x="1058" y="2026"/>
              </a:cxn>
              <a:cxn ang="0">
                <a:pos x="1120" y="2087"/>
              </a:cxn>
              <a:cxn ang="0">
                <a:pos x="1171" y="2114"/>
              </a:cxn>
              <a:cxn ang="0">
                <a:pos x="1295" y="2117"/>
              </a:cxn>
              <a:cxn ang="0">
                <a:pos x="1318" y="2221"/>
              </a:cxn>
              <a:cxn ang="0">
                <a:pos x="1210" y="2314"/>
              </a:cxn>
              <a:cxn ang="0">
                <a:pos x="1120" y="2535"/>
              </a:cxn>
              <a:cxn ang="0">
                <a:pos x="948" y="2558"/>
              </a:cxn>
              <a:cxn ang="0">
                <a:pos x="852" y="2617"/>
              </a:cxn>
              <a:cxn ang="0">
                <a:pos x="751" y="2577"/>
              </a:cxn>
              <a:cxn ang="0">
                <a:pos x="664" y="2522"/>
              </a:cxn>
            </a:cxnLst>
            <a:rect l="0" t="0" r="r" b="b"/>
            <a:pathLst>
              <a:path w="2362" h="2617">
                <a:moveTo>
                  <a:pt x="664" y="2522"/>
                </a:moveTo>
                <a:lnTo>
                  <a:pt x="647" y="2471"/>
                </a:lnTo>
                <a:lnTo>
                  <a:pt x="620" y="2415"/>
                </a:lnTo>
                <a:lnTo>
                  <a:pt x="581" y="2381"/>
                </a:lnTo>
                <a:lnTo>
                  <a:pt x="575" y="2330"/>
                </a:lnTo>
                <a:lnTo>
                  <a:pt x="575" y="2330"/>
                </a:lnTo>
                <a:lnTo>
                  <a:pt x="596" y="2280"/>
                </a:lnTo>
                <a:lnTo>
                  <a:pt x="591" y="2223"/>
                </a:lnTo>
                <a:lnTo>
                  <a:pt x="558" y="2167"/>
                </a:lnTo>
                <a:lnTo>
                  <a:pt x="558" y="2167"/>
                </a:lnTo>
                <a:lnTo>
                  <a:pt x="507" y="2173"/>
                </a:lnTo>
                <a:lnTo>
                  <a:pt x="488" y="2157"/>
                </a:lnTo>
                <a:lnTo>
                  <a:pt x="436" y="2138"/>
                </a:lnTo>
                <a:lnTo>
                  <a:pt x="418" y="2072"/>
                </a:lnTo>
                <a:lnTo>
                  <a:pt x="439" y="1960"/>
                </a:lnTo>
                <a:lnTo>
                  <a:pt x="439" y="1960"/>
                </a:lnTo>
                <a:lnTo>
                  <a:pt x="457" y="1859"/>
                </a:lnTo>
                <a:lnTo>
                  <a:pt x="457" y="1859"/>
                </a:lnTo>
                <a:lnTo>
                  <a:pt x="485" y="1831"/>
                </a:lnTo>
                <a:lnTo>
                  <a:pt x="507" y="1826"/>
                </a:lnTo>
                <a:lnTo>
                  <a:pt x="485" y="1787"/>
                </a:lnTo>
                <a:lnTo>
                  <a:pt x="471" y="1782"/>
                </a:lnTo>
                <a:lnTo>
                  <a:pt x="477" y="1754"/>
                </a:lnTo>
                <a:lnTo>
                  <a:pt x="445" y="1746"/>
                </a:lnTo>
                <a:lnTo>
                  <a:pt x="434" y="1732"/>
                </a:lnTo>
                <a:lnTo>
                  <a:pt x="429" y="1686"/>
                </a:lnTo>
                <a:lnTo>
                  <a:pt x="429" y="1686"/>
                </a:lnTo>
                <a:lnTo>
                  <a:pt x="383" y="1641"/>
                </a:lnTo>
                <a:lnTo>
                  <a:pt x="383" y="1641"/>
                </a:lnTo>
                <a:lnTo>
                  <a:pt x="333" y="1689"/>
                </a:lnTo>
                <a:lnTo>
                  <a:pt x="333" y="1684"/>
                </a:lnTo>
                <a:lnTo>
                  <a:pt x="333" y="1684"/>
                </a:lnTo>
                <a:lnTo>
                  <a:pt x="334" y="1673"/>
                </a:lnTo>
                <a:lnTo>
                  <a:pt x="334" y="1673"/>
                </a:lnTo>
                <a:lnTo>
                  <a:pt x="340" y="1648"/>
                </a:lnTo>
                <a:lnTo>
                  <a:pt x="314" y="1646"/>
                </a:lnTo>
                <a:lnTo>
                  <a:pt x="314" y="1646"/>
                </a:lnTo>
                <a:lnTo>
                  <a:pt x="304" y="1657"/>
                </a:lnTo>
                <a:lnTo>
                  <a:pt x="304" y="1657"/>
                </a:lnTo>
                <a:lnTo>
                  <a:pt x="287" y="1697"/>
                </a:lnTo>
                <a:lnTo>
                  <a:pt x="277" y="1700"/>
                </a:lnTo>
                <a:lnTo>
                  <a:pt x="277" y="1700"/>
                </a:lnTo>
                <a:lnTo>
                  <a:pt x="272" y="1696"/>
                </a:lnTo>
                <a:lnTo>
                  <a:pt x="272" y="1696"/>
                </a:lnTo>
                <a:lnTo>
                  <a:pt x="249" y="1601"/>
                </a:lnTo>
                <a:lnTo>
                  <a:pt x="179" y="1610"/>
                </a:lnTo>
                <a:lnTo>
                  <a:pt x="171" y="1599"/>
                </a:lnTo>
                <a:lnTo>
                  <a:pt x="158" y="1597"/>
                </a:lnTo>
                <a:lnTo>
                  <a:pt x="151" y="1602"/>
                </a:lnTo>
                <a:lnTo>
                  <a:pt x="151" y="1602"/>
                </a:lnTo>
                <a:lnTo>
                  <a:pt x="141" y="1617"/>
                </a:lnTo>
                <a:lnTo>
                  <a:pt x="141" y="1617"/>
                </a:lnTo>
                <a:lnTo>
                  <a:pt x="174" y="1507"/>
                </a:lnTo>
                <a:lnTo>
                  <a:pt x="155" y="1486"/>
                </a:lnTo>
                <a:lnTo>
                  <a:pt x="170" y="1454"/>
                </a:lnTo>
                <a:lnTo>
                  <a:pt x="171" y="1428"/>
                </a:lnTo>
                <a:lnTo>
                  <a:pt x="111" y="1424"/>
                </a:lnTo>
                <a:lnTo>
                  <a:pt x="104" y="1399"/>
                </a:lnTo>
                <a:lnTo>
                  <a:pt x="104" y="1399"/>
                </a:lnTo>
                <a:lnTo>
                  <a:pt x="104" y="1349"/>
                </a:lnTo>
                <a:lnTo>
                  <a:pt x="53" y="1287"/>
                </a:lnTo>
                <a:lnTo>
                  <a:pt x="92" y="1277"/>
                </a:lnTo>
                <a:lnTo>
                  <a:pt x="98" y="1226"/>
                </a:lnTo>
                <a:lnTo>
                  <a:pt x="98" y="1226"/>
                </a:lnTo>
                <a:lnTo>
                  <a:pt x="70" y="1186"/>
                </a:lnTo>
                <a:lnTo>
                  <a:pt x="160" y="1046"/>
                </a:lnTo>
                <a:lnTo>
                  <a:pt x="226" y="1052"/>
                </a:lnTo>
                <a:lnTo>
                  <a:pt x="255" y="1019"/>
                </a:lnTo>
                <a:lnTo>
                  <a:pt x="232" y="951"/>
                </a:lnTo>
                <a:lnTo>
                  <a:pt x="176" y="912"/>
                </a:lnTo>
                <a:lnTo>
                  <a:pt x="125" y="912"/>
                </a:lnTo>
                <a:lnTo>
                  <a:pt x="125" y="912"/>
                </a:lnTo>
                <a:lnTo>
                  <a:pt x="105" y="903"/>
                </a:lnTo>
                <a:lnTo>
                  <a:pt x="108" y="867"/>
                </a:lnTo>
                <a:lnTo>
                  <a:pt x="108" y="867"/>
                </a:lnTo>
                <a:lnTo>
                  <a:pt x="106" y="860"/>
                </a:lnTo>
                <a:lnTo>
                  <a:pt x="98" y="859"/>
                </a:lnTo>
                <a:lnTo>
                  <a:pt x="98" y="859"/>
                </a:lnTo>
                <a:lnTo>
                  <a:pt x="70" y="846"/>
                </a:lnTo>
                <a:lnTo>
                  <a:pt x="70" y="846"/>
                </a:lnTo>
                <a:lnTo>
                  <a:pt x="66" y="798"/>
                </a:lnTo>
                <a:lnTo>
                  <a:pt x="16" y="764"/>
                </a:lnTo>
                <a:lnTo>
                  <a:pt x="0" y="720"/>
                </a:lnTo>
                <a:lnTo>
                  <a:pt x="49" y="716"/>
                </a:lnTo>
                <a:lnTo>
                  <a:pt x="49" y="716"/>
                </a:lnTo>
                <a:lnTo>
                  <a:pt x="76" y="699"/>
                </a:lnTo>
                <a:lnTo>
                  <a:pt x="76" y="699"/>
                </a:lnTo>
                <a:lnTo>
                  <a:pt x="105" y="693"/>
                </a:lnTo>
                <a:lnTo>
                  <a:pt x="105" y="693"/>
                </a:lnTo>
                <a:lnTo>
                  <a:pt x="117" y="684"/>
                </a:lnTo>
                <a:lnTo>
                  <a:pt x="117" y="684"/>
                </a:lnTo>
                <a:lnTo>
                  <a:pt x="148" y="663"/>
                </a:lnTo>
                <a:lnTo>
                  <a:pt x="187" y="666"/>
                </a:lnTo>
                <a:lnTo>
                  <a:pt x="203" y="641"/>
                </a:lnTo>
                <a:lnTo>
                  <a:pt x="219" y="634"/>
                </a:lnTo>
                <a:lnTo>
                  <a:pt x="223" y="596"/>
                </a:lnTo>
                <a:lnTo>
                  <a:pt x="217" y="576"/>
                </a:lnTo>
                <a:lnTo>
                  <a:pt x="217" y="576"/>
                </a:lnTo>
                <a:lnTo>
                  <a:pt x="253" y="547"/>
                </a:lnTo>
                <a:lnTo>
                  <a:pt x="253" y="547"/>
                </a:lnTo>
                <a:lnTo>
                  <a:pt x="308" y="523"/>
                </a:lnTo>
                <a:lnTo>
                  <a:pt x="305" y="514"/>
                </a:lnTo>
                <a:lnTo>
                  <a:pt x="323" y="494"/>
                </a:lnTo>
                <a:lnTo>
                  <a:pt x="323" y="475"/>
                </a:lnTo>
                <a:lnTo>
                  <a:pt x="364" y="429"/>
                </a:lnTo>
                <a:lnTo>
                  <a:pt x="379" y="451"/>
                </a:lnTo>
                <a:lnTo>
                  <a:pt x="406" y="449"/>
                </a:lnTo>
                <a:lnTo>
                  <a:pt x="400" y="487"/>
                </a:lnTo>
                <a:lnTo>
                  <a:pt x="429" y="429"/>
                </a:lnTo>
                <a:lnTo>
                  <a:pt x="507" y="444"/>
                </a:lnTo>
                <a:lnTo>
                  <a:pt x="581" y="376"/>
                </a:lnTo>
                <a:lnTo>
                  <a:pt x="625" y="370"/>
                </a:lnTo>
                <a:lnTo>
                  <a:pt x="637" y="230"/>
                </a:lnTo>
                <a:lnTo>
                  <a:pt x="664" y="230"/>
                </a:lnTo>
                <a:lnTo>
                  <a:pt x="693" y="264"/>
                </a:lnTo>
                <a:lnTo>
                  <a:pt x="726" y="264"/>
                </a:lnTo>
                <a:lnTo>
                  <a:pt x="774" y="144"/>
                </a:lnTo>
                <a:lnTo>
                  <a:pt x="821" y="134"/>
                </a:lnTo>
                <a:lnTo>
                  <a:pt x="833" y="196"/>
                </a:lnTo>
                <a:lnTo>
                  <a:pt x="905" y="252"/>
                </a:lnTo>
                <a:lnTo>
                  <a:pt x="945" y="236"/>
                </a:lnTo>
                <a:lnTo>
                  <a:pt x="971" y="202"/>
                </a:lnTo>
                <a:lnTo>
                  <a:pt x="1026" y="200"/>
                </a:lnTo>
                <a:lnTo>
                  <a:pt x="1061" y="220"/>
                </a:lnTo>
                <a:lnTo>
                  <a:pt x="1079" y="215"/>
                </a:lnTo>
                <a:lnTo>
                  <a:pt x="1088" y="197"/>
                </a:lnTo>
                <a:lnTo>
                  <a:pt x="1124" y="183"/>
                </a:lnTo>
                <a:lnTo>
                  <a:pt x="1131" y="151"/>
                </a:lnTo>
                <a:lnTo>
                  <a:pt x="1118" y="115"/>
                </a:lnTo>
                <a:lnTo>
                  <a:pt x="1114" y="66"/>
                </a:lnTo>
                <a:lnTo>
                  <a:pt x="1122" y="49"/>
                </a:lnTo>
                <a:lnTo>
                  <a:pt x="1164" y="19"/>
                </a:lnTo>
                <a:lnTo>
                  <a:pt x="1164" y="19"/>
                </a:lnTo>
                <a:lnTo>
                  <a:pt x="1192" y="1"/>
                </a:lnTo>
                <a:lnTo>
                  <a:pt x="1232" y="0"/>
                </a:lnTo>
                <a:lnTo>
                  <a:pt x="1232" y="0"/>
                </a:lnTo>
                <a:lnTo>
                  <a:pt x="1268" y="8"/>
                </a:lnTo>
                <a:lnTo>
                  <a:pt x="1268" y="8"/>
                </a:lnTo>
                <a:lnTo>
                  <a:pt x="1300" y="69"/>
                </a:lnTo>
                <a:lnTo>
                  <a:pt x="1300" y="69"/>
                </a:lnTo>
                <a:lnTo>
                  <a:pt x="1300" y="129"/>
                </a:lnTo>
                <a:lnTo>
                  <a:pt x="1306" y="138"/>
                </a:lnTo>
                <a:lnTo>
                  <a:pt x="1306" y="138"/>
                </a:lnTo>
                <a:lnTo>
                  <a:pt x="1321" y="144"/>
                </a:lnTo>
                <a:lnTo>
                  <a:pt x="1321" y="144"/>
                </a:lnTo>
                <a:lnTo>
                  <a:pt x="1357" y="129"/>
                </a:lnTo>
                <a:lnTo>
                  <a:pt x="1357" y="129"/>
                </a:lnTo>
                <a:lnTo>
                  <a:pt x="1396" y="122"/>
                </a:lnTo>
                <a:lnTo>
                  <a:pt x="1396" y="122"/>
                </a:lnTo>
                <a:lnTo>
                  <a:pt x="1434" y="99"/>
                </a:lnTo>
                <a:lnTo>
                  <a:pt x="1463" y="68"/>
                </a:lnTo>
                <a:lnTo>
                  <a:pt x="1516" y="85"/>
                </a:lnTo>
                <a:lnTo>
                  <a:pt x="1529" y="83"/>
                </a:lnTo>
                <a:lnTo>
                  <a:pt x="1540" y="56"/>
                </a:lnTo>
                <a:lnTo>
                  <a:pt x="1561" y="39"/>
                </a:lnTo>
                <a:lnTo>
                  <a:pt x="1604" y="29"/>
                </a:lnTo>
                <a:lnTo>
                  <a:pt x="1640" y="56"/>
                </a:lnTo>
                <a:lnTo>
                  <a:pt x="1679" y="63"/>
                </a:lnTo>
                <a:lnTo>
                  <a:pt x="1705" y="95"/>
                </a:lnTo>
                <a:lnTo>
                  <a:pt x="1735" y="99"/>
                </a:lnTo>
                <a:lnTo>
                  <a:pt x="1735" y="99"/>
                </a:lnTo>
                <a:lnTo>
                  <a:pt x="1755" y="93"/>
                </a:lnTo>
                <a:lnTo>
                  <a:pt x="1755" y="93"/>
                </a:lnTo>
                <a:lnTo>
                  <a:pt x="1780" y="79"/>
                </a:lnTo>
                <a:lnTo>
                  <a:pt x="1797" y="79"/>
                </a:lnTo>
                <a:lnTo>
                  <a:pt x="1807" y="89"/>
                </a:lnTo>
                <a:lnTo>
                  <a:pt x="1806" y="114"/>
                </a:lnTo>
                <a:lnTo>
                  <a:pt x="1762" y="163"/>
                </a:lnTo>
                <a:lnTo>
                  <a:pt x="1762" y="163"/>
                </a:lnTo>
                <a:lnTo>
                  <a:pt x="1732" y="176"/>
                </a:lnTo>
                <a:lnTo>
                  <a:pt x="1732" y="176"/>
                </a:lnTo>
                <a:lnTo>
                  <a:pt x="1705" y="199"/>
                </a:lnTo>
                <a:lnTo>
                  <a:pt x="1716" y="229"/>
                </a:lnTo>
                <a:lnTo>
                  <a:pt x="1716" y="229"/>
                </a:lnTo>
                <a:lnTo>
                  <a:pt x="1758" y="261"/>
                </a:lnTo>
                <a:lnTo>
                  <a:pt x="1770" y="252"/>
                </a:lnTo>
                <a:lnTo>
                  <a:pt x="1770" y="252"/>
                </a:lnTo>
                <a:lnTo>
                  <a:pt x="1780" y="243"/>
                </a:lnTo>
                <a:lnTo>
                  <a:pt x="1806" y="240"/>
                </a:lnTo>
                <a:lnTo>
                  <a:pt x="1806" y="240"/>
                </a:lnTo>
                <a:lnTo>
                  <a:pt x="1827" y="217"/>
                </a:lnTo>
                <a:lnTo>
                  <a:pt x="1843" y="217"/>
                </a:lnTo>
                <a:lnTo>
                  <a:pt x="1843" y="217"/>
                </a:lnTo>
                <a:lnTo>
                  <a:pt x="1886" y="220"/>
                </a:lnTo>
                <a:lnTo>
                  <a:pt x="1912" y="215"/>
                </a:lnTo>
                <a:lnTo>
                  <a:pt x="1930" y="229"/>
                </a:lnTo>
                <a:lnTo>
                  <a:pt x="1930" y="229"/>
                </a:lnTo>
                <a:lnTo>
                  <a:pt x="1928" y="242"/>
                </a:lnTo>
                <a:lnTo>
                  <a:pt x="1928" y="242"/>
                </a:lnTo>
                <a:lnTo>
                  <a:pt x="1928" y="276"/>
                </a:lnTo>
                <a:lnTo>
                  <a:pt x="1928" y="276"/>
                </a:lnTo>
                <a:lnTo>
                  <a:pt x="1935" y="282"/>
                </a:lnTo>
                <a:lnTo>
                  <a:pt x="1935" y="282"/>
                </a:lnTo>
                <a:lnTo>
                  <a:pt x="1957" y="291"/>
                </a:lnTo>
                <a:lnTo>
                  <a:pt x="1957" y="291"/>
                </a:lnTo>
                <a:lnTo>
                  <a:pt x="1960" y="305"/>
                </a:lnTo>
                <a:lnTo>
                  <a:pt x="1960" y="305"/>
                </a:lnTo>
                <a:lnTo>
                  <a:pt x="1974" y="331"/>
                </a:lnTo>
                <a:lnTo>
                  <a:pt x="1989" y="328"/>
                </a:lnTo>
                <a:lnTo>
                  <a:pt x="1994" y="318"/>
                </a:lnTo>
                <a:lnTo>
                  <a:pt x="2009" y="323"/>
                </a:lnTo>
                <a:lnTo>
                  <a:pt x="2068" y="313"/>
                </a:lnTo>
                <a:lnTo>
                  <a:pt x="2068" y="313"/>
                </a:lnTo>
                <a:lnTo>
                  <a:pt x="2085" y="305"/>
                </a:lnTo>
                <a:lnTo>
                  <a:pt x="2085" y="305"/>
                </a:lnTo>
                <a:lnTo>
                  <a:pt x="2091" y="297"/>
                </a:lnTo>
                <a:lnTo>
                  <a:pt x="2121" y="307"/>
                </a:lnTo>
                <a:lnTo>
                  <a:pt x="2156" y="346"/>
                </a:lnTo>
                <a:lnTo>
                  <a:pt x="2185" y="359"/>
                </a:lnTo>
                <a:lnTo>
                  <a:pt x="2185" y="359"/>
                </a:lnTo>
                <a:lnTo>
                  <a:pt x="2257" y="382"/>
                </a:lnTo>
                <a:lnTo>
                  <a:pt x="2281" y="383"/>
                </a:lnTo>
                <a:lnTo>
                  <a:pt x="2281" y="383"/>
                </a:lnTo>
                <a:lnTo>
                  <a:pt x="2319" y="377"/>
                </a:lnTo>
                <a:lnTo>
                  <a:pt x="2319" y="377"/>
                </a:lnTo>
                <a:lnTo>
                  <a:pt x="2330" y="392"/>
                </a:lnTo>
                <a:lnTo>
                  <a:pt x="2330" y="392"/>
                </a:lnTo>
                <a:lnTo>
                  <a:pt x="2362" y="416"/>
                </a:lnTo>
                <a:lnTo>
                  <a:pt x="2339" y="439"/>
                </a:lnTo>
                <a:lnTo>
                  <a:pt x="2339" y="439"/>
                </a:lnTo>
                <a:lnTo>
                  <a:pt x="2322" y="455"/>
                </a:lnTo>
                <a:lnTo>
                  <a:pt x="2314" y="451"/>
                </a:lnTo>
                <a:lnTo>
                  <a:pt x="2314" y="451"/>
                </a:lnTo>
                <a:lnTo>
                  <a:pt x="2297" y="445"/>
                </a:lnTo>
                <a:lnTo>
                  <a:pt x="2297" y="445"/>
                </a:lnTo>
                <a:lnTo>
                  <a:pt x="2284" y="451"/>
                </a:lnTo>
                <a:lnTo>
                  <a:pt x="2284" y="451"/>
                </a:lnTo>
                <a:lnTo>
                  <a:pt x="2258" y="490"/>
                </a:lnTo>
                <a:lnTo>
                  <a:pt x="2242" y="497"/>
                </a:lnTo>
                <a:lnTo>
                  <a:pt x="2242" y="497"/>
                </a:lnTo>
                <a:lnTo>
                  <a:pt x="2232" y="503"/>
                </a:lnTo>
                <a:lnTo>
                  <a:pt x="2232" y="503"/>
                </a:lnTo>
                <a:lnTo>
                  <a:pt x="2173" y="560"/>
                </a:lnTo>
                <a:lnTo>
                  <a:pt x="2123" y="576"/>
                </a:lnTo>
                <a:lnTo>
                  <a:pt x="2123" y="576"/>
                </a:lnTo>
                <a:lnTo>
                  <a:pt x="2108" y="598"/>
                </a:lnTo>
                <a:lnTo>
                  <a:pt x="2108" y="598"/>
                </a:lnTo>
                <a:lnTo>
                  <a:pt x="2100" y="617"/>
                </a:lnTo>
                <a:lnTo>
                  <a:pt x="2045" y="647"/>
                </a:lnTo>
                <a:lnTo>
                  <a:pt x="2042" y="663"/>
                </a:lnTo>
                <a:lnTo>
                  <a:pt x="2016" y="690"/>
                </a:lnTo>
                <a:lnTo>
                  <a:pt x="1987" y="749"/>
                </a:lnTo>
                <a:lnTo>
                  <a:pt x="1987" y="749"/>
                </a:lnTo>
                <a:lnTo>
                  <a:pt x="1973" y="778"/>
                </a:lnTo>
                <a:lnTo>
                  <a:pt x="1973" y="778"/>
                </a:lnTo>
                <a:lnTo>
                  <a:pt x="1971" y="801"/>
                </a:lnTo>
                <a:lnTo>
                  <a:pt x="1996" y="813"/>
                </a:lnTo>
                <a:lnTo>
                  <a:pt x="1996" y="813"/>
                </a:lnTo>
                <a:lnTo>
                  <a:pt x="2004" y="827"/>
                </a:lnTo>
                <a:lnTo>
                  <a:pt x="2004" y="827"/>
                </a:lnTo>
                <a:lnTo>
                  <a:pt x="2009" y="864"/>
                </a:lnTo>
                <a:lnTo>
                  <a:pt x="1958" y="935"/>
                </a:lnTo>
                <a:lnTo>
                  <a:pt x="1958" y="935"/>
                </a:lnTo>
                <a:lnTo>
                  <a:pt x="1932" y="939"/>
                </a:lnTo>
                <a:lnTo>
                  <a:pt x="1932" y="939"/>
                </a:lnTo>
                <a:lnTo>
                  <a:pt x="1895" y="942"/>
                </a:lnTo>
                <a:lnTo>
                  <a:pt x="1895" y="942"/>
                </a:lnTo>
                <a:lnTo>
                  <a:pt x="1886" y="950"/>
                </a:lnTo>
                <a:lnTo>
                  <a:pt x="1886" y="950"/>
                </a:lnTo>
                <a:lnTo>
                  <a:pt x="1870" y="967"/>
                </a:lnTo>
                <a:lnTo>
                  <a:pt x="1826" y="967"/>
                </a:lnTo>
                <a:lnTo>
                  <a:pt x="1826" y="967"/>
                </a:lnTo>
                <a:lnTo>
                  <a:pt x="1797" y="974"/>
                </a:lnTo>
                <a:lnTo>
                  <a:pt x="1787" y="970"/>
                </a:lnTo>
                <a:lnTo>
                  <a:pt x="1787" y="970"/>
                </a:lnTo>
                <a:lnTo>
                  <a:pt x="1768" y="919"/>
                </a:lnTo>
                <a:lnTo>
                  <a:pt x="1742" y="882"/>
                </a:lnTo>
                <a:lnTo>
                  <a:pt x="1683" y="849"/>
                </a:lnTo>
                <a:lnTo>
                  <a:pt x="1663" y="813"/>
                </a:lnTo>
                <a:lnTo>
                  <a:pt x="1663" y="813"/>
                </a:lnTo>
                <a:lnTo>
                  <a:pt x="1643" y="836"/>
                </a:lnTo>
                <a:lnTo>
                  <a:pt x="1638" y="854"/>
                </a:lnTo>
                <a:lnTo>
                  <a:pt x="1638" y="854"/>
                </a:lnTo>
                <a:lnTo>
                  <a:pt x="1633" y="867"/>
                </a:lnTo>
                <a:lnTo>
                  <a:pt x="1612" y="873"/>
                </a:lnTo>
                <a:lnTo>
                  <a:pt x="1608" y="921"/>
                </a:lnTo>
                <a:lnTo>
                  <a:pt x="1608" y="921"/>
                </a:lnTo>
                <a:lnTo>
                  <a:pt x="1604" y="932"/>
                </a:lnTo>
                <a:lnTo>
                  <a:pt x="1604" y="932"/>
                </a:lnTo>
                <a:lnTo>
                  <a:pt x="1598" y="942"/>
                </a:lnTo>
                <a:lnTo>
                  <a:pt x="1504" y="918"/>
                </a:lnTo>
                <a:lnTo>
                  <a:pt x="1494" y="911"/>
                </a:lnTo>
                <a:lnTo>
                  <a:pt x="1494" y="911"/>
                </a:lnTo>
                <a:lnTo>
                  <a:pt x="1487" y="899"/>
                </a:lnTo>
                <a:lnTo>
                  <a:pt x="1487" y="899"/>
                </a:lnTo>
                <a:lnTo>
                  <a:pt x="1468" y="892"/>
                </a:lnTo>
                <a:lnTo>
                  <a:pt x="1457" y="903"/>
                </a:lnTo>
                <a:lnTo>
                  <a:pt x="1457" y="903"/>
                </a:lnTo>
                <a:lnTo>
                  <a:pt x="1432" y="925"/>
                </a:lnTo>
                <a:lnTo>
                  <a:pt x="1432" y="925"/>
                </a:lnTo>
                <a:lnTo>
                  <a:pt x="1412" y="960"/>
                </a:lnTo>
                <a:lnTo>
                  <a:pt x="1412" y="960"/>
                </a:lnTo>
                <a:lnTo>
                  <a:pt x="1386" y="962"/>
                </a:lnTo>
                <a:lnTo>
                  <a:pt x="1386" y="962"/>
                </a:lnTo>
                <a:lnTo>
                  <a:pt x="1357" y="931"/>
                </a:lnTo>
                <a:lnTo>
                  <a:pt x="1349" y="937"/>
                </a:lnTo>
                <a:lnTo>
                  <a:pt x="1300" y="1050"/>
                </a:lnTo>
                <a:lnTo>
                  <a:pt x="1300" y="1050"/>
                </a:lnTo>
                <a:lnTo>
                  <a:pt x="1297" y="1058"/>
                </a:lnTo>
                <a:lnTo>
                  <a:pt x="1297" y="1058"/>
                </a:lnTo>
                <a:lnTo>
                  <a:pt x="1355" y="1137"/>
                </a:lnTo>
                <a:lnTo>
                  <a:pt x="1357" y="1151"/>
                </a:lnTo>
                <a:lnTo>
                  <a:pt x="1336" y="1153"/>
                </a:lnTo>
                <a:lnTo>
                  <a:pt x="1275" y="1135"/>
                </a:lnTo>
                <a:lnTo>
                  <a:pt x="1275" y="1135"/>
                </a:lnTo>
                <a:lnTo>
                  <a:pt x="1254" y="1122"/>
                </a:lnTo>
                <a:lnTo>
                  <a:pt x="1232" y="1134"/>
                </a:lnTo>
                <a:lnTo>
                  <a:pt x="1232" y="1134"/>
                </a:lnTo>
                <a:lnTo>
                  <a:pt x="1193" y="1115"/>
                </a:lnTo>
                <a:lnTo>
                  <a:pt x="1193" y="1115"/>
                </a:lnTo>
                <a:lnTo>
                  <a:pt x="1173" y="1104"/>
                </a:lnTo>
                <a:lnTo>
                  <a:pt x="1173" y="1104"/>
                </a:lnTo>
                <a:lnTo>
                  <a:pt x="1151" y="1146"/>
                </a:lnTo>
                <a:lnTo>
                  <a:pt x="1121" y="1171"/>
                </a:lnTo>
                <a:lnTo>
                  <a:pt x="1092" y="1190"/>
                </a:lnTo>
                <a:lnTo>
                  <a:pt x="1056" y="1192"/>
                </a:lnTo>
                <a:lnTo>
                  <a:pt x="1056" y="1192"/>
                </a:lnTo>
                <a:lnTo>
                  <a:pt x="1045" y="1197"/>
                </a:lnTo>
                <a:lnTo>
                  <a:pt x="1045" y="1197"/>
                </a:lnTo>
                <a:lnTo>
                  <a:pt x="1014" y="1239"/>
                </a:lnTo>
                <a:lnTo>
                  <a:pt x="1023" y="1280"/>
                </a:lnTo>
                <a:lnTo>
                  <a:pt x="1023" y="1280"/>
                </a:lnTo>
                <a:lnTo>
                  <a:pt x="1014" y="1292"/>
                </a:lnTo>
                <a:lnTo>
                  <a:pt x="1014" y="1292"/>
                </a:lnTo>
                <a:lnTo>
                  <a:pt x="975" y="1326"/>
                </a:lnTo>
                <a:lnTo>
                  <a:pt x="975" y="1326"/>
                </a:lnTo>
                <a:lnTo>
                  <a:pt x="965" y="1340"/>
                </a:lnTo>
                <a:lnTo>
                  <a:pt x="965" y="1340"/>
                </a:lnTo>
                <a:lnTo>
                  <a:pt x="948" y="1366"/>
                </a:lnTo>
                <a:lnTo>
                  <a:pt x="934" y="1367"/>
                </a:lnTo>
                <a:lnTo>
                  <a:pt x="934" y="1367"/>
                </a:lnTo>
                <a:lnTo>
                  <a:pt x="905" y="1373"/>
                </a:lnTo>
                <a:lnTo>
                  <a:pt x="905" y="1373"/>
                </a:lnTo>
                <a:lnTo>
                  <a:pt x="890" y="1392"/>
                </a:lnTo>
                <a:lnTo>
                  <a:pt x="888" y="1408"/>
                </a:lnTo>
                <a:lnTo>
                  <a:pt x="901" y="1428"/>
                </a:lnTo>
                <a:lnTo>
                  <a:pt x="997" y="1448"/>
                </a:lnTo>
                <a:lnTo>
                  <a:pt x="1019" y="1470"/>
                </a:lnTo>
                <a:lnTo>
                  <a:pt x="1016" y="1487"/>
                </a:lnTo>
                <a:lnTo>
                  <a:pt x="1016" y="1487"/>
                </a:lnTo>
                <a:lnTo>
                  <a:pt x="1023" y="1514"/>
                </a:lnTo>
                <a:lnTo>
                  <a:pt x="1033" y="1522"/>
                </a:lnTo>
                <a:lnTo>
                  <a:pt x="1033" y="1522"/>
                </a:lnTo>
                <a:lnTo>
                  <a:pt x="1063" y="1535"/>
                </a:lnTo>
                <a:lnTo>
                  <a:pt x="1069" y="1546"/>
                </a:lnTo>
                <a:lnTo>
                  <a:pt x="1062" y="1578"/>
                </a:lnTo>
                <a:lnTo>
                  <a:pt x="1062" y="1578"/>
                </a:lnTo>
                <a:lnTo>
                  <a:pt x="1059" y="1588"/>
                </a:lnTo>
                <a:lnTo>
                  <a:pt x="1059" y="1588"/>
                </a:lnTo>
                <a:lnTo>
                  <a:pt x="1026" y="1594"/>
                </a:lnTo>
                <a:lnTo>
                  <a:pt x="1026" y="1594"/>
                </a:lnTo>
                <a:lnTo>
                  <a:pt x="1019" y="1617"/>
                </a:lnTo>
                <a:lnTo>
                  <a:pt x="1019" y="1617"/>
                </a:lnTo>
                <a:lnTo>
                  <a:pt x="1023" y="1682"/>
                </a:lnTo>
                <a:lnTo>
                  <a:pt x="1012" y="1731"/>
                </a:lnTo>
                <a:lnTo>
                  <a:pt x="1022" y="1752"/>
                </a:lnTo>
                <a:lnTo>
                  <a:pt x="1022" y="1775"/>
                </a:lnTo>
                <a:lnTo>
                  <a:pt x="999" y="1811"/>
                </a:lnTo>
                <a:lnTo>
                  <a:pt x="1023" y="1869"/>
                </a:lnTo>
                <a:lnTo>
                  <a:pt x="1023" y="1869"/>
                </a:lnTo>
                <a:lnTo>
                  <a:pt x="1032" y="1875"/>
                </a:lnTo>
                <a:lnTo>
                  <a:pt x="1032" y="1875"/>
                </a:lnTo>
                <a:lnTo>
                  <a:pt x="1013" y="1921"/>
                </a:lnTo>
                <a:lnTo>
                  <a:pt x="965" y="1963"/>
                </a:lnTo>
                <a:lnTo>
                  <a:pt x="965" y="1963"/>
                </a:lnTo>
                <a:lnTo>
                  <a:pt x="964" y="2040"/>
                </a:lnTo>
                <a:lnTo>
                  <a:pt x="971" y="2053"/>
                </a:lnTo>
                <a:lnTo>
                  <a:pt x="1003" y="2072"/>
                </a:lnTo>
                <a:lnTo>
                  <a:pt x="1003" y="2072"/>
                </a:lnTo>
                <a:lnTo>
                  <a:pt x="1036" y="2052"/>
                </a:lnTo>
                <a:lnTo>
                  <a:pt x="1058" y="2026"/>
                </a:lnTo>
                <a:lnTo>
                  <a:pt x="1065" y="2026"/>
                </a:lnTo>
                <a:lnTo>
                  <a:pt x="1073" y="2052"/>
                </a:lnTo>
                <a:lnTo>
                  <a:pt x="1112" y="2066"/>
                </a:lnTo>
                <a:lnTo>
                  <a:pt x="1118" y="2078"/>
                </a:lnTo>
                <a:lnTo>
                  <a:pt x="1118" y="2078"/>
                </a:lnTo>
                <a:lnTo>
                  <a:pt x="1120" y="2087"/>
                </a:lnTo>
                <a:lnTo>
                  <a:pt x="1120" y="2087"/>
                </a:lnTo>
                <a:lnTo>
                  <a:pt x="1137" y="2092"/>
                </a:lnTo>
                <a:lnTo>
                  <a:pt x="1137" y="2092"/>
                </a:lnTo>
                <a:lnTo>
                  <a:pt x="1151" y="2107"/>
                </a:lnTo>
                <a:lnTo>
                  <a:pt x="1151" y="2107"/>
                </a:lnTo>
                <a:lnTo>
                  <a:pt x="1157" y="2115"/>
                </a:lnTo>
                <a:lnTo>
                  <a:pt x="1171" y="2114"/>
                </a:lnTo>
                <a:lnTo>
                  <a:pt x="1171" y="2114"/>
                </a:lnTo>
                <a:lnTo>
                  <a:pt x="1208" y="2098"/>
                </a:lnTo>
                <a:lnTo>
                  <a:pt x="1208" y="2098"/>
                </a:lnTo>
                <a:lnTo>
                  <a:pt x="1248" y="2085"/>
                </a:lnTo>
                <a:lnTo>
                  <a:pt x="1284" y="2097"/>
                </a:lnTo>
                <a:lnTo>
                  <a:pt x="1284" y="2097"/>
                </a:lnTo>
                <a:lnTo>
                  <a:pt x="1295" y="2117"/>
                </a:lnTo>
                <a:lnTo>
                  <a:pt x="1295" y="2117"/>
                </a:lnTo>
                <a:lnTo>
                  <a:pt x="1290" y="2136"/>
                </a:lnTo>
                <a:lnTo>
                  <a:pt x="1298" y="2173"/>
                </a:lnTo>
                <a:lnTo>
                  <a:pt x="1298" y="2173"/>
                </a:lnTo>
                <a:lnTo>
                  <a:pt x="1308" y="2196"/>
                </a:lnTo>
                <a:lnTo>
                  <a:pt x="1321" y="2206"/>
                </a:lnTo>
                <a:lnTo>
                  <a:pt x="1321" y="2206"/>
                </a:lnTo>
                <a:lnTo>
                  <a:pt x="1318" y="2221"/>
                </a:lnTo>
                <a:lnTo>
                  <a:pt x="1298" y="2231"/>
                </a:lnTo>
                <a:lnTo>
                  <a:pt x="1254" y="2205"/>
                </a:lnTo>
                <a:lnTo>
                  <a:pt x="1210" y="2231"/>
                </a:lnTo>
                <a:lnTo>
                  <a:pt x="1199" y="2245"/>
                </a:lnTo>
                <a:lnTo>
                  <a:pt x="1189" y="2261"/>
                </a:lnTo>
                <a:lnTo>
                  <a:pt x="1190" y="2283"/>
                </a:lnTo>
                <a:lnTo>
                  <a:pt x="1210" y="2314"/>
                </a:lnTo>
                <a:lnTo>
                  <a:pt x="1202" y="2340"/>
                </a:lnTo>
                <a:lnTo>
                  <a:pt x="1203" y="2379"/>
                </a:lnTo>
                <a:lnTo>
                  <a:pt x="1171" y="2405"/>
                </a:lnTo>
                <a:lnTo>
                  <a:pt x="1174" y="2422"/>
                </a:lnTo>
                <a:lnTo>
                  <a:pt x="1157" y="2453"/>
                </a:lnTo>
                <a:lnTo>
                  <a:pt x="1153" y="2489"/>
                </a:lnTo>
                <a:lnTo>
                  <a:pt x="1120" y="2535"/>
                </a:lnTo>
                <a:lnTo>
                  <a:pt x="1107" y="2541"/>
                </a:lnTo>
                <a:lnTo>
                  <a:pt x="1091" y="2529"/>
                </a:lnTo>
                <a:lnTo>
                  <a:pt x="1068" y="2533"/>
                </a:lnTo>
                <a:lnTo>
                  <a:pt x="1000" y="2600"/>
                </a:lnTo>
                <a:lnTo>
                  <a:pt x="964" y="2559"/>
                </a:lnTo>
                <a:lnTo>
                  <a:pt x="948" y="2558"/>
                </a:lnTo>
                <a:lnTo>
                  <a:pt x="948" y="2558"/>
                </a:lnTo>
                <a:lnTo>
                  <a:pt x="922" y="2566"/>
                </a:lnTo>
                <a:lnTo>
                  <a:pt x="922" y="2566"/>
                </a:lnTo>
                <a:lnTo>
                  <a:pt x="873" y="2595"/>
                </a:lnTo>
                <a:lnTo>
                  <a:pt x="873" y="2595"/>
                </a:lnTo>
                <a:lnTo>
                  <a:pt x="857" y="2601"/>
                </a:lnTo>
                <a:lnTo>
                  <a:pt x="857" y="2601"/>
                </a:lnTo>
                <a:lnTo>
                  <a:pt x="852" y="2617"/>
                </a:lnTo>
                <a:lnTo>
                  <a:pt x="852" y="2617"/>
                </a:lnTo>
                <a:lnTo>
                  <a:pt x="804" y="2617"/>
                </a:lnTo>
                <a:lnTo>
                  <a:pt x="801" y="2601"/>
                </a:lnTo>
                <a:lnTo>
                  <a:pt x="801" y="2601"/>
                </a:lnTo>
                <a:lnTo>
                  <a:pt x="771" y="2582"/>
                </a:lnTo>
                <a:lnTo>
                  <a:pt x="771" y="2582"/>
                </a:lnTo>
                <a:lnTo>
                  <a:pt x="751" y="2577"/>
                </a:lnTo>
                <a:lnTo>
                  <a:pt x="751" y="2577"/>
                </a:lnTo>
                <a:lnTo>
                  <a:pt x="709" y="2566"/>
                </a:lnTo>
                <a:lnTo>
                  <a:pt x="709" y="2566"/>
                </a:lnTo>
                <a:lnTo>
                  <a:pt x="697" y="2556"/>
                </a:lnTo>
                <a:lnTo>
                  <a:pt x="697" y="2556"/>
                </a:lnTo>
                <a:lnTo>
                  <a:pt x="679" y="2516"/>
                </a:lnTo>
                <a:lnTo>
                  <a:pt x="664" y="252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4763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6" name="Freeform 16"/>
          <p:cNvSpPr>
            <a:spLocks noEditPoints="1"/>
          </p:cNvSpPr>
          <p:nvPr/>
        </p:nvSpPr>
        <p:spPr bwMode="auto">
          <a:xfrm>
            <a:off x="14582484" y="9586614"/>
            <a:ext cx="6420445" cy="5787234"/>
          </a:xfrm>
          <a:custGeom>
            <a:avLst/>
            <a:gdLst/>
            <a:ahLst/>
            <a:cxnLst>
              <a:cxn ang="0">
                <a:pos x="425" y="1528"/>
              </a:cxn>
              <a:cxn ang="0">
                <a:pos x="533" y="1481"/>
              </a:cxn>
              <a:cxn ang="0">
                <a:pos x="529" y="1436"/>
              </a:cxn>
              <a:cxn ang="0">
                <a:pos x="489" y="1205"/>
              </a:cxn>
              <a:cxn ang="0">
                <a:pos x="551" y="1364"/>
              </a:cxn>
              <a:cxn ang="0">
                <a:pos x="458" y="1362"/>
              </a:cxn>
              <a:cxn ang="0">
                <a:pos x="381" y="1303"/>
              </a:cxn>
              <a:cxn ang="0">
                <a:pos x="366" y="1172"/>
              </a:cxn>
              <a:cxn ang="0">
                <a:pos x="432" y="982"/>
              </a:cxn>
              <a:cxn ang="0">
                <a:pos x="470" y="1142"/>
              </a:cxn>
              <a:cxn ang="0">
                <a:pos x="577" y="24"/>
              </a:cxn>
              <a:cxn ang="0">
                <a:pos x="1005" y="152"/>
              </a:cxn>
              <a:cxn ang="0">
                <a:pos x="1198" y="351"/>
              </a:cxn>
              <a:cxn ang="0">
                <a:pos x="1574" y="355"/>
              </a:cxn>
              <a:cxn ang="0">
                <a:pos x="2019" y="473"/>
              </a:cxn>
              <a:cxn ang="0">
                <a:pos x="2181" y="727"/>
              </a:cxn>
              <a:cxn ang="0">
                <a:pos x="1776" y="862"/>
              </a:cxn>
              <a:cxn ang="0">
                <a:pos x="1851" y="1331"/>
              </a:cxn>
              <a:cxn ang="0">
                <a:pos x="2039" y="1848"/>
              </a:cxn>
              <a:cxn ang="0">
                <a:pos x="2225" y="1865"/>
              </a:cxn>
              <a:cxn ang="0">
                <a:pos x="2534" y="2056"/>
              </a:cxn>
              <a:cxn ang="0">
                <a:pos x="2436" y="2275"/>
              </a:cxn>
              <a:cxn ang="0">
                <a:pos x="2163" y="2213"/>
              </a:cxn>
              <a:cxn ang="0">
                <a:pos x="1791" y="2110"/>
              </a:cxn>
              <a:cxn ang="0">
                <a:pos x="1489" y="1946"/>
              </a:cxn>
              <a:cxn ang="0">
                <a:pos x="1062" y="2223"/>
              </a:cxn>
              <a:cxn ang="0">
                <a:pos x="886" y="2131"/>
              </a:cxn>
              <a:cxn ang="0">
                <a:pos x="852" y="2043"/>
              </a:cxn>
              <a:cxn ang="0">
                <a:pos x="649" y="1907"/>
              </a:cxn>
              <a:cxn ang="0">
                <a:pos x="742" y="1695"/>
              </a:cxn>
              <a:cxn ang="0">
                <a:pos x="683" y="1561"/>
              </a:cxn>
              <a:cxn ang="0">
                <a:pos x="651" y="1351"/>
              </a:cxn>
              <a:cxn ang="0">
                <a:pos x="833" y="1254"/>
              </a:cxn>
              <a:cxn ang="0">
                <a:pos x="702" y="1313"/>
              </a:cxn>
              <a:cxn ang="0">
                <a:pos x="706" y="1156"/>
              </a:cxn>
              <a:cxn ang="0">
                <a:pos x="598" y="1015"/>
              </a:cxn>
              <a:cxn ang="0">
                <a:pos x="310" y="1032"/>
              </a:cxn>
              <a:cxn ang="0">
                <a:pos x="259" y="831"/>
              </a:cxn>
              <a:cxn ang="0">
                <a:pos x="291" y="723"/>
              </a:cxn>
              <a:cxn ang="0">
                <a:pos x="164" y="787"/>
              </a:cxn>
              <a:cxn ang="0">
                <a:pos x="71" y="780"/>
              </a:cxn>
              <a:cxn ang="0">
                <a:pos x="190" y="728"/>
              </a:cxn>
              <a:cxn ang="0">
                <a:pos x="92" y="648"/>
              </a:cxn>
              <a:cxn ang="0">
                <a:pos x="19" y="717"/>
              </a:cxn>
              <a:cxn ang="0">
                <a:pos x="2" y="629"/>
              </a:cxn>
              <a:cxn ang="0">
                <a:pos x="65" y="527"/>
              </a:cxn>
              <a:cxn ang="0">
                <a:pos x="94" y="499"/>
              </a:cxn>
              <a:cxn ang="0">
                <a:pos x="140" y="519"/>
              </a:cxn>
              <a:cxn ang="0">
                <a:pos x="111" y="385"/>
              </a:cxn>
              <a:cxn ang="0">
                <a:pos x="182" y="339"/>
              </a:cxn>
              <a:cxn ang="0">
                <a:pos x="303" y="241"/>
              </a:cxn>
              <a:cxn ang="0">
                <a:pos x="336" y="228"/>
              </a:cxn>
              <a:cxn ang="0">
                <a:pos x="350" y="380"/>
              </a:cxn>
              <a:cxn ang="0">
                <a:pos x="293" y="511"/>
              </a:cxn>
              <a:cxn ang="0">
                <a:pos x="324" y="537"/>
              </a:cxn>
              <a:cxn ang="0">
                <a:pos x="352" y="475"/>
              </a:cxn>
              <a:cxn ang="0">
                <a:pos x="431" y="400"/>
              </a:cxn>
              <a:cxn ang="0">
                <a:pos x="536" y="336"/>
              </a:cxn>
              <a:cxn ang="0">
                <a:pos x="489" y="276"/>
              </a:cxn>
              <a:cxn ang="0">
                <a:pos x="379" y="224"/>
              </a:cxn>
              <a:cxn ang="0">
                <a:pos x="444" y="175"/>
              </a:cxn>
              <a:cxn ang="0">
                <a:pos x="467" y="104"/>
              </a:cxn>
              <a:cxn ang="0">
                <a:pos x="650" y="12"/>
              </a:cxn>
            </a:cxnLst>
            <a:rect l="0" t="0" r="r" b="b"/>
            <a:pathLst>
              <a:path w="2617" h="2360">
                <a:moveTo>
                  <a:pt x="428" y="1544"/>
                </a:moveTo>
                <a:lnTo>
                  <a:pt x="425" y="1560"/>
                </a:lnTo>
                <a:lnTo>
                  <a:pt x="402" y="1548"/>
                </a:lnTo>
                <a:lnTo>
                  <a:pt x="394" y="1561"/>
                </a:lnTo>
                <a:lnTo>
                  <a:pt x="389" y="1535"/>
                </a:lnTo>
                <a:lnTo>
                  <a:pt x="408" y="1522"/>
                </a:lnTo>
                <a:lnTo>
                  <a:pt x="409" y="1498"/>
                </a:lnTo>
                <a:lnTo>
                  <a:pt x="409" y="1498"/>
                </a:lnTo>
                <a:lnTo>
                  <a:pt x="421" y="1498"/>
                </a:lnTo>
                <a:lnTo>
                  <a:pt x="425" y="1528"/>
                </a:lnTo>
                <a:lnTo>
                  <a:pt x="441" y="1541"/>
                </a:lnTo>
                <a:lnTo>
                  <a:pt x="428" y="1544"/>
                </a:lnTo>
                <a:close/>
                <a:moveTo>
                  <a:pt x="558" y="1457"/>
                </a:moveTo>
                <a:lnTo>
                  <a:pt x="545" y="1472"/>
                </a:lnTo>
                <a:lnTo>
                  <a:pt x="566" y="1482"/>
                </a:lnTo>
                <a:lnTo>
                  <a:pt x="594" y="1485"/>
                </a:lnTo>
                <a:lnTo>
                  <a:pt x="591" y="1502"/>
                </a:lnTo>
                <a:lnTo>
                  <a:pt x="566" y="1499"/>
                </a:lnTo>
                <a:lnTo>
                  <a:pt x="562" y="1488"/>
                </a:lnTo>
                <a:lnTo>
                  <a:pt x="533" y="1481"/>
                </a:lnTo>
                <a:lnTo>
                  <a:pt x="503" y="1481"/>
                </a:lnTo>
                <a:lnTo>
                  <a:pt x="496" y="1470"/>
                </a:lnTo>
                <a:lnTo>
                  <a:pt x="474" y="1478"/>
                </a:lnTo>
                <a:lnTo>
                  <a:pt x="463" y="1473"/>
                </a:lnTo>
                <a:lnTo>
                  <a:pt x="463" y="1455"/>
                </a:lnTo>
                <a:lnTo>
                  <a:pt x="476" y="1445"/>
                </a:lnTo>
                <a:lnTo>
                  <a:pt x="502" y="1453"/>
                </a:lnTo>
                <a:lnTo>
                  <a:pt x="520" y="1469"/>
                </a:lnTo>
                <a:lnTo>
                  <a:pt x="512" y="1443"/>
                </a:lnTo>
                <a:lnTo>
                  <a:pt x="529" y="1436"/>
                </a:lnTo>
                <a:lnTo>
                  <a:pt x="529" y="1436"/>
                </a:lnTo>
                <a:lnTo>
                  <a:pt x="546" y="1437"/>
                </a:lnTo>
                <a:lnTo>
                  <a:pt x="549" y="1456"/>
                </a:lnTo>
                <a:lnTo>
                  <a:pt x="558" y="1457"/>
                </a:lnTo>
                <a:close/>
                <a:moveTo>
                  <a:pt x="455" y="1158"/>
                </a:moveTo>
                <a:lnTo>
                  <a:pt x="460" y="1163"/>
                </a:lnTo>
                <a:lnTo>
                  <a:pt x="480" y="1162"/>
                </a:lnTo>
                <a:lnTo>
                  <a:pt x="494" y="1179"/>
                </a:lnTo>
                <a:lnTo>
                  <a:pt x="499" y="1200"/>
                </a:lnTo>
                <a:lnTo>
                  <a:pt x="489" y="1205"/>
                </a:lnTo>
                <a:lnTo>
                  <a:pt x="489" y="1215"/>
                </a:lnTo>
                <a:lnTo>
                  <a:pt x="509" y="1210"/>
                </a:lnTo>
                <a:lnTo>
                  <a:pt x="506" y="1243"/>
                </a:lnTo>
                <a:lnTo>
                  <a:pt x="522" y="1269"/>
                </a:lnTo>
                <a:lnTo>
                  <a:pt x="503" y="1295"/>
                </a:lnTo>
                <a:lnTo>
                  <a:pt x="517" y="1298"/>
                </a:lnTo>
                <a:lnTo>
                  <a:pt x="530" y="1323"/>
                </a:lnTo>
                <a:lnTo>
                  <a:pt x="546" y="1325"/>
                </a:lnTo>
                <a:lnTo>
                  <a:pt x="542" y="1344"/>
                </a:lnTo>
                <a:lnTo>
                  <a:pt x="551" y="1364"/>
                </a:lnTo>
                <a:lnTo>
                  <a:pt x="528" y="1383"/>
                </a:lnTo>
                <a:lnTo>
                  <a:pt x="538" y="1407"/>
                </a:lnTo>
                <a:lnTo>
                  <a:pt x="523" y="1408"/>
                </a:lnTo>
                <a:lnTo>
                  <a:pt x="526" y="1401"/>
                </a:lnTo>
                <a:lnTo>
                  <a:pt x="520" y="1393"/>
                </a:lnTo>
                <a:lnTo>
                  <a:pt x="512" y="1398"/>
                </a:lnTo>
                <a:lnTo>
                  <a:pt x="509" y="1377"/>
                </a:lnTo>
                <a:lnTo>
                  <a:pt x="487" y="1377"/>
                </a:lnTo>
                <a:lnTo>
                  <a:pt x="493" y="1364"/>
                </a:lnTo>
                <a:lnTo>
                  <a:pt x="458" y="1362"/>
                </a:lnTo>
                <a:lnTo>
                  <a:pt x="458" y="1374"/>
                </a:lnTo>
                <a:lnTo>
                  <a:pt x="441" y="1383"/>
                </a:lnTo>
                <a:lnTo>
                  <a:pt x="432" y="1371"/>
                </a:lnTo>
                <a:lnTo>
                  <a:pt x="425" y="1372"/>
                </a:lnTo>
                <a:lnTo>
                  <a:pt x="422" y="1355"/>
                </a:lnTo>
                <a:lnTo>
                  <a:pt x="411" y="1355"/>
                </a:lnTo>
                <a:lnTo>
                  <a:pt x="421" y="1322"/>
                </a:lnTo>
                <a:lnTo>
                  <a:pt x="385" y="1325"/>
                </a:lnTo>
                <a:lnTo>
                  <a:pt x="376" y="1315"/>
                </a:lnTo>
                <a:lnTo>
                  <a:pt x="381" y="1303"/>
                </a:lnTo>
                <a:lnTo>
                  <a:pt x="375" y="1285"/>
                </a:lnTo>
                <a:lnTo>
                  <a:pt x="388" y="1254"/>
                </a:lnTo>
                <a:lnTo>
                  <a:pt x="363" y="1261"/>
                </a:lnTo>
                <a:lnTo>
                  <a:pt x="365" y="1253"/>
                </a:lnTo>
                <a:lnTo>
                  <a:pt x="378" y="1247"/>
                </a:lnTo>
                <a:lnTo>
                  <a:pt x="382" y="1210"/>
                </a:lnTo>
                <a:lnTo>
                  <a:pt x="382" y="1198"/>
                </a:lnTo>
                <a:lnTo>
                  <a:pt x="370" y="1192"/>
                </a:lnTo>
                <a:lnTo>
                  <a:pt x="376" y="1176"/>
                </a:lnTo>
                <a:lnTo>
                  <a:pt x="366" y="1172"/>
                </a:lnTo>
                <a:lnTo>
                  <a:pt x="372" y="1078"/>
                </a:lnTo>
                <a:lnTo>
                  <a:pt x="346" y="1045"/>
                </a:lnTo>
                <a:lnTo>
                  <a:pt x="343" y="1018"/>
                </a:lnTo>
                <a:lnTo>
                  <a:pt x="359" y="1002"/>
                </a:lnTo>
                <a:lnTo>
                  <a:pt x="359" y="988"/>
                </a:lnTo>
                <a:lnTo>
                  <a:pt x="409" y="950"/>
                </a:lnTo>
                <a:lnTo>
                  <a:pt x="409" y="950"/>
                </a:lnTo>
                <a:lnTo>
                  <a:pt x="417" y="947"/>
                </a:lnTo>
                <a:lnTo>
                  <a:pt x="434" y="962"/>
                </a:lnTo>
                <a:lnTo>
                  <a:pt x="432" y="982"/>
                </a:lnTo>
                <a:lnTo>
                  <a:pt x="447" y="993"/>
                </a:lnTo>
                <a:lnTo>
                  <a:pt x="444" y="1006"/>
                </a:lnTo>
                <a:lnTo>
                  <a:pt x="451" y="1008"/>
                </a:lnTo>
                <a:lnTo>
                  <a:pt x="450" y="1028"/>
                </a:lnTo>
                <a:lnTo>
                  <a:pt x="425" y="1037"/>
                </a:lnTo>
                <a:lnTo>
                  <a:pt x="422" y="1047"/>
                </a:lnTo>
                <a:lnTo>
                  <a:pt x="450" y="1058"/>
                </a:lnTo>
                <a:lnTo>
                  <a:pt x="455" y="1090"/>
                </a:lnTo>
                <a:lnTo>
                  <a:pt x="451" y="1117"/>
                </a:lnTo>
                <a:lnTo>
                  <a:pt x="470" y="1142"/>
                </a:lnTo>
                <a:lnTo>
                  <a:pt x="467" y="1152"/>
                </a:lnTo>
                <a:lnTo>
                  <a:pt x="455" y="1158"/>
                </a:lnTo>
                <a:close/>
                <a:moveTo>
                  <a:pt x="577" y="45"/>
                </a:moveTo>
                <a:lnTo>
                  <a:pt x="526" y="51"/>
                </a:lnTo>
                <a:lnTo>
                  <a:pt x="532" y="34"/>
                </a:lnTo>
                <a:lnTo>
                  <a:pt x="520" y="13"/>
                </a:lnTo>
                <a:lnTo>
                  <a:pt x="525" y="0"/>
                </a:lnTo>
                <a:lnTo>
                  <a:pt x="525" y="0"/>
                </a:lnTo>
                <a:lnTo>
                  <a:pt x="568" y="8"/>
                </a:lnTo>
                <a:lnTo>
                  <a:pt x="577" y="24"/>
                </a:lnTo>
                <a:lnTo>
                  <a:pt x="577" y="45"/>
                </a:lnTo>
                <a:close/>
                <a:moveTo>
                  <a:pt x="657" y="0"/>
                </a:moveTo>
                <a:lnTo>
                  <a:pt x="695" y="13"/>
                </a:lnTo>
                <a:lnTo>
                  <a:pt x="695" y="13"/>
                </a:lnTo>
                <a:lnTo>
                  <a:pt x="722" y="54"/>
                </a:lnTo>
                <a:lnTo>
                  <a:pt x="761" y="60"/>
                </a:lnTo>
                <a:lnTo>
                  <a:pt x="883" y="133"/>
                </a:lnTo>
                <a:lnTo>
                  <a:pt x="912" y="140"/>
                </a:lnTo>
                <a:lnTo>
                  <a:pt x="999" y="137"/>
                </a:lnTo>
                <a:lnTo>
                  <a:pt x="1005" y="152"/>
                </a:lnTo>
                <a:lnTo>
                  <a:pt x="1140" y="188"/>
                </a:lnTo>
                <a:lnTo>
                  <a:pt x="1144" y="195"/>
                </a:lnTo>
                <a:lnTo>
                  <a:pt x="1139" y="212"/>
                </a:lnTo>
                <a:lnTo>
                  <a:pt x="1166" y="261"/>
                </a:lnTo>
                <a:lnTo>
                  <a:pt x="1162" y="269"/>
                </a:lnTo>
                <a:lnTo>
                  <a:pt x="1169" y="283"/>
                </a:lnTo>
                <a:lnTo>
                  <a:pt x="1175" y="293"/>
                </a:lnTo>
                <a:lnTo>
                  <a:pt x="1180" y="286"/>
                </a:lnTo>
                <a:lnTo>
                  <a:pt x="1189" y="289"/>
                </a:lnTo>
                <a:lnTo>
                  <a:pt x="1198" y="351"/>
                </a:lnTo>
                <a:lnTo>
                  <a:pt x="1215" y="369"/>
                </a:lnTo>
                <a:lnTo>
                  <a:pt x="1216" y="380"/>
                </a:lnTo>
                <a:lnTo>
                  <a:pt x="1280" y="391"/>
                </a:lnTo>
                <a:lnTo>
                  <a:pt x="1310" y="377"/>
                </a:lnTo>
                <a:lnTo>
                  <a:pt x="1361" y="372"/>
                </a:lnTo>
                <a:lnTo>
                  <a:pt x="1378" y="371"/>
                </a:lnTo>
                <a:lnTo>
                  <a:pt x="1394" y="349"/>
                </a:lnTo>
                <a:lnTo>
                  <a:pt x="1422" y="335"/>
                </a:lnTo>
                <a:lnTo>
                  <a:pt x="1558" y="367"/>
                </a:lnTo>
                <a:lnTo>
                  <a:pt x="1574" y="355"/>
                </a:lnTo>
                <a:lnTo>
                  <a:pt x="1591" y="355"/>
                </a:lnTo>
                <a:lnTo>
                  <a:pt x="1647" y="335"/>
                </a:lnTo>
                <a:lnTo>
                  <a:pt x="1702" y="297"/>
                </a:lnTo>
                <a:lnTo>
                  <a:pt x="1748" y="296"/>
                </a:lnTo>
                <a:lnTo>
                  <a:pt x="1802" y="322"/>
                </a:lnTo>
                <a:lnTo>
                  <a:pt x="1826" y="354"/>
                </a:lnTo>
                <a:lnTo>
                  <a:pt x="1861" y="382"/>
                </a:lnTo>
                <a:lnTo>
                  <a:pt x="1953" y="395"/>
                </a:lnTo>
                <a:lnTo>
                  <a:pt x="1969" y="439"/>
                </a:lnTo>
                <a:lnTo>
                  <a:pt x="2019" y="473"/>
                </a:lnTo>
                <a:lnTo>
                  <a:pt x="2023" y="521"/>
                </a:lnTo>
                <a:lnTo>
                  <a:pt x="2051" y="534"/>
                </a:lnTo>
                <a:lnTo>
                  <a:pt x="2059" y="535"/>
                </a:lnTo>
                <a:lnTo>
                  <a:pt x="2061" y="542"/>
                </a:lnTo>
                <a:lnTo>
                  <a:pt x="2058" y="578"/>
                </a:lnTo>
                <a:lnTo>
                  <a:pt x="2078" y="587"/>
                </a:lnTo>
                <a:lnTo>
                  <a:pt x="2129" y="587"/>
                </a:lnTo>
                <a:lnTo>
                  <a:pt x="2185" y="626"/>
                </a:lnTo>
                <a:lnTo>
                  <a:pt x="2208" y="694"/>
                </a:lnTo>
                <a:lnTo>
                  <a:pt x="2181" y="727"/>
                </a:lnTo>
                <a:lnTo>
                  <a:pt x="2113" y="721"/>
                </a:lnTo>
                <a:lnTo>
                  <a:pt x="2023" y="861"/>
                </a:lnTo>
                <a:lnTo>
                  <a:pt x="1979" y="865"/>
                </a:lnTo>
                <a:lnTo>
                  <a:pt x="1933" y="848"/>
                </a:lnTo>
                <a:lnTo>
                  <a:pt x="1884" y="819"/>
                </a:lnTo>
                <a:lnTo>
                  <a:pt x="1858" y="790"/>
                </a:lnTo>
                <a:lnTo>
                  <a:pt x="1812" y="776"/>
                </a:lnTo>
                <a:lnTo>
                  <a:pt x="1763" y="795"/>
                </a:lnTo>
                <a:lnTo>
                  <a:pt x="1755" y="826"/>
                </a:lnTo>
                <a:lnTo>
                  <a:pt x="1776" y="862"/>
                </a:lnTo>
                <a:lnTo>
                  <a:pt x="1786" y="898"/>
                </a:lnTo>
                <a:lnTo>
                  <a:pt x="1790" y="955"/>
                </a:lnTo>
                <a:lnTo>
                  <a:pt x="1778" y="998"/>
                </a:lnTo>
                <a:lnTo>
                  <a:pt x="1783" y="1058"/>
                </a:lnTo>
                <a:lnTo>
                  <a:pt x="1786" y="1122"/>
                </a:lnTo>
                <a:lnTo>
                  <a:pt x="1786" y="1178"/>
                </a:lnTo>
                <a:lnTo>
                  <a:pt x="1765" y="1221"/>
                </a:lnTo>
                <a:lnTo>
                  <a:pt x="1768" y="1257"/>
                </a:lnTo>
                <a:lnTo>
                  <a:pt x="1802" y="1303"/>
                </a:lnTo>
                <a:lnTo>
                  <a:pt x="1851" y="1331"/>
                </a:lnTo>
                <a:lnTo>
                  <a:pt x="1875" y="1401"/>
                </a:lnTo>
                <a:lnTo>
                  <a:pt x="1879" y="1452"/>
                </a:lnTo>
                <a:lnTo>
                  <a:pt x="1876" y="1524"/>
                </a:lnTo>
                <a:lnTo>
                  <a:pt x="1900" y="1580"/>
                </a:lnTo>
                <a:lnTo>
                  <a:pt x="1930" y="1604"/>
                </a:lnTo>
                <a:lnTo>
                  <a:pt x="1961" y="1641"/>
                </a:lnTo>
                <a:lnTo>
                  <a:pt x="1967" y="1714"/>
                </a:lnTo>
                <a:lnTo>
                  <a:pt x="2006" y="1747"/>
                </a:lnTo>
                <a:lnTo>
                  <a:pt x="2012" y="1809"/>
                </a:lnTo>
                <a:lnTo>
                  <a:pt x="2039" y="1848"/>
                </a:lnTo>
                <a:lnTo>
                  <a:pt x="2084" y="1865"/>
                </a:lnTo>
                <a:lnTo>
                  <a:pt x="2101" y="1922"/>
                </a:lnTo>
                <a:lnTo>
                  <a:pt x="2124" y="1922"/>
                </a:lnTo>
                <a:lnTo>
                  <a:pt x="2140" y="1883"/>
                </a:lnTo>
                <a:lnTo>
                  <a:pt x="2152" y="1792"/>
                </a:lnTo>
                <a:lnTo>
                  <a:pt x="2146" y="1737"/>
                </a:lnTo>
                <a:lnTo>
                  <a:pt x="2175" y="1737"/>
                </a:lnTo>
                <a:lnTo>
                  <a:pt x="2185" y="1764"/>
                </a:lnTo>
                <a:lnTo>
                  <a:pt x="2185" y="1798"/>
                </a:lnTo>
                <a:lnTo>
                  <a:pt x="2225" y="1865"/>
                </a:lnTo>
                <a:lnTo>
                  <a:pt x="2292" y="1904"/>
                </a:lnTo>
                <a:lnTo>
                  <a:pt x="2332" y="1854"/>
                </a:lnTo>
                <a:lnTo>
                  <a:pt x="2391" y="1815"/>
                </a:lnTo>
                <a:lnTo>
                  <a:pt x="2441" y="1832"/>
                </a:lnTo>
                <a:lnTo>
                  <a:pt x="2460" y="1848"/>
                </a:lnTo>
                <a:lnTo>
                  <a:pt x="2511" y="1844"/>
                </a:lnTo>
                <a:lnTo>
                  <a:pt x="2545" y="1898"/>
                </a:lnTo>
                <a:lnTo>
                  <a:pt x="2549" y="1955"/>
                </a:lnTo>
                <a:lnTo>
                  <a:pt x="2528" y="2005"/>
                </a:lnTo>
                <a:lnTo>
                  <a:pt x="2534" y="2056"/>
                </a:lnTo>
                <a:lnTo>
                  <a:pt x="2573" y="2090"/>
                </a:lnTo>
                <a:lnTo>
                  <a:pt x="2600" y="2146"/>
                </a:lnTo>
                <a:lnTo>
                  <a:pt x="2617" y="2197"/>
                </a:lnTo>
                <a:lnTo>
                  <a:pt x="2611" y="2203"/>
                </a:lnTo>
                <a:lnTo>
                  <a:pt x="2611" y="2247"/>
                </a:lnTo>
                <a:lnTo>
                  <a:pt x="2561" y="2298"/>
                </a:lnTo>
                <a:lnTo>
                  <a:pt x="2534" y="2275"/>
                </a:lnTo>
                <a:lnTo>
                  <a:pt x="2487" y="2253"/>
                </a:lnTo>
                <a:lnTo>
                  <a:pt x="2453" y="2272"/>
                </a:lnTo>
                <a:lnTo>
                  <a:pt x="2436" y="2275"/>
                </a:lnTo>
                <a:lnTo>
                  <a:pt x="2433" y="2314"/>
                </a:lnTo>
                <a:lnTo>
                  <a:pt x="2415" y="2348"/>
                </a:lnTo>
                <a:lnTo>
                  <a:pt x="2359" y="2360"/>
                </a:lnTo>
                <a:lnTo>
                  <a:pt x="2297" y="2354"/>
                </a:lnTo>
                <a:lnTo>
                  <a:pt x="2286" y="2303"/>
                </a:lnTo>
                <a:lnTo>
                  <a:pt x="2286" y="2263"/>
                </a:lnTo>
                <a:lnTo>
                  <a:pt x="2274" y="2260"/>
                </a:lnTo>
                <a:lnTo>
                  <a:pt x="2219" y="2292"/>
                </a:lnTo>
                <a:lnTo>
                  <a:pt x="2196" y="2292"/>
                </a:lnTo>
                <a:lnTo>
                  <a:pt x="2163" y="2213"/>
                </a:lnTo>
                <a:lnTo>
                  <a:pt x="2157" y="2164"/>
                </a:lnTo>
                <a:lnTo>
                  <a:pt x="2104" y="2071"/>
                </a:lnTo>
                <a:lnTo>
                  <a:pt x="2083" y="2043"/>
                </a:lnTo>
                <a:lnTo>
                  <a:pt x="2039" y="2079"/>
                </a:lnTo>
                <a:lnTo>
                  <a:pt x="1961" y="2073"/>
                </a:lnTo>
                <a:lnTo>
                  <a:pt x="1973" y="2118"/>
                </a:lnTo>
                <a:lnTo>
                  <a:pt x="1876" y="2123"/>
                </a:lnTo>
                <a:lnTo>
                  <a:pt x="1846" y="2093"/>
                </a:lnTo>
                <a:lnTo>
                  <a:pt x="1826" y="2089"/>
                </a:lnTo>
                <a:lnTo>
                  <a:pt x="1791" y="2110"/>
                </a:lnTo>
                <a:lnTo>
                  <a:pt x="1750" y="2115"/>
                </a:lnTo>
                <a:lnTo>
                  <a:pt x="1724" y="2128"/>
                </a:lnTo>
                <a:lnTo>
                  <a:pt x="1678" y="2123"/>
                </a:lnTo>
                <a:lnTo>
                  <a:pt x="1669" y="2109"/>
                </a:lnTo>
                <a:lnTo>
                  <a:pt x="1669" y="2087"/>
                </a:lnTo>
                <a:lnTo>
                  <a:pt x="1624" y="2084"/>
                </a:lnTo>
                <a:lnTo>
                  <a:pt x="1618" y="2017"/>
                </a:lnTo>
                <a:lnTo>
                  <a:pt x="1580" y="1981"/>
                </a:lnTo>
                <a:lnTo>
                  <a:pt x="1557" y="1988"/>
                </a:lnTo>
                <a:lnTo>
                  <a:pt x="1489" y="1946"/>
                </a:lnTo>
                <a:lnTo>
                  <a:pt x="1422" y="1935"/>
                </a:lnTo>
                <a:lnTo>
                  <a:pt x="1375" y="1971"/>
                </a:lnTo>
                <a:lnTo>
                  <a:pt x="1339" y="1984"/>
                </a:lnTo>
                <a:lnTo>
                  <a:pt x="1339" y="2135"/>
                </a:lnTo>
                <a:lnTo>
                  <a:pt x="1209" y="2197"/>
                </a:lnTo>
                <a:lnTo>
                  <a:pt x="1131" y="2224"/>
                </a:lnTo>
                <a:lnTo>
                  <a:pt x="1104" y="2200"/>
                </a:lnTo>
                <a:lnTo>
                  <a:pt x="1081" y="2210"/>
                </a:lnTo>
                <a:lnTo>
                  <a:pt x="1068" y="2204"/>
                </a:lnTo>
                <a:lnTo>
                  <a:pt x="1062" y="2223"/>
                </a:lnTo>
                <a:lnTo>
                  <a:pt x="1043" y="2243"/>
                </a:lnTo>
                <a:lnTo>
                  <a:pt x="967" y="2224"/>
                </a:lnTo>
                <a:lnTo>
                  <a:pt x="947" y="2234"/>
                </a:lnTo>
                <a:lnTo>
                  <a:pt x="932" y="2221"/>
                </a:lnTo>
                <a:lnTo>
                  <a:pt x="941" y="2203"/>
                </a:lnTo>
                <a:lnTo>
                  <a:pt x="932" y="2184"/>
                </a:lnTo>
                <a:lnTo>
                  <a:pt x="944" y="2182"/>
                </a:lnTo>
                <a:lnTo>
                  <a:pt x="945" y="2175"/>
                </a:lnTo>
                <a:lnTo>
                  <a:pt x="905" y="2128"/>
                </a:lnTo>
                <a:lnTo>
                  <a:pt x="886" y="2131"/>
                </a:lnTo>
                <a:lnTo>
                  <a:pt x="881" y="2079"/>
                </a:lnTo>
                <a:lnTo>
                  <a:pt x="862" y="2083"/>
                </a:lnTo>
                <a:lnTo>
                  <a:pt x="875" y="2064"/>
                </a:lnTo>
                <a:lnTo>
                  <a:pt x="888" y="2071"/>
                </a:lnTo>
                <a:lnTo>
                  <a:pt x="908" y="2057"/>
                </a:lnTo>
                <a:lnTo>
                  <a:pt x="907" y="2048"/>
                </a:lnTo>
                <a:lnTo>
                  <a:pt x="885" y="2054"/>
                </a:lnTo>
                <a:lnTo>
                  <a:pt x="885" y="2038"/>
                </a:lnTo>
                <a:lnTo>
                  <a:pt x="866" y="2030"/>
                </a:lnTo>
                <a:lnTo>
                  <a:pt x="852" y="2043"/>
                </a:lnTo>
                <a:lnTo>
                  <a:pt x="827" y="1989"/>
                </a:lnTo>
                <a:lnTo>
                  <a:pt x="783" y="1950"/>
                </a:lnTo>
                <a:lnTo>
                  <a:pt x="757" y="1975"/>
                </a:lnTo>
                <a:lnTo>
                  <a:pt x="755" y="1959"/>
                </a:lnTo>
                <a:lnTo>
                  <a:pt x="741" y="1942"/>
                </a:lnTo>
                <a:lnTo>
                  <a:pt x="693" y="1924"/>
                </a:lnTo>
                <a:lnTo>
                  <a:pt x="672" y="1930"/>
                </a:lnTo>
                <a:lnTo>
                  <a:pt x="667" y="1973"/>
                </a:lnTo>
                <a:lnTo>
                  <a:pt x="647" y="1956"/>
                </a:lnTo>
                <a:lnTo>
                  <a:pt x="649" y="1907"/>
                </a:lnTo>
                <a:lnTo>
                  <a:pt x="663" y="1916"/>
                </a:lnTo>
                <a:lnTo>
                  <a:pt x="690" y="1911"/>
                </a:lnTo>
                <a:lnTo>
                  <a:pt x="705" y="1894"/>
                </a:lnTo>
                <a:lnTo>
                  <a:pt x="700" y="1854"/>
                </a:lnTo>
                <a:lnTo>
                  <a:pt x="721" y="1825"/>
                </a:lnTo>
                <a:lnTo>
                  <a:pt x="728" y="1825"/>
                </a:lnTo>
                <a:lnTo>
                  <a:pt x="712" y="1743"/>
                </a:lnTo>
                <a:lnTo>
                  <a:pt x="724" y="1730"/>
                </a:lnTo>
                <a:lnTo>
                  <a:pt x="729" y="1698"/>
                </a:lnTo>
                <a:lnTo>
                  <a:pt x="742" y="1695"/>
                </a:lnTo>
                <a:lnTo>
                  <a:pt x="742" y="1687"/>
                </a:lnTo>
                <a:lnTo>
                  <a:pt x="732" y="1669"/>
                </a:lnTo>
                <a:lnTo>
                  <a:pt x="719" y="1664"/>
                </a:lnTo>
                <a:lnTo>
                  <a:pt x="728" y="1658"/>
                </a:lnTo>
                <a:lnTo>
                  <a:pt x="706" y="1617"/>
                </a:lnTo>
                <a:lnTo>
                  <a:pt x="690" y="1620"/>
                </a:lnTo>
                <a:lnTo>
                  <a:pt x="683" y="1592"/>
                </a:lnTo>
                <a:lnTo>
                  <a:pt x="660" y="1563"/>
                </a:lnTo>
                <a:lnTo>
                  <a:pt x="669" y="1553"/>
                </a:lnTo>
                <a:lnTo>
                  <a:pt x="683" y="1561"/>
                </a:lnTo>
                <a:lnTo>
                  <a:pt x="695" y="1547"/>
                </a:lnTo>
                <a:lnTo>
                  <a:pt x="735" y="1532"/>
                </a:lnTo>
                <a:lnTo>
                  <a:pt x="741" y="1519"/>
                </a:lnTo>
                <a:lnTo>
                  <a:pt x="757" y="1511"/>
                </a:lnTo>
                <a:lnTo>
                  <a:pt x="804" y="1514"/>
                </a:lnTo>
                <a:lnTo>
                  <a:pt x="745" y="1502"/>
                </a:lnTo>
                <a:lnTo>
                  <a:pt x="660" y="1443"/>
                </a:lnTo>
                <a:lnTo>
                  <a:pt x="628" y="1443"/>
                </a:lnTo>
                <a:lnTo>
                  <a:pt x="636" y="1384"/>
                </a:lnTo>
                <a:lnTo>
                  <a:pt x="651" y="1351"/>
                </a:lnTo>
                <a:lnTo>
                  <a:pt x="670" y="1347"/>
                </a:lnTo>
                <a:lnTo>
                  <a:pt x="695" y="1321"/>
                </a:lnTo>
                <a:lnTo>
                  <a:pt x="718" y="1321"/>
                </a:lnTo>
                <a:lnTo>
                  <a:pt x="729" y="1299"/>
                </a:lnTo>
                <a:lnTo>
                  <a:pt x="742" y="1300"/>
                </a:lnTo>
                <a:lnTo>
                  <a:pt x="745" y="1293"/>
                </a:lnTo>
                <a:lnTo>
                  <a:pt x="773" y="1295"/>
                </a:lnTo>
                <a:lnTo>
                  <a:pt x="784" y="1246"/>
                </a:lnTo>
                <a:lnTo>
                  <a:pt x="807" y="1259"/>
                </a:lnTo>
                <a:lnTo>
                  <a:pt x="833" y="1254"/>
                </a:lnTo>
                <a:lnTo>
                  <a:pt x="850" y="1231"/>
                </a:lnTo>
                <a:lnTo>
                  <a:pt x="811" y="1246"/>
                </a:lnTo>
                <a:lnTo>
                  <a:pt x="785" y="1230"/>
                </a:lnTo>
                <a:lnTo>
                  <a:pt x="775" y="1238"/>
                </a:lnTo>
                <a:lnTo>
                  <a:pt x="767" y="1227"/>
                </a:lnTo>
                <a:lnTo>
                  <a:pt x="765" y="1241"/>
                </a:lnTo>
                <a:lnTo>
                  <a:pt x="728" y="1266"/>
                </a:lnTo>
                <a:lnTo>
                  <a:pt x="722" y="1286"/>
                </a:lnTo>
                <a:lnTo>
                  <a:pt x="708" y="1287"/>
                </a:lnTo>
                <a:lnTo>
                  <a:pt x="702" y="1313"/>
                </a:lnTo>
                <a:lnTo>
                  <a:pt x="654" y="1336"/>
                </a:lnTo>
                <a:lnTo>
                  <a:pt x="659" y="1315"/>
                </a:lnTo>
                <a:lnTo>
                  <a:pt x="637" y="1292"/>
                </a:lnTo>
                <a:lnTo>
                  <a:pt x="638" y="1260"/>
                </a:lnTo>
                <a:lnTo>
                  <a:pt x="627" y="1241"/>
                </a:lnTo>
                <a:lnTo>
                  <a:pt x="631" y="1181"/>
                </a:lnTo>
                <a:lnTo>
                  <a:pt x="644" y="1175"/>
                </a:lnTo>
                <a:lnTo>
                  <a:pt x="649" y="1158"/>
                </a:lnTo>
                <a:lnTo>
                  <a:pt x="667" y="1142"/>
                </a:lnTo>
                <a:lnTo>
                  <a:pt x="706" y="1156"/>
                </a:lnTo>
                <a:lnTo>
                  <a:pt x="729" y="1184"/>
                </a:lnTo>
                <a:lnTo>
                  <a:pt x="744" y="1182"/>
                </a:lnTo>
                <a:lnTo>
                  <a:pt x="713" y="1155"/>
                </a:lnTo>
                <a:lnTo>
                  <a:pt x="682" y="1142"/>
                </a:lnTo>
                <a:lnTo>
                  <a:pt x="669" y="1129"/>
                </a:lnTo>
                <a:lnTo>
                  <a:pt x="641" y="1152"/>
                </a:lnTo>
                <a:lnTo>
                  <a:pt x="637" y="1133"/>
                </a:lnTo>
                <a:lnTo>
                  <a:pt x="600" y="1100"/>
                </a:lnTo>
                <a:lnTo>
                  <a:pt x="611" y="1068"/>
                </a:lnTo>
                <a:lnTo>
                  <a:pt x="598" y="1015"/>
                </a:lnTo>
                <a:lnTo>
                  <a:pt x="579" y="993"/>
                </a:lnTo>
                <a:lnTo>
                  <a:pt x="517" y="967"/>
                </a:lnTo>
                <a:lnTo>
                  <a:pt x="507" y="950"/>
                </a:lnTo>
                <a:lnTo>
                  <a:pt x="443" y="940"/>
                </a:lnTo>
                <a:lnTo>
                  <a:pt x="431" y="929"/>
                </a:lnTo>
                <a:lnTo>
                  <a:pt x="388" y="953"/>
                </a:lnTo>
                <a:lnTo>
                  <a:pt x="360" y="982"/>
                </a:lnTo>
                <a:lnTo>
                  <a:pt x="350" y="1009"/>
                </a:lnTo>
                <a:lnTo>
                  <a:pt x="339" y="999"/>
                </a:lnTo>
                <a:lnTo>
                  <a:pt x="310" y="1032"/>
                </a:lnTo>
                <a:lnTo>
                  <a:pt x="307" y="1015"/>
                </a:lnTo>
                <a:lnTo>
                  <a:pt x="293" y="1001"/>
                </a:lnTo>
                <a:lnTo>
                  <a:pt x="304" y="982"/>
                </a:lnTo>
                <a:lnTo>
                  <a:pt x="301" y="949"/>
                </a:lnTo>
                <a:lnTo>
                  <a:pt x="321" y="934"/>
                </a:lnTo>
                <a:lnTo>
                  <a:pt x="319" y="878"/>
                </a:lnTo>
                <a:lnTo>
                  <a:pt x="300" y="836"/>
                </a:lnTo>
                <a:lnTo>
                  <a:pt x="290" y="829"/>
                </a:lnTo>
                <a:lnTo>
                  <a:pt x="277" y="835"/>
                </a:lnTo>
                <a:lnTo>
                  <a:pt x="259" y="831"/>
                </a:lnTo>
                <a:lnTo>
                  <a:pt x="258" y="818"/>
                </a:lnTo>
                <a:lnTo>
                  <a:pt x="265" y="812"/>
                </a:lnTo>
                <a:lnTo>
                  <a:pt x="257" y="806"/>
                </a:lnTo>
                <a:lnTo>
                  <a:pt x="254" y="793"/>
                </a:lnTo>
                <a:lnTo>
                  <a:pt x="257" y="780"/>
                </a:lnTo>
                <a:lnTo>
                  <a:pt x="274" y="767"/>
                </a:lnTo>
                <a:lnTo>
                  <a:pt x="271" y="743"/>
                </a:lnTo>
                <a:lnTo>
                  <a:pt x="275" y="728"/>
                </a:lnTo>
                <a:lnTo>
                  <a:pt x="284" y="730"/>
                </a:lnTo>
                <a:lnTo>
                  <a:pt x="291" y="723"/>
                </a:lnTo>
                <a:lnTo>
                  <a:pt x="284" y="710"/>
                </a:lnTo>
                <a:lnTo>
                  <a:pt x="268" y="711"/>
                </a:lnTo>
                <a:lnTo>
                  <a:pt x="249" y="737"/>
                </a:lnTo>
                <a:lnTo>
                  <a:pt x="212" y="735"/>
                </a:lnTo>
                <a:lnTo>
                  <a:pt x="209" y="753"/>
                </a:lnTo>
                <a:lnTo>
                  <a:pt x="219" y="761"/>
                </a:lnTo>
                <a:lnTo>
                  <a:pt x="218" y="767"/>
                </a:lnTo>
                <a:lnTo>
                  <a:pt x="205" y="772"/>
                </a:lnTo>
                <a:lnTo>
                  <a:pt x="206" y="783"/>
                </a:lnTo>
                <a:lnTo>
                  <a:pt x="164" y="787"/>
                </a:lnTo>
                <a:lnTo>
                  <a:pt x="167" y="799"/>
                </a:lnTo>
                <a:lnTo>
                  <a:pt x="150" y="802"/>
                </a:lnTo>
                <a:lnTo>
                  <a:pt x="154" y="810"/>
                </a:lnTo>
                <a:lnTo>
                  <a:pt x="146" y="828"/>
                </a:lnTo>
                <a:lnTo>
                  <a:pt x="131" y="833"/>
                </a:lnTo>
                <a:lnTo>
                  <a:pt x="125" y="819"/>
                </a:lnTo>
                <a:lnTo>
                  <a:pt x="110" y="826"/>
                </a:lnTo>
                <a:lnTo>
                  <a:pt x="75" y="822"/>
                </a:lnTo>
                <a:lnTo>
                  <a:pt x="65" y="784"/>
                </a:lnTo>
                <a:lnTo>
                  <a:pt x="71" y="780"/>
                </a:lnTo>
                <a:lnTo>
                  <a:pt x="61" y="770"/>
                </a:lnTo>
                <a:lnTo>
                  <a:pt x="65" y="761"/>
                </a:lnTo>
                <a:lnTo>
                  <a:pt x="87" y="757"/>
                </a:lnTo>
                <a:lnTo>
                  <a:pt x="81" y="750"/>
                </a:lnTo>
                <a:lnTo>
                  <a:pt x="98" y="735"/>
                </a:lnTo>
                <a:lnTo>
                  <a:pt x="121" y="743"/>
                </a:lnTo>
                <a:lnTo>
                  <a:pt x="149" y="761"/>
                </a:lnTo>
                <a:lnTo>
                  <a:pt x="163" y="763"/>
                </a:lnTo>
                <a:lnTo>
                  <a:pt x="180" y="750"/>
                </a:lnTo>
                <a:lnTo>
                  <a:pt x="190" y="728"/>
                </a:lnTo>
                <a:lnTo>
                  <a:pt x="174" y="717"/>
                </a:lnTo>
                <a:lnTo>
                  <a:pt x="156" y="728"/>
                </a:lnTo>
                <a:lnTo>
                  <a:pt x="157" y="717"/>
                </a:lnTo>
                <a:lnTo>
                  <a:pt x="179" y="686"/>
                </a:lnTo>
                <a:lnTo>
                  <a:pt x="156" y="697"/>
                </a:lnTo>
                <a:lnTo>
                  <a:pt x="121" y="678"/>
                </a:lnTo>
                <a:lnTo>
                  <a:pt x="140" y="653"/>
                </a:lnTo>
                <a:lnTo>
                  <a:pt x="124" y="658"/>
                </a:lnTo>
                <a:lnTo>
                  <a:pt x="118" y="649"/>
                </a:lnTo>
                <a:lnTo>
                  <a:pt x="92" y="648"/>
                </a:lnTo>
                <a:lnTo>
                  <a:pt x="76" y="658"/>
                </a:lnTo>
                <a:lnTo>
                  <a:pt x="49" y="643"/>
                </a:lnTo>
                <a:lnTo>
                  <a:pt x="51" y="659"/>
                </a:lnTo>
                <a:lnTo>
                  <a:pt x="66" y="674"/>
                </a:lnTo>
                <a:lnTo>
                  <a:pt x="69" y="710"/>
                </a:lnTo>
                <a:lnTo>
                  <a:pt x="22" y="757"/>
                </a:lnTo>
                <a:lnTo>
                  <a:pt x="13" y="757"/>
                </a:lnTo>
                <a:lnTo>
                  <a:pt x="16" y="743"/>
                </a:lnTo>
                <a:lnTo>
                  <a:pt x="26" y="738"/>
                </a:lnTo>
                <a:lnTo>
                  <a:pt x="19" y="717"/>
                </a:lnTo>
                <a:lnTo>
                  <a:pt x="39" y="688"/>
                </a:lnTo>
                <a:lnTo>
                  <a:pt x="32" y="676"/>
                </a:lnTo>
                <a:lnTo>
                  <a:pt x="38" y="669"/>
                </a:lnTo>
                <a:lnTo>
                  <a:pt x="35" y="663"/>
                </a:lnTo>
                <a:lnTo>
                  <a:pt x="23" y="669"/>
                </a:lnTo>
                <a:lnTo>
                  <a:pt x="16" y="659"/>
                </a:lnTo>
                <a:lnTo>
                  <a:pt x="20" y="646"/>
                </a:lnTo>
                <a:lnTo>
                  <a:pt x="13" y="645"/>
                </a:lnTo>
                <a:lnTo>
                  <a:pt x="17" y="636"/>
                </a:lnTo>
                <a:lnTo>
                  <a:pt x="2" y="629"/>
                </a:lnTo>
                <a:lnTo>
                  <a:pt x="0" y="619"/>
                </a:lnTo>
                <a:lnTo>
                  <a:pt x="33" y="612"/>
                </a:lnTo>
                <a:lnTo>
                  <a:pt x="33" y="588"/>
                </a:lnTo>
                <a:lnTo>
                  <a:pt x="40" y="599"/>
                </a:lnTo>
                <a:lnTo>
                  <a:pt x="59" y="583"/>
                </a:lnTo>
                <a:lnTo>
                  <a:pt x="66" y="555"/>
                </a:lnTo>
                <a:lnTo>
                  <a:pt x="58" y="555"/>
                </a:lnTo>
                <a:lnTo>
                  <a:pt x="53" y="544"/>
                </a:lnTo>
                <a:lnTo>
                  <a:pt x="66" y="537"/>
                </a:lnTo>
                <a:lnTo>
                  <a:pt x="65" y="527"/>
                </a:lnTo>
                <a:lnTo>
                  <a:pt x="78" y="525"/>
                </a:lnTo>
                <a:lnTo>
                  <a:pt x="81" y="503"/>
                </a:lnTo>
                <a:lnTo>
                  <a:pt x="58" y="482"/>
                </a:lnTo>
                <a:lnTo>
                  <a:pt x="74" y="482"/>
                </a:lnTo>
                <a:lnTo>
                  <a:pt x="63" y="463"/>
                </a:lnTo>
                <a:lnTo>
                  <a:pt x="75" y="467"/>
                </a:lnTo>
                <a:lnTo>
                  <a:pt x="84" y="454"/>
                </a:lnTo>
                <a:lnTo>
                  <a:pt x="85" y="475"/>
                </a:lnTo>
                <a:lnTo>
                  <a:pt x="104" y="475"/>
                </a:lnTo>
                <a:lnTo>
                  <a:pt x="94" y="499"/>
                </a:lnTo>
                <a:lnTo>
                  <a:pt x="105" y="509"/>
                </a:lnTo>
                <a:lnTo>
                  <a:pt x="102" y="542"/>
                </a:lnTo>
                <a:lnTo>
                  <a:pt x="107" y="545"/>
                </a:lnTo>
                <a:lnTo>
                  <a:pt x="114" y="532"/>
                </a:lnTo>
                <a:lnTo>
                  <a:pt x="137" y="593"/>
                </a:lnTo>
                <a:lnTo>
                  <a:pt x="149" y="599"/>
                </a:lnTo>
                <a:lnTo>
                  <a:pt x="140" y="551"/>
                </a:lnTo>
                <a:lnTo>
                  <a:pt x="124" y="542"/>
                </a:lnTo>
                <a:lnTo>
                  <a:pt x="120" y="521"/>
                </a:lnTo>
                <a:lnTo>
                  <a:pt x="140" y="519"/>
                </a:lnTo>
                <a:lnTo>
                  <a:pt x="114" y="490"/>
                </a:lnTo>
                <a:lnTo>
                  <a:pt x="134" y="478"/>
                </a:lnTo>
                <a:lnTo>
                  <a:pt x="151" y="441"/>
                </a:lnTo>
                <a:lnTo>
                  <a:pt x="133" y="443"/>
                </a:lnTo>
                <a:lnTo>
                  <a:pt x="134" y="421"/>
                </a:lnTo>
                <a:lnTo>
                  <a:pt x="123" y="421"/>
                </a:lnTo>
                <a:lnTo>
                  <a:pt x="121" y="413"/>
                </a:lnTo>
                <a:lnTo>
                  <a:pt x="137" y="400"/>
                </a:lnTo>
                <a:lnTo>
                  <a:pt x="128" y="388"/>
                </a:lnTo>
                <a:lnTo>
                  <a:pt x="111" y="385"/>
                </a:lnTo>
                <a:lnTo>
                  <a:pt x="112" y="378"/>
                </a:lnTo>
                <a:lnTo>
                  <a:pt x="131" y="372"/>
                </a:lnTo>
                <a:lnTo>
                  <a:pt x="138" y="382"/>
                </a:lnTo>
                <a:lnTo>
                  <a:pt x="147" y="381"/>
                </a:lnTo>
                <a:lnTo>
                  <a:pt x="151" y="371"/>
                </a:lnTo>
                <a:lnTo>
                  <a:pt x="147" y="365"/>
                </a:lnTo>
                <a:lnTo>
                  <a:pt x="159" y="358"/>
                </a:lnTo>
                <a:lnTo>
                  <a:pt x="156" y="341"/>
                </a:lnTo>
                <a:lnTo>
                  <a:pt x="172" y="354"/>
                </a:lnTo>
                <a:lnTo>
                  <a:pt x="182" y="339"/>
                </a:lnTo>
                <a:lnTo>
                  <a:pt x="210" y="332"/>
                </a:lnTo>
                <a:lnTo>
                  <a:pt x="215" y="320"/>
                </a:lnTo>
                <a:lnTo>
                  <a:pt x="223" y="325"/>
                </a:lnTo>
                <a:lnTo>
                  <a:pt x="241" y="318"/>
                </a:lnTo>
                <a:lnTo>
                  <a:pt x="234" y="331"/>
                </a:lnTo>
                <a:lnTo>
                  <a:pt x="281" y="354"/>
                </a:lnTo>
                <a:lnTo>
                  <a:pt x="300" y="351"/>
                </a:lnTo>
                <a:lnTo>
                  <a:pt x="293" y="331"/>
                </a:lnTo>
                <a:lnTo>
                  <a:pt x="308" y="307"/>
                </a:lnTo>
                <a:lnTo>
                  <a:pt x="303" y="241"/>
                </a:lnTo>
                <a:lnTo>
                  <a:pt x="290" y="215"/>
                </a:lnTo>
                <a:lnTo>
                  <a:pt x="297" y="202"/>
                </a:lnTo>
                <a:lnTo>
                  <a:pt x="313" y="202"/>
                </a:lnTo>
                <a:lnTo>
                  <a:pt x="321" y="184"/>
                </a:lnTo>
                <a:lnTo>
                  <a:pt x="332" y="182"/>
                </a:lnTo>
                <a:lnTo>
                  <a:pt x="336" y="196"/>
                </a:lnTo>
                <a:lnTo>
                  <a:pt x="327" y="211"/>
                </a:lnTo>
                <a:lnTo>
                  <a:pt x="310" y="215"/>
                </a:lnTo>
                <a:lnTo>
                  <a:pt x="324" y="234"/>
                </a:lnTo>
                <a:lnTo>
                  <a:pt x="336" y="228"/>
                </a:lnTo>
                <a:lnTo>
                  <a:pt x="342" y="233"/>
                </a:lnTo>
                <a:lnTo>
                  <a:pt x="324" y="256"/>
                </a:lnTo>
                <a:lnTo>
                  <a:pt x="324" y="315"/>
                </a:lnTo>
                <a:lnTo>
                  <a:pt x="337" y="322"/>
                </a:lnTo>
                <a:lnTo>
                  <a:pt x="339" y="336"/>
                </a:lnTo>
                <a:lnTo>
                  <a:pt x="355" y="341"/>
                </a:lnTo>
                <a:lnTo>
                  <a:pt x="357" y="369"/>
                </a:lnTo>
                <a:lnTo>
                  <a:pt x="376" y="369"/>
                </a:lnTo>
                <a:lnTo>
                  <a:pt x="373" y="380"/>
                </a:lnTo>
                <a:lnTo>
                  <a:pt x="350" y="380"/>
                </a:lnTo>
                <a:lnTo>
                  <a:pt x="345" y="387"/>
                </a:lnTo>
                <a:lnTo>
                  <a:pt x="343" y="401"/>
                </a:lnTo>
                <a:lnTo>
                  <a:pt x="326" y="423"/>
                </a:lnTo>
                <a:lnTo>
                  <a:pt x="326" y="441"/>
                </a:lnTo>
                <a:lnTo>
                  <a:pt x="314" y="452"/>
                </a:lnTo>
                <a:lnTo>
                  <a:pt x="313" y="473"/>
                </a:lnTo>
                <a:lnTo>
                  <a:pt x="350" y="482"/>
                </a:lnTo>
                <a:lnTo>
                  <a:pt x="347" y="493"/>
                </a:lnTo>
                <a:lnTo>
                  <a:pt x="313" y="511"/>
                </a:lnTo>
                <a:lnTo>
                  <a:pt x="293" y="511"/>
                </a:lnTo>
                <a:lnTo>
                  <a:pt x="288" y="524"/>
                </a:lnTo>
                <a:lnTo>
                  <a:pt x="301" y="531"/>
                </a:lnTo>
                <a:lnTo>
                  <a:pt x="297" y="555"/>
                </a:lnTo>
                <a:lnTo>
                  <a:pt x="306" y="565"/>
                </a:lnTo>
                <a:lnTo>
                  <a:pt x="316" y="557"/>
                </a:lnTo>
                <a:lnTo>
                  <a:pt x="313" y="547"/>
                </a:lnTo>
                <a:lnTo>
                  <a:pt x="320" y="541"/>
                </a:lnTo>
                <a:lnTo>
                  <a:pt x="324" y="551"/>
                </a:lnTo>
                <a:lnTo>
                  <a:pt x="330" y="547"/>
                </a:lnTo>
                <a:lnTo>
                  <a:pt x="324" y="537"/>
                </a:lnTo>
                <a:lnTo>
                  <a:pt x="330" y="528"/>
                </a:lnTo>
                <a:lnTo>
                  <a:pt x="345" y="537"/>
                </a:lnTo>
                <a:lnTo>
                  <a:pt x="360" y="521"/>
                </a:lnTo>
                <a:lnTo>
                  <a:pt x="369" y="531"/>
                </a:lnTo>
                <a:lnTo>
                  <a:pt x="381" y="531"/>
                </a:lnTo>
                <a:lnTo>
                  <a:pt x="382" y="524"/>
                </a:lnTo>
                <a:lnTo>
                  <a:pt x="365" y="509"/>
                </a:lnTo>
                <a:lnTo>
                  <a:pt x="363" y="496"/>
                </a:lnTo>
                <a:lnTo>
                  <a:pt x="370" y="489"/>
                </a:lnTo>
                <a:lnTo>
                  <a:pt x="352" y="475"/>
                </a:lnTo>
                <a:lnTo>
                  <a:pt x="373" y="427"/>
                </a:lnTo>
                <a:lnTo>
                  <a:pt x="386" y="436"/>
                </a:lnTo>
                <a:lnTo>
                  <a:pt x="402" y="433"/>
                </a:lnTo>
                <a:lnTo>
                  <a:pt x="394" y="463"/>
                </a:lnTo>
                <a:lnTo>
                  <a:pt x="417" y="493"/>
                </a:lnTo>
                <a:lnTo>
                  <a:pt x="431" y="496"/>
                </a:lnTo>
                <a:lnTo>
                  <a:pt x="415" y="462"/>
                </a:lnTo>
                <a:lnTo>
                  <a:pt x="441" y="440"/>
                </a:lnTo>
                <a:lnTo>
                  <a:pt x="441" y="416"/>
                </a:lnTo>
                <a:lnTo>
                  <a:pt x="431" y="400"/>
                </a:lnTo>
                <a:lnTo>
                  <a:pt x="453" y="387"/>
                </a:lnTo>
                <a:lnTo>
                  <a:pt x="487" y="391"/>
                </a:lnTo>
                <a:lnTo>
                  <a:pt x="484" y="364"/>
                </a:lnTo>
                <a:lnTo>
                  <a:pt x="497" y="369"/>
                </a:lnTo>
                <a:lnTo>
                  <a:pt x="499" y="356"/>
                </a:lnTo>
                <a:lnTo>
                  <a:pt x="516" y="362"/>
                </a:lnTo>
                <a:lnTo>
                  <a:pt x="522" y="354"/>
                </a:lnTo>
                <a:lnTo>
                  <a:pt x="542" y="354"/>
                </a:lnTo>
                <a:lnTo>
                  <a:pt x="543" y="346"/>
                </a:lnTo>
                <a:lnTo>
                  <a:pt x="536" y="336"/>
                </a:lnTo>
                <a:lnTo>
                  <a:pt x="506" y="332"/>
                </a:lnTo>
                <a:lnTo>
                  <a:pt x="509" y="318"/>
                </a:lnTo>
                <a:lnTo>
                  <a:pt x="499" y="312"/>
                </a:lnTo>
                <a:lnTo>
                  <a:pt x="497" y="306"/>
                </a:lnTo>
                <a:lnTo>
                  <a:pt x="513" y="309"/>
                </a:lnTo>
                <a:lnTo>
                  <a:pt x="523" y="300"/>
                </a:lnTo>
                <a:lnTo>
                  <a:pt x="522" y="273"/>
                </a:lnTo>
                <a:lnTo>
                  <a:pt x="506" y="266"/>
                </a:lnTo>
                <a:lnTo>
                  <a:pt x="507" y="273"/>
                </a:lnTo>
                <a:lnTo>
                  <a:pt x="489" y="276"/>
                </a:lnTo>
                <a:lnTo>
                  <a:pt x="476" y="290"/>
                </a:lnTo>
                <a:lnTo>
                  <a:pt x="464" y="280"/>
                </a:lnTo>
                <a:lnTo>
                  <a:pt x="460" y="257"/>
                </a:lnTo>
                <a:lnTo>
                  <a:pt x="438" y="251"/>
                </a:lnTo>
                <a:lnTo>
                  <a:pt x="422" y="269"/>
                </a:lnTo>
                <a:lnTo>
                  <a:pt x="417" y="264"/>
                </a:lnTo>
                <a:lnTo>
                  <a:pt x="425" y="244"/>
                </a:lnTo>
                <a:lnTo>
                  <a:pt x="408" y="241"/>
                </a:lnTo>
                <a:lnTo>
                  <a:pt x="405" y="221"/>
                </a:lnTo>
                <a:lnTo>
                  <a:pt x="379" y="224"/>
                </a:lnTo>
                <a:lnTo>
                  <a:pt x="383" y="204"/>
                </a:lnTo>
                <a:lnTo>
                  <a:pt x="428" y="204"/>
                </a:lnTo>
                <a:lnTo>
                  <a:pt x="440" y="224"/>
                </a:lnTo>
                <a:lnTo>
                  <a:pt x="448" y="207"/>
                </a:lnTo>
                <a:lnTo>
                  <a:pt x="468" y="207"/>
                </a:lnTo>
                <a:lnTo>
                  <a:pt x="470" y="199"/>
                </a:lnTo>
                <a:lnTo>
                  <a:pt x="467" y="194"/>
                </a:lnTo>
                <a:lnTo>
                  <a:pt x="453" y="196"/>
                </a:lnTo>
                <a:lnTo>
                  <a:pt x="454" y="184"/>
                </a:lnTo>
                <a:lnTo>
                  <a:pt x="444" y="175"/>
                </a:lnTo>
                <a:lnTo>
                  <a:pt x="430" y="184"/>
                </a:lnTo>
                <a:lnTo>
                  <a:pt x="427" y="175"/>
                </a:lnTo>
                <a:lnTo>
                  <a:pt x="373" y="171"/>
                </a:lnTo>
                <a:lnTo>
                  <a:pt x="368" y="137"/>
                </a:lnTo>
                <a:lnTo>
                  <a:pt x="379" y="145"/>
                </a:lnTo>
                <a:lnTo>
                  <a:pt x="409" y="129"/>
                </a:lnTo>
                <a:lnTo>
                  <a:pt x="415" y="114"/>
                </a:lnTo>
                <a:lnTo>
                  <a:pt x="430" y="123"/>
                </a:lnTo>
                <a:lnTo>
                  <a:pt x="461" y="117"/>
                </a:lnTo>
                <a:lnTo>
                  <a:pt x="467" y="104"/>
                </a:lnTo>
                <a:lnTo>
                  <a:pt x="474" y="113"/>
                </a:lnTo>
                <a:lnTo>
                  <a:pt x="539" y="111"/>
                </a:lnTo>
                <a:lnTo>
                  <a:pt x="587" y="136"/>
                </a:lnTo>
                <a:lnTo>
                  <a:pt x="610" y="124"/>
                </a:lnTo>
                <a:lnTo>
                  <a:pt x="591" y="90"/>
                </a:lnTo>
                <a:lnTo>
                  <a:pt x="600" y="91"/>
                </a:lnTo>
                <a:lnTo>
                  <a:pt x="638" y="47"/>
                </a:lnTo>
                <a:lnTo>
                  <a:pt x="628" y="37"/>
                </a:lnTo>
                <a:lnTo>
                  <a:pt x="641" y="12"/>
                </a:lnTo>
                <a:lnTo>
                  <a:pt x="650" y="12"/>
                </a:lnTo>
                <a:lnTo>
                  <a:pt x="65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4763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7" name="Freeform 17"/>
          <p:cNvSpPr>
            <a:spLocks/>
          </p:cNvSpPr>
          <p:nvPr/>
        </p:nvSpPr>
        <p:spPr bwMode="auto">
          <a:xfrm>
            <a:off x="15907804" y="14335687"/>
            <a:ext cx="6251100" cy="4447185"/>
          </a:xfrm>
          <a:custGeom>
            <a:avLst/>
            <a:gdLst/>
            <a:ahLst/>
            <a:cxnLst>
              <a:cxn ang="0">
                <a:pos x="834" y="36"/>
              </a:cxn>
              <a:cxn ang="0">
                <a:pos x="1128" y="152"/>
              </a:cxn>
              <a:cxn ang="0">
                <a:pos x="1305" y="158"/>
              </a:cxn>
              <a:cxn ang="0">
                <a:pos x="1563" y="136"/>
              </a:cxn>
              <a:cxn ang="0">
                <a:pos x="1733" y="325"/>
              </a:cxn>
              <a:cxn ang="0">
                <a:pos x="1818" y="425"/>
              </a:cxn>
              <a:cxn ang="0">
                <a:pos x="1946" y="318"/>
              </a:cxn>
              <a:cxn ang="0">
                <a:pos x="2091" y="256"/>
              </a:cxn>
              <a:cxn ang="0">
                <a:pos x="2183" y="322"/>
              </a:cxn>
              <a:cxn ang="0">
                <a:pos x="2269" y="341"/>
              </a:cxn>
              <a:cxn ang="0">
                <a:pos x="2360" y="298"/>
              </a:cxn>
              <a:cxn ang="0">
                <a:pos x="2540" y="504"/>
              </a:cxn>
              <a:cxn ang="0">
                <a:pos x="2387" y="688"/>
              </a:cxn>
              <a:cxn ang="0">
                <a:pos x="2292" y="701"/>
              </a:cxn>
              <a:cxn ang="0">
                <a:pos x="2265" y="742"/>
              </a:cxn>
              <a:cxn ang="0">
                <a:pos x="2145" y="990"/>
              </a:cxn>
              <a:cxn ang="0">
                <a:pos x="2065" y="1204"/>
              </a:cxn>
              <a:cxn ang="0">
                <a:pos x="2089" y="1330"/>
              </a:cxn>
              <a:cxn ang="0">
                <a:pos x="2106" y="1482"/>
              </a:cxn>
              <a:cxn ang="0">
                <a:pos x="2140" y="1596"/>
              </a:cxn>
              <a:cxn ang="0">
                <a:pos x="2019" y="1814"/>
              </a:cxn>
              <a:cxn ang="0">
                <a:pos x="1823" y="1696"/>
              </a:cxn>
              <a:cxn ang="0">
                <a:pos x="1670" y="1792"/>
              </a:cxn>
              <a:cxn ang="0">
                <a:pos x="1413" y="1762"/>
              </a:cxn>
              <a:cxn ang="0">
                <a:pos x="1281" y="1789"/>
              </a:cxn>
              <a:cxn ang="0">
                <a:pos x="1150" y="1699"/>
              </a:cxn>
              <a:cxn ang="0">
                <a:pos x="1114" y="1593"/>
              </a:cxn>
              <a:cxn ang="0">
                <a:pos x="1000" y="1537"/>
              </a:cxn>
              <a:cxn ang="0">
                <a:pos x="935" y="1596"/>
              </a:cxn>
              <a:cxn ang="0">
                <a:pos x="716" y="1462"/>
              </a:cxn>
              <a:cxn ang="0">
                <a:pos x="613" y="1506"/>
              </a:cxn>
              <a:cxn ang="0">
                <a:pos x="576" y="1604"/>
              </a:cxn>
              <a:cxn ang="0">
                <a:pos x="471" y="1710"/>
              </a:cxn>
              <a:cxn ang="0">
                <a:pos x="350" y="1743"/>
              </a:cxn>
              <a:cxn ang="0">
                <a:pos x="152" y="1632"/>
              </a:cxn>
              <a:cxn ang="0">
                <a:pos x="33" y="1490"/>
              </a:cxn>
              <a:cxn ang="0">
                <a:pos x="86" y="1331"/>
              </a:cxn>
              <a:cxn ang="0">
                <a:pos x="121" y="1302"/>
              </a:cxn>
              <a:cxn ang="0">
                <a:pos x="282" y="1288"/>
              </a:cxn>
              <a:cxn ang="0">
                <a:pos x="344" y="1197"/>
              </a:cxn>
              <a:cxn ang="0">
                <a:pos x="394" y="1191"/>
              </a:cxn>
              <a:cxn ang="0">
                <a:pos x="366" y="1155"/>
              </a:cxn>
              <a:cxn ang="0">
                <a:pos x="296" y="1163"/>
              </a:cxn>
              <a:cxn ang="0">
                <a:pos x="152" y="1186"/>
              </a:cxn>
              <a:cxn ang="0">
                <a:pos x="57" y="1093"/>
              </a:cxn>
              <a:cxn ang="0">
                <a:pos x="82" y="1052"/>
              </a:cxn>
              <a:cxn ang="0">
                <a:pos x="282" y="909"/>
              </a:cxn>
              <a:cxn ang="0">
                <a:pos x="461" y="730"/>
              </a:cxn>
              <a:cxn ang="0">
                <a:pos x="593" y="791"/>
              </a:cxn>
              <a:cxn ang="0">
                <a:pos x="517" y="588"/>
              </a:cxn>
              <a:cxn ang="0">
                <a:pos x="662" y="524"/>
              </a:cxn>
              <a:cxn ang="0">
                <a:pos x="527" y="534"/>
              </a:cxn>
              <a:cxn ang="0">
                <a:pos x="279" y="417"/>
              </a:cxn>
              <a:cxn ang="0">
                <a:pos x="301" y="351"/>
              </a:cxn>
              <a:cxn ang="0">
                <a:pos x="520" y="338"/>
              </a:cxn>
            </a:cxnLst>
            <a:rect l="0" t="0" r="r" b="b"/>
            <a:pathLst>
              <a:path w="2546" h="1814">
                <a:moveTo>
                  <a:pt x="540" y="275"/>
                </a:moveTo>
                <a:lnTo>
                  <a:pt x="563" y="265"/>
                </a:lnTo>
                <a:lnTo>
                  <a:pt x="590" y="289"/>
                </a:lnTo>
                <a:lnTo>
                  <a:pt x="668" y="262"/>
                </a:lnTo>
                <a:lnTo>
                  <a:pt x="798" y="200"/>
                </a:lnTo>
                <a:lnTo>
                  <a:pt x="798" y="49"/>
                </a:lnTo>
                <a:lnTo>
                  <a:pt x="834" y="36"/>
                </a:lnTo>
                <a:lnTo>
                  <a:pt x="881" y="0"/>
                </a:lnTo>
                <a:lnTo>
                  <a:pt x="948" y="11"/>
                </a:lnTo>
                <a:lnTo>
                  <a:pt x="1016" y="53"/>
                </a:lnTo>
                <a:lnTo>
                  <a:pt x="1039" y="46"/>
                </a:lnTo>
                <a:lnTo>
                  <a:pt x="1077" y="82"/>
                </a:lnTo>
                <a:lnTo>
                  <a:pt x="1083" y="149"/>
                </a:lnTo>
                <a:lnTo>
                  <a:pt x="1128" y="152"/>
                </a:lnTo>
                <a:lnTo>
                  <a:pt x="1128" y="174"/>
                </a:lnTo>
                <a:lnTo>
                  <a:pt x="1137" y="188"/>
                </a:lnTo>
                <a:lnTo>
                  <a:pt x="1183" y="193"/>
                </a:lnTo>
                <a:lnTo>
                  <a:pt x="1209" y="180"/>
                </a:lnTo>
                <a:lnTo>
                  <a:pt x="1250" y="175"/>
                </a:lnTo>
                <a:lnTo>
                  <a:pt x="1285" y="154"/>
                </a:lnTo>
                <a:lnTo>
                  <a:pt x="1305" y="158"/>
                </a:lnTo>
                <a:lnTo>
                  <a:pt x="1335" y="188"/>
                </a:lnTo>
                <a:lnTo>
                  <a:pt x="1431" y="183"/>
                </a:lnTo>
                <a:lnTo>
                  <a:pt x="1420" y="138"/>
                </a:lnTo>
                <a:lnTo>
                  <a:pt x="1498" y="144"/>
                </a:lnTo>
                <a:lnTo>
                  <a:pt x="1498" y="144"/>
                </a:lnTo>
                <a:lnTo>
                  <a:pt x="1542" y="108"/>
                </a:lnTo>
                <a:lnTo>
                  <a:pt x="1563" y="136"/>
                </a:lnTo>
                <a:lnTo>
                  <a:pt x="1563" y="136"/>
                </a:lnTo>
                <a:lnTo>
                  <a:pt x="1615" y="229"/>
                </a:lnTo>
                <a:lnTo>
                  <a:pt x="1622" y="278"/>
                </a:lnTo>
                <a:lnTo>
                  <a:pt x="1655" y="357"/>
                </a:lnTo>
                <a:lnTo>
                  <a:pt x="1678" y="357"/>
                </a:lnTo>
                <a:lnTo>
                  <a:pt x="1678" y="357"/>
                </a:lnTo>
                <a:lnTo>
                  <a:pt x="1733" y="325"/>
                </a:lnTo>
                <a:lnTo>
                  <a:pt x="1733" y="325"/>
                </a:lnTo>
                <a:lnTo>
                  <a:pt x="1745" y="328"/>
                </a:lnTo>
                <a:lnTo>
                  <a:pt x="1745" y="328"/>
                </a:lnTo>
                <a:lnTo>
                  <a:pt x="1745" y="368"/>
                </a:lnTo>
                <a:lnTo>
                  <a:pt x="1745" y="368"/>
                </a:lnTo>
                <a:lnTo>
                  <a:pt x="1756" y="419"/>
                </a:lnTo>
                <a:lnTo>
                  <a:pt x="1818" y="425"/>
                </a:lnTo>
                <a:lnTo>
                  <a:pt x="1874" y="413"/>
                </a:lnTo>
                <a:lnTo>
                  <a:pt x="1892" y="379"/>
                </a:lnTo>
                <a:lnTo>
                  <a:pt x="1892" y="379"/>
                </a:lnTo>
                <a:lnTo>
                  <a:pt x="1895" y="340"/>
                </a:lnTo>
                <a:lnTo>
                  <a:pt x="1912" y="337"/>
                </a:lnTo>
                <a:lnTo>
                  <a:pt x="1912" y="337"/>
                </a:lnTo>
                <a:lnTo>
                  <a:pt x="1946" y="318"/>
                </a:lnTo>
                <a:lnTo>
                  <a:pt x="1993" y="340"/>
                </a:lnTo>
                <a:lnTo>
                  <a:pt x="2020" y="363"/>
                </a:lnTo>
                <a:lnTo>
                  <a:pt x="2070" y="312"/>
                </a:lnTo>
                <a:lnTo>
                  <a:pt x="2070" y="268"/>
                </a:lnTo>
                <a:lnTo>
                  <a:pt x="2070" y="268"/>
                </a:lnTo>
                <a:lnTo>
                  <a:pt x="2076" y="262"/>
                </a:lnTo>
                <a:lnTo>
                  <a:pt x="2091" y="256"/>
                </a:lnTo>
                <a:lnTo>
                  <a:pt x="2109" y="296"/>
                </a:lnTo>
                <a:lnTo>
                  <a:pt x="2109" y="296"/>
                </a:lnTo>
                <a:lnTo>
                  <a:pt x="2121" y="306"/>
                </a:lnTo>
                <a:lnTo>
                  <a:pt x="2121" y="306"/>
                </a:lnTo>
                <a:lnTo>
                  <a:pt x="2163" y="317"/>
                </a:lnTo>
                <a:lnTo>
                  <a:pt x="2163" y="317"/>
                </a:lnTo>
                <a:lnTo>
                  <a:pt x="2183" y="322"/>
                </a:lnTo>
                <a:lnTo>
                  <a:pt x="2183" y="322"/>
                </a:lnTo>
                <a:lnTo>
                  <a:pt x="2213" y="341"/>
                </a:lnTo>
                <a:lnTo>
                  <a:pt x="2213" y="341"/>
                </a:lnTo>
                <a:lnTo>
                  <a:pt x="2216" y="357"/>
                </a:lnTo>
                <a:lnTo>
                  <a:pt x="2264" y="357"/>
                </a:lnTo>
                <a:lnTo>
                  <a:pt x="2264" y="357"/>
                </a:lnTo>
                <a:lnTo>
                  <a:pt x="2269" y="341"/>
                </a:lnTo>
                <a:lnTo>
                  <a:pt x="2269" y="341"/>
                </a:lnTo>
                <a:lnTo>
                  <a:pt x="2285" y="335"/>
                </a:lnTo>
                <a:lnTo>
                  <a:pt x="2285" y="335"/>
                </a:lnTo>
                <a:lnTo>
                  <a:pt x="2334" y="306"/>
                </a:lnTo>
                <a:lnTo>
                  <a:pt x="2334" y="306"/>
                </a:lnTo>
                <a:lnTo>
                  <a:pt x="2360" y="298"/>
                </a:lnTo>
                <a:lnTo>
                  <a:pt x="2360" y="298"/>
                </a:lnTo>
                <a:lnTo>
                  <a:pt x="2376" y="299"/>
                </a:lnTo>
                <a:lnTo>
                  <a:pt x="2412" y="340"/>
                </a:lnTo>
                <a:lnTo>
                  <a:pt x="2461" y="294"/>
                </a:lnTo>
                <a:lnTo>
                  <a:pt x="2461" y="294"/>
                </a:lnTo>
                <a:lnTo>
                  <a:pt x="2523" y="394"/>
                </a:lnTo>
                <a:lnTo>
                  <a:pt x="2546" y="453"/>
                </a:lnTo>
                <a:lnTo>
                  <a:pt x="2540" y="504"/>
                </a:lnTo>
                <a:lnTo>
                  <a:pt x="2523" y="544"/>
                </a:lnTo>
                <a:lnTo>
                  <a:pt x="2523" y="544"/>
                </a:lnTo>
                <a:lnTo>
                  <a:pt x="2481" y="572"/>
                </a:lnTo>
                <a:lnTo>
                  <a:pt x="2454" y="619"/>
                </a:lnTo>
                <a:lnTo>
                  <a:pt x="2444" y="655"/>
                </a:lnTo>
                <a:lnTo>
                  <a:pt x="2421" y="658"/>
                </a:lnTo>
                <a:lnTo>
                  <a:pt x="2387" y="688"/>
                </a:lnTo>
                <a:lnTo>
                  <a:pt x="2362" y="688"/>
                </a:lnTo>
                <a:lnTo>
                  <a:pt x="2362" y="688"/>
                </a:lnTo>
                <a:lnTo>
                  <a:pt x="2328" y="709"/>
                </a:lnTo>
                <a:lnTo>
                  <a:pt x="2328" y="709"/>
                </a:lnTo>
                <a:lnTo>
                  <a:pt x="2305" y="710"/>
                </a:lnTo>
                <a:lnTo>
                  <a:pt x="2305" y="710"/>
                </a:lnTo>
                <a:lnTo>
                  <a:pt x="2292" y="701"/>
                </a:lnTo>
                <a:lnTo>
                  <a:pt x="2292" y="701"/>
                </a:lnTo>
                <a:lnTo>
                  <a:pt x="2285" y="698"/>
                </a:lnTo>
                <a:lnTo>
                  <a:pt x="2281" y="710"/>
                </a:lnTo>
                <a:lnTo>
                  <a:pt x="2281" y="710"/>
                </a:lnTo>
                <a:lnTo>
                  <a:pt x="2278" y="720"/>
                </a:lnTo>
                <a:lnTo>
                  <a:pt x="2278" y="720"/>
                </a:lnTo>
                <a:lnTo>
                  <a:pt x="2265" y="742"/>
                </a:lnTo>
                <a:lnTo>
                  <a:pt x="2265" y="742"/>
                </a:lnTo>
                <a:lnTo>
                  <a:pt x="2251" y="784"/>
                </a:lnTo>
                <a:lnTo>
                  <a:pt x="2193" y="848"/>
                </a:lnTo>
                <a:lnTo>
                  <a:pt x="2163" y="869"/>
                </a:lnTo>
                <a:lnTo>
                  <a:pt x="2148" y="955"/>
                </a:lnTo>
                <a:lnTo>
                  <a:pt x="2148" y="955"/>
                </a:lnTo>
                <a:lnTo>
                  <a:pt x="2145" y="990"/>
                </a:lnTo>
                <a:lnTo>
                  <a:pt x="2130" y="1004"/>
                </a:lnTo>
                <a:lnTo>
                  <a:pt x="2130" y="1004"/>
                </a:lnTo>
                <a:lnTo>
                  <a:pt x="2112" y="1030"/>
                </a:lnTo>
                <a:lnTo>
                  <a:pt x="2078" y="1119"/>
                </a:lnTo>
                <a:lnTo>
                  <a:pt x="2078" y="1119"/>
                </a:lnTo>
                <a:lnTo>
                  <a:pt x="2065" y="1204"/>
                </a:lnTo>
                <a:lnTo>
                  <a:pt x="2065" y="1204"/>
                </a:lnTo>
                <a:lnTo>
                  <a:pt x="2036" y="1263"/>
                </a:lnTo>
                <a:lnTo>
                  <a:pt x="2036" y="1263"/>
                </a:lnTo>
                <a:lnTo>
                  <a:pt x="2039" y="1304"/>
                </a:lnTo>
                <a:lnTo>
                  <a:pt x="2039" y="1304"/>
                </a:lnTo>
                <a:lnTo>
                  <a:pt x="2076" y="1317"/>
                </a:lnTo>
                <a:lnTo>
                  <a:pt x="2089" y="1330"/>
                </a:lnTo>
                <a:lnTo>
                  <a:pt x="2089" y="1330"/>
                </a:lnTo>
                <a:lnTo>
                  <a:pt x="2088" y="1363"/>
                </a:lnTo>
                <a:lnTo>
                  <a:pt x="2096" y="1382"/>
                </a:lnTo>
                <a:lnTo>
                  <a:pt x="2096" y="1382"/>
                </a:lnTo>
                <a:lnTo>
                  <a:pt x="2119" y="1422"/>
                </a:lnTo>
                <a:lnTo>
                  <a:pt x="2119" y="1422"/>
                </a:lnTo>
                <a:lnTo>
                  <a:pt x="2106" y="1482"/>
                </a:lnTo>
                <a:lnTo>
                  <a:pt x="2106" y="1482"/>
                </a:lnTo>
                <a:lnTo>
                  <a:pt x="2119" y="1517"/>
                </a:lnTo>
                <a:lnTo>
                  <a:pt x="2119" y="1517"/>
                </a:lnTo>
                <a:lnTo>
                  <a:pt x="2148" y="1524"/>
                </a:lnTo>
                <a:lnTo>
                  <a:pt x="2148" y="1524"/>
                </a:lnTo>
                <a:lnTo>
                  <a:pt x="2150" y="1534"/>
                </a:lnTo>
                <a:lnTo>
                  <a:pt x="2150" y="1534"/>
                </a:lnTo>
                <a:lnTo>
                  <a:pt x="2140" y="1596"/>
                </a:lnTo>
                <a:lnTo>
                  <a:pt x="2073" y="1661"/>
                </a:lnTo>
                <a:lnTo>
                  <a:pt x="2059" y="1696"/>
                </a:lnTo>
                <a:lnTo>
                  <a:pt x="2053" y="1717"/>
                </a:lnTo>
                <a:lnTo>
                  <a:pt x="2063" y="1769"/>
                </a:lnTo>
                <a:lnTo>
                  <a:pt x="2023" y="1810"/>
                </a:lnTo>
                <a:lnTo>
                  <a:pt x="2023" y="1810"/>
                </a:lnTo>
                <a:lnTo>
                  <a:pt x="2019" y="1814"/>
                </a:lnTo>
                <a:lnTo>
                  <a:pt x="2019" y="1814"/>
                </a:lnTo>
                <a:lnTo>
                  <a:pt x="1964" y="1766"/>
                </a:lnTo>
                <a:lnTo>
                  <a:pt x="1905" y="1733"/>
                </a:lnTo>
                <a:lnTo>
                  <a:pt x="1905" y="1733"/>
                </a:lnTo>
                <a:lnTo>
                  <a:pt x="1886" y="1717"/>
                </a:lnTo>
                <a:lnTo>
                  <a:pt x="1823" y="1696"/>
                </a:lnTo>
                <a:lnTo>
                  <a:pt x="1823" y="1696"/>
                </a:lnTo>
                <a:lnTo>
                  <a:pt x="1787" y="1699"/>
                </a:lnTo>
                <a:lnTo>
                  <a:pt x="1787" y="1699"/>
                </a:lnTo>
                <a:lnTo>
                  <a:pt x="1755" y="1716"/>
                </a:lnTo>
                <a:lnTo>
                  <a:pt x="1702" y="1784"/>
                </a:lnTo>
                <a:lnTo>
                  <a:pt x="1691" y="1792"/>
                </a:lnTo>
                <a:lnTo>
                  <a:pt x="1670" y="1792"/>
                </a:lnTo>
                <a:lnTo>
                  <a:pt x="1670" y="1792"/>
                </a:lnTo>
                <a:lnTo>
                  <a:pt x="1614" y="1787"/>
                </a:lnTo>
                <a:lnTo>
                  <a:pt x="1570" y="1798"/>
                </a:lnTo>
                <a:lnTo>
                  <a:pt x="1570" y="1798"/>
                </a:lnTo>
                <a:lnTo>
                  <a:pt x="1459" y="1800"/>
                </a:lnTo>
                <a:lnTo>
                  <a:pt x="1439" y="1787"/>
                </a:lnTo>
                <a:lnTo>
                  <a:pt x="1439" y="1787"/>
                </a:lnTo>
                <a:lnTo>
                  <a:pt x="1413" y="1762"/>
                </a:lnTo>
                <a:lnTo>
                  <a:pt x="1379" y="1782"/>
                </a:lnTo>
                <a:lnTo>
                  <a:pt x="1379" y="1782"/>
                </a:lnTo>
                <a:lnTo>
                  <a:pt x="1322" y="1758"/>
                </a:lnTo>
                <a:lnTo>
                  <a:pt x="1298" y="1774"/>
                </a:lnTo>
                <a:lnTo>
                  <a:pt x="1298" y="1774"/>
                </a:lnTo>
                <a:lnTo>
                  <a:pt x="1281" y="1789"/>
                </a:lnTo>
                <a:lnTo>
                  <a:pt x="1281" y="1789"/>
                </a:lnTo>
                <a:lnTo>
                  <a:pt x="1256" y="1807"/>
                </a:lnTo>
                <a:lnTo>
                  <a:pt x="1227" y="1810"/>
                </a:lnTo>
                <a:lnTo>
                  <a:pt x="1227" y="1810"/>
                </a:lnTo>
                <a:lnTo>
                  <a:pt x="1188" y="1800"/>
                </a:lnTo>
                <a:lnTo>
                  <a:pt x="1188" y="1800"/>
                </a:lnTo>
                <a:lnTo>
                  <a:pt x="1142" y="1763"/>
                </a:lnTo>
                <a:lnTo>
                  <a:pt x="1150" y="1699"/>
                </a:lnTo>
                <a:lnTo>
                  <a:pt x="1132" y="1647"/>
                </a:lnTo>
                <a:lnTo>
                  <a:pt x="1132" y="1647"/>
                </a:lnTo>
                <a:lnTo>
                  <a:pt x="1103" y="1647"/>
                </a:lnTo>
                <a:lnTo>
                  <a:pt x="1095" y="1635"/>
                </a:lnTo>
                <a:lnTo>
                  <a:pt x="1093" y="1618"/>
                </a:lnTo>
                <a:lnTo>
                  <a:pt x="1114" y="1593"/>
                </a:lnTo>
                <a:lnTo>
                  <a:pt x="1114" y="1593"/>
                </a:lnTo>
                <a:lnTo>
                  <a:pt x="1116" y="1549"/>
                </a:lnTo>
                <a:lnTo>
                  <a:pt x="1105" y="1514"/>
                </a:lnTo>
                <a:lnTo>
                  <a:pt x="1080" y="1495"/>
                </a:lnTo>
                <a:lnTo>
                  <a:pt x="1049" y="1488"/>
                </a:lnTo>
                <a:lnTo>
                  <a:pt x="1036" y="1494"/>
                </a:lnTo>
                <a:lnTo>
                  <a:pt x="1018" y="1526"/>
                </a:lnTo>
                <a:lnTo>
                  <a:pt x="1000" y="1537"/>
                </a:lnTo>
                <a:lnTo>
                  <a:pt x="991" y="1575"/>
                </a:lnTo>
                <a:lnTo>
                  <a:pt x="991" y="1575"/>
                </a:lnTo>
                <a:lnTo>
                  <a:pt x="988" y="1593"/>
                </a:lnTo>
                <a:lnTo>
                  <a:pt x="988" y="1593"/>
                </a:lnTo>
                <a:lnTo>
                  <a:pt x="969" y="1606"/>
                </a:lnTo>
                <a:lnTo>
                  <a:pt x="935" y="1596"/>
                </a:lnTo>
                <a:lnTo>
                  <a:pt x="935" y="1596"/>
                </a:lnTo>
                <a:lnTo>
                  <a:pt x="916" y="1580"/>
                </a:lnTo>
                <a:lnTo>
                  <a:pt x="916" y="1580"/>
                </a:lnTo>
                <a:lnTo>
                  <a:pt x="870" y="1494"/>
                </a:lnTo>
                <a:lnTo>
                  <a:pt x="851" y="1474"/>
                </a:lnTo>
                <a:lnTo>
                  <a:pt x="798" y="1441"/>
                </a:lnTo>
                <a:lnTo>
                  <a:pt x="743" y="1429"/>
                </a:lnTo>
                <a:lnTo>
                  <a:pt x="716" y="1462"/>
                </a:lnTo>
                <a:lnTo>
                  <a:pt x="696" y="1459"/>
                </a:lnTo>
                <a:lnTo>
                  <a:pt x="696" y="1459"/>
                </a:lnTo>
                <a:lnTo>
                  <a:pt x="668" y="1452"/>
                </a:lnTo>
                <a:lnTo>
                  <a:pt x="668" y="1452"/>
                </a:lnTo>
                <a:lnTo>
                  <a:pt x="628" y="1471"/>
                </a:lnTo>
                <a:lnTo>
                  <a:pt x="616" y="1485"/>
                </a:lnTo>
                <a:lnTo>
                  <a:pt x="613" y="1506"/>
                </a:lnTo>
                <a:lnTo>
                  <a:pt x="613" y="1506"/>
                </a:lnTo>
                <a:lnTo>
                  <a:pt x="616" y="1562"/>
                </a:lnTo>
                <a:lnTo>
                  <a:pt x="605" y="1573"/>
                </a:lnTo>
                <a:lnTo>
                  <a:pt x="605" y="1573"/>
                </a:lnTo>
                <a:lnTo>
                  <a:pt x="579" y="1591"/>
                </a:lnTo>
                <a:lnTo>
                  <a:pt x="576" y="1604"/>
                </a:lnTo>
                <a:lnTo>
                  <a:pt x="576" y="1604"/>
                </a:lnTo>
                <a:lnTo>
                  <a:pt x="582" y="1616"/>
                </a:lnTo>
                <a:lnTo>
                  <a:pt x="582" y="1616"/>
                </a:lnTo>
                <a:lnTo>
                  <a:pt x="583" y="1634"/>
                </a:lnTo>
                <a:lnTo>
                  <a:pt x="570" y="1670"/>
                </a:lnTo>
                <a:lnTo>
                  <a:pt x="527" y="1693"/>
                </a:lnTo>
                <a:lnTo>
                  <a:pt x="527" y="1693"/>
                </a:lnTo>
                <a:lnTo>
                  <a:pt x="471" y="1710"/>
                </a:lnTo>
                <a:lnTo>
                  <a:pt x="442" y="1736"/>
                </a:lnTo>
                <a:lnTo>
                  <a:pt x="442" y="1736"/>
                </a:lnTo>
                <a:lnTo>
                  <a:pt x="406" y="1749"/>
                </a:lnTo>
                <a:lnTo>
                  <a:pt x="389" y="1742"/>
                </a:lnTo>
                <a:lnTo>
                  <a:pt x="389" y="1742"/>
                </a:lnTo>
                <a:lnTo>
                  <a:pt x="368" y="1738"/>
                </a:lnTo>
                <a:lnTo>
                  <a:pt x="350" y="1743"/>
                </a:lnTo>
                <a:lnTo>
                  <a:pt x="324" y="1771"/>
                </a:lnTo>
                <a:lnTo>
                  <a:pt x="246" y="1775"/>
                </a:lnTo>
                <a:lnTo>
                  <a:pt x="246" y="1775"/>
                </a:lnTo>
                <a:lnTo>
                  <a:pt x="239" y="1745"/>
                </a:lnTo>
                <a:lnTo>
                  <a:pt x="208" y="1745"/>
                </a:lnTo>
                <a:lnTo>
                  <a:pt x="185" y="1673"/>
                </a:lnTo>
                <a:lnTo>
                  <a:pt x="152" y="1632"/>
                </a:lnTo>
                <a:lnTo>
                  <a:pt x="149" y="1579"/>
                </a:lnTo>
                <a:lnTo>
                  <a:pt x="135" y="1531"/>
                </a:lnTo>
                <a:lnTo>
                  <a:pt x="102" y="1504"/>
                </a:lnTo>
                <a:lnTo>
                  <a:pt x="102" y="1504"/>
                </a:lnTo>
                <a:lnTo>
                  <a:pt x="69" y="1493"/>
                </a:lnTo>
                <a:lnTo>
                  <a:pt x="69" y="1493"/>
                </a:lnTo>
                <a:lnTo>
                  <a:pt x="33" y="1490"/>
                </a:lnTo>
                <a:lnTo>
                  <a:pt x="34" y="1482"/>
                </a:lnTo>
                <a:lnTo>
                  <a:pt x="25" y="1480"/>
                </a:lnTo>
                <a:lnTo>
                  <a:pt x="12" y="1487"/>
                </a:lnTo>
                <a:lnTo>
                  <a:pt x="0" y="1484"/>
                </a:lnTo>
                <a:lnTo>
                  <a:pt x="59" y="1383"/>
                </a:lnTo>
                <a:lnTo>
                  <a:pt x="74" y="1337"/>
                </a:lnTo>
                <a:lnTo>
                  <a:pt x="86" y="1331"/>
                </a:lnTo>
                <a:lnTo>
                  <a:pt x="92" y="1307"/>
                </a:lnTo>
                <a:lnTo>
                  <a:pt x="97" y="1305"/>
                </a:lnTo>
                <a:lnTo>
                  <a:pt x="103" y="1325"/>
                </a:lnTo>
                <a:lnTo>
                  <a:pt x="116" y="1330"/>
                </a:lnTo>
                <a:lnTo>
                  <a:pt x="125" y="1322"/>
                </a:lnTo>
                <a:lnTo>
                  <a:pt x="115" y="1320"/>
                </a:lnTo>
                <a:lnTo>
                  <a:pt x="121" y="1302"/>
                </a:lnTo>
                <a:lnTo>
                  <a:pt x="152" y="1281"/>
                </a:lnTo>
                <a:lnTo>
                  <a:pt x="170" y="1279"/>
                </a:lnTo>
                <a:lnTo>
                  <a:pt x="191" y="1298"/>
                </a:lnTo>
                <a:lnTo>
                  <a:pt x="206" y="1276"/>
                </a:lnTo>
                <a:lnTo>
                  <a:pt x="232" y="1261"/>
                </a:lnTo>
                <a:lnTo>
                  <a:pt x="278" y="1266"/>
                </a:lnTo>
                <a:lnTo>
                  <a:pt x="282" y="1288"/>
                </a:lnTo>
                <a:lnTo>
                  <a:pt x="286" y="1271"/>
                </a:lnTo>
                <a:lnTo>
                  <a:pt x="301" y="1255"/>
                </a:lnTo>
                <a:lnTo>
                  <a:pt x="309" y="1224"/>
                </a:lnTo>
                <a:lnTo>
                  <a:pt x="319" y="1227"/>
                </a:lnTo>
                <a:lnTo>
                  <a:pt x="318" y="1206"/>
                </a:lnTo>
                <a:lnTo>
                  <a:pt x="327" y="1212"/>
                </a:lnTo>
                <a:lnTo>
                  <a:pt x="344" y="1197"/>
                </a:lnTo>
                <a:lnTo>
                  <a:pt x="373" y="1207"/>
                </a:lnTo>
                <a:lnTo>
                  <a:pt x="409" y="1242"/>
                </a:lnTo>
                <a:lnTo>
                  <a:pt x="417" y="1262"/>
                </a:lnTo>
                <a:lnTo>
                  <a:pt x="419" y="1249"/>
                </a:lnTo>
                <a:lnTo>
                  <a:pt x="406" y="1219"/>
                </a:lnTo>
                <a:lnTo>
                  <a:pt x="412" y="1203"/>
                </a:lnTo>
                <a:lnTo>
                  <a:pt x="394" y="1191"/>
                </a:lnTo>
                <a:lnTo>
                  <a:pt x="397" y="1180"/>
                </a:lnTo>
                <a:lnTo>
                  <a:pt x="406" y="1187"/>
                </a:lnTo>
                <a:lnTo>
                  <a:pt x="415" y="1173"/>
                </a:lnTo>
                <a:lnTo>
                  <a:pt x="390" y="1174"/>
                </a:lnTo>
                <a:lnTo>
                  <a:pt x="390" y="1164"/>
                </a:lnTo>
                <a:lnTo>
                  <a:pt x="379" y="1154"/>
                </a:lnTo>
                <a:lnTo>
                  <a:pt x="366" y="1155"/>
                </a:lnTo>
                <a:lnTo>
                  <a:pt x="353" y="1142"/>
                </a:lnTo>
                <a:lnTo>
                  <a:pt x="348" y="1158"/>
                </a:lnTo>
                <a:lnTo>
                  <a:pt x="335" y="1163"/>
                </a:lnTo>
                <a:lnTo>
                  <a:pt x="322" y="1154"/>
                </a:lnTo>
                <a:lnTo>
                  <a:pt x="308" y="1171"/>
                </a:lnTo>
                <a:lnTo>
                  <a:pt x="295" y="1171"/>
                </a:lnTo>
                <a:lnTo>
                  <a:pt x="296" y="1163"/>
                </a:lnTo>
                <a:lnTo>
                  <a:pt x="285" y="1154"/>
                </a:lnTo>
                <a:lnTo>
                  <a:pt x="278" y="1168"/>
                </a:lnTo>
                <a:lnTo>
                  <a:pt x="246" y="1163"/>
                </a:lnTo>
                <a:lnTo>
                  <a:pt x="204" y="1173"/>
                </a:lnTo>
                <a:lnTo>
                  <a:pt x="190" y="1167"/>
                </a:lnTo>
                <a:lnTo>
                  <a:pt x="168" y="1187"/>
                </a:lnTo>
                <a:lnTo>
                  <a:pt x="152" y="1186"/>
                </a:lnTo>
                <a:lnTo>
                  <a:pt x="146" y="1168"/>
                </a:lnTo>
                <a:lnTo>
                  <a:pt x="136" y="1187"/>
                </a:lnTo>
                <a:lnTo>
                  <a:pt x="105" y="1174"/>
                </a:lnTo>
                <a:lnTo>
                  <a:pt x="85" y="1137"/>
                </a:lnTo>
                <a:lnTo>
                  <a:pt x="63" y="1148"/>
                </a:lnTo>
                <a:lnTo>
                  <a:pt x="50" y="1118"/>
                </a:lnTo>
                <a:lnTo>
                  <a:pt x="57" y="1093"/>
                </a:lnTo>
                <a:lnTo>
                  <a:pt x="69" y="1083"/>
                </a:lnTo>
                <a:lnTo>
                  <a:pt x="67" y="1075"/>
                </a:lnTo>
                <a:lnTo>
                  <a:pt x="54" y="1075"/>
                </a:lnTo>
                <a:lnTo>
                  <a:pt x="46" y="1066"/>
                </a:lnTo>
                <a:lnTo>
                  <a:pt x="61" y="1060"/>
                </a:lnTo>
                <a:lnTo>
                  <a:pt x="61" y="1050"/>
                </a:lnTo>
                <a:lnTo>
                  <a:pt x="82" y="1052"/>
                </a:lnTo>
                <a:lnTo>
                  <a:pt x="97" y="1031"/>
                </a:lnTo>
                <a:lnTo>
                  <a:pt x="123" y="1021"/>
                </a:lnTo>
                <a:lnTo>
                  <a:pt x="184" y="958"/>
                </a:lnTo>
                <a:lnTo>
                  <a:pt x="217" y="936"/>
                </a:lnTo>
                <a:lnTo>
                  <a:pt x="237" y="946"/>
                </a:lnTo>
                <a:lnTo>
                  <a:pt x="265" y="918"/>
                </a:lnTo>
                <a:lnTo>
                  <a:pt x="282" y="909"/>
                </a:lnTo>
                <a:lnTo>
                  <a:pt x="314" y="857"/>
                </a:lnTo>
                <a:lnTo>
                  <a:pt x="337" y="832"/>
                </a:lnTo>
                <a:lnTo>
                  <a:pt x="335" y="768"/>
                </a:lnTo>
                <a:lnTo>
                  <a:pt x="324" y="755"/>
                </a:lnTo>
                <a:lnTo>
                  <a:pt x="344" y="726"/>
                </a:lnTo>
                <a:lnTo>
                  <a:pt x="377" y="743"/>
                </a:lnTo>
                <a:lnTo>
                  <a:pt x="461" y="730"/>
                </a:lnTo>
                <a:lnTo>
                  <a:pt x="541" y="752"/>
                </a:lnTo>
                <a:lnTo>
                  <a:pt x="579" y="782"/>
                </a:lnTo>
                <a:lnTo>
                  <a:pt x="587" y="822"/>
                </a:lnTo>
                <a:lnTo>
                  <a:pt x="602" y="837"/>
                </a:lnTo>
                <a:lnTo>
                  <a:pt x="615" y="825"/>
                </a:lnTo>
                <a:lnTo>
                  <a:pt x="593" y="820"/>
                </a:lnTo>
                <a:lnTo>
                  <a:pt x="593" y="791"/>
                </a:lnTo>
                <a:lnTo>
                  <a:pt x="603" y="778"/>
                </a:lnTo>
                <a:lnTo>
                  <a:pt x="592" y="726"/>
                </a:lnTo>
                <a:lnTo>
                  <a:pt x="518" y="687"/>
                </a:lnTo>
                <a:lnTo>
                  <a:pt x="461" y="641"/>
                </a:lnTo>
                <a:lnTo>
                  <a:pt x="433" y="637"/>
                </a:lnTo>
                <a:lnTo>
                  <a:pt x="459" y="609"/>
                </a:lnTo>
                <a:lnTo>
                  <a:pt x="517" y="588"/>
                </a:lnTo>
                <a:lnTo>
                  <a:pt x="582" y="599"/>
                </a:lnTo>
                <a:lnTo>
                  <a:pt x="592" y="592"/>
                </a:lnTo>
                <a:lnTo>
                  <a:pt x="612" y="592"/>
                </a:lnTo>
                <a:lnTo>
                  <a:pt x="629" y="572"/>
                </a:lnTo>
                <a:lnTo>
                  <a:pt x="624" y="553"/>
                </a:lnTo>
                <a:lnTo>
                  <a:pt x="631" y="533"/>
                </a:lnTo>
                <a:lnTo>
                  <a:pt x="662" y="524"/>
                </a:lnTo>
                <a:lnTo>
                  <a:pt x="683" y="508"/>
                </a:lnTo>
                <a:lnTo>
                  <a:pt x="678" y="500"/>
                </a:lnTo>
                <a:lnTo>
                  <a:pt x="654" y="508"/>
                </a:lnTo>
                <a:lnTo>
                  <a:pt x="635" y="504"/>
                </a:lnTo>
                <a:lnTo>
                  <a:pt x="608" y="510"/>
                </a:lnTo>
                <a:lnTo>
                  <a:pt x="577" y="540"/>
                </a:lnTo>
                <a:lnTo>
                  <a:pt x="527" y="534"/>
                </a:lnTo>
                <a:lnTo>
                  <a:pt x="488" y="549"/>
                </a:lnTo>
                <a:lnTo>
                  <a:pt x="430" y="530"/>
                </a:lnTo>
                <a:lnTo>
                  <a:pt x="406" y="553"/>
                </a:lnTo>
                <a:lnTo>
                  <a:pt x="312" y="547"/>
                </a:lnTo>
                <a:lnTo>
                  <a:pt x="306" y="479"/>
                </a:lnTo>
                <a:lnTo>
                  <a:pt x="317" y="429"/>
                </a:lnTo>
                <a:lnTo>
                  <a:pt x="279" y="417"/>
                </a:lnTo>
                <a:lnTo>
                  <a:pt x="234" y="420"/>
                </a:lnTo>
                <a:lnTo>
                  <a:pt x="234" y="402"/>
                </a:lnTo>
                <a:lnTo>
                  <a:pt x="200" y="374"/>
                </a:lnTo>
                <a:lnTo>
                  <a:pt x="213" y="358"/>
                </a:lnTo>
                <a:lnTo>
                  <a:pt x="263" y="355"/>
                </a:lnTo>
                <a:lnTo>
                  <a:pt x="275" y="363"/>
                </a:lnTo>
                <a:lnTo>
                  <a:pt x="301" y="351"/>
                </a:lnTo>
                <a:lnTo>
                  <a:pt x="318" y="354"/>
                </a:lnTo>
                <a:lnTo>
                  <a:pt x="322" y="370"/>
                </a:lnTo>
                <a:lnTo>
                  <a:pt x="335" y="354"/>
                </a:lnTo>
                <a:lnTo>
                  <a:pt x="345" y="360"/>
                </a:lnTo>
                <a:lnTo>
                  <a:pt x="438" y="340"/>
                </a:lnTo>
                <a:lnTo>
                  <a:pt x="468" y="318"/>
                </a:lnTo>
                <a:lnTo>
                  <a:pt x="520" y="338"/>
                </a:lnTo>
                <a:lnTo>
                  <a:pt x="540" y="327"/>
                </a:lnTo>
                <a:lnTo>
                  <a:pt x="550" y="305"/>
                </a:lnTo>
                <a:lnTo>
                  <a:pt x="556" y="281"/>
                </a:lnTo>
                <a:lnTo>
                  <a:pt x="540" y="27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9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8" name="Freeform 18"/>
          <p:cNvSpPr>
            <a:spLocks noEditPoints="1"/>
          </p:cNvSpPr>
          <p:nvPr/>
        </p:nvSpPr>
        <p:spPr bwMode="auto">
          <a:xfrm>
            <a:off x="11548971" y="17840419"/>
            <a:ext cx="10138709" cy="6832763"/>
          </a:xfrm>
          <a:custGeom>
            <a:avLst/>
            <a:gdLst/>
            <a:ahLst/>
            <a:cxnLst>
              <a:cxn ang="0">
                <a:pos x="1695" y="1982"/>
              </a:cxn>
              <a:cxn ang="0">
                <a:pos x="1368" y="1957"/>
              </a:cxn>
              <a:cxn ang="0">
                <a:pos x="1495" y="2198"/>
              </a:cxn>
              <a:cxn ang="0">
                <a:pos x="946" y="1448"/>
              </a:cxn>
              <a:cxn ang="0">
                <a:pos x="862" y="1519"/>
              </a:cxn>
              <a:cxn ang="0">
                <a:pos x="2295" y="2387"/>
              </a:cxn>
              <a:cxn ang="0">
                <a:pos x="1011" y="1653"/>
              </a:cxn>
              <a:cxn ang="0">
                <a:pos x="2182" y="2679"/>
              </a:cxn>
              <a:cxn ang="0">
                <a:pos x="2103" y="2601"/>
              </a:cxn>
              <a:cxn ang="0">
                <a:pos x="1077" y="1802"/>
              </a:cxn>
              <a:cxn ang="0">
                <a:pos x="1077" y="1802"/>
              </a:cxn>
              <a:cxn ang="0">
                <a:pos x="1579" y="1229"/>
              </a:cxn>
              <a:cxn ang="0">
                <a:pos x="1345" y="1541"/>
              </a:cxn>
              <a:cxn ang="0">
                <a:pos x="1310" y="1634"/>
              </a:cxn>
              <a:cxn ang="0">
                <a:pos x="1470" y="911"/>
              </a:cxn>
              <a:cxn ang="0">
                <a:pos x="1269" y="1247"/>
              </a:cxn>
              <a:cxn ang="0">
                <a:pos x="1006" y="1238"/>
              </a:cxn>
              <a:cxn ang="0">
                <a:pos x="1068" y="1139"/>
              </a:cxn>
              <a:cxn ang="0">
                <a:pos x="1244" y="716"/>
              </a:cxn>
              <a:cxn ang="0">
                <a:pos x="45" y="1731"/>
              </a:cxn>
              <a:cxn ang="0">
                <a:pos x="2488" y="2678"/>
              </a:cxn>
              <a:cxn ang="0">
                <a:pos x="4115" y="1803"/>
              </a:cxn>
              <a:cxn ang="0">
                <a:pos x="4024" y="1614"/>
              </a:cxn>
              <a:cxn ang="0">
                <a:pos x="3802" y="1620"/>
              </a:cxn>
              <a:cxn ang="0">
                <a:pos x="3677" y="1554"/>
              </a:cxn>
              <a:cxn ang="0">
                <a:pos x="3538" y="1278"/>
              </a:cxn>
              <a:cxn ang="0">
                <a:pos x="3487" y="1620"/>
              </a:cxn>
              <a:cxn ang="0">
                <a:pos x="3451" y="1804"/>
              </a:cxn>
              <a:cxn ang="0">
                <a:pos x="3379" y="2028"/>
              </a:cxn>
              <a:cxn ang="0">
                <a:pos x="3121" y="1918"/>
              </a:cxn>
              <a:cxn ang="0">
                <a:pos x="3220" y="1577"/>
              </a:cxn>
              <a:cxn ang="0">
                <a:pos x="2809" y="1706"/>
              </a:cxn>
              <a:cxn ang="0">
                <a:pos x="2620" y="2094"/>
              </a:cxn>
              <a:cxn ang="0">
                <a:pos x="2335" y="1941"/>
              </a:cxn>
              <a:cxn ang="0">
                <a:pos x="1945" y="2395"/>
              </a:cxn>
              <a:cxn ang="0">
                <a:pos x="1854" y="2136"/>
              </a:cxn>
              <a:cxn ang="0">
                <a:pos x="1577" y="1810"/>
              </a:cxn>
              <a:cxn ang="0">
                <a:pos x="1674" y="1773"/>
              </a:cxn>
              <a:cxn ang="0">
                <a:pos x="1713" y="1558"/>
              </a:cxn>
              <a:cxn ang="0">
                <a:pos x="1891" y="1502"/>
              </a:cxn>
              <a:cxn ang="0">
                <a:pos x="1717" y="1229"/>
              </a:cxn>
              <a:cxn ang="0">
                <a:pos x="1571" y="1065"/>
              </a:cxn>
              <a:cxn ang="0">
                <a:pos x="1492" y="848"/>
              </a:cxn>
              <a:cxn ang="0">
                <a:pos x="1632" y="796"/>
              </a:cxn>
              <a:cxn ang="0">
                <a:pos x="1681" y="542"/>
              </a:cxn>
              <a:cxn ang="0">
                <a:pos x="1736" y="94"/>
              </a:cxn>
              <a:cxn ang="0">
                <a:pos x="2391" y="56"/>
              </a:cxn>
              <a:cxn ang="0">
                <a:pos x="3002" y="381"/>
              </a:cxn>
              <a:cxn ang="0">
                <a:pos x="3965" y="813"/>
              </a:cxn>
              <a:cxn ang="0">
                <a:pos x="3775" y="1113"/>
              </a:cxn>
              <a:cxn ang="0">
                <a:pos x="3926" y="1238"/>
              </a:cxn>
              <a:cxn ang="0">
                <a:pos x="2486" y="520"/>
              </a:cxn>
              <a:cxn ang="0">
                <a:pos x="3515" y="2038"/>
              </a:cxn>
              <a:cxn ang="0">
                <a:pos x="3928" y="1907"/>
              </a:cxn>
              <a:cxn ang="0">
                <a:pos x="2374" y="2270"/>
              </a:cxn>
              <a:cxn ang="0">
                <a:pos x="3585" y="2021"/>
              </a:cxn>
              <a:cxn ang="0">
                <a:pos x="4113" y="2173"/>
              </a:cxn>
              <a:cxn ang="0">
                <a:pos x="2486" y="2306"/>
              </a:cxn>
              <a:cxn ang="0">
                <a:pos x="2762" y="2247"/>
              </a:cxn>
              <a:cxn ang="0">
                <a:pos x="2566" y="2183"/>
              </a:cxn>
              <a:cxn ang="0">
                <a:pos x="3184" y="2578"/>
              </a:cxn>
              <a:cxn ang="0">
                <a:pos x="2987" y="2136"/>
              </a:cxn>
            </a:cxnLst>
            <a:rect l="0" t="0" r="r" b="b"/>
            <a:pathLst>
              <a:path w="4131" h="2784">
                <a:moveTo>
                  <a:pt x="1198" y="2427"/>
                </a:moveTo>
                <a:lnTo>
                  <a:pt x="1205" y="2449"/>
                </a:lnTo>
                <a:lnTo>
                  <a:pt x="1194" y="2436"/>
                </a:lnTo>
                <a:lnTo>
                  <a:pt x="1172" y="2428"/>
                </a:lnTo>
                <a:lnTo>
                  <a:pt x="1159" y="2450"/>
                </a:lnTo>
                <a:lnTo>
                  <a:pt x="1152" y="2443"/>
                </a:lnTo>
                <a:lnTo>
                  <a:pt x="1155" y="2421"/>
                </a:lnTo>
                <a:lnTo>
                  <a:pt x="1148" y="2427"/>
                </a:lnTo>
                <a:lnTo>
                  <a:pt x="1138" y="2423"/>
                </a:lnTo>
                <a:lnTo>
                  <a:pt x="1146" y="2441"/>
                </a:lnTo>
                <a:lnTo>
                  <a:pt x="1138" y="2450"/>
                </a:lnTo>
                <a:lnTo>
                  <a:pt x="1129" y="2430"/>
                </a:lnTo>
                <a:lnTo>
                  <a:pt x="1120" y="2434"/>
                </a:lnTo>
                <a:lnTo>
                  <a:pt x="1110" y="2426"/>
                </a:lnTo>
                <a:lnTo>
                  <a:pt x="1103" y="2433"/>
                </a:lnTo>
                <a:lnTo>
                  <a:pt x="1084" y="2427"/>
                </a:lnTo>
                <a:lnTo>
                  <a:pt x="1093" y="2417"/>
                </a:lnTo>
                <a:lnTo>
                  <a:pt x="1089" y="2407"/>
                </a:lnTo>
                <a:lnTo>
                  <a:pt x="1071" y="2411"/>
                </a:lnTo>
                <a:lnTo>
                  <a:pt x="1077" y="2395"/>
                </a:lnTo>
                <a:lnTo>
                  <a:pt x="1083" y="2391"/>
                </a:lnTo>
                <a:lnTo>
                  <a:pt x="1090" y="2397"/>
                </a:lnTo>
                <a:lnTo>
                  <a:pt x="1101" y="2382"/>
                </a:lnTo>
                <a:lnTo>
                  <a:pt x="1083" y="2377"/>
                </a:lnTo>
                <a:lnTo>
                  <a:pt x="1086" y="2371"/>
                </a:lnTo>
                <a:lnTo>
                  <a:pt x="1097" y="2377"/>
                </a:lnTo>
                <a:lnTo>
                  <a:pt x="1104" y="2371"/>
                </a:lnTo>
                <a:lnTo>
                  <a:pt x="1097" y="2364"/>
                </a:lnTo>
                <a:lnTo>
                  <a:pt x="1113" y="2358"/>
                </a:lnTo>
                <a:lnTo>
                  <a:pt x="1136" y="2388"/>
                </a:lnTo>
                <a:lnTo>
                  <a:pt x="1182" y="2381"/>
                </a:lnTo>
                <a:lnTo>
                  <a:pt x="1195" y="2372"/>
                </a:lnTo>
                <a:lnTo>
                  <a:pt x="1192" y="2401"/>
                </a:lnTo>
                <a:lnTo>
                  <a:pt x="1205" y="2420"/>
                </a:lnTo>
                <a:lnTo>
                  <a:pt x="1198" y="2427"/>
                </a:lnTo>
                <a:close/>
                <a:moveTo>
                  <a:pt x="1692" y="2002"/>
                </a:moveTo>
                <a:lnTo>
                  <a:pt x="1679" y="1993"/>
                </a:lnTo>
                <a:lnTo>
                  <a:pt x="1681" y="1986"/>
                </a:lnTo>
                <a:lnTo>
                  <a:pt x="1695" y="1982"/>
                </a:lnTo>
                <a:lnTo>
                  <a:pt x="1687" y="1962"/>
                </a:lnTo>
                <a:lnTo>
                  <a:pt x="1671" y="1956"/>
                </a:lnTo>
                <a:lnTo>
                  <a:pt x="1658" y="1933"/>
                </a:lnTo>
                <a:lnTo>
                  <a:pt x="1643" y="1930"/>
                </a:lnTo>
                <a:lnTo>
                  <a:pt x="1646" y="1921"/>
                </a:lnTo>
                <a:lnTo>
                  <a:pt x="1633" y="1910"/>
                </a:lnTo>
                <a:lnTo>
                  <a:pt x="1632" y="1898"/>
                </a:lnTo>
                <a:lnTo>
                  <a:pt x="1615" y="1904"/>
                </a:lnTo>
                <a:lnTo>
                  <a:pt x="1626" y="1884"/>
                </a:lnTo>
                <a:lnTo>
                  <a:pt x="1600" y="1891"/>
                </a:lnTo>
                <a:lnTo>
                  <a:pt x="1597" y="1902"/>
                </a:lnTo>
                <a:lnTo>
                  <a:pt x="1583" y="1898"/>
                </a:lnTo>
                <a:lnTo>
                  <a:pt x="1558" y="1871"/>
                </a:lnTo>
                <a:lnTo>
                  <a:pt x="1571" y="1859"/>
                </a:lnTo>
                <a:lnTo>
                  <a:pt x="1558" y="1839"/>
                </a:lnTo>
                <a:lnTo>
                  <a:pt x="1541" y="1838"/>
                </a:lnTo>
                <a:lnTo>
                  <a:pt x="1541" y="1829"/>
                </a:lnTo>
                <a:lnTo>
                  <a:pt x="1483" y="1807"/>
                </a:lnTo>
                <a:lnTo>
                  <a:pt x="1455" y="1807"/>
                </a:lnTo>
                <a:lnTo>
                  <a:pt x="1449" y="1816"/>
                </a:lnTo>
                <a:lnTo>
                  <a:pt x="1459" y="1822"/>
                </a:lnTo>
                <a:lnTo>
                  <a:pt x="1452" y="1852"/>
                </a:lnTo>
                <a:lnTo>
                  <a:pt x="1470" y="1856"/>
                </a:lnTo>
                <a:lnTo>
                  <a:pt x="1470" y="1862"/>
                </a:lnTo>
                <a:lnTo>
                  <a:pt x="1443" y="1914"/>
                </a:lnTo>
                <a:lnTo>
                  <a:pt x="1433" y="1914"/>
                </a:lnTo>
                <a:lnTo>
                  <a:pt x="1429" y="1902"/>
                </a:lnTo>
                <a:lnTo>
                  <a:pt x="1427" y="1924"/>
                </a:lnTo>
                <a:lnTo>
                  <a:pt x="1416" y="1920"/>
                </a:lnTo>
                <a:lnTo>
                  <a:pt x="1404" y="1931"/>
                </a:lnTo>
                <a:lnTo>
                  <a:pt x="1424" y="1953"/>
                </a:lnTo>
                <a:lnTo>
                  <a:pt x="1391" y="1956"/>
                </a:lnTo>
                <a:lnTo>
                  <a:pt x="1384" y="1975"/>
                </a:lnTo>
                <a:lnTo>
                  <a:pt x="1397" y="1989"/>
                </a:lnTo>
                <a:lnTo>
                  <a:pt x="1377" y="1999"/>
                </a:lnTo>
                <a:lnTo>
                  <a:pt x="1368" y="1990"/>
                </a:lnTo>
                <a:lnTo>
                  <a:pt x="1367" y="1977"/>
                </a:lnTo>
                <a:lnTo>
                  <a:pt x="1375" y="1962"/>
                </a:lnTo>
                <a:lnTo>
                  <a:pt x="1368" y="1957"/>
                </a:lnTo>
                <a:lnTo>
                  <a:pt x="1339" y="1998"/>
                </a:lnTo>
                <a:lnTo>
                  <a:pt x="1344" y="2005"/>
                </a:lnTo>
                <a:lnTo>
                  <a:pt x="1336" y="2018"/>
                </a:lnTo>
                <a:lnTo>
                  <a:pt x="1296" y="2032"/>
                </a:lnTo>
                <a:lnTo>
                  <a:pt x="1287" y="2047"/>
                </a:lnTo>
                <a:lnTo>
                  <a:pt x="1243" y="2070"/>
                </a:lnTo>
                <a:lnTo>
                  <a:pt x="1246" y="2083"/>
                </a:lnTo>
                <a:lnTo>
                  <a:pt x="1259" y="2085"/>
                </a:lnTo>
                <a:lnTo>
                  <a:pt x="1259" y="2101"/>
                </a:lnTo>
                <a:lnTo>
                  <a:pt x="1247" y="2091"/>
                </a:lnTo>
                <a:lnTo>
                  <a:pt x="1227" y="2098"/>
                </a:lnTo>
                <a:lnTo>
                  <a:pt x="1208" y="2117"/>
                </a:lnTo>
                <a:lnTo>
                  <a:pt x="1210" y="2129"/>
                </a:lnTo>
                <a:lnTo>
                  <a:pt x="1197" y="2155"/>
                </a:lnTo>
                <a:lnTo>
                  <a:pt x="1244" y="2237"/>
                </a:lnTo>
                <a:lnTo>
                  <a:pt x="1260" y="2237"/>
                </a:lnTo>
                <a:lnTo>
                  <a:pt x="1267" y="2222"/>
                </a:lnTo>
                <a:lnTo>
                  <a:pt x="1286" y="2222"/>
                </a:lnTo>
                <a:lnTo>
                  <a:pt x="1292" y="2237"/>
                </a:lnTo>
                <a:lnTo>
                  <a:pt x="1273" y="2244"/>
                </a:lnTo>
                <a:lnTo>
                  <a:pt x="1280" y="2256"/>
                </a:lnTo>
                <a:lnTo>
                  <a:pt x="1263" y="2277"/>
                </a:lnTo>
                <a:lnTo>
                  <a:pt x="1293" y="2277"/>
                </a:lnTo>
                <a:lnTo>
                  <a:pt x="1290" y="2264"/>
                </a:lnTo>
                <a:lnTo>
                  <a:pt x="1305" y="2260"/>
                </a:lnTo>
                <a:lnTo>
                  <a:pt x="1321" y="2290"/>
                </a:lnTo>
                <a:lnTo>
                  <a:pt x="1345" y="2286"/>
                </a:lnTo>
                <a:lnTo>
                  <a:pt x="1362" y="2290"/>
                </a:lnTo>
                <a:lnTo>
                  <a:pt x="1364" y="2281"/>
                </a:lnTo>
                <a:lnTo>
                  <a:pt x="1410" y="2273"/>
                </a:lnTo>
                <a:lnTo>
                  <a:pt x="1397" y="2250"/>
                </a:lnTo>
                <a:lnTo>
                  <a:pt x="1420" y="2260"/>
                </a:lnTo>
                <a:lnTo>
                  <a:pt x="1436" y="2244"/>
                </a:lnTo>
                <a:lnTo>
                  <a:pt x="1447" y="2256"/>
                </a:lnTo>
                <a:lnTo>
                  <a:pt x="1463" y="2234"/>
                </a:lnTo>
                <a:lnTo>
                  <a:pt x="1492" y="2237"/>
                </a:lnTo>
                <a:lnTo>
                  <a:pt x="1501" y="2225"/>
                </a:lnTo>
                <a:lnTo>
                  <a:pt x="1486" y="2220"/>
                </a:lnTo>
                <a:lnTo>
                  <a:pt x="1495" y="2198"/>
                </a:lnTo>
                <a:lnTo>
                  <a:pt x="1515" y="2199"/>
                </a:lnTo>
                <a:lnTo>
                  <a:pt x="1515" y="2212"/>
                </a:lnTo>
                <a:lnTo>
                  <a:pt x="1522" y="2212"/>
                </a:lnTo>
                <a:lnTo>
                  <a:pt x="1550" y="2198"/>
                </a:lnTo>
                <a:lnTo>
                  <a:pt x="1535" y="2181"/>
                </a:lnTo>
                <a:lnTo>
                  <a:pt x="1551" y="2173"/>
                </a:lnTo>
                <a:lnTo>
                  <a:pt x="1554" y="2183"/>
                </a:lnTo>
                <a:lnTo>
                  <a:pt x="1566" y="2186"/>
                </a:lnTo>
                <a:lnTo>
                  <a:pt x="1560" y="2165"/>
                </a:lnTo>
                <a:lnTo>
                  <a:pt x="1580" y="2179"/>
                </a:lnTo>
                <a:lnTo>
                  <a:pt x="1576" y="2147"/>
                </a:lnTo>
                <a:lnTo>
                  <a:pt x="1602" y="2178"/>
                </a:lnTo>
                <a:lnTo>
                  <a:pt x="1590" y="2181"/>
                </a:lnTo>
                <a:lnTo>
                  <a:pt x="1594" y="2192"/>
                </a:lnTo>
                <a:lnTo>
                  <a:pt x="1602" y="2198"/>
                </a:lnTo>
                <a:lnTo>
                  <a:pt x="1616" y="2192"/>
                </a:lnTo>
                <a:lnTo>
                  <a:pt x="1616" y="2162"/>
                </a:lnTo>
                <a:lnTo>
                  <a:pt x="1638" y="2146"/>
                </a:lnTo>
                <a:lnTo>
                  <a:pt x="1646" y="2122"/>
                </a:lnTo>
                <a:lnTo>
                  <a:pt x="1666" y="2104"/>
                </a:lnTo>
                <a:lnTo>
                  <a:pt x="1653" y="2075"/>
                </a:lnTo>
                <a:lnTo>
                  <a:pt x="1664" y="2061"/>
                </a:lnTo>
                <a:lnTo>
                  <a:pt x="1675" y="2060"/>
                </a:lnTo>
                <a:lnTo>
                  <a:pt x="1678" y="2045"/>
                </a:lnTo>
                <a:lnTo>
                  <a:pt x="1656" y="2039"/>
                </a:lnTo>
                <a:lnTo>
                  <a:pt x="1656" y="2024"/>
                </a:lnTo>
                <a:lnTo>
                  <a:pt x="1684" y="2016"/>
                </a:lnTo>
                <a:lnTo>
                  <a:pt x="1694" y="2031"/>
                </a:lnTo>
                <a:lnTo>
                  <a:pt x="1700" y="2024"/>
                </a:lnTo>
                <a:lnTo>
                  <a:pt x="1689" y="2006"/>
                </a:lnTo>
                <a:lnTo>
                  <a:pt x="1692" y="2002"/>
                </a:lnTo>
                <a:close/>
                <a:moveTo>
                  <a:pt x="943" y="1532"/>
                </a:moveTo>
                <a:lnTo>
                  <a:pt x="947" y="1523"/>
                </a:lnTo>
                <a:lnTo>
                  <a:pt x="929" y="1510"/>
                </a:lnTo>
                <a:lnTo>
                  <a:pt x="931" y="1503"/>
                </a:lnTo>
                <a:lnTo>
                  <a:pt x="947" y="1508"/>
                </a:lnTo>
                <a:lnTo>
                  <a:pt x="926" y="1473"/>
                </a:lnTo>
                <a:lnTo>
                  <a:pt x="926" y="1447"/>
                </a:lnTo>
                <a:lnTo>
                  <a:pt x="946" y="1448"/>
                </a:lnTo>
                <a:lnTo>
                  <a:pt x="950" y="1440"/>
                </a:lnTo>
                <a:lnTo>
                  <a:pt x="1002" y="1443"/>
                </a:lnTo>
                <a:lnTo>
                  <a:pt x="1005" y="1431"/>
                </a:lnTo>
                <a:lnTo>
                  <a:pt x="1016" y="1434"/>
                </a:lnTo>
                <a:lnTo>
                  <a:pt x="1022" y="1411"/>
                </a:lnTo>
                <a:lnTo>
                  <a:pt x="1044" y="1408"/>
                </a:lnTo>
                <a:lnTo>
                  <a:pt x="1047" y="1382"/>
                </a:lnTo>
                <a:lnTo>
                  <a:pt x="1040" y="1356"/>
                </a:lnTo>
                <a:lnTo>
                  <a:pt x="1032" y="1355"/>
                </a:lnTo>
                <a:lnTo>
                  <a:pt x="1029" y="1363"/>
                </a:lnTo>
                <a:lnTo>
                  <a:pt x="1018" y="1359"/>
                </a:lnTo>
                <a:lnTo>
                  <a:pt x="1016" y="1368"/>
                </a:lnTo>
                <a:lnTo>
                  <a:pt x="1002" y="1362"/>
                </a:lnTo>
                <a:lnTo>
                  <a:pt x="995" y="1371"/>
                </a:lnTo>
                <a:lnTo>
                  <a:pt x="995" y="1382"/>
                </a:lnTo>
                <a:lnTo>
                  <a:pt x="983" y="1388"/>
                </a:lnTo>
                <a:lnTo>
                  <a:pt x="985" y="1397"/>
                </a:lnTo>
                <a:lnTo>
                  <a:pt x="963" y="1392"/>
                </a:lnTo>
                <a:lnTo>
                  <a:pt x="966" y="1404"/>
                </a:lnTo>
                <a:lnTo>
                  <a:pt x="944" y="1417"/>
                </a:lnTo>
                <a:lnTo>
                  <a:pt x="923" y="1421"/>
                </a:lnTo>
                <a:lnTo>
                  <a:pt x="905" y="1418"/>
                </a:lnTo>
                <a:lnTo>
                  <a:pt x="904" y="1408"/>
                </a:lnTo>
                <a:lnTo>
                  <a:pt x="887" y="1407"/>
                </a:lnTo>
                <a:lnTo>
                  <a:pt x="878" y="1412"/>
                </a:lnTo>
                <a:lnTo>
                  <a:pt x="874" y="1407"/>
                </a:lnTo>
                <a:lnTo>
                  <a:pt x="871" y="1424"/>
                </a:lnTo>
                <a:lnTo>
                  <a:pt x="881" y="1428"/>
                </a:lnTo>
                <a:lnTo>
                  <a:pt x="867" y="1434"/>
                </a:lnTo>
                <a:lnTo>
                  <a:pt x="864" y="1425"/>
                </a:lnTo>
                <a:lnTo>
                  <a:pt x="856" y="1438"/>
                </a:lnTo>
                <a:lnTo>
                  <a:pt x="867" y="1451"/>
                </a:lnTo>
                <a:lnTo>
                  <a:pt x="859" y="1454"/>
                </a:lnTo>
                <a:lnTo>
                  <a:pt x="859" y="1473"/>
                </a:lnTo>
                <a:lnTo>
                  <a:pt x="867" y="1470"/>
                </a:lnTo>
                <a:lnTo>
                  <a:pt x="854" y="1489"/>
                </a:lnTo>
                <a:lnTo>
                  <a:pt x="854" y="1510"/>
                </a:lnTo>
                <a:lnTo>
                  <a:pt x="865" y="1508"/>
                </a:lnTo>
                <a:lnTo>
                  <a:pt x="862" y="1519"/>
                </a:lnTo>
                <a:lnTo>
                  <a:pt x="875" y="1522"/>
                </a:lnTo>
                <a:lnTo>
                  <a:pt x="881" y="1535"/>
                </a:lnTo>
                <a:lnTo>
                  <a:pt x="905" y="1542"/>
                </a:lnTo>
                <a:lnTo>
                  <a:pt x="918" y="1539"/>
                </a:lnTo>
                <a:lnTo>
                  <a:pt x="943" y="1532"/>
                </a:lnTo>
                <a:close/>
                <a:moveTo>
                  <a:pt x="2341" y="2390"/>
                </a:moveTo>
                <a:lnTo>
                  <a:pt x="2350" y="2388"/>
                </a:lnTo>
                <a:lnTo>
                  <a:pt x="2358" y="2371"/>
                </a:lnTo>
                <a:lnTo>
                  <a:pt x="2347" y="2358"/>
                </a:lnTo>
                <a:lnTo>
                  <a:pt x="2321" y="2358"/>
                </a:lnTo>
                <a:lnTo>
                  <a:pt x="2319" y="2341"/>
                </a:lnTo>
                <a:lnTo>
                  <a:pt x="2299" y="2313"/>
                </a:lnTo>
                <a:lnTo>
                  <a:pt x="2301" y="2297"/>
                </a:lnTo>
                <a:lnTo>
                  <a:pt x="2288" y="2290"/>
                </a:lnTo>
                <a:lnTo>
                  <a:pt x="2289" y="2240"/>
                </a:lnTo>
                <a:lnTo>
                  <a:pt x="2270" y="2218"/>
                </a:lnTo>
                <a:lnTo>
                  <a:pt x="2259" y="2217"/>
                </a:lnTo>
                <a:lnTo>
                  <a:pt x="2240" y="2195"/>
                </a:lnTo>
                <a:lnTo>
                  <a:pt x="2217" y="2194"/>
                </a:lnTo>
                <a:lnTo>
                  <a:pt x="2208" y="2185"/>
                </a:lnTo>
                <a:lnTo>
                  <a:pt x="2154" y="2205"/>
                </a:lnTo>
                <a:lnTo>
                  <a:pt x="2136" y="2221"/>
                </a:lnTo>
                <a:lnTo>
                  <a:pt x="2130" y="2237"/>
                </a:lnTo>
                <a:lnTo>
                  <a:pt x="2142" y="2257"/>
                </a:lnTo>
                <a:lnTo>
                  <a:pt x="2135" y="2266"/>
                </a:lnTo>
                <a:lnTo>
                  <a:pt x="2142" y="2302"/>
                </a:lnTo>
                <a:lnTo>
                  <a:pt x="2135" y="2313"/>
                </a:lnTo>
                <a:lnTo>
                  <a:pt x="2148" y="2325"/>
                </a:lnTo>
                <a:lnTo>
                  <a:pt x="2139" y="2341"/>
                </a:lnTo>
                <a:lnTo>
                  <a:pt x="2174" y="2348"/>
                </a:lnTo>
                <a:lnTo>
                  <a:pt x="2184" y="2365"/>
                </a:lnTo>
                <a:lnTo>
                  <a:pt x="2195" y="2367"/>
                </a:lnTo>
                <a:lnTo>
                  <a:pt x="2204" y="2381"/>
                </a:lnTo>
                <a:lnTo>
                  <a:pt x="2197" y="2387"/>
                </a:lnTo>
                <a:lnTo>
                  <a:pt x="2226" y="2413"/>
                </a:lnTo>
                <a:lnTo>
                  <a:pt x="2253" y="2403"/>
                </a:lnTo>
                <a:lnTo>
                  <a:pt x="2298" y="2424"/>
                </a:lnTo>
                <a:lnTo>
                  <a:pt x="2289" y="2392"/>
                </a:lnTo>
                <a:lnTo>
                  <a:pt x="2295" y="2387"/>
                </a:lnTo>
                <a:lnTo>
                  <a:pt x="2315" y="2414"/>
                </a:lnTo>
                <a:lnTo>
                  <a:pt x="2338" y="2413"/>
                </a:lnTo>
                <a:lnTo>
                  <a:pt x="2351" y="2424"/>
                </a:lnTo>
                <a:lnTo>
                  <a:pt x="2365" y="2423"/>
                </a:lnTo>
                <a:lnTo>
                  <a:pt x="2357" y="2407"/>
                </a:lnTo>
                <a:lnTo>
                  <a:pt x="2344" y="2400"/>
                </a:lnTo>
                <a:lnTo>
                  <a:pt x="2341" y="2390"/>
                </a:lnTo>
                <a:close/>
                <a:moveTo>
                  <a:pt x="1068" y="1581"/>
                </a:moveTo>
                <a:lnTo>
                  <a:pt x="1063" y="1570"/>
                </a:lnTo>
                <a:lnTo>
                  <a:pt x="1047" y="1572"/>
                </a:lnTo>
                <a:lnTo>
                  <a:pt x="1021" y="1546"/>
                </a:lnTo>
                <a:lnTo>
                  <a:pt x="998" y="1541"/>
                </a:lnTo>
                <a:lnTo>
                  <a:pt x="989" y="1528"/>
                </a:lnTo>
                <a:lnTo>
                  <a:pt x="989" y="1503"/>
                </a:lnTo>
                <a:lnTo>
                  <a:pt x="980" y="1499"/>
                </a:lnTo>
                <a:lnTo>
                  <a:pt x="978" y="1531"/>
                </a:lnTo>
                <a:lnTo>
                  <a:pt x="956" y="1529"/>
                </a:lnTo>
                <a:lnTo>
                  <a:pt x="960" y="1555"/>
                </a:lnTo>
                <a:lnTo>
                  <a:pt x="953" y="1565"/>
                </a:lnTo>
                <a:lnTo>
                  <a:pt x="936" y="1555"/>
                </a:lnTo>
                <a:lnTo>
                  <a:pt x="940" y="1545"/>
                </a:lnTo>
                <a:lnTo>
                  <a:pt x="903" y="1552"/>
                </a:lnTo>
                <a:lnTo>
                  <a:pt x="900" y="1606"/>
                </a:lnTo>
                <a:lnTo>
                  <a:pt x="910" y="1636"/>
                </a:lnTo>
                <a:lnTo>
                  <a:pt x="923" y="1630"/>
                </a:lnTo>
                <a:lnTo>
                  <a:pt x="921" y="1620"/>
                </a:lnTo>
                <a:lnTo>
                  <a:pt x="930" y="1621"/>
                </a:lnTo>
                <a:lnTo>
                  <a:pt x="936" y="1633"/>
                </a:lnTo>
                <a:lnTo>
                  <a:pt x="930" y="1642"/>
                </a:lnTo>
                <a:lnTo>
                  <a:pt x="944" y="1650"/>
                </a:lnTo>
                <a:lnTo>
                  <a:pt x="944" y="1642"/>
                </a:lnTo>
                <a:lnTo>
                  <a:pt x="957" y="1643"/>
                </a:lnTo>
                <a:lnTo>
                  <a:pt x="959" y="1632"/>
                </a:lnTo>
                <a:lnTo>
                  <a:pt x="967" y="1632"/>
                </a:lnTo>
                <a:lnTo>
                  <a:pt x="973" y="1640"/>
                </a:lnTo>
                <a:lnTo>
                  <a:pt x="963" y="1650"/>
                </a:lnTo>
                <a:lnTo>
                  <a:pt x="966" y="1660"/>
                </a:lnTo>
                <a:lnTo>
                  <a:pt x="983" y="1666"/>
                </a:lnTo>
                <a:lnTo>
                  <a:pt x="1011" y="1653"/>
                </a:lnTo>
                <a:lnTo>
                  <a:pt x="1011" y="1634"/>
                </a:lnTo>
                <a:lnTo>
                  <a:pt x="1038" y="1616"/>
                </a:lnTo>
                <a:lnTo>
                  <a:pt x="1041" y="1597"/>
                </a:lnTo>
                <a:lnTo>
                  <a:pt x="1060" y="1603"/>
                </a:lnTo>
                <a:lnTo>
                  <a:pt x="1063" y="1581"/>
                </a:lnTo>
                <a:lnTo>
                  <a:pt x="1068" y="1581"/>
                </a:lnTo>
                <a:close/>
                <a:moveTo>
                  <a:pt x="2200" y="2653"/>
                </a:moveTo>
                <a:lnTo>
                  <a:pt x="2208" y="2640"/>
                </a:lnTo>
                <a:lnTo>
                  <a:pt x="2179" y="2612"/>
                </a:lnTo>
                <a:lnTo>
                  <a:pt x="2149" y="2601"/>
                </a:lnTo>
                <a:lnTo>
                  <a:pt x="2136" y="2629"/>
                </a:lnTo>
                <a:lnTo>
                  <a:pt x="2120" y="2627"/>
                </a:lnTo>
                <a:lnTo>
                  <a:pt x="2135" y="2633"/>
                </a:lnTo>
                <a:lnTo>
                  <a:pt x="2125" y="2640"/>
                </a:lnTo>
                <a:lnTo>
                  <a:pt x="2135" y="2648"/>
                </a:lnTo>
                <a:lnTo>
                  <a:pt x="2143" y="2640"/>
                </a:lnTo>
                <a:lnTo>
                  <a:pt x="2154" y="2663"/>
                </a:lnTo>
                <a:lnTo>
                  <a:pt x="2133" y="2681"/>
                </a:lnTo>
                <a:lnTo>
                  <a:pt x="2125" y="2704"/>
                </a:lnTo>
                <a:lnTo>
                  <a:pt x="2116" y="2702"/>
                </a:lnTo>
                <a:lnTo>
                  <a:pt x="2112" y="2711"/>
                </a:lnTo>
                <a:lnTo>
                  <a:pt x="2122" y="2720"/>
                </a:lnTo>
                <a:lnTo>
                  <a:pt x="2115" y="2731"/>
                </a:lnTo>
                <a:lnTo>
                  <a:pt x="2126" y="2740"/>
                </a:lnTo>
                <a:lnTo>
                  <a:pt x="2128" y="2760"/>
                </a:lnTo>
                <a:lnTo>
                  <a:pt x="2146" y="2743"/>
                </a:lnTo>
                <a:lnTo>
                  <a:pt x="2152" y="2747"/>
                </a:lnTo>
                <a:lnTo>
                  <a:pt x="2151" y="2776"/>
                </a:lnTo>
                <a:lnTo>
                  <a:pt x="2168" y="2784"/>
                </a:lnTo>
                <a:lnTo>
                  <a:pt x="2184" y="2766"/>
                </a:lnTo>
                <a:lnTo>
                  <a:pt x="2178" y="2753"/>
                </a:lnTo>
                <a:lnTo>
                  <a:pt x="2188" y="2743"/>
                </a:lnTo>
                <a:lnTo>
                  <a:pt x="2182" y="2718"/>
                </a:lnTo>
                <a:lnTo>
                  <a:pt x="2187" y="2714"/>
                </a:lnTo>
                <a:lnTo>
                  <a:pt x="2201" y="2725"/>
                </a:lnTo>
                <a:lnTo>
                  <a:pt x="2207" y="2705"/>
                </a:lnTo>
                <a:lnTo>
                  <a:pt x="2198" y="2701"/>
                </a:lnTo>
                <a:lnTo>
                  <a:pt x="2182" y="2705"/>
                </a:lnTo>
                <a:lnTo>
                  <a:pt x="2182" y="2679"/>
                </a:lnTo>
                <a:lnTo>
                  <a:pt x="2161" y="2672"/>
                </a:lnTo>
                <a:lnTo>
                  <a:pt x="2164" y="2658"/>
                </a:lnTo>
                <a:lnTo>
                  <a:pt x="2200" y="2653"/>
                </a:lnTo>
                <a:close/>
                <a:moveTo>
                  <a:pt x="2092" y="2570"/>
                </a:moveTo>
                <a:lnTo>
                  <a:pt x="2077" y="2563"/>
                </a:lnTo>
                <a:lnTo>
                  <a:pt x="2079" y="2552"/>
                </a:lnTo>
                <a:lnTo>
                  <a:pt x="2054" y="2545"/>
                </a:lnTo>
                <a:lnTo>
                  <a:pt x="2040" y="2552"/>
                </a:lnTo>
                <a:lnTo>
                  <a:pt x="2028" y="2542"/>
                </a:lnTo>
                <a:lnTo>
                  <a:pt x="2019" y="2555"/>
                </a:lnTo>
                <a:lnTo>
                  <a:pt x="2011" y="2531"/>
                </a:lnTo>
                <a:lnTo>
                  <a:pt x="1985" y="2532"/>
                </a:lnTo>
                <a:lnTo>
                  <a:pt x="1998" y="2541"/>
                </a:lnTo>
                <a:lnTo>
                  <a:pt x="1999" y="2550"/>
                </a:lnTo>
                <a:lnTo>
                  <a:pt x="2008" y="2551"/>
                </a:lnTo>
                <a:lnTo>
                  <a:pt x="2008" y="2563"/>
                </a:lnTo>
                <a:lnTo>
                  <a:pt x="1992" y="2564"/>
                </a:lnTo>
                <a:lnTo>
                  <a:pt x="1986" y="2577"/>
                </a:lnTo>
                <a:lnTo>
                  <a:pt x="1992" y="2581"/>
                </a:lnTo>
                <a:lnTo>
                  <a:pt x="1998" y="2571"/>
                </a:lnTo>
                <a:lnTo>
                  <a:pt x="2004" y="2577"/>
                </a:lnTo>
                <a:lnTo>
                  <a:pt x="1995" y="2588"/>
                </a:lnTo>
                <a:lnTo>
                  <a:pt x="1983" y="2588"/>
                </a:lnTo>
                <a:lnTo>
                  <a:pt x="1994" y="2594"/>
                </a:lnTo>
                <a:lnTo>
                  <a:pt x="1983" y="2606"/>
                </a:lnTo>
                <a:lnTo>
                  <a:pt x="1991" y="2612"/>
                </a:lnTo>
                <a:lnTo>
                  <a:pt x="1975" y="2619"/>
                </a:lnTo>
                <a:lnTo>
                  <a:pt x="2004" y="2626"/>
                </a:lnTo>
                <a:lnTo>
                  <a:pt x="2002" y="2648"/>
                </a:lnTo>
                <a:lnTo>
                  <a:pt x="2048" y="2658"/>
                </a:lnTo>
                <a:lnTo>
                  <a:pt x="2024" y="2629"/>
                </a:lnTo>
                <a:lnTo>
                  <a:pt x="2030" y="2623"/>
                </a:lnTo>
                <a:lnTo>
                  <a:pt x="2060" y="2620"/>
                </a:lnTo>
                <a:lnTo>
                  <a:pt x="2058" y="2637"/>
                </a:lnTo>
                <a:lnTo>
                  <a:pt x="2087" y="2640"/>
                </a:lnTo>
                <a:lnTo>
                  <a:pt x="2093" y="2636"/>
                </a:lnTo>
                <a:lnTo>
                  <a:pt x="2089" y="2623"/>
                </a:lnTo>
                <a:lnTo>
                  <a:pt x="2070" y="2601"/>
                </a:lnTo>
                <a:lnTo>
                  <a:pt x="2103" y="2601"/>
                </a:lnTo>
                <a:lnTo>
                  <a:pt x="2107" y="2590"/>
                </a:lnTo>
                <a:lnTo>
                  <a:pt x="2097" y="2586"/>
                </a:lnTo>
                <a:lnTo>
                  <a:pt x="2092" y="2570"/>
                </a:lnTo>
                <a:close/>
                <a:moveTo>
                  <a:pt x="2081" y="2681"/>
                </a:moveTo>
                <a:lnTo>
                  <a:pt x="2076" y="2671"/>
                </a:lnTo>
                <a:lnTo>
                  <a:pt x="2034" y="2663"/>
                </a:lnTo>
                <a:lnTo>
                  <a:pt x="2022" y="2671"/>
                </a:lnTo>
                <a:lnTo>
                  <a:pt x="2022" y="2681"/>
                </a:lnTo>
                <a:lnTo>
                  <a:pt x="2017" y="2676"/>
                </a:lnTo>
                <a:lnTo>
                  <a:pt x="2014" y="2661"/>
                </a:lnTo>
                <a:lnTo>
                  <a:pt x="1989" y="2666"/>
                </a:lnTo>
                <a:lnTo>
                  <a:pt x="1989" y="2653"/>
                </a:lnTo>
                <a:lnTo>
                  <a:pt x="1962" y="2637"/>
                </a:lnTo>
                <a:lnTo>
                  <a:pt x="1933" y="2661"/>
                </a:lnTo>
                <a:lnTo>
                  <a:pt x="1921" y="2661"/>
                </a:lnTo>
                <a:lnTo>
                  <a:pt x="1921" y="2672"/>
                </a:lnTo>
                <a:lnTo>
                  <a:pt x="1903" y="2682"/>
                </a:lnTo>
                <a:lnTo>
                  <a:pt x="1910" y="2698"/>
                </a:lnTo>
                <a:lnTo>
                  <a:pt x="1901" y="2711"/>
                </a:lnTo>
                <a:lnTo>
                  <a:pt x="1910" y="2715"/>
                </a:lnTo>
                <a:lnTo>
                  <a:pt x="1901" y="2727"/>
                </a:lnTo>
                <a:lnTo>
                  <a:pt x="1916" y="2761"/>
                </a:lnTo>
                <a:lnTo>
                  <a:pt x="1927" y="2754"/>
                </a:lnTo>
                <a:lnTo>
                  <a:pt x="1940" y="2763"/>
                </a:lnTo>
                <a:lnTo>
                  <a:pt x="2001" y="2734"/>
                </a:lnTo>
                <a:lnTo>
                  <a:pt x="2008" y="2715"/>
                </a:lnTo>
                <a:lnTo>
                  <a:pt x="2025" y="2715"/>
                </a:lnTo>
                <a:lnTo>
                  <a:pt x="2021" y="2705"/>
                </a:lnTo>
                <a:lnTo>
                  <a:pt x="2032" y="2698"/>
                </a:lnTo>
                <a:lnTo>
                  <a:pt x="2030" y="2686"/>
                </a:lnTo>
                <a:lnTo>
                  <a:pt x="2043" y="2689"/>
                </a:lnTo>
                <a:lnTo>
                  <a:pt x="2050" y="2676"/>
                </a:lnTo>
                <a:lnTo>
                  <a:pt x="2070" y="2712"/>
                </a:lnTo>
                <a:lnTo>
                  <a:pt x="2071" y="2682"/>
                </a:lnTo>
                <a:lnTo>
                  <a:pt x="2093" y="2707"/>
                </a:lnTo>
                <a:lnTo>
                  <a:pt x="2106" y="2691"/>
                </a:lnTo>
                <a:lnTo>
                  <a:pt x="2102" y="2673"/>
                </a:lnTo>
                <a:lnTo>
                  <a:pt x="2081" y="2681"/>
                </a:lnTo>
                <a:close/>
                <a:moveTo>
                  <a:pt x="1077" y="1802"/>
                </a:moveTo>
                <a:lnTo>
                  <a:pt x="1070" y="1812"/>
                </a:lnTo>
                <a:lnTo>
                  <a:pt x="1071" y="1825"/>
                </a:lnTo>
                <a:lnTo>
                  <a:pt x="1083" y="1835"/>
                </a:lnTo>
                <a:lnTo>
                  <a:pt x="1077" y="1855"/>
                </a:lnTo>
                <a:lnTo>
                  <a:pt x="1096" y="1853"/>
                </a:lnTo>
                <a:lnTo>
                  <a:pt x="1091" y="1838"/>
                </a:lnTo>
                <a:lnTo>
                  <a:pt x="1101" y="1839"/>
                </a:lnTo>
                <a:lnTo>
                  <a:pt x="1104" y="1829"/>
                </a:lnTo>
                <a:lnTo>
                  <a:pt x="1116" y="1848"/>
                </a:lnTo>
                <a:lnTo>
                  <a:pt x="1129" y="1838"/>
                </a:lnTo>
                <a:lnTo>
                  <a:pt x="1140" y="1846"/>
                </a:lnTo>
                <a:lnTo>
                  <a:pt x="1139" y="1840"/>
                </a:lnTo>
                <a:lnTo>
                  <a:pt x="1149" y="1838"/>
                </a:lnTo>
                <a:lnTo>
                  <a:pt x="1145" y="1829"/>
                </a:lnTo>
                <a:lnTo>
                  <a:pt x="1155" y="1817"/>
                </a:lnTo>
                <a:lnTo>
                  <a:pt x="1148" y="1797"/>
                </a:lnTo>
                <a:lnTo>
                  <a:pt x="1135" y="1809"/>
                </a:lnTo>
                <a:lnTo>
                  <a:pt x="1139" y="1773"/>
                </a:lnTo>
                <a:lnTo>
                  <a:pt x="1113" y="1780"/>
                </a:lnTo>
                <a:lnTo>
                  <a:pt x="1107" y="1774"/>
                </a:lnTo>
                <a:lnTo>
                  <a:pt x="1112" y="1763"/>
                </a:lnTo>
                <a:lnTo>
                  <a:pt x="1103" y="1768"/>
                </a:lnTo>
                <a:lnTo>
                  <a:pt x="1099" y="1757"/>
                </a:lnTo>
                <a:lnTo>
                  <a:pt x="1099" y="1741"/>
                </a:lnTo>
                <a:lnTo>
                  <a:pt x="1110" y="1735"/>
                </a:lnTo>
                <a:lnTo>
                  <a:pt x="1112" y="1719"/>
                </a:lnTo>
                <a:lnTo>
                  <a:pt x="1093" y="1724"/>
                </a:lnTo>
                <a:lnTo>
                  <a:pt x="1096" y="1709"/>
                </a:lnTo>
                <a:lnTo>
                  <a:pt x="1087" y="1717"/>
                </a:lnTo>
                <a:lnTo>
                  <a:pt x="1071" y="1709"/>
                </a:lnTo>
                <a:lnTo>
                  <a:pt x="1063" y="1718"/>
                </a:lnTo>
                <a:lnTo>
                  <a:pt x="1073" y="1744"/>
                </a:lnTo>
                <a:lnTo>
                  <a:pt x="1064" y="1767"/>
                </a:lnTo>
                <a:lnTo>
                  <a:pt x="1070" y="1777"/>
                </a:lnTo>
                <a:lnTo>
                  <a:pt x="1064" y="1789"/>
                </a:lnTo>
                <a:lnTo>
                  <a:pt x="1078" y="1781"/>
                </a:lnTo>
                <a:lnTo>
                  <a:pt x="1090" y="1791"/>
                </a:lnTo>
                <a:lnTo>
                  <a:pt x="1084" y="1804"/>
                </a:lnTo>
                <a:lnTo>
                  <a:pt x="1077" y="1802"/>
                </a:lnTo>
                <a:close/>
                <a:moveTo>
                  <a:pt x="1511" y="1238"/>
                </a:moveTo>
                <a:lnTo>
                  <a:pt x="1505" y="1221"/>
                </a:lnTo>
                <a:lnTo>
                  <a:pt x="1501" y="1244"/>
                </a:lnTo>
                <a:lnTo>
                  <a:pt x="1491" y="1252"/>
                </a:lnTo>
                <a:lnTo>
                  <a:pt x="1453" y="1245"/>
                </a:lnTo>
                <a:lnTo>
                  <a:pt x="1440" y="1237"/>
                </a:lnTo>
                <a:lnTo>
                  <a:pt x="1432" y="1270"/>
                </a:lnTo>
                <a:lnTo>
                  <a:pt x="1455" y="1271"/>
                </a:lnTo>
                <a:lnTo>
                  <a:pt x="1476" y="1286"/>
                </a:lnTo>
                <a:lnTo>
                  <a:pt x="1492" y="1287"/>
                </a:lnTo>
                <a:lnTo>
                  <a:pt x="1519" y="1254"/>
                </a:lnTo>
                <a:lnTo>
                  <a:pt x="1544" y="1255"/>
                </a:lnTo>
                <a:lnTo>
                  <a:pt x="1550" y="1263"/>
                </a:lnTo>
                <a:lnTo>
                  <a:pt x="1577" y="1260"/>
                </a:lnTo>
                <a:lnTo>
                  <a:pt x="1583" y="1276"/>
                </a:lnTo>
                <a:lnTo>
                  <a:pt x="1591" y="1265"/>
                </a:lnTo>
                <a:lnTo>
                  <a:pt x="1606" y="1265"/>
                </a:lnTo>
                <a:lnTo>
                  <a:pt x="1617" y="1278"/>
                </a:lnTo>
                <a:lnTo>
                  <a:pt x="1616" y="1289"/>
                </a:lnTo>
                <a:lnTo>
                  <a:pt x="1629" y="1283"/>
                </a:lnTo>
                <a:lnTo>
                  <a:pt x="1632" y="1300"/>
                </a:lnTo>
                <a:lnTo>
                  <a:pt x="1623" y="1301"/>
                </a:lnTo>
                <a:lnTo>
                  <a:pt x="1619" y="1314"/>
                </a:lnTo>
                <a:lnTo>
                  <a:pt x="1600" y="1319"/>
                </a:lnTo>
                <a:lnTo>
                  <a:pt x="1609" y="1332"/>
                </a:lnTo>
                <a:lnTo>
                  <a:pt x="1640" y="1340"/>
                </a:lnTo>
                <a:lnTo>
                  <a:pt x="1643" y="1323"/>
                </a:lnTo>
                <a:lnTo>
                  <a:pt x="1649" y="1332"/>
                </a:lnTo>
                <a:lnTo>
                  <a:pt x="1671" y="1320"/>
                </a:lnTo>
                <a:lnTo>
                  <a:pt x="1662" y="1284"/>
                </a:lnTo>
                <a:lnTo>
                  <a:pt x="1677" y="1281"/>
                </a:lnTo>
                <a:lnTo>
                  <a:pt x="1671" y="1254"/>
                </a:lnTo>
                <a:lnTo>
                  <a:pt x="1652" y="1261"/>
                </a:lnTo>
                <a:lnTo>
                  <a:pt x="1645" y="1248"/>
                </a:lnTo>
                <a:lnTo>
                  <a:pt x="1655" y="1244"/>
                </a:lnTo>
                <a:lnTo>
                  <a:pt x="1652" y="1238"/>
                </a:lnTo>
                <a:lnTo>
                  <a:pt x="1617" y="1237"/>
                </a:lnTo>
                <a:lnTo>
                  <a:pt x="1596" y="1244"/>
                </a:lnTo>
                <a:lnTo>
                  <a:pt x="1579" y="1229"/>
                </a:lnTo>
                <a:lnTo>
                  <a:pt x="1597" y="1221"/>
                </a:lnTo>
                <a:lnTo>
                  <a:pt x="1579" y="1208"/>
                </a:lnTo>
                <a:lnTo>
                  <a:pt x="1584" y="1199"/>
                </a:lnTo>
                <a:lnTo>
                  <a:pt x="1599" y="1203"/>
                </a:lnTo>
                <a:lnTo>
                  <a:pt x="1600" y="1182"/>
                </a:lnTo>
                <a:lnTo>
                  <a:pt x="1612" y="1192"/>
                </a:lnTo>
                <a:lnTo>
                  <a:pt x="1619" y="1179"/>
                </a:lnTo>
                <a:lnTo>
                  <a:pt x="1629" y="1176"/>
                </a:lnTo>
                <a:lnTo>
                  <a:pt x="1639" y="1191"/>
                </a:lnTo>
                <a:lnTo>
                  <a:pt x="1643" y="1185"/>
                </a:lnTo>
                <a:lnTo>
                  <a:pt x="1642" y="1167"/>
                </a:lnTo>
                <a:lnTo>
                  <a:pt x="1623" y="1160"/>
                </a:lnTo>
                <a:lnTo>
                  <a:pt x="1616" y="1144"/>
                </a:lnTo>
                <a:lnTo>
                  <a:pt x="1594" y="1139"/>
                </a:lnTo>
                <a:lnTo>
                  <a:pt x="1589" y="1149"/>
                </a:lnTo>
                <a:lnTo>
                  <a:pt x="1576" y="1147"/>
                </a:lnTo>
                <a:lnTo>
                  <a:pt x="1564" y="1123"/>
                </a:lnTo>
                <a:lnTo>
                  <a:pt x="1553" y="1118"/>
                </a:lnTo>
                <a:lnTo>
                  <a:pt x="1524" y="1137"/>
                </a:lnTo>
                <a:lnTo>
                  <a:pt x="1522" y="1143"/>
                </a:lnTo>
                <a:lnTo>
                  <a:pt x="1545" y="1160"/>
                </a:lnTo>
                <a:lnTo>
                  <a:pt x="1561" y="1191"/>
                </a:lnTo>
                <a:lnTo>
                  <a:pt x="1542" y="1202"/>
                </a:lnTo>
                <a:lnTo>
                  <a:pt x="1531" y="1189"/>
                </a:lnTo>
                <a:lnTo>
                  <a:pt x="1522" y="1191"/>
                </a:lnTo>
                <a:lnTo>
                  <a:pt x="1518" y="1219"/>
                </a:lnTo>
                <a:lnTo>
                  <a:pt x="1531" y="1231"/>
                </a:lnTo>
                <a:lnTo>
                  <a:pt x="1525" y="1242"/>
                </a:lnTo>
                <a:lnTo>
                  <a:pt x="1511" y="1238"/>
                </a:lnTo>
                <a:close/>
                <a:moveTo>
                  <a:pt x="1246" y="1545"/>
                </a:moveTo>
                <a:lnTo>
                  <a:pt x="1261" y="1521"/>
                </a:lnTo>
                <a:lnTo>
                  <a:pt x="1287" y="1519"/>
                </a:lnTo>
                <a:lnTo>
                  <a:pt x="1282" y="1532"/>
                </a:lnTo>
                <a:lnTo>
                  <a:pt x="1296" y="1539"/>
                </a:lnTo>
                <a:lnTo>
                  <a:pt x="1297" y="1572"/>
                </a:lnTo>
                <a:lnTo>
                  <a:pt x="1312" y="1565"/>
                </a:lnTo>
                <a:lnTo>
                  <a:pt x="1332" y="1575"/>
                </a:lnTo>
                <a:lnTo>
                  <a:pt x="1348" y="1562"/>
                </a:lnTo>
                <a:lnTo>
                  <a:pt x="1345" y="1541"/>
                </a:lnTo>
                <a:lnTo>
                  <a:pt x="1354" y="1531"/>
                </a:lnTo>
                <a:lnTo>
                  <a:pt x="1342" y="1487"/>
                </a:lnTo>
                <a:lnTo>
                  <a:pt x="1319" y="1473"/>
                </a:lnTo>
                <a:lnTo>
                  <a:pt x="1321" y="1457"/>
                </a:lnTo>
                <a:lnTo>
                  <a:pt x="1289" y="1470"/>
                </a:lnTo>
                <a:lnTo>
                  <a:pt x="1270" y="1456"/>
                </a:lnTo>
                <a:lnTo>
                  <a:pt x="1259" y="1430"/>
                </a:lnTo>
                <a:lnTo>
                  <a:pt x="1227" y="1440"/>
                </a:lnTo>
                <a:lnTo>
                  <a:pt x="1194" y="1423"/>
                </a:lnTo>
                <a:lnTo>
                  <a:pt x="1195" y="1438"/>
                </a:lnTo>
                <a:lnTo>
                  <a:pt x="1188" y="1444"/>
                </a:lnTo>
                <a:lnTo>
                  <a:pt x="1179" y="1444"/>
                </a:lnTo>
                <a:lnTo>
                  <a:pt x="1179" y="1434"/>
                </a:lnTo>
                <a:lnTo>
                  <a:pt x="1165" y="1440"/>
                </a:lnTo>
                <a:lnTo>
                  <a:pt x="1153" y="1434"/>
                </a:lnTo>
                <a:lnTo>
                  <a:pt x="1158" y="1443"/>
                </a:lnTo>
                <a:lnTo>
                  <a:pt x="1176" y="1446"/>
                </a:lnTo>
                <a:lnTo>
                  <a:pt x="1184" y="1470"/>
                </a:lnTo>
                <a:lnTo>
                  <a:pt x="1172" y="1480"/>
                </a:lnTo>
                <a:lnTo>
                  <a:pt x="1165" y="1503"/>
                </a:lnTo>
                <a:lnTo>
                  <a:pt x="1169" y="1509"/>
                </a:lnTo>
                <a:lnTo>
                  <a:pt x="1188" y="1490"/>
                </a:lnTo>
                <a:lnTo>
                  <a:pt x="1205" y="1487"/>
                </a:lnTo>
                <a:lnTo>
                  <a:pt x="1207" y="1506"/>
                </a:lnTo>
                <a:lnTo>
                  <a:pt x="1220" y="1500"/>
                </a:lnTo>
                <a:lnTo>
                  <a:pt x="1212" y="1535"/>
                </a:lnTo>
                <a:lnTo>
                  <a:pt x="1234" y="1532"/>
                </a:lnTo>
                <a:lnTo>
                  <a:pt x="1231" y="1539"/>
                </a:lnTo>
                <a:lnTo>
                  <a:pt x="1246" y="1545"/>
                </a:lnTo>
                <a:close/>
                <a:moveTo>
                  <a:pt x="1387" y="1693"/>
                </a:moveTo>
                <a:lnTo>
                  <a:pt x="1359" y="1704"/>
                </a:lnTo>
                <a:lnTo>
                  <a:pt x="1355" y="1691"/>
                </a:lnTo>
                <a:lnTo>
                  <a:pt x="1365" y="1676"/>
                </a:lnTo>
                <a:lnTo>
                  <a:pt x="1354" y="1663"/>
                </a:lnTo>
                <a:lnTo>
                  <a:pt x="1342" y="1665"/>
                </a:lnTo>
                <a:lnTo>
                  <a:pt x="1342" y="1650"/>
                </a:lnTo>
                <a:lnTo>
                  <a:pt x="1325" y="1650"/>
                </a:lnTo>
                <a:lnTo>
                  <a:pt x="1321" y="1637"/>
                </a:lnTo>
                <a:lnTo>
                  <a:pt x="1310" y="1634"/>
                </a:lnTo>
                <a:lnTo>
                  <a:pt x="1292" y="1639"/>
                </a:lnTo>
                <a:lnTo>
                  <a:pt x="1282" y="1668"/>
                </a:lnTo>
                <a:lnTo>
                  <a:pt x="1267" y="1657"/>
                </a:lnTo>
                <a:lnTo>
                  <a:pt x="1261" y="1675"/>
                </a:lnTo>
                <a:lnTo>
                  <a:pt x="1240" y="1676"/>
                </a:lnTo>
                <a:lnTo>
                  <a:pt x="1244" y="1695"/>
                </a:lnTo>
                <a:lnTo>
                  <a:pt x="1263" y="1683"/>
                </a:lnTo>
                <a:lnTo>
                  <a:pt x="1273" y="1696"/>
                </a:lnTo>
                <a:lnTo>
                  <a:pt x="1264" y="1718"/>
                </a:lnTo>
                <a:lnTo>
                  <a:pt x="1254" y="1725"/>
                </a:lnTo>
                <a:lnTo>
                  <a:pt x="1261" y="1735"/>
                </a:lnTo>
                <a:lnTo>
                  <a:pt x="1256" y="1750"/>
                </a:lnTo>
                <a:lnTo>
                  <a:pt x="1267" y="1754"/>
                </a:lnTo>
                <a:lnTo>
                  <a:pt x="1282" y="1742"/>
                </a:lnTo>
                <a:lnTo>
                  <a:pt x="1303" y="1744"/>
                </a:lnTo>
                <a:lnTo>
                  <a:pt x="1303" y="1732"/>
                </a:lnTo>
                <a:lnTo>
                  <a:pt x="1312" y="1727"/>
                </a:lnTo>
                <a:lnTo>
                  <a:pt x="1329" y="1727"/>
                </a:lnTo>
                <a:lnTo>
                  <a:pt x="1334" y="1738"/>
                </a:lnTo>
                <a:lnTo>
                  <a:pt x="1342" y="1737"/>
                </a:lnTo>
                <a:lnTo>
                  <a:pt x="1354" y="1718"/>
                </a:lnTo>
                <a:lnTo>
                  <a:pt x="1381" y="1715"/>
                </a:lnTo>
                <a:lnTo>
                  <a:pt x="1388" y="1708"/>
                </a:lnTo>
                <a:lnTo>
                  <a:pt x="1387" y="1693"/>
                </a:lnTo>
                <a:close/>
                <a:moveTo>
                  <a:pt x="1328" y="786"/>
                </a:moveTo>
                <a:lnTo>
                  <a:pt x="1319" y="820"/>
                </a:lnTo>
                <a:lnTo>
                  <a:pt x="1329" y="806"/>
                </a:lnTo>
                <a:lnTo>
                  <a:pt x="1332" y="819"/>
                </a:lnTo>
                <a:lnTo>
                  <a:pt x="1349" y="813"/>
                </a:lnTo>
                <a:lnTo>
                  <a:pt x="1339" y="827"/>
                </a:lnTo>
                <a:lnTo>
                  <a:pt x="1372" y="833"/>
                </a:lnTo>
                <a:lnTo>
                  <a:pt x="1372" y="824"/>
                </a:lnTo>
                <a:lnTo>
                  <a:pt x="1381" y="823"/>
                </a:lnTo>
                <a:lnTo>
                  <a:pt x="1395" y="842"/>
                </a:lnTo>
                <a:lnTo>
                  <a:pt x="1427" y="839"/>
                </a:lnTo>
                <a:lnTo>
                  <a:pt x="1446" y="850"/>
                </a:lnTo>
                <a:lnTo>
                  <a:pt x="1437" y="879"/>
                </a:lnTo>
                <a:lnTo>
                  <a:pt x="1455" y="884"/>
                </a:lnTo>
                <a:lnTo>
                  <a:pt x="1470" y="911"/>
                </a:lnTo>
                <a:lnTo>
                  <a:pt x="1485" y="918"/>
                </a:lnTo>
                <a:lnTo>
                  <a:pt x="1495" y="914"/>
                </a:lnTo>
                <a:lnTo>
                  <a:pt x="1512" y="879"/>
                </a:lnTo>
                <a:lnTo>
                  <a:pt x="1492" y="866"/>
                </a:lnTo>
                <a:lnTo>
                  <a:pt x="1485" y="823"/>
                </a:lnTo>
                <a:lnTo>
                  <a:pt x="1459" y="804"/>
                </a:lnTo>
                <a:lnTo>
                  <a:pt x="1459" y="783"/>
                </a:lnTo>
                <a:lnTo>
                  <a:pt x="1469" y="755"/>
                </a:lnTo>
                <a:lnTo>
                  <a:pt x="1459" y="744"/>
                </a:lnTo>
                <a:lnTo>
                  <a:pt x="1434" y="760"/>
                </a:lnTo>
                <a:lnTo>
                  <a:pt x="1427" y="741"/>
                </a:lnTo>
                <a:lnTo>
                  <a:pt x="1414" y="737"/>
                </a:lnTo>
                <a:lnTo>
                  <a:pt x="1391" y="748"/>
                </a:lnTo>
                <a:lnTo>
                  <a:pt x="1394" y="735"/>
                </a:lnTo>
                <a:lnTo>
                  <a:pt x="1374" y="725"/>
                </a:lnTo>
                <a:lnTo>
                  <a:pt x="1367" y="731"/>
                </a:lnTo>
                <a:lnTo>
                  <a:pt x="1355" y="729"/>
                </a:lnTo>
                <a:lnTo>
                  <a:pt x="1349" y="742"/>
                </a:lnTo>
                <a:lnTo>
                  <a:pt x="1334" y="739"/>
                </a:lnTo>
                <a:lnTo>
                  <a:pt x="1313" y="754"/>
                </a:lnTo>
                <a:lnTo>
                  <a:pt x="1312" y="774"/>
                </a:lnTo>
                <a:lnTo>
                  <a:pt x="1328" y="786"/>
                </a:lnTo>
                <a:close/>
                <a:moveTo>
                  <a:pt x="1184" y="1248"/>
                </a:moveTo>
                <a:lnTo>
                  <a:pt x="1172" y="1265"/>
                </a:lnTo>
                <a:lnTo>
                  <a:pt x="1145" y="1270"/>
                </a:lnTo>
                <a:lnTo>
                  <a:pt x="1175" y="1316"/>
                </a:lnTo>
                <a:lnTo>
                  <a:pt x="1199" y="1339"/>
                </a:lnTo>
                <a:lnTo>
                  <a:pt x="1208" y="1358"/>
                </a:lnTo>
                <a:lnTo>
                  <a:pt x="1205" y="1376"/>
                </a:lnTo>
                <a:lnTo>
                  <a:pt x="1246" y="1371"/>
                </a:lnTo>
                <a:lnTo>
                  <a:pt x="1254" y="1345"/>
                </a:lnTo>
                <a:lnTo>
                  <a:pt x="1237" y="1314"/>
                </a:lnTo>
                <a:lnTo>
                  <a:pt x="1250" y="1306"/>
                </a:lnTo>
                <a:lnTo>
                  <a:pt x="1251" y="1294"/>
                </a:lnTo>
                <a:lnTo>
                  <a:pt x="1272" y="1304"/>
                </a:lnTo>
                <a:lnTo>
                  <a:pt x="1300" y="1281"/>
                </a:lnTo>
                <a:lnTo>
                  <a:pt x="1283" y="1263"/>
                </a:lnTo>
                <a:lnTo>
                  <a:pt x="1270" y="1261"/>
                </a:lnTo>
                <a:lnTo>
                  <a:pt x="1269" y="1247"/>
                </a:lnTo>
                <a:lnTo>
                  <a:pt x="1279" y="1241"/>
                </a:lnTo>
                <a:lnTo>
                  <a:pt x="1302" y="1248"/>
                </a:lnTo>
                <a:lnTo>
                  <a:pt x="1313" y="1234"/>
                </a:lnTo>
                <a:lnTo>
                  <a:pt x="1306" y="1225"/>
                </a:lnTo>
                <a:lnTo>
                  <a:pt x="1297" y="1229"/>
                </a:lnTo>
                <a:lnTo>
                  <a:pt x="1287" y="1201"/>
                </a:lnTo>
                <a:lnTo>
                  <a:pt x="1280" y="1215"/>
                </a:lnTo>
                <a:lnTo>
                  <a:pt x="1267" y="1203"/>
                </a:lnTo>
                <a:lnTo>
                  <a:pt x="1254" y="1206"/>
                </a:lnTo>
                <a:lnTo>
                  <a:pt x="1240" y="1199"/>
                </a:lnTo>
                <a:lnTo>
                  <a:pt x="1230" y="1206"/>
                </a:lnTo>
                <a:lnTo>
                  <a:pt x="1240" y="1221"/>
                </a:lnTo>
                <a:lnTo>
                  <a:pt x="1230" y="1228"/>
                </a:lnTo>
                <a:lnTo>
                  <a:pt x="1233" y="1238"/>
                </a:lnTo>
                <a:lnTo>
                  <a:pt x="1248" y="1251"/>
                </a:lnTo>
                <a:lnTo>
                  <a:pt x="1240" y="1268"/>
                </a:lnTo>
                <a:lnTo>
                  <a:pt x="1201" y="1257"/>
                </a:lnTo>
                <a:lnTo>
                  <a:pt x="1195" y="1245"/>
                </a:lnTo>
                <a:lnTo>
                  <a:pt x="1184" y="1248"/>
                </a:lnTo>
                <a:close/>
                <a:moveTo>
                  <a:pt x="1211" y="956"/>
                </a:moveTo>
                <a:lnTo>
                  <a:pt x="1224" y="964"/>
                </a:lnTo>
                <a:lnTo>
                  <a:pt x="1250" y="964"/>
                </a:lnTo>
                <a:lnTo>
                  <a:pt x="1254" y="956"/>
                </a:lnTo>
                <a:lnTo>
                  <a:pt x="1272" y="953"/>
                </a:lnTo>
                <a:lnTo>
                  <a:pt x="1285" y="961"/>
                </a:lnTo>
                <a:lnTo>
                  <a:pt x="1318" y="960"/>
                </a:lnTo>
                <a:lnTo>
                  <a:pt x="1331" y="940"/>
                </a:lnTo>
                <a:lnTo>
                  <a:pt x="1321" y="937"/>
                </a:lnTo>
                <a:lnTo>
                  <a:pt x="1329" y="927"/>
                </a:lnTo>
                <a:lnTo>
                  <a:pt x="1322" y="920"/>
                </a:lnTo>
                <a:lnTo>
                  <a:pt x="1272" y="901"/>
                </a:lnTo>
                <a:lnTo>
                  <a:pt x="1261" y="902"/>
                </a:lnTo>
                <a:lnTo>
                  <a:pt x="1257" y="920"/>
                </a:lnTo>
                <a:lnTo>
                  <a:pt x="1241" y="918"/>
                </a:lnTo>
                <a:lnTo>
                  <a:pt x="1230" y="946"/>
                </a:lnTo>
                <a:lnTo>
                  <a:pt x="1220" y="940"/>
                </a:lnTo>
                <a:lnTo>
                  <a:pt x="1211" y="956"/>
                </a:lnTo>
                <a:close/>
                <a:moveTo>
                  <a:pt x="1016" y="1231"/>
                </a:moveTo>
                <a:lnTo>
                  <a:pt x="1006" y="1238"/>
                </a:lnTo>
                <a:lnTo>
                  <a:pt x="1016" y="1241"/>
                </a:lnTo>
                <a:lnTo>
                  <a:pt x="1025" y="1235"/>
                </a:lnTo>
                <a:lnTo>
                  <a:pt x="1035" y="1242"/>
                </a:lnTo>
                <a:lnTo>
                  <a:pt x="1042" y="1234"/>
                </a:lnTo>
                <a:lnTo>
                  <a:pt x="1060" y="1248"/>
                </a:lnTo>
                <a:lnTo>
                  <a:pt x="1068" y="1237"/>
                </a:lnTo>
                <a:lnTo>
                  <a:pt x="1100" y="1248"/>
                </a:lnTo>
                <a:lnTo>
                  <a:pt x="1119" y="1281"/>
                </a:lnTo>
                <a:lnTo>
                  <a:pt x="1125" y="1274"/>
                </a:lnTo>
                <a:lnTo>
                  <a:pt x="1116" y="1248"/>
                </a:lnTo>
                <a:lnTo>
                  <a:pt x="1129" y="1245"/>
                </a:lnTo>
                <a:lnTo>
                  <a:pt x="1133" y="1258"/>
                </a:lnTo>
                <a:lnTo>
                  <a:pt x="1159" y="1251"/>
                </a:lnTo>
                <a:lnTo>
                  <a:pt x="1149" y="1240"/>
                </a:lnTo>
                <a:lnTo>
                  <a:pt x="1152" y="1237"/>
                </a:lnTo>
                <a:lnTo>
                  <a:pt x="1188" y="1238"/>
                </a:lnTo>
                <a:lnTo>
                  <a:pt x="1176" y="1212"/>
                </a:lnTo>
                <a:lnTo>
                  <a:pt x="1211" y="1195"/>
                </a:lnTo>
                <a:lnTo>
                  <a:pt x="1212" y="1185"/>
                </a:lnTo>
                <a:lnTo>
                  <a:pt x="1194" y="1183"/>
                </a:lnTo>
                <a:lnTo>
                  <a:pt x="1185" y="1169"/>
                </a:lnTo>
                <a:lnTo>
                  <a:pt x="1212" y="1143"/>
                </a:lnTo>
                <a:lnTo>
                  <a:pt x="1188" y="1139"/>
                </a:lnTo>
                <a:lnTo>
                  <a:pt x="1187" y="1131"/>
                </a:lnTo>
                <a:lnTo>
                  <a:pt x="1198" y="1127"/>
                </a:lnTo>
                <a:lnTo>
                  <a:pt x="1201" y="1117"/>
                </a:lnTo>
                <a:lnTo>
                  <a:pt x="1178" y="1123"/>
                </a:lnTo>
                <a:lnTo>
                  <a:pt x="1172" y="1114"/>
                </a:lnTo>
                <a:lnTo>
                  <a:pt x="1179" y="1100"/>
                </a:lnTo>
                <a:lnTo>
                  <a:pt x="1142" y="1084"/>
                </a:lnTo>
                <a:lnTo>
                  <a:pt x="1149" y="1123"/>
                </a:lnTo>
                <a:lnTo>
                  <a:pt x="1139" y="1140"/>
                </a:lnTo>
                <a:lnTo>
                  <a:pt x="1120" y="1143"/>
                </a:lnTo>
                <a:lnTo>
                  <a:pt x="1113" y="1123"/>
                </a:lnTo>
                <a:lnTo>
                  <a:pt x="1103" y="1124"/>
                </a:lnTo>
                <a:lnTo>
                  <a:pt x="1109" y="1133"/>
                </a:lnTo>
                <a:lnTo>
                  <a:pt x="1101" y="1144"/>
                </a:lnTo>
                <a:lnTo>
                  <a:pt x="1081" y="1147"/>
                </a:lnTo>
                <a:lnTo>
                  <a:pt x="1068" y="1139"/>
                </a:lnTo>
                <a:lnTo>
                  <a:pt x="1068" y="1156"/>
                </a:lnTo>
                <a:lnTo>
                  <a:pt x="1051" y="1185"/>
                </a:lnTo>
                <a:lnTo>
                  <a:pt x="1042" y="1192"/>
                </a:lnTo>
                <a:lnTo>
                  <a:pt x="1034" y="1188"/>
                </a:lnTo>
                <a:lnTo>
                  <a:pt x="1038" y="1201"/>
                </a:lnTo>
                <a:lnTo>
                  <a:pt x="1029" y="1214"/>
                </a:lnTo>
                <a:lnTo>
                  <a:pt x="1011" y="1209"/>
                </a:lnTo>
                <a:lnTo>
                  <a:pt x="991" y="1215"/>
                </a:lnTo>
                <a:lnTo>
                  <a:pt x="991" y="1224"/>
                </a:lnTo>
                <a:lnTo>
                  <a:pt x="1011" y="1218"/>
                </a:lnTo>
                <a:lnTo>
                  <a:pt x="1016" y="1231"/>
                </a:lnTo>
                <a:close/>
                <a:moveTo>
                  <a:pt x="1127" y="832"/>
                </a:moveTo>
                <a:lnTo>
                  <a:pt x="1143" y="824"/>
                </a:lnTo>
                <a:lnTo>
                  <a:pt x="1143" y="840"/>
                </a:lnTo>
                <a:lnTo>
                  <a:pt x="1155" y="843"/>
                </a:lnTo>
                <a:lnTo>
                  <a:pt x="1148" y="819"/>
                </a:lnTo>
                <a:lnTo>
                  <a:pt x="1175" y="813"/>
                </a:lnTo>
                <a:lnTo>
                  <a:pt x="1171" y="835"/>
                </a:lnTo>
                <a:lnTo>
                  <a:pt x="1175" y="842"/>
                </a:lnTo>
                <a:lnTo>
                  <a:pt x="1189" y="843"/>
                </a:lnTo>
                <a:lnTo>
                  <a:pt x="1192" y="850"/>
                </a:lnTo>
                <a:lnTo>
                  <a:pt x="1207" y="848"/>
                </a:lnTo>
                <a:lnTo>
                  <a:pt x="1208" y="858"/>
                </a:lnTo>
                <a:lnTo>
                  <a:pt x="1218" y="859"/>
                </a:lnTo>
                <a:lnTo>
                  <a:pt x="1217" y="850"/>
                </a:lnTo>
                <a:lnTo>
                  <a:pt x="1225" y="850"/>
                </a:lnTo>
                <a:lnTo>
                  <a:pt x="1218" y="832"/>
                </a:lnTo>
                <a:lnTo>
                  <a:pt x="1246" y="833"/>
                </a:lnTo>
                <a:lnTo>
                  <a:pt x="1234" y="820"/>
                </a:lnTo>
                <a:lnTo>
                  <a:pt x="1231" y="806"/>
                </a:lnTo>
                <a:lnTo>
                  <a:pt x="1241" y="812"/>
                </a:lnTo>
                <a:lnTo>
                  <a:pt x="1253" y="801"/>
                </a:lnTo>
                <a:lnTo>
                  <a:pt x="1250" y="793"/>
                </a:lnTo>
                <a:lnTo>
                  <a:pt x="1227" y="784"/>
                </a:lnTo>
                <a:lnTo>
                  <a:pt x="1221" y="770"/>
                </a:lnTo>
                <a:lnTo>
                  <a:pt x="1227" y="742"/>
                </a:lnTo>
                <a:lnTo>
                  <a:pt x="1237" y="737"/>
                </a:lnTo>
                <a:lnTo>
                  <a:pt x="1248" y="742"/>
                </a:lnTo>
                <a:lnTo>
                  <a:pt x="1244" y="716"/>
                </a:lnTo>
                <a:lnTo>
                  <a:pt x="1254" y="686"/>
                </a:lnTo>
                <a:lnTo>
                  <a:pt x="1260" y="677"/>
                </a:lnTo>
                <a:lnTo>
                  <a:pt x="1292" y="673"/>
                </a:lnTo>
                <a:lnTo>
                  <a:pt x="1296" y="662"/>
                </a:lnTo>
                <a:lnTo>
                  <a:pt x="1322" y="657"/>
                </a:lnTo>
                <a:lnTo>
                  <a:pt x="1299" y="653"/>
                </a:lnTo>
                <a:lnTo>
                  <a:pt x="1250" y="666"/>
                </a:lnTo>
                <a:lnTo>
                  <a:pt x="1238" y="660"/>
                </a:lnTo>
                <a:lnTo>
                  <a:pt x="1243" y="670"/>
                </a:lnTo>
                <a:lnTo>
                  <a:pt x="1237" y="680"/>
                </a:lnTo>
                <a:lnTo>
                  <a:pt x="1187" y="734"/>
                </a:lnTo>
                <a:lnTo>
                  <a:pt x="1162" y="745"/>
                </a:lnTo>
                <a:lnTo>
                  <a:pt x="1129" y="744"/>
                </a:lnTo>
                <a:lnTo>
                  <a:pt x="1132" y="764"/>
                </a:lnTo>
                <a:lnTo>
                  <a:pt x="1117" y="784"/>
                </a:lnTo>
                <a:lnTo>
                  <a:pt x="1145" y="801"/>
                </a:lnTo>
                <a:lnTo>
                  <a:pt x="1139" y="817"/>
                </a:lnTo>
                <a:lnTo>
                  <a:pt x="1109" y="813"/>
                </a:lnTo>
                <a:lnTo>
                  <a:pt x="1109" y="822"/>
                </a:lnTo>
                <a:lnTo>
                  <a:pt x="1119" y="819"/>
                </a:lnTo>
                <a:lnTo>
                  <a:pt x="1127" y="832"/>
                </a:lnTo>
                <a:close/>
                <a:moveTo>
                  <a:pt x="117" y="1584"/>
                </a:moveTo>
                <a:lnTo>
                  <a:pt x="101" y="1591"/>
                </a:lnTo>
                <a:lnTo>
                  <a:pt x="96" y="1608"/>
                </a:lnTo>
                <a:lnTo>
                  <a:pt x="84" y="1608"/>
                </a:lnTo>
                <a:lnTo>
                  <a:pt x="72" y="1595"/>
                </a:lnTo>
                <a:lnTo>
                  <a:pt x="96" y="1577"/>
                </a:lnTo>
                <a:lnTo>
                  <a:pt x="51" y="1580"/>
                </a:lnTo>
                <a:lnTo>
                  <a:pt x="39" y="1587"/>
                </a:lnTo>
                <a:lnTo>
                  <a:pt x="41" y="1610"/>
                </a:lnTo>
                <a:lnTo>
                  <a:pt x="21" y="1629"/>
                </a:lnTo>
                <a:lnTo>
                  <a:pt x="21" y="1650"/>
                </a:lnTo>
                <a:lnTo>
                  <a:pt x="3" y="1662"/>
                </a:lnTo>
                <a:lnTo>
                  <a:pt x="8" y="1675"/>
                </a:lnTo>
                <a:lnTo>
                  <a:pt x="22" y="1681"/>
                </a:lnTo>
                <a:lnTo>
                  <a:pt x="22" y="1686"/>
                </a:lnTo>
                <a:lnTo>
                  <a:pt x="0" y="1691"/>
                </a:lnTo>
                <a:lnTo>
                  <a:pt x="18" y="1721"/>
                </a:lnTo>
                <a:lnTo>
                  <a:pt x="45" y="1731"/>
                </a:lnTo>
                <a:lnTo>
                  <a:pt x="44" y="1701"/>
                </a:lnTo>
                <a:lnTo>
                  <a:pt x="55" y="1698"/>
                </a:lnTo>
                <a:lnTo>
                  <a:pt x="55" y="1691"/>
                </a:lnTo>
                <a:lnTo>
                  <a:pt x="74" y="1689"/>
                </a:lnTo>
                <a:lnTo>
                  <a:pt x="64" y="1660"/>
                </a:lnTo>
                <a:lnTo>
                  <a:pt x="85" y="1660"/>
                </a:lnTo>
                <a:lnTo>
                  <a:pt x="91" y="1655"/>
                </a:lnTo>
                <a:lnTo>
                  <a:pt x="97" y="1652"/>
                </a:lnTo>
                <a:lnTo>
                  <a:pt x="101" y="1614"/>
                </a:lnTo>
                <a:lnTo>
                  <a:pt x="120" y="1606"/>
                </a:lnTo>
                <a:lnTo>
                  <a:pt x="126" y="1616"/>
                </a:lnTo>
                <a:lnTo>
                  <a:pt x="136" y="1603"/>
                </a:lnTo>
                <a:lnTo>
                  <a:pt x="132" y="1590"/>
                </a:lnTo>
                <a:lnTo>
                  <a:pt x="121" y="1590"/>
                </a:lnTo>
                <a:lnTo>
                  <a:pt x="117" y="1584"/>
                </a:lnTo>
                <a:close/>
                <a:moveTo>
                  <a:pt x="2609" y="2627"/>
                </a:moveTo>
                <a:lnTo>
                  <a:pt x="2593" y="2637"/>
                </a:lnTo>
                <a:lnTo>
                  <a:pt x="2586" y="2635"/>
                </a:lnTo>
                <a:lnTo>
                  <a:pt x="2595" y="2627"/>
                </a:lnTo>
                <a:lnTo>
                  <a:pt x="2596" y="2613"/>
                </a:lnTo>
                <a:lnTo>
                  <a:pt x="2582" y="2597"/>
                </a:lnTo>
                <a:lnTo>
                  <a:pt x="2596" y="2588"/>
                </a:lnTo>
                <a:lnTo>
                  <a:pt x="2595" y="2575"/>
                </a:lnTo>
                <a:lnTo>
                  <a:pt x="2566" y="2575"/>
                </a:lnTo>
                <a:lnTo>
                  <a:pt x="2560" y="2565"/>
                </a:lnTo>
                <a:lnTo>
                  <a:pt x="2548" y="2567"/>
                </a:lnTo>
                <a:lnTo>
                  <a:pt x="2543" y="2577"/>
                </a:lnTo>
                <a:lnTo>
                  <a:pt x="2527" y="2581"/>
                </a:lnTo>
                <a:lnTo>
                  <a:pt x="2524" y="2596"/>
                </a:lnTo>
                <a:lnTo>
                  <a:pt x="2502" y="2601"/>
                </a:lnTo>
                <a:lnTo>
                  <a:pt x="2511" y="2609"/>
                </a:lnTo>
                <a:lnTo>
                  <a:pt x="2494" y="2629"/>
                </a:lnTo>
                <a:lnTo>
                  <a:pt x="2502" y="2646"/>
                </a:lnTo>
                <a:lnTo>
                  <a:pt x="2488" y="2643"/>
                </a:lnTo>
                <a:lnTo>
                  <a:pt x="2485" y="2653"/>
                </a:lnTo>
                <a:lnTo>
                  <a:pt x="2491" y="2665"/>
                </a:lnTo>
                <a:lnTo>
                  <a:pt x="2499" y="2656"/>
                </a:lnTo>
                <a:lnTo>
                  <a:pt x="2505" y="2662"/>
                </a:lnTo>
                <a:lnTo>
                  <a:pt x="2488" y="2678"/>
                </a:lnTo>
                <a:lnTo>
                  <a:pt x="2498" y="2682"/>
                </a:lnTo>
                <a:lnTo>
                  <a:pt x="2494" y="2691"/>
                </a:lnTo>
                <a:lnTo>
                  <a:pt x="2501" y="2704"/>
                </a:lnTo>
                <a:lnTo>
                  <a:pt x="2505" y="2679"/>
                </a:lnTo>
                <a:lnTo>
                  <a:pt x="2521" y="2672"/>
                </a:lnTo>
                <a:lnTo>
                  <a:pt x="2543" y="2694"/>
                </a:lnTo>
                <a:lnTo>
                  <a:pt x="2541" y="2705"/>
                </a:lnTo>
                <a:lnTo>
                  <a:pt x="2573" y="2692"/>
                </a:lnTo>
                <a:lnTo>
                  <a:pt x="2587" y="2704"/>
                </a:lnTo>
                <a:lnTo>
                  <a:pt x="2606" y="2686"/>
                </a:lnTo>
                <a:lnTo>
                  <a:pt x="2616" y="2642"/>
                </a:lnTo>
                <a:lnTo>
                  <a:pt x="2609" y="2627"/>
                </a:lnTo>
                <a:close/>
                <a:moveTo>
                  <a:pt x="4049" y="1182"/>
                </a:moveTo>
                <a:lnTo>
                  <a:pt x="4063" y="1192"/>
                </a:lnTo>
                <a:lnTo>
                  <a:pt x="4079" y="1192"/>
                </a:lnTo>
                <a:lnTo>
                  <a:pt x="4076" y="1130"/>
                </a:lnTo>
                <a:lnTo>
                  <a:pt x="4046" y="1100"/>
                </a:lnTo>
                <a:lnTo>
                  <a:pt x="3997" y="1098"/>
                </a:lnTo>
                <a:lnTo>
                  <a:pt x="4001" y="1068"/>
                </a:lnTo>
                <a:lnTo>
                  <a:pt x="3988" y="1057"/>
                </a:lnTo>
                <a:lnTo>
                  <a:pt x="3962" y="1084"/>
                </a:lnTo>
                <a:lnTo>
                  <a:pt x="3959" y="1095"/>
                </a:lnTo>
                <a:lnTo>
                  <a:pt x="3941" y="1103"/>
                </a:lnTo>
                <a:lnTo>
                  <a:pt x="3942" y="1139"/>
                </a:lnTo>
                <a:lnTo>
                  <a:pt x="4039" y="1160"/>
                </a:lnTo>
                <a:lnTo>
                  <a:pt x="4047" y="1173"/>
                </a:lnTo>
                <a:lnTo>
                  <a:pt x="4050" y="1139"/>
                </a:lnTo>
                <a:lnTo>
                  <a:pt x="4043" y="1134"/>
                </a:lnTo>
                <a:lnTo>
                  <a:pt x="4043" y="1124"/>
                </a:lnTo>
                <a:lnTo>
                  <a:pt x="4059" y="1118"/>
                </a:lnTo>
                <a:lnTo>
                  <a:pt x="4073" y="1146"/>
                </a:lnTo>
                <a:lnTo>
                  <a:pt x="4076" y="1189"/>
                </a:lnTo>
                <a:lnTo>
                  <a:pt x="4053" y="1183"/>
                </a:lnTo>
                <a:lnTo>
                  <a:pt x="4049" y="1182"/>
                </a:lnTo>
                <a:close/>
                <a:moveTo>
                  <a:pt x="4044" y="1796"/>
                </a:moveTo>
                <a:lnTo>
                  <a:pt x="4053" y="1807"/>
                </a:lnTo>
                <a:lnTo>
                  <a:pt x="4070" y="1804"/>
                </a:lnTo>
                <a:lnTo>
                  <a:pt x="4086" y="1813"/>
                </a:lnTo>
                <a:lnTo>
                  <a:pt x="4115" y="1803"/>
                </a:lnTo>
                <a:lnTo>
                  <a:pt x="4118" y="1787"/>
                </a:lnTo>
                <a:lnTo>
                  <a:pt x="4083" y="1766"/>
                </a:lnTo>
                <a:lnTo>
                  <a:pt x="4090" y="1757"/>
                </a:lnTo>
                <a:lnTo>
                  <a:pt x="4089" y="1727"/>
                </a:lnTo>
                <a:lnTo>
                  <a:pt x="4105" y="1719"/>
                </a:lnTo>
                <a:lnTo>
                  <a:pt x="4102" y="1668"/>
                </a:lnTo>
                <a:lnTo>
                  <a:pt x="4115" y="1663"/>
                </a:lnTo>
                <a:lnTo>
                  <a:pt x="4115" y="1655"/>
                </a:lnTo>
                <a:lnTo>
                  <a:pt x="4096" y="1657"/>
                </a:lnTo>
                <a:lnTo>
                  <a:pt x="4093" y="1647"/>
                </a:lnTo>
                <a:lnTo>
                  <a:pt x="4106" y="1644"/>
                </a:lnTo>
                <a:lnTo>
                  <a:pt x="4096" y="1643"/>
                </a:lnTo>
                <a:lnTo>
                  <a:pt x="4092" y="1632"/>
                </a:lnTo>
                <a:lnTo>
                  <a:pt x="4079" y="1637"/>
                </a:lnTo>
                <a:lnTo>
                  <a:pt x="4064" y="1614"/>
                </a:lnTo>
                <a:lnTo>
                  <a:pt x="4072" y="1603"/>
                </a:lnTo>
                <a:lnTo>
                  <a:pt x="4069" y="1581"/>
                </a:lnTo>
                <a:lnTo>
                  <a:pt x="4062" y="1578"/>
                </a:lnTo>
                <a:lnTo>
                  <a:pt x="4046" y="1587"/>
                </a:lnTo>
                <a:lnTo>
                  <a:pt x="4034" y="1568"/>
                </a:lnTo>
                <a:lnTo>
                  <a:pt x="4044" y="1554"/>
                </a:lnTo>
                <a:lnTo>
                  <a:pt x="4060" y="1567"/>
                </a:lnTo>
                <a:lnTo>
                  <a:pt x="4067" y="1552"/>
                </a:lnTo>
                <a:lnTo>
                  <a:pt x="4072" y="1559"/>
                </a:lnTo>
                <a:lnTo>
                  <a:pt x="4063" y="1571"/>
                </a:lnTo>
                <a:lnTo>
                  <a:pt x="4077" y="1570"/>
                </a:lnTo>
                <a:lnTo>
                  <a:pt x="4079" y="1577"/>
                </a:lnTo>
                <a:lnTo>
                  <a:pt x="4086" y="1577"/>
                </a:lnTo>
                <a:lnTo>
                  <a:pt x="4082" y="1541"/>
                </a:lnTo>
                <a:lnTo>
                  <a:pt x="4010" y="1506"/>
                </a:lnTo>
                <a:lnTo>
                  <a:pt x="4001" y="1506"/>
                </a:lnTo>
                <a:lnTo>
                  <a:pt x="3995" y="1518"/>
                </a:lnTo>
                <a:lnTo>
                  <a:pt x="4004" y="1521"/>
                </a:lnTo>
                <a:lnTo>
                  <a:pt x="4013" y="1546"/>
                </a:lnTo>
                <a:lnTo>
                  <a:pt x="4033" y="1549"/>
                </a:lnTo>
                <a:lnTo>
                  <a:pt x="4026" y="1581"/>
                </a:lnTo>
                <a:lnTo>
                  <a:pt x="4030" y="1595"/>
                </a:lnTo>
                <a:lnTo>
                  <a:pt x="4056" y="1608"/>
                </a:lnTo>
                <a:lnTo>
                  <a:pt x="4024" y="1614"/>
                </a:lnTo>
                <a:lnTo>
                  <a:pt x="4014" y="1627"/>
                </a:lnTo>
                <a:lnTo>
                  <a:pt x="4015" y="1640"/>
                </a:lnTo>
                <a:lnTo>
                  <a:pt x="3984" y="1666"/>
                </a:lnTo>
                <a:lnTo>
                  <a:pt x="3974" y="1666"/>
                </a:lnTo>
                <a:lnTo>
                  <a:pt x="3964" y="1692"/>
                </a:lnTo>
                <a:lnTo>
                  <a:pt x="3975" y="1709"/>
                </a:lnTo>
                <a:lnTo>
                  <a:pt x="3951" y="1737"/>
                </a:lnTo>
                <a:lnTo>
                  <a:pt x="3968" y="1754"/>
                </a:lnTo>
                <a:lnTo>
                  <a:pt x="3997" y="1758"/>
                </a:lnTo>
                <a:lnTo>
                  <a:pt x="3997" y="1771"/>
                </a:lnTo>
                <a:lnTo>
                  <a:pt x="4018" y="1797"/>
                </a:lnTo>
                <a:lnTo>
                  <a:pt x="4044" y="1796"/>
                </a:lnTo>
                <a:close/>
                <a:moveTo>
                  <a:pt x="3935" y="1528"/>
                </a:moveTo>
                <a:lnTo>
                  <a:pt x="3912" y="1508"/>
                </a:lnTo>
                <a:lnTo>
                  <a:pt x="3897" y="1505"/>
                </a:lnTo>
                <a:lnTo>
                  <a:pt x="3903" y="1493"/>
                </a:lnTo>
                <a:lnTo>
                  <a:pt x="3886" y="1476"/>
                </a:lnTo>
                <a:lnTo>
                  <a:pt x="3871" y="1473"/>
                </a:lnTo>
                <a:lnTo>
                  <a:pt x="3873" y="1460"/>
                </a:lnTo>
                <a:lnTo>
                  <a:pt x="3861" y="1463"/>
                </a:lnTo>
                <a:lnTo>
                  <a:pt x="3864" y="1482"/>
                </a:lnTo>
                <a:lnTo>
                  <a:pt x="3851" y="1487"/>
                </a:lnTo>
                <a:lnTo>
                  <a:pt x="3832" y="1536"/>
                </a:lnTo>
                <a:lnTo>
                  <a:pt x="3824" y="1536"/>
                </a:lnTo>
                <a:lnTo>
                  <a:pt x="3837" y="1562"/>
                </a:lnTo>
                <a:lnTo>
                  <a:pt x="3809" y="1552"/>
                </a:lnTo>
                <a:lnTo>
                  <a:pt x="3809" y="1536"/>
                </a:lnTo>
                <a:lnTo>
                  <a:pt x="3804" y="1541"/>
                </a:lnTo>
                <a:lnTo>
                  <a:pt x="3802" y="1561"/>
                </a:lnTo>
                <a:lnTo>
                  <a:pt x="3796" y="1557"/>
                </a:lnTo>
                <a:lnTo>
                  <a:pt x="3788" y="1561"/>
                </a:lnTo>
                <a:lnTo>
                  <a:pt x="3789" y="1570"/>
                </a:lnTo>
                <a:lnTo>
                  <a:pt x="3812" y="1584"/>
                </a:lnTo>
                <a:lnTo>
                  <a:pt x="3805" y="1601"/>
                </a:lnTo>
                <a:lnTo>
                  <a:pt x="3817" y="1610"/>
                </a:lnTo>
                <a:lnTo>
                  <a:pt x="3830" y="1608"/>
                </a:lnTo>
                <a:lnTo>
                  <a:pt x="3817" y="1617"/>
                </a:lnTo>
                <a:lnTo>
                  <a:pt x="3802" y="1614"/>
                </a:lnTo>
                <a:lnTo>
                  <a:pt x="3802" y="1620"/>
                </a:lnTo>
                <a:lnTo>
                  <a:pt x="3814" y="1626"/>
                </a:lnTo>
                <a:lnTo>
                  <a:pt x="3825" y="1660"/>
                </a:lnTo>
                <a:lnTo>
                  <a:pt x="3814" y="1669"/>
                </a:lnTo>
                <a:lnTo>
                  <a:pt x="3825" y="1681"/>
                </a:lnTo>
                <a:lnTo>
                  <a:pt x="3831" y="1675"/>
                </a:lnTo>
                <a:lnTo>
                  <a:pt x="3837" y="1678"/>
                </a:lnTo>
                <a:lnTo>
                  <a:pt x="3832" y="1692"/>
                </a:lnTo>
                <a:lnTo>
                  <a:pt x="3815" y="1705"/>
                </a:lnTo>
                <a:lnTo>
                  <a:pt x="3834" y="1705"/>
                </a:lnTo>
                <a:lnTo>
                  <a:pt x="3841" y="1725"/>
                </a:lnTo>
                <a:lnTo>
                  <a:pt x="3827" y="1728"/>
                </a:lnTo>
                <a:lnTo>
                  <a:pt x="3822" y="1715"/>
                </a:lnTo>
                <a:lnTo>
                  <a:pt x="3805" y="1721"/>
                </a:lnTo>
                <a:lnTo>
                  <a:pt x="3808" y="1714"/>
                </a:lnTo>
                <a:lnTo>
                  <a:pt x="3788" y="1692"/>
                </a:lnTo>
                <a:lnTo>
                  <a:pt x="3745" y="1673"/>
                </a:lnTo>
                <a:lnTo>
                  <a:pt x="3723" y="1681"/>
                </a:lnTo>
                <a:lnTo>
                  <a:pt x="3736" y="1719"/>
                </a:lnTo>
                <a:lnTo>
                  <a:pt x="3730" y="1719"/>
                </a:lnTo>
                <a:lnTo>
                  <a:pt x="3704" y="1670"/>
                </a:lnTo>
                <a:lnTo>
                  <a:pt x="3694" y="1660"/>
                </a:lnTo>
                <a:lnTo>
                  <a:pt x="3684" y="1662"/>
                </a:lnTo>
                <a:lnTo>
                  <a:pt x="3681" y="1646"/>
                </a:lnTo>
                <a:lnTo>
                  <a:pt x="3687" y="1636"/>
                </a:lnTo>
                <a:lnTo>
                  <a:pt x="3698" y="1636"/>
                </a:lnTo>
                <a:lnTo>
                  <a:pt x="3701" y="1624"/>
                </a:lnTo>
                <a:lnTo>
                  <a:pt x="3683" y="1619"/>
                </a:lnTo>
                <a:lnTo>
                  <a:pt x="3683" y="1590"/>
                </a:lnTo>
                <a:lnTo>
                  <a:pt x="3694" y="1588"/>
                </a:lnTo>
                <a:lnTo>
                  <a:pt x="3690" y="1584"/>
                </a:lnTo>
                <a:lnTo>
                  <a:pt x="3698" y="1575"/>
                </a:lnTo>
                <a:lnTo>
                  <a:pt x="3723" y="1580"/>
                </a:lnTo>
                <a:lnTo>
                  <a:pt x="3726" y="1574"/>
                </a:lnTo>
                <a:lnTo>
                  <a:pt x="3717" y="1568"/>
                </a:lnTo>
                <a:lnTo>
                  <a:pt x="3703" y="1572"/>
                </a:lnTo>
                <a:lnTo>
                  <a:pt x="3703" y="1558"/>
                </a:lnTo>
                <a:lnTo>
                  <a:pt x="3684" y="1575"/>
                </a:lnTo>
                <a:lnTo>
                  <a:pt x="3691" y="1548"/>
                </a:lnTo>
                <a:lnTo>
                  <a:pt x="3677" y="1554"/>
                </a:lnTo>
                <a:lnTo>
                  <a:pt x="3675" y="1549"/>
                </a:lnTo>
                <a:lnTo>
                  <a:pt x="3680" y="1536"/>
                </a:lnTo>
                <a:lnTo>
                  <a:pt x="3703" y="1526"/>
                </a:lnTo>
                <a:lnTo>
                  <a:pt x="3698" y="1509"/>
                </a:lnTo>
                <a:lnTo>
                  <a:pt x="3710" y="1518"/>
                </a:lnTo>
                <a:lnTo>
                  <a:pt x="3729" y="1508"/>
                </a:lnTo>
                <a:lnTo>
                  <a:pt x="3727" y="1496"/>
                </a:lnTo>
                <a:lnTo>
                  <a:pt x="3737" y="1495"/>
                </a:lnTo>
                <a:lnTo>
                  <a:pt x="3734" y="1482"/>
                </a:lnTo>
                <a:lnTo>
                  <a:pt x="3769" y="1483"/>
                </a:lnTo>
                <a:lnTo>
                  <a:pt x="3749" y="1472"/>
                </a:lnTo>
                <a:lnTo>
                  <a:pt x="3736" y="1473"/>
                </a:lnTo>
                <a:lnTo>
                  <a:pt x="3747" y="1457"/>
                </a:lnTo>
                <a:lnTo>
                  <a:pt x="3736" y="1434"/>
                </a:lnTo>
                <a:lnTo>
                  <a:pt x="3729" y="1450"/>
                </a:lnTo>
                <a:lnTo>
                  <a:pt x="3717" y="1453"/>
                </a:lnTo>
                <a:lnTo>
                  <a:pt x="3717" y="1424"/>
                </a:lnTo>
                <a:lnTo>
                  <a:pt x="3694" y="1418"/>
                </a:lnTo>
                <a:lnTo>
                  <a:pt x="3716" y="1412"/>
                </a:lnTo>
                <a:lnTo>
                  <a:pt x="3719" y="1404"/>
                </a:lnTo>
                <a:lnTo>
                  <a:pt x="3711" y="1405"/>
                </a:lnTo>
                <a:lnTo>
                  <a:pt x="3707" y="1388"/>
                </a:lnTo>
                <a:lnTo>
                  <a:pt x="3694" y="1379"/>
                </a:lnTo>
                <a:lnTo>
                  <a:pt x="3691" y="1355"/>
                </a:lnTo>
                <a:lnTo>
                  <a:pt x="3671" y="1349"/>
                </a:lnTo>
                <a:lnTo>
                  <a:pt x="3668" y="1359"/>
                </a:lnTo>
                <a:lnTo>
                  <a:pt x="3657" y="1358"/>
                </a:lnTo>
                <a:lnTo>
                  <a:pt x="3635" y="1352"/>
                </a:lnTo>
                <a:lnTo>
                  <a:pt x="3639" y="1322"/>
                </a:lnTo>
                <a:lnTo>
                  <a:pt x="3660" y="1304"/>
                </a:lnTo>
                <a:lnTo>
                  <a:pt x="3668" y="1283"/>
                </a:lnTo>
                <a:lnTo>
                  <a:pt x="3649" y="1286"/>
                </a:lnTo>
                <a:lnTo>
                  <a:pt x="3638" y="1278"/>
                </a:lnTo>
                <a:lnTo>
                  <a:pt x="3623" y="1206"/>
                </a:lnTo>
                <a:lnTo>
                  <a:pt x="3602" y="1218"/>
                </a:lnTo>
                <a:lnTo>
                  <a:pt x="3577" y="1219"/>
                </a:lnTo>
                <a:lnTo>
                  <a:pt x="3582" y="1274"/>
                </a:lnTo>
                <a:lnTo>
                  <a:pt x="3570" y="1287"/>
                </a:lnTo>
                <a:lnTo>
                  <a:pt x="3538" y="1278"/>
                </a:lnTo>
                <a:lnTo>
                  <a:pt x="3528" y="1287"/>
                </a:lnTo>
                <a:lnTo>
                  <a:pt x="3511" y="1289"/>
                </a:lnTo>
                <a:lnTo>
                  <a:pt x="3508" y="1297"/>
                </a:lnTo>
                <a:lnTo>
                  <a:pt x="3497" y="1294"/>
                </a:lnTo>
                <a:lnTo>
                  <a:pt x="3495" y="1270"/>
                </a:lnTo>
                <a:lnTo>
                  <a:pt x="3488" y="1270"/>
                </a:lnTo>
                <a:lnTo>
                  <a:pt x="3479" y="1294"/>
                </a:lnTo>
                <a:lnTo>
                  <a:pt x="3420" y="1319"/>
                </a:lnTo>
                <a:lnTo>
                  <a:pt x="3397" y="1294"/>
                </a:lnTo>
                <a:lnTo>
                  <a:pt x="3354" y="1293"/>
                </a:lnTo>
                <a:lnTo>
                  <a:pt x="3354" y="1299"/>
                </a:lnTo>
                <a:lnTo>
                  <a:pt x="3367" y="1307"/>
                </a:lnTo>
                <a:lnTo>
                  <a:pt x="3394" y="1314"/>
                </a:lnTo>
                <a:lnTo>
                  <a:pt x="3412" y="1340"/>
                </a:lnTo>
                <a:lnTo>
                  <a:pt x="3420" y="1335"/>
                </a:lnTo>
                <a:lnTo>
                  <a:pt x="3451" y="1345"/>
                </a:lnTo>
                <a:lnTo>
                  <a:pt x="3466" y="1338"/>
                </a:lnTo>
                <a:lnTo>
                  <a:pt x="3472" y="1340"/>
                </a:lnTo>
                <a:lnTo>
                  <a:pt x="3445" y="1365"/>
                </a:lnTo>
                <a:lnTo>
                  <a:pt x="3416" y="1376"/>
                </a:lnTo>
                <a:lnTo>
                  <a:pt x="3403" y="1397"/>
                </a:lnTo>
                <a:lnTo>
                  <a:pt x="3402" y="1412"/>
                </a:lnTo>
                <a:lnTo>
                  <a:pt x="3367" y="1411"/>
                </a:lnTo>
                <a:lnTo>
                  <a:pt x="3373" y="1417"/>
                </a:lnTo>
                <a:lnTo>
                  <a:pt x="3413" y="1420"/>
                </a:lnTo>
                <a:lnTo>
                  <a:pt x="3429" y="1434"/>
                </a:lnTo>
                <a:lnTo>
                  <a:pt x="3422" y="1456"/>
                </a:lnTo>
                <a:lnTo>
                  <a:pt x="3391" y="1470"/>
                </a:lnTo>
                <a:lnTo>
                  <a:pt x="3379" y="1490"/>
                </a:lnTo>
                <a:lnTo>
                  <a:pt x="3406" y="1551"/>
                </a:lnTo>
                <a:lnTo>
                  <a:pt x="3420" y="1562"/>
                </a:lnTo>
                <a:lnTo>
                  <a:pt x="3428" y="1559"/>
                </a:lnTo>
                <a:lnTo>
                  <a:pt x="3438" y="1567"/>
                </a:lnTo>
                <a:lnTo>
                  <a:pt x="3438" y="1577"/>
                </a:lnTo>
                <a:lnTo>
                  <a:pt x="3465" y="1593"/>
                </a:lnTo>
                <a:lnTo>
                  <a:pt x="3469" y="1610"/>
                </a:lnTo>
                <a:lnTo>
                  <a:pt x="3479" y="1616"/>
                </a:lnTo>
                <a:lnTo>
                  <a:pt x="3472" y="1629"/>
                </a:lnTo>
                <a:lnTo>
                  <a:pt x="3487" y="1620"/>
                </a:lnTo>
                <a:lnTo>
                  <a:pt x="3505" y="1629"/>
                </a:lnTo>
                <a:lnTo>
                  <a:pt x="3501" y="1653"/>
                </a:lnTo>
                <a:lnTo>
                  <a:pt x="3523" y="1639"/>
                </a:lnTo>
                <a:lnTo>
                  <a:pt x="3521" y="1653"/>
                </a:lnTo>
                <a:lnTo>
                  <a:pt x="3538" y="1656"/>
                </a:lnTo>
                <a:lnTo>
                  <a:pt x="3530" y="1636"/>
                </a:lnTo>
                <a:lnTo>
                  <a:pt x="3557" y="1634"/>
                </a:lnTo>
                <a:lnTo>
                  <a:pt x="3556" y="1649"/>
                </a:lnTo>
                <a:lnTo>
                  <a:pt x="3549" y="1650"/>
                </a:lnTo>
                <a:lnTo>
                  <a:pt x="3550" y="1670"/>
                </a:lnTo>
                <a:lnTo>
                  <a:pt x="3577" y="1679"/>
                </a:lnTo>
                <a:lnTo>
                  <a:pt x="3577" y="1695"/>
                </a:lnTo>
                <a:lnTo>
                  <a:pt x="3556" y="1683"/>
                </a:lnTo>
                <a:lnTo>
                  <a:pt x="3550" y="1698"/>
                </a:lnTo>
                <a:lnTo>
                  <a:pt x="3540" y="1695"/>
                </a:lnTo>
                <a:lnTo>
                  <a:pt x="3533" y="1681"/>
                </a:lnTo>
                <a:lnTo>
                  <a:pt x="3524" y="1689"/>
                </a:lnTo>
                <a:lnTo>
                  <a:pt x="3540" y="1705"/>
                </a:lnTo>
                <a:lnTo>
                  <a:pt x="3589" y="1717"/>
                </a:lnTo>
                <a:lnTo>
                  <a:pt x="3585" y="1728"/>
                </a:lnTo>
                <a:lnTo>
                  <a:pt x="3592" y="1741"/>
                </a:lnTo>
                <a:lnTo>
                  <a:pt x="3589" y="1750"/>
                </a:lnTo>
                <a:lnTo>
                  <a:pt x="3605" y="1770"/>
                </a:lnTo>
                <a:lnTo>
                  <a:pt x="3605" y="1793"/>
                </a:lnTo>
                <a:lnTo>
                  <a:pt x="3573" y="1819"/>
                </a:lnTo>
                <a:lnTo>
                  <a:pt x="3573" y="1836"/>
                </a:lnTo>
                <a:lnTo>
                  <a:pt x="3563" y="1826"/>
                </a:lnTo>
                <a:lnTo>
                  <a:pt x="3554" y="1825"/>
                </a:lnTo>
                <a:lnTo>
                  <a:pt x="3547" y="1835"/>
                </a:lnTo>
                <a:lnTo>
                  <a:pt x="3528" y="1822"/>
                </a:lnTo>
                <a:lnTo>
                  <a:pt x="3528" y="1800"/>
                </a:lnTo>
                <a:lnTo>
                  <a:pt x="3521" y="1799"/>
                </a:lnTo>
                <a:lnTo>
                  <a:pt x="3521" y="1815"/>
                </a:lnTo>
                <a:lnTo>
                  <a:pt x="3500" y="1829"/>
                </a:lnTo>
                <a:lnTo>
                  <a:pt x="3481" y="1819"/>
                </a:lnTo>
                <a:lnTo>
                  <a:pt x="3481" y="1806"/>
                </a:lnTo>
                <a:lnTo>
                  <a:pt x="3455" y="1817"/>
                </a:lnTo>
                <a:lnTo>
                  <a:pt x="3449" y="1813"/>
                </a:lnTo>
                <a:lnTo>
                  <a:pt x="3451" y="1804"/>
                </a:lnTo>
                <a:lnTo>
                  <a:pt x="3439" y="1800"/>
                </a:lnTo>
                <a:lnTo>
                  <a:pt x="3413" y="1810"/>
                </a:lnTo>
                <a:lnTo>
                  <a:pt x="3367" y="1810"/>
                </a:lnTo>
                <a:lnTo>
                  <a:pt x="3368" y="1823"/>
                </a:lnTo>
                <a:lnTo>
                  <a:pt x="3410" y="1819"/>
                </a:lnTo>
                <a:lnTo>
                  <a:pt x="3415" y="1836"/>
                </a:lnTo>
                <a:lnTo>
                  <a:pt x="3439" y="1822"/>
                </a:lnTo>
                <a:lnTo>
                  <a:pt x="3432" y="1846"/>
                </a:lnTo>
                <a:lnTo>
                  <a:pt x="3420" y="1856"/>
                </a:lnTo>
                <a:lnTo>
                  <a:pt x="3391" y="1853"/>
                </a:lnTo>
                <a:lnTo>
                  <a:pt x="3389" y="1872"/>
                </a:lnTo>
                <a:lnTo>
                  <a:pt x="3423" y="1862"/>
                </a:lnTo>
                <a:lnTo>
                  <a:pt x="3443" y="1871"/>
                </a:lnTo>
                <a:lnTo>
                  <a:pt x="3465" y="1869"/>
                </a:lnTo>
                <a:lnTo>
                  <a:pt x="3453" y="1879"/>
                </a:lnTo>
                <a:lnTo>
                  <a:pt x="3478" y="1874"/>
                </a:lnTo>
                <a:lnTo>
                  <a:pt x="3489" y="1884"/>
                </a:lnTo>
                <a:lnTo>
                  <a:pt x="3478" y="1898"/>
                </a:lnTo>
                <a:lnTo>
                  <a:pt x="3485" y="1915"/>
                </a:lnTo>
                <a:lnTo>
                  <a:pt x="3475" y="1910"/>
                </a:lnTo>
                <a:lnTo>
                  <a:pt x="3471" y="1924"/>
                </a:lnTo>
                <a:lnTo>
                  <a:pt x="3464" y="1923"/>
                </a:lnTo>
                <a:lnTo>
                  <a:pt x="3477" y="1944"/>
                </a:lnTo>
                <a:lnTo>
                  <a:pt x="3471" y="1950"/>
                </a:lnTo>
                <a:lnTo>
                  <a:pt x="3475" y="1963"/>
                </a:lnTo>
                <a:lnTo>
                  <a:pt x="3452" y="1947"/>
                </a:lnTo>
                <a:lnTo>
                  <a:pt x="3438" y="1947"/>
                </a:lnTo>
                <a:lnTo>
                  <a:pt x="3429" y="1957"/>
                </a:lnTo>
                <a:lnTo>
                  <a:pt x="3435" y="1960"/>
                </a:lnTo>
                <a:lnTo>
                  <a:pt x="3430" y="1977"/>
                </a:lnTo>
                <a:lnTo>
                  <a:pt x="3412" y="1977"/>
                </a:lnTo>
                <a:lnTo>
                  <a:pt x="3406" y="1966"/>
                </a:lnTo>
                <a:lnTo>
                  <a:pt x="3387" y="1979"/>
                </a:lnTo>
                <a:lnTo>
                  <a:pt x="3407" y="2005"/>
                </a:lnTo>
                <a:lnTo>
                  <a:pt x="3403" y="2021"/>
                </a:lnTo>
                <a:lnTo>
                  <a:pt x="3397" y="2015"/>
                </a:lnTo>
                <a:lnTo>
                  <a:pt x="3389" y="2021"/>
                </a:lnTo>
                <a:lnTo>
                  <a:pt x="3387" y="2012"/>
                </a:lnTo>
                <a:lnTo>
                  <a:pt x="3379" y="2028"/>
                </a:lnTo>
                <a:lnTo>
                  <a:pt x="3371" y="2026"/>
                </a:lnTo>
                <a:lnTo>
                  <a:pt x="3367" y="2013"/>
                </a:lnTo>
                <a:lnTo>
                  <a:pt x="3347" y="2003"/>
                </a:lnTo>
                <a:lnTo>
                  <a:pt x="3340" y="2032"/>
                </a:lnTo>
                <a:lnTo>
                  <a:pt x="3334" y="2031"/>
                </a:lnTo>
                <a:lnTo>
                  <a:pt x="3337" y="2021"/>
                </a:lnTo>
                <a:lnTo>
                  <a:pt x="3328" y="2021"/>
                </a:lnTo>
                <a:lnTo>
                  <a:pt x="3308" y="2036"/>
                </a:lnTo>
                <a:lnTo>
                  <a:pt x="3298" y="2035"/>
                </a:lnTo>
                <a:lnTo>
                  <a:pt x="3318" y="2054"/>
                </a:lnTo>
                <a:lnTo>
                  <a:pt x="3312" y="2061"/>
                </a:lnTo>
                <a:lnTo>
                  <a:pt x="3296" y="2048"/>
                </a:lnTo>
                <a:lnTo>
                  <a:pt x="3288" y="2057"/>
                </a:lnTo>
                <a:lnTo>
                  <a:pt x="3311" y="2071"/>
                </a:lnTo>
                <a:lnTo>
                  <a:pt x="3311" y="2078"/>
                </a:lnTo>
                <a:lnTo>
                  <a:pt x="3318" y="2074"/>
                </a:lnTo>
                <a:lnTo>
                  <a:pt x="3322" y="2093"/>
                </a:lnTo>
                <a:lnTo>
                  <a:pt x="3302" y="2107"/>
                </a:lnTo>
                <a:lnTo>
                  <a:pt x="3285" y="2106"/>
                </a:lnTo>
                <a:lnTo>
                  <a:pt x="3272" y="2090"/>
                </a:lnTo>
                <a:lnTo>
                  <a:pt x="3263" y="2091"/>
                </a:lnTo>
                <a:lnTo>
                  <a:pt x="3263" y="2081"/>
                </a:lnTo>
                <a:lnTo>
                  <a:pt x="3283" y="2081"/>
                </a:lnTo>
                <a:lnTo>
                  <a:pt x="3270" y="2064"/>
                </a:lnTo>
                <a:lnTo>
                  <a:pt x="3263" y="2071"/>
                </a:lnTo>
                <a:lnTo>
                  <a:pt x="3262" y="2060"/>
                </a:lnTo>
                <a:lnTo>
                  <a:pt x="3249" y="2062"/>
                </a:lnTo>
                <a:lnTo>
                  <a:pt x="3256" y="2048"/>
                </a:lnTo>
                <a:lnTo>
                  <a:pt x="3240" y="2047"/>
                </a:lnTo>
                <a:lnTo>
                  <a:pt x="3230" y="2034"/>
                </a:lnTo>
                <a:lnTo>
                  <a:pt x="3201" y="2025"/>
                </a:lnTo>
                <a:lnTo>
                  <a:pt x="3208" y="2002"/>
                </a:lnTo>
                <a:lnTo>
                  <a:pt x="3226" y="1990"/>
                </a:lnTo>
                <a:lnTo>
                  <a:pt x="3177" y="1943"/>
                </a:lnTo>
                <a:lnTo>
                  <a:pt x="3159" y="1944"/>
                </a:lnTo>
                <a:lnTo>
                  <a:pt x="3158" y="1957"/>
                </a:lnTo>
                <a:lnTo>
                  <a:pt x="3138" y="1950"/>
                </a:lnTo>
                <a:lnTo>
                  <a:pt x="3141" y="1936"/>
                </a:lnTo>
                <a:lnTo>
                  <a:pt x="3121" y="1918"/>
                </a:lnTo>
                <a:lnTo>
                  <a:pt x="3109" y="1917"/>
                </a:lnTo>
                <a:lnTo>
                  <a:pt x="3097" y="1898"/>
                </a:lnTo>
                <a:lnTo>
                  <a:pt x="3099" y="1944"/>
                </a:lnTo>
                <a:lnTo>
                  <a:pt x="3083" y="1936"/>
                </a:lnTo>
                <a:lnTo>
                  <a:pt x="3076" y="1921"/>
                </a:lnTo>
                <a:lnTo>
                  <a:pt x="3056" y="1923"/>
                </a:lnTo>
                <a:lnTo>
                  <a:pt x="3054" y="1914"/>
                </a:lnTo>
                <a:lnTo>
                  <a:pt x="3040" y="1930"/>
                </a:lnTo>
                <a:lnTo>
                  <a:pt x="3038" y="1946"/>
                </a:lnTo>
                <a:lnTo>
                  <a:pt x="3030" y="1933"/>
                </a:lnTo>
                <a:lnTo>
                  <a:pt x="2978" y="1940"/>
                </a:lnTo>
                <a:lnTo>
                  <a:pt x="2950" y="1926"/>
                </a:lnTo>
                <a:lnTo>
                  <a:pt x="2952" y="1902"/>
                </a:lnTo>
                <a:lnTo>
                  <a:pt x="2935" y="1892"/>
                </a:lnTo>
                <a:lnTo>
                  <a:pt x="2943" y="1856"/>
                </a:lnTo>
                <a:lnTo>
                  <a:pt x="2963" y="1838"/>
                </a:lnTo>
                <a:lnTo>
                  <a:pt x="2975" y="1838"/>
                </a:lnTo>
                <a:lnTo>
                  <a:pt x="2971" y="1826"/>
                </a:lnTo>
                <a:lnTo>
                  <a:pt x="2991" y="1813"/>
                </a:lnTo>
                <a:lnTo>
                  <a:pt x="2987" y="1802"/>
                </a:lnTo>
                <a:lnTo>
                  <a:pt x="2997" y="1780"/>
                </a:lnTo>
                <a:lnTo>
                  <a:pt x="3001" y="1794"/>
                </a:lnTo>
                <a:lnTo>
                  <a:pt x="3014" y="1799"/>
                </a:lnTo>
                <a:lnTo>
                  <a:pt x="3037" y="1793"/>
                </a:lnTo>
                <a:lnTo>
                  <a:pt x="3030" y="1776"/>
                </a:lnTo>
                <a:lnTo>
                  <a:pt x="3037" y="1771"/>
                </a:lnTo>
                <a:lnTo>
                  <a:pt x="3037" y="1728"/>
                </a:lnTo>
                <a:lnTo>
                  <a:pt x="3083" y="1682"/>
                </a:lnTo>
                <a:lnTo>
                  <a:pt x="3131" y="1670"/>
                </a:lnTo>
                <a:lnTo>
                  <a:pt x="3139" y="1626"/>
                </a:lnTo>
                <a:lnTo>
                  <a:pt x="3158" y="1606"/>
                </a:lnTo>
                <a:lnTo>
                  <a:pt x="3146" y="1591"/>
                </a:lnTo>
                <a:lnTo>
                  <a:pt x="3151" y="1577"/>
                </a:lnTo>
                <a:lnTo>
                  <a:pt x="3172" y="1567"/>
                </a:lnTo>
                <a:lnTo>
                  <a:pt x="3191" y="1541"/>
                </a:lnTo>
                <a:lnTo>
                  <a:pt x="3204" y="1551"/>
                </a:lnTo>
                <a:lnTo>
                  <a:pt x="3211" y="1535"/>
                </a:lnTo>
                <a:lnTo>
                  <a:pt x="3221" y="1536"/>
                </a:lnTo>
                <a:lnTo>
                  <a:pt x="3220" y="1577"/>
                </a:lnTo>
                <a:lnTo>
                  <a:pt x="3229" y="1578"/>
                </a:lnTo>
                <a:lnTo>
                  <a:pt x="3230" y="1587"/>
                </a:lnTo>
                <a:lnTo>
                  <a:pt x="3217" y="1630"/>
                </a:lnTo>
                <a:lnTo>
                  <a:pt x="3230" y="1644"/>
                </a:lnTo>
                <a:lnTo>
                  <a:pt x="3279" y="1649"/>
                </a:lnTo>
                <a:lnTo>
                  <a:pt x="3291" y="1629"/>
                </a:lnTo>
                <a:lnTo>
                  <a:pt x="3283" y="1613"/>
                </a:lnTo>
                <a:lnTo>
                  <a:pt x="3301" y="1594"/>
                </a:lnTo>
                <a:lnTo>
                  <a:pt x="3309" y="1559"/>
                </a:lnTo>
                <a:lnTo>
                  <a:pt x="3330" y="1554"/>
                </a:lnTo>
                <a:lnTo>
                  <a:pt x="3328" y="1545"/>
                </a:lnTo>
                <a:lnTo>
                  <a:pt x="3309" y="1544"/>
                </a:lnTo>
                <a:lnTo>
                  <a:pt x="3298" y="1469"/>
                </a:lnTo>
                <a:lnTo>
                  <a:pt x="3275" y="1467"/>
                </a:lnTo>
                <a:lnTo>
                  <a:pt x="3260" y="1473"/>
                </a:lnTo>
                <a:lnTo>
                  <a:pt x="3240" y="1513"/>
                </a:lnTo>
                <a:lnTo>
                  <a:pt x="3233" y="1502"/>
                </a:lnTo>
                <a:lnTo>
                  <a:pt x="3206" y="1490"/>
                </a:lnTo>
                <a:lnTo>
                  <a:pt x="3191" y="1512"/>
                </a:lnTo>
                <a:lnTo>
                  <a:pt x="3177" y="1497"/>
                </a:lnTo>
                <a:lnTo>
                  <a:pt x="3161" y="1451"/>
                </a:lnTo>
                <a:lnTo>
                  <a:pt x="3132" y="1459"/>
                </a:lnTo>
                <a:lnTo>
                  <a:pt x="3102" y="1497"/>
                </a:lnTo>
                <a:lnTo>
                  <a:pt x="3095" y="1538"/>
                </a:lnTo>
                <a:lnTo>
                  <a:pt x="3082" y="1562"/>
                </a:lnTo>
                <a:lnTo>
                  <a:pt x="3069" y="1567"/>
                </a:lnTo>
                <a:lnTo>
                  <a:pt x="3056" y="1588"/>
                </a:lnTo>
                <a:lnTo>
                  <a:pt x="2987" y="1591"/>
                </a:lnTo>
                <a:lnTo>
                  <a:pt x="2975" y="1572"/>
                </a:lnTo>
                <a:lnTo>
                  <a:pt x="2963" y="1570"/>
                </a:lnTo>
                <a:lnTo>
                  <a:pt x="2939" y="1591"/>
                </a:lnTo>
                <a:lnTo>
                  <a:pt x="2930" y="1619"/>
                </a:lnTo>
                <a:lnTo>
                  <a:pt x="2910" y="1634"/>
                </a:lnTo>
                <a:lnTo>
                  <a:pt x="2857" y="1655"/>
                </a:lnTo>
                <a:lnTo>
                  <a:pt x="2850" y="1663"/>
                </a:lnTo>
                <a:lnTo>
                  <a:pt x="2852" y="1675"/>
                </a:lnTo>
                <a:lnTo>
                  <a:pt x="2841" y="1681"/>
                </a:lnTo>
                <a:lnTo>
                  <a:pt x="2825" y="1708"/>
                </a:lnTo>
                <a:lnTo>
                  <a:pt x="2809" y="1706"/>
                </a:lnTo>
                <a:lnTo>
                  <a:pt x="2776" y="1730"/>
                </a:lnTo>
                <a:lnTo>
                  <a:pt x="2716" y="1724"/>
                </a:lnTo>
                <a:lnTo>
                  <a:pt x="2680" y="1730"/>
                </a:lnTo>
                <a:lnTo>
                  <a:pt x="2695" y="1738"/>
                </a:lnTo>
                <a:lnTo>
                  <a:pt x="2707" y="1731"/>
                </a:lnTo>
                <a:lnTo>
                  <a:pt x="2734" y="1734"/>
                </a:lnTo>
                <a:lnTo>
                  <a:pt x="2734" y="1751"/>
                </a:lnTo>
                <a:lnTo>
                  <a:pt x="2759" y="1764"/>
                </a:lnTo>
                <a:lnTo>
                  <a:pt x="2759" y="1771"/>
                </a:lnTo>
                <a:lnTo>
                  <a:pt x="2742" y="1773"/>
                </a:lnTo>
                <a:lnTo>
                  <a:pt x="2743" y="1786"/>
                </a:lnTo>
                <a:lnTo>
                  <a:pt x="2733" y="1794"/>
                </a:lnTo>
                <a:lnTo>
                  <a:pt x="2729" y="1819"/>
                </a:lnTo>
                <a:lnTo>
                  <a:pt x="2710" y="1836"/>
                </a:lnTo>
                <a:lnTo>
                  <a:pt x="2727" y="1848"/>
                </a:lnTo>
                <a:lnTo>
                  <a:pt x="2756" y="1842"/>
                </a:lnTo>
                <a:lnTo>
                  <a:pt x="2753" y="1869"/>
                </a:lnTo>
                <a:lnTo>
                  <a:pt x="2749" y="1875"/>
                </a:lnTo>
                <a:lnTo>
                  <a:pt x="2740" y="1859"/>
                </a:lnTo>
                <a:lnTo>
                  <a:pt x="2724" y="1861"/>
                </a:lnTo>
                <a:lnTo>
                  <a:pt x="2726" y="1905"/>
                </a:lnTo>
                <a:lnTo>
                  <a:pt x="2697" y="1898"/>
                </a:lnTo>
                <a:lnTo>
                  <a:pt x="2677" y="1923"/>
                </a:lnTo>
                <a:lnTo>
                  <a:pt x="2681" y="1936"/>
                </a:lnTo>
                <a:lnTo>
                  <a:pt x="2707" y="1959"/>
                </a:lnTo>
                <a:lnTo>
                  <a:pt x="2705" y="1967"/>
                </a:lnTo>
                <a:lnTo>
                  <a:pt x="2690" y="1967"/>
                </a:lnTo>
                <a:lnTo>
                  <a:pt x="2682" y="1996"/>
                </a:lnTo>
                <a:lnTo>
                  <a:pt x="2704" y="2011"/>
                </a:lnTo>
                <a:lnTo>
                  <a:pt x="2710" y="2034"/>
                </a:lnTo>
                <a:lnTo>
                  <a:pt x="2697" y="2038"/>
                </a:lnTo>
                <a:lnTo>
                  <a:pt x="2690" y="2032"/>
                </a:lnTo>
                <a:lnTo>
                  <a:pt x="2672" y="2048"/>
                </a:lnTo>
                <a:lnTo>
                  <a:pt x="2648" y="2019"/>
                </a:lnTo>
                <a:lnTo>
                  <a:pt x="2638" y="2034"/>
                </a:lnTo>
                <a:lnTo>
                  <a:pt x="2644" y="2062"/>
                </a:lnTo>
                <a:lnTo>
                  <a:pt x="2655" y="2075"/>
                </a:lnTo>
                <a:lnTo>
                  <a:pt x="2639" y="2094"/>
                </a:lnTo>
                <a:lnTo>
                  <a:pt x="2620" y="2094"/>
                </a:lnTo>
                <a:lnTo>
                  <a:pt x="2610" y="2080"/>
                </a:lnTo>
                <a:lnTo>
                  <a:pt x="2525" y="2077"/>
                </a:lnTo>
                <a:lnTo>
                  <a:pt x="2553" y="2122"/>
                </a:lnTo>
                <a:lnTo>
                  <a:pt x="2550" y="2147"/>
                </a:lnTo>
                <a:lnTo>
                  <a:pt x="2528" y="2116"/>
                </a:lnTo>
                <a:lnTo>
                  <a:pt x="2501" y="2106"/>
                </a:lnTo>
                <a:lnTo>
                  <a:pt x="2481" y="2087"/>
                </a:lnTo>
                <a:lnTo>
                  <a:pt x="2471" y="2083"/>
                </a:lnTo>
                <a:lnTo>
                  <a:pt x="2455" y="2094"/>
                </a:lnTo>
                <a:lnTo>
                  <a:pt x="2436" y="2093"/>
                </a:lnTo>
                <a:lnTo>
                  <a:pt x="2413" y="2077"/>
                </a:lnTo>
                <a:lnTo>
                  <a:pt x="2417" y="2051"/>
                </a:lnTo>
                <a:lnTo>
                  <a:pt x="2381" y="2051"/>
                </a:lnTo>
                <a:lnTo>
                  <a:pt x="2383" y="2035"/>
                </a:lnTo>
                <a:lnTo>
                  <a:pt x="2399" y="2028"/>
                </a:lnTo>
                <a:lnTo>
                  <a:pt x="2386" y="1972"/>
                </a:lnTo>
                <a:lnTo>
                  <a:pt x="2391" y="1964"/>
                </a:lnTo>
                <a:lnTo>
                  <a:pt x="2383" y="1959"/>
                </a:lnTo>
                <a:lnTo>
                  <a:pt x="2391" y="1930"/>
                </a:lnTo>
                <a:lnTo>
                  <a:pt x="2388" y="1902"/>
                </a:lnTo>
                <a:lnTo>
                  <a:pt x="2401" y="1888"/>
                </a:lnTo>
                <a:lnTo>
                  <a:pt x="2391" y="1888"/>
                </a:lnTo>
                <a:lnTo>
                  <a:pt x="2390" y="1879"/>
                </a:lnTo>
                <a:lnTo>
                  <a:pt x="2387" y="1864"/>
                </a:lnTo>
                <a:lnTo>
                  <a:pt x="2397" y="1848"/>
                </a:lnTo>
                <a:lnTo>
                  <a:pt x="2381" y="1830"/>
                </a:lnTo>
                <a:lnTo>
                  <a:pt x="2386" y="1809"/>
                </a:lnTo>
                <a:lnTo>
                  <a:pt x="2367" y="1793"/>
                </a:lnTo>
                <a:lnTo>
                  <a:pt x="2374" y="1786"/>
                </a:lnTo>
                <a:lnTo>
                  <a:pt x="2367" y="1742"/>
                </a:lnTo>
                <a:lnTo>
                  <a:pt x="2375" y="1714"/>
                </a:lnTo>
                <a:lnTo>
                  <a:pt x="2388" y="1702"/>
                </a:lnTo>
                <a:lnTo>
                  <a:pt x="2383" y="1699"/>
                </a:lnTo>
                <a:lnTo>
                  <a:pt x="2370" y="1735"/>
                </a:lnTo>
                <a:lnTo>
                  <a:pt x="2354" y="1748"/>
                </a:lnTo>
                <a:lnTo>
                  <a:pt x="2344" y="1918"/>
                </a:lnTo>
                <a:lnTo>
                  <a:pt x="2354" y="1930"/>
                </a:lnTo>
                <a:lnTo>
                  <a:pt x="2337" y="1934"/>
                </a:lnTo>
                <a:lnTo>
                  <a:pt x="2335" y="1941"/>
                </a:lnTo>
                <a:lnTo>
                  <a:pt x="2339" y="1982"/>
                </a:lnTo>
                <a:lnTo>
                  <a:pt x="2347" y="1989"/>
                </a:lnTo>
                <a:lnTo>
                  <a:pt x="2335" y="1995"/>
                </a:lnTo>
                <a:lnTo>
                  <a:pt x="2337" y="2005"/>
                </a:lnTo>
                <a:lnTo>
                  <a:pt x="2325" y="2002"/>
                </a:lnTo>
                <a:lnTo>
                  <a:pt x="2301" y="2016"/>
                </a:lnTo>
                <a:lnTo>
                  <a:pt x="2315" y="2045"/>
                </a:lnTo>
                <a:lnTo>
                  <a:pt x="2276" y="2104"/>
                </a:lnTo>
                <a:lnTo>
                  <a:pt x="2266" y="2097"/>
                </a:lnTo>
                <a:lnTo>
                  <a:pt x="2250" y="2111"/>
                </a:lnTo>
                <a:lnTo>
                  <a:pt x="2233" y="2109"/>
                </a:lnTo>
                <a:lnTo>
                  <a:pt x="2203" y="2137"/>
                </a:lnTo>
                <a:lnTo>
                  <a:pt x="2191" y="2134"/>
                </a:lnTo>
                <a:lnTo>
                  <a:pt x="2198" y="2149"/>
                </a:lnTo>
                <a:lnTo>
                  <a:pt x="2190" y="2152"/>
                </a:lnTo>
                <a:lnTo>
                  <a:pt x="2175" y="2137"/>
                </a:lnTo>
                <a:lnTo>
                  <a:pt x="2164" y="2149"/>
                </a:lnTo>
                <a:lnTo>
                  <a:pt x="2151" y="2146"/>
                </a:lnTo>
                <a:lnTo>
                  <a:pt x="2141" y="2172"/>
                </a:lnTo>
                <a:lnTo>
                  <a:pt x="2123" y="2168"/>
                </a:lnTo>
                <a:lnTo>
                  <a:pt x="2113" y="2186"/>
                </a:lnTo>
                <a:lnTo>
                  <a:pt x="2103" y="2176"/>
                </a:lnTo>
                <a:lnTo>
                  <a:pt x="2093" y="2191"/>
                </a:lnTo>
                <a:lnTo>
                  <a:pt x="2102" y="2201"/>
                </a:lnTo>
                <a:lnTo>
                  <a:pt x="2084" y="2221"/>
                </a:lnTo>
                <a:lnTo>
                  <a:pt x="2090" y="2235"/>
                </a:lnTo>
                <a:lnTo>
                  <a:pt x="2100" y="2235"/>
                </a:lnTo>
                <a:lnTo>
                  <a:pt x="2099" y="2277"/>
                </a:lnTo>
                <a:lnTo>
                  <a:pt x="2068" y="2296"/>
                </a:lnTo>
                <a:lnTo>
                  <a:pt x="2079" y="2306"/>
                </a:lnTo>
                <a:lnTo>
                  <a:pt x="2066" y="2323"/>
                </a:lnTo>
                <a:lnTo>
                  <a:pt x="2070" y="2338"/>
                </a:lnTo>
                <a:lnTo>
                  <a:pt x="2067" y="2356"/>
                </a:lnTo>
                <a:lnTo>
                  <a:pt x="2074" y="2367"/>
                </a:lnTo>
                <a:lnTo>
                  <a:pt x="2060" y="2372"/>
                </a:lnTo>
                <a:lnTo>
                  <a:pt x="2041" y="2356"/>
                </a:lnTo>
                <a:lnTo>
                  <a:pt x="1998" y="2351"/>
                </a:lnTo>
                <a:lnTo>
                  <a:pt x="1970" y="2391"/>
                </a:lnTo>
                <a:lnTo>
                  <a:pt x="1945" y="2395"/>
                </a:lnTo>
                <a:lnTo>
                  <a:pt x="1939" y="2414"/>
                </a:lnTo>
                <a:lnTo>
                  <a:pt x="1923" y="2408"/>
                </a:lnTo>
                <a:lnTo>
                  <a:pt x="1927" y="2368"/>
                </a:lnTo>
                <a:lnTo>
                  <a:pt x="1916" y="2358"/>
                </a:lnTo>
                <a:lnTo>
                  <a:pt x="1940" y="2328"/>
                </a:lnTo>
                <a:lnTo>
                  <a:pt x="1930" y="2307"/>
                </a:lnTo>
                <a:lnTo>
                  <a:pt x="1930" y="2273"/>
                </a:lnTo>
                <a:lnTo>
                  <a:pt x="1904" y="2261"/>
                </a:lnTo>
                <a:lnTo>
                  <a:pt x="1894" y="2274"/>
                </a:lnTo>
                <a:lnTo>
                  <a:pt x="1878" y="2274"/>
                </a:lnTo>
                <a:lnTo>
                  <a:pt x="1858" y="2294"/>
                </a:lnTo>
                <a:lnTo>
                  <a:pt x="1847" y="2297"/>
                </a:lnTo>
                <a:lnTo>
                  <a:pt x="1847" y="2287"/>
                </a:lnTo>
                <a:lnTo>
                  <a:pt x="1836" y="2279"/>
                </a:lnTo>
                <a:lnTo>
                  <a:pt x="1835" y="2269"/>
                </a:lnTo>
                <a:lnTo>
                  <a:pt x="1842" y="2267"/>
                </a:lnTo>
                <a:lnTo>
                  <a:pt x="1858" y="2281"/>
                </a:lnTo>
                <a:lnTo>
                  <a:pt x="1862" y="2276"/>
                </a:lnTo>
                <a:lnTo>
                  <a:pt x="1854" y="2264"/>
                </a:lnTo>
                <a:lnTo>
                  <a:pt x="1872" y="2266"/>
                </a:lnTo>
                <a:lnTo>
                  <a:pt x="1857" y="2254"/>
                </a:lnTo>
                <a:lnTo>
                  <a:pt x="1864" y="2241"/>
                </a:lnTo>
                <a:lnTo>
                  <a:pt x="1849" y="2238"/>
                </a:lnTo>
                <a:lnTo>
                  <a:pt x="1849" y="2225"/>
                </a:lnTo>
                <a:lnTo>
                  <a:pt x="1893" y="2218"/>
                </a:lnTo>
                <a:lnTo>
                  <a:pt x="1872" y="2189"/>
                </a:lnTo>
                <a:lnTo>
                  <a:pt x="1877" y="2181"/>
                </a:lnTo>
                <a:lnTo>
                  <a:pt x="1872" y="2175"/>
                </a:lnTo>
                <a:lnTo>
                  <a:pt x="1900" y="2183"/>
                </a:lnTo>
                <a:lnTo>
                  <a:pt x="1903" y="2191"/>
                </a:lnTo>
                <a:lnTo>
                  <a:pt x="1923" y="2162"/>
                </a:lnTo>
                <a:lnTo>
                  <a:pt x="1909" y="2139"/>
                </a:lnTo>
                <a:lnTo>
                  <a:pt x="1919" y="2123"/>
                </a:lnTo>
                <a:lnTo>
                  <a:pt x="1910" y="2110"/>
                </a:lnTo>
                <a:lnTo>
                  <a:pt x="1890" y="2127"/>
                </a:lnTo>
                <a:lnTo>
                  <a:pt x="1881" y="2120"/>
                </a:lnTo>
                <a:lnTo>
                  <a:pt x="1867" y="2122"/>
                </a:lnTo>
                <a:lnTo>
                  <a:pt x="1867" y="2140"/>
                </a:lnTo>
                <a:lnTo>
                  <a:pt x="1854" y="2136"/>
                </a:lnTo>
                <a:lnTo>
                  <a:pt x="1842" y="2113"/>
                </a:lnTo>
                <a:lnTo>
                  <a:pt x="1819" y="2096"/>
                </a:lnTo>
                <a:lnTo>
                  <a:pt x="1818" y="2088"/>
                </a:lnTo>
                <a:lnTo>
                  <a:pt x="1834" y="2080"/>
                </a:lnTo>
                <a:lnTo>
                  <a:pt x="1845" y="2094"/>
                </a:lnTo>
                <a:lnTo>
                  <a:pt x="1854" y="2088"/>
                </a:lnTo>
                <a:lnTo>
                  <a:pt x="1841" y="2075"/>
                </a:lnTo>
                <a:lnTo>
                  <a:pt x="1839" y="2065"/>
                </a:lnTo>
                <a:lnTo>
                  <a:pt x="1851" y="2058"/>
                </a:lnTo>
                <a:lnTo>
                  <a:pt x="1844" y="2047"/>
                </a:lnTo>
                <a:lnTo>
                  <a:pt x="1832" y="2051"/>
                </a:lnTo>
                <a:lnTo>
                  <a:pt x="1819" y="2034"/>
                </a:lnTo>
                <a:lnTo>
                  <a:pt x="1819" y="2024"/>
                </a:lnTo>
                <a:lnTo>
                  <a:pt x="1836" y="2021"/>
                </a:lnTo>
                <a:lnTo>
                  <a:pt x="1821" y="1983"/>
                </a:lnTo>
                <a:lnTo>
                  <a:pt x="1845" y="1969"/>
                </a:lnTo>
                <a:lnTo>
                  <a:pt x="1831" y="1944"/>
                </a:lnTo>
                <a:lnTo>
                  <a:pt x="1796" y="1941"/>
                </a:lnTo>
                <a:lnTo>
                  <a:pt x="1798" y="1931"/>
                </a:lnTo>
                <a:lnTo>
                  <a:pt x="1816" y="1927"/>
                </a:lnTo>
                <a:lnTo>
                  <a:pt x="1835" y="1911"/>
                </a:lnTo>
                <a:lnTo>
                  <a:pt x="1829" y="1897"/>
                </a:lnTo>
                <a:lnTo>
                  <a:pt x="1812" y="1900"/>
                </a:lnTo>
                <a:lnTo>
                  <a:pt x="1811" y="1908"/>
                </a:lnTo>
                <a:lnTo>
                  <a:pt x="1793" y="1908"/>
                </a:lnTo>
                <a:lnTo>
                  <a:pt x="1793" y="1879"/>
                </a:lnTo>
                <a:lnTo>
                  <a:pt x="1751" y="1865"/>
                </a:lnTo>
                <a:lnTo>
                  <a:pt x="1756" y="1887"/>
                </a:lnTo>
                <a:lnTo>
                  <a:pt x="1728" y="1891"/>
                </a:lnTo>
                <a:lnTo>
                  <a:pt x="1728" y="1908"/>
                </a:lnTo>
                <a:lnTo>
                  <a:pt x="1702" y="1921"/>
                </a:lnTo>
                <a:lnTo>
                  <a:pt x="1688" y="1907"/>
                </a:lnTo>
                <a:lnTo>
                  <a:pt x="1705" y="1887"/>
                </a:lnTo>
                <a:lnTo>
                  <a:pt x="1705" y="1865"/>
                </a:lnTo>
                <a:lnTo>
                  <a:pt x="1665" y="1862"/>
                </a:lnTo>
                <a:lnTo>
                  <a:pt x="1615" y="1838"/>
                </a:lnTo>
                <a:lnTo>
                  <a:pt x="1579" y="1849"/>
                </a:lnTo>
                <a:lnTo>
                  <a:pt x="1561" y="1829"/>
                </a:lnTo>
                <a:lnTo>
                  <a:pt x="1577" y="1810"/>
                </a:lnTo>
                <a:lnTo>
                  <a:pt x="1519" y="1790"/>
                </a:lnTo>
                <a:lnTo>
                  <a:pt x="1530" y="1771"/>
                </a:lnTo>
                <a:lnTo>
                  <a:pt x="1521" y="1761"/>
                </a:lnTo>
                <a:lnTo>
                  <a:pt x="1527" y="1742"/>
                </a:lnTo>
                <a:lnTo>
                  <a:pt x="1521" y="1737"/>
                </a:lnTo>
                <a:lnTo>
                  <a:pt x="1544" y="1718"/>
                </a:lnTo>
                <a:lnTo>
                  <a:pt x="1537" y="1708"/>
                </a:lnTo>
                <a:lnTo>
                  <a:pt x="1528" y="1719"/>
                </a:lnTo>
                <a:lnTo>
                  <a:pt x="1506" y="1714"/>
                </a:lnTo>
                <a:lnTo>
                  <a:pt x="1486" y="1693"/>
                </a:lnTo>
                <a:lnTo>
                  <a:pt x="1479" y="1643"/>
                </a:lnTo>
                <a:lnTo>
                  <a:pt x="1486" y="1632"/>
                </a:lnTo>
                <a:lnTo>
                  <a:pt x="1478" y="1619"/>
                </a:lnTo>
                <a:lnTo>
                  <a:pt x="1492" y="1606"/>
                </a:lnTo>
                <a:lnTo>
                  <a:pt x="1483" y="1587"/>
                </a:lnTo>
                <a:lnTo>
                  <a:pt x="1489" y="1562"/>
                </a:lnTo>
                <a:lnTo>
                  <a:pt x="1499" y="1570"/>
                </a:lnTo>
                <a:lnTo>
                  <a:pt x="1511" y="1549"/>
                </a:lnTo>
                <a:lnTo>
                  <a:pt x="1511" y="1518"/>
                </a:lnTo>
                <a:lnTo>
                  <a:pt x="1531" y="1457"/>
                </a:lnTo>
                <a:lnTo>
                  <a:pt x="1554" y="1447"/>
                </a:lnTo>
                <a:lnTo>
                  <a:pt x="1573" y="1464"/>
                </a:lnTo>
                <a:lnTo>
                  <a:pt x="1567" y="1479"/>
                </a:lnTo>
                <a:lnTo>
                  <a:pt x="1590" y="1476"/>
                </a:lnTo>
                <a:lnTo>
                  <a:pt x="1584" y="1490"/>
                </a:lnTo>
                <a:lnTo>
                  <a:pt x="1602" y="1499"/>
                </a:lnTo>
                <a:lnTo>
                  <a:pt x="1607" y="1535"/>
                </a:lnTo>
                <a:lnTo>
                  <a:pt x="1623" y="1539"/>
                </a:lnTo>
                <a:lnTo>
                  <a:pt x="1639" y="1559"/>
                </a:lnTo>
                <a:lnTo>
                  <a:pt x="1639" y="1571"/>
                </a:lnTo>
                <a:lnTo>
                  <a:pt x="1612" y="1583"/>
                </a:lnTo>
                <a:lnTo>
                  <a:pt x="1607" y="1617"/>
                </a:lnTo>
                <a:lnTo>
                  <a:pt x="1615" y="1633"/>
                </a:lnTo>
                <a:lnTo>
                  <a:pt x="1602" y="1650"/>
                </a:lnTo>
                <a:lnTo>
                  <a:pt x="1606" y="1660"/>
                </a:lnTo>
                <a:lnTo>
                  <a:pt x="1648" y="1676"/>
                </a:lnTo>
                <a:lnTo>
                  <a:pt x="1645" y="1728"/>
                </a:lnTo>
                <a:lnTo>
                  <a:pt x="1669" y="1740"/>
                </a:lnTo>
                <a:lnTo>
                  <a:pt x="1674" y="1773"/>
                </a:lnTo>
                <a:lnTo>
                  <a:pt x="1681" y="1750"/>
                </a:lnTo>
                <a:lnTo>
                  <a:pt x="1692" y="1745"/>
                </a:lnTo>
                <a:lnTo>
                  <a:pt x="1728" y="1770"/>
                </a:lnTo>
                <a:lnTo>
                  <a:pt x="1741" y="1767"/>
                </a:lnTo>
                <a:lnTo>
                  <a:pt x="1738" y="1779"/>
                </a:lnTo>
                <a:lnTo>
                  <a:pt x="1813" y="1819"/>
                </a:lnTo>
                <a:lnTo>
                  <a:pt x="1811" y="1803"/>
                </a:lnTo>
                <a:lnTo>
                  <a:pt x="1862" y="1777"/>
                </a:lnTo>
                <a:lnTo>
                  <a:pt x="1870" y="1755"/>
                </a:lnTo>
                <a:lnTo>
                  <a:pt x="1868" y="1747"/>
                </a:lnTo>
                <a:lnTo>
                  <a:pt x="1855" y="1747"/>
                </a:lnTo>
                <a:lnTo>
                  <a:pt x="1842" y="1758"/>
                </a:lnTo>
                <a:lnTo>
                  <a:pt x="1832" y="1753"/>
                </a:lnTo>
                <a:lnTo>
                  <a:pt x="1818" y="1764"/>
                </a:lnTo>
                <a:lnTo>
                  <a:pt x="1811" y="1712"/>
                </a:lnTo>
                <a:lnTo>
                  <a:pt x="1800" y="1712"/>
                </a:lnTo>
                <a:lnTo>
                  <a:pt x="1789" y="1732"/>
                </a:lnTo>
                <a:lnTo>
                  <a:pt x="1775" y="1689"/>
                </a:lnTo>
                <a:lnTo>
                  <a:pt x="1756" y="1693"/>
                </a:lnTo>
                <a:lnTo>
                  <a:pt x="1764" y="1660"/>
                </a:lnTo>
                <a:lnTo>
                  <a:pt x="1751" y="1659"/>
                </a:lnTo>
                <a:lnTo>
                  <a:pt x="1751" y="1644"/>
                </a:lnTo>
                <a:lnTo>
                  <a:pt x="1737" y="1644"/>
                </a:lnTo>
                <a:lnTo>
                  <a:pt x="1731" y="1668"/>
                </a:lnTo>
                <a:lnTo>
                  <a:pt x="1720" y="1665"/>
                </a:lnTo>
                <a:lnTo>
                  <a:pt x="1705" y="1683"/>
                </a:lnTo>
                <a:lnTo>
                  <a:pt x="1687" y="1668"/>
                </a:lnTo>
                <a:lnTo>
                  <a:pt x="1715" y="1632"/>
                </a:lnTo>
                <a:lnTo>
                  <a:pt x="1713" y="1598"/>
                </a:lnTo>
                <a:lnTo>
                  <a:pt x="1704" y="1588"/>
                </a:lnTo>
                <a:lnTo>
                  <a:pt x="1714" y="1590"/>
                </a:lnTo>
                <a:lnTo>
                  <a:pt x="1724" y="1604"/>
                </a:lnTo>
                <a:lnTo>
                  <a:pt x="1733" y="1597"/>
                </a:lnTo>
                <a:lnTo>
                  <a:pt x="1728" y="1584"/>
                </a:lnTo>
                <a:lnTo>
                  <a:pt x="1718" y="1580"/>
                </a:lnTo>
                <a:lnTo>
                  <a:pt x="1720" y="1565"/>
                </a:lnTo>
                <a:lnTo>
                  <a:pt x="1700" y="1562"/>
                </a:lnTo>
                <a:lnTo>
                  <a:pt x="1701" y="1552"/>
                </a:lnTo>
                <a:lnTo>
                  <a:pt x="1713" y="1558"/>
                </a:lnTo>
                <a:lnTo>
                  <a:pt x="1720" y="1545"/>
                </a:lnTo>
                <a:lnTo>
                  <a:pt x="1747" y="1583"/>
                </a:lnTo>
                <a:lnTo>
                  <a:pt x="1746" y="1598"/>
                </a:lnTo>
                <a:lnTo>
                  <a:pt x="1751" y="1607"/>
                </a:lnTo>
                <a:lnTo>
                  <a:pt x="1769" y="1588"/>
                </a:lnTo>
                <a:lnTo>
                  <a:pt x="1779" y="1587"/>
                </a:lnTo>
                <a:lnTo>
                  <a:pt x="1782" y="1574"/>
                </a:lnTo>
                <a:lnTo>
                  <a:pt x="1790" y="1584"/>
                </a:lnTo>
                <a:lnTo>
                  <a:pt x="1800" y="1567"/>
                </a:lnTo>
                <a:lnTo>
                  <a:pt x="1821" y="1578"/>
                </a:lnTo>
                <a:lnTo>
                  <a:pt x="1818" y="1590"/>
                </a:lnTo>
                <a:lnTo>
                  <a:pt x="1795" y="1606"/>
                </a:lnTo>
                <a:lnTo>
                  <a:pt x="1775" y="1643"/>
                </a:lnTo>
                <a:lnTo>
                  <a:pt x="1795" y="1666"/>
                </a:lnTo>
                <a:lnTo>
                  <a:pt x="1812" y="1659"/>
                </a:lnTo>
                <a:lnTo>
                  <a:pt x="1812" y="1675"/>
                </a:lnTo>
                <a:lnTo>
                  <a:pt x="1828" y="1678"/>
                </a:lnTo>
                <a:lnTo>
                  <a:pt x="1841" y="1698"/>
                </a:lnTo>
                <a:lnTo>
                  <a:pt x="1911" y="1706"/>
                </a:lnTo>
                <a:lnTo>
                  <a:pt x="1940" y="1731"/>
                </a:lnTo>
                <a:lnTo>
                  <a:pt x="1958" y="1706"/>
                </a:lnTo>
                <a:lnTo>
                  <a:pt x="1934" y="1699"/>
                </a:lnTo>
                <a:lnTo>
                  <a:pt x="1930" y="1678"/>
                </a:lnTo>
                <a:lnTo>
                  <a:pt x="1937" y="1675"/>
                </a:lnTo>
                <a:lnTo>
                  <a:pt x="1976" y="1679"/>
                </a:lnTo>
                <a:lnTo>
                  <a:pt x="1982" y="1695"/>
                </a:lnTo>
                <a:lnTo>
                  <a:pt x="2041" y="1719"/>
                </a:lnTo>
                <a:lnTo>
                  <a:pt x="2096" y="1725"/>
                </a:lnTo>
                <a:lnTo>
                  <a:pt x="2105" y="1717"/>
                </a:lnTo>
                <a:lnTo>
                  <a:pt x="2089" y="1704"/>
                </a:lnTo>
                <a:lnTo>
                  <a:pt x="2054" y="1702"/>
                </a:lnTo>
                <a:lnTo>
                  <a:pt x="2028" y="1676"/>
                </a:lnTo>
                <a:lnTo>
                  <a:pt x="1999" y="1662"/>
                </a:lnTo>
                <a:lnTo>
                  <a:pt x="1992" y="1637"/>
                </a:lnTo>
                <a:lnTo>
                  <a:pt x="2004" y="1614"/>
                </a:lnTo>
                <a:lnTo>
                  <a:pt x="1981" y="1607"/>
                </a:lnTo>
                <a:lnTo>
                  <a:pt x="1960" y="1611"/>
                </a:lnTo>
                <a:lnTo>
                  <a:pt x="1939" y="1559"/>
                </a:lnTo>
                <a:lnTo>
                  <a:pt x="1891" y="1502"/>
                </a:lnTo>
                <a:lnTo>
                  <a:pt x="1874" y="1495"/>
                </a:lnTo>
                <a:lnTo>
                  <a:pt x="1847" y="1497"/>
                </a:lnTo>
                <a:lnTo>
                  <a:pt x="1834" y="1500"/>
                </a:lnTo>
                <a:lnTo>
                  <a:pt x="1821" y="1518"/>
                </a:lnTo>
                <a:lnTo>
                  <a:pt x="1812" y="1512"/>
                </a:lnTo>
                <a:lnTo>
                  <a:pt x="1808" y="1487"/>
                </a:lnTo>
                <a:lnTo>
                  <a:pt x="1785" y="1487"/>
                </a:lnTo>
                <a:lnTo>
                  <a:pt x="1777" y="1497"/>
                </a:lnTo>
                <a:lnTo>
                  <a:pt x="1773" y="1485"/>
                </a:lnTo>
                <a:lnTo>
                  <a:pt x="1757" y="1490"/>
                </a:lnTo>
                <a:lnTo>
                  <a:pt x="1749" y="1477"/>
                </a:lnTo>
                <a:lnTo>
                  <a:pt x="1737" y="1485"/>
                </a:lnTo>
                <a:lnTo>
                  <a:pt x="1736" y="1496"/>
                </a:lnTo>
                <a:lnTo>
                  <a:pt x="1717" y="1493"/>
                </a:lnTo>
                <a:lnTo>
                  <a:pt x="1720" y="1505"/>
                </a:lnTo>
                <a:lnTo>
                  <a:pt x="1705" y="1510"/>
                </a:lnTo>
                <a:lnTo>
                  <a:pt x="1664" y="1496"/>
                </a:lnTo>
                <a:lnTo>
                  <a:pt x="1662" y="1487"/>
                </a:lnTo>
                <a:lnTo>
                  <a:pt x="1692" y="1467"/>
                </a:lnTo>
                <a:lnTo>
                  <a:pt x="1688" y="1454"/>
                </a:lnTo>
                <a:lnTo>
                  <a:pt x="1698" y="1446"/>
                </a:lnTo>
                <a:lnTo>
                  <a:pt x="1689" y="1440"/>
                </a:lnTo>
                <a:lnTo>
                  <a:pt x="1710" y="1431"/>
                </a:lnTo>
                <a:lnTo>
                  <a:pt x="1708" y="1407"/>
                </a:lnTo>
                <a:lnTo>
                  <a:pt x="1672" y="1410"/>
                </a:lnTo>
                <a:lnTo>
                  <a:pt x="1659" y="1371"/>
                </a:lnTo>
                <a:lnTo>
                  <a:pt x="1675" y="1352"/>
                </a:lnTo>
                <a:lnTo>
                  <a:pt x="1675" y="1338"/>
                </a:lnTo>
                <a:lnTo>
                  <a:pt x="1684" y="1326"/>
                </a:lnTo>
                <a:lnTo>
                  <a:pt x="1694" y="1329"/>
                </a:lnTo>
                <a:lnTo>
                  <a:pt x="1698" y="1313"/>
                </a:lnTo>
                <a:lnTo>
                  <a:pt x="1704" y="1304"/>
                </a:lnTo>
                <a:lnTo>
                  <a:pt x="1711" y="1307"/>
                </a:lnTo>
                <a:lnTo>
                  <a:pt x="1714" y="1294"/>
                </a:lnTo>
                <a:lnTo>
                  <a:pt x="1727" y="1283"/>
                </a:lnTo>
                <a:lnTo>
                  <a:pt x="1746" y="1281"/>
                </a:lnTo>
                <a:lnTo>
                  <a:pt x="1733" y="1271"/>
                </a:lnTo>
                <a:lnTo>
                  <a:pt x="1731" y="1237"/>
                </a:lnTo>
                <a:lnTo>
                  <a:pt x="1717" y="1229"/>
                </a:lnTo>
                <a:lnTo>
                  <a:pt x="1728" y="1206"/>
                </a:lnTo>
                <a:lnTo>
                  <a:pt x="1715" y="1201"/>
                </a:lnTo>
                <a:lnTo>
                  <a:pt x="1705" y="1199"/>
                </a:lnTo>
                <a:lnTo>
                  <a:pt x="1714" y="1178"/>
                </a:lnTo>
                <a:lnTo>
                  <a:pt x="1711" y="1165"/>
                </a:lnTo>
                <a:lnTo>
                  <a:pt x="1718" y="1169"/>
                </a:lnTo>
                <a:lnTo>
                  <a:pt x="1726" y="1165"/>
                </a:lnTo>
                <a:lnTo>
                  <a:pt x="1734" y="1142"/>
                </a:lnTo>
                <a:lnTo>
                  <a:pt x="1711" y="1120"/>
                </a:lnTo>
                <a:lnTo>
                  <a:pt x="1707" y="1107"/>
                </a:lnTo>
                <a:lnTo>
                  <a:pt x="1718" y="1094"/>
                </a:lnTo>
                <a:lnTo>
                  <a:pt x="1705" y="1072"/>
                </a:lnTo>
                <a:lnTo>
                  <a:pt x="1714" y="1032"/>
                </a:lnTo>
                <a:lnTo>
                  <a:pt x="1694" y="1019"/>
                </a:lnTo>
                <a:lnTo>
                  <a:pt x="1691" y="984"/>
                </a:lnTo>
                <a:lnTo>
                  <a:pt x="1677" y="960"/>
                </a:lnTo>
                <a:lnTo>
                  <a:pt x="1669" y="970"/>
                </a:lnTo>
                <a:lnTo>
                  <a:pt x="1671" y="1010"/>
                </a:lnTo>
                <a:lnTo>
                  <a:pt x="1656" y="1022"/>
                </a:lnTo>
                <a:lnTo>
                  <a:pt x="1658" y="1036"/>
                </a:lnTo>
                <a:lnTo>
                  <a:pt x="1671" y="1033"/>
                </a:lnTo>
                <a:lnTo>
                  <a:pt x="1682" y="1046"/>
                </a:lnTo>
                <a:lnTo>
                  <a:pt x="1666" y="1072"/>
                </a:lnTo>
                <a:lnTo>
                  <a:pt x="1681" y="1082"/>
                </a:lnTo>
                <a:lnTo>
                  <a:pt x="1668" y="1097"/>
                </a:lnTo>
                <a:lnTo>
                  <a:pt x="1675" y="1114"/>
                </a:lnTo>
                <a:lnTo>
                  <a:pt x="1671" y="1121"/>
                </a:lnTo>
                <a:lnTo>
                  <a:pt x="1643" y="1120"/>
                </a:lnTo>
                <a:lnTo>
                  <a:pt x="1640" y="1129"/>
                </a:lnTo>
                <a:lnTo>
                  <a:pt x="1630" y="1133"/>
                </a:lnTo>
                <a:lnTo>
                  <a:pt x="1606" y="1130"/>
                </a:lnTo>
                <a:lnTo>
                  <a:pt x="1602" y="1101"/>
                </a:lnTo>
                <a:lnTo>
                  <a:pt x="1584" y="1097"/>
                </a:lnTo>
                <a:lnTo>
                  <a:pt x="1576" y="1110"/>
                </a:lnTo>
                <a:lnTo>
                  <a:pt x="1567" y="1106"/>
                </a:lnTo>
                <a:lnTo>
                  <a:pt x="1563" y="1093"/>
                </a:lnTo>
                <a:lnTo>
                  <a:pt x="1571" y="1095"/>
                </a:lnTo>
                <a:lnTo>
                  <a:pt x="1590" y="1074"/>
                </a:lnTo>
                <a:lnTo>
                  <a:pt x="1571" y="1065"/>
                </a:lnTo>
                <a:lnTo>
                  <a:pt x="1567" y="1049"/>
                </a:lnTo>
                <a:lnTo>
                  <a:pt x="1547" y="1028"/>
                </a:lnTo>
                <a:lnTo>
                  <a:pt x="1550" y="1008"/>
                </a:lnTo>
                <a:lnTo>
                  <a:pt x="1558" y="1005"/>
                </a:lnTo>
                <a:lnTo>
                  <a:pt x="1563" y="989"/>
                </a:lnTo>
                <a:lnTo>
                  <a:pt x="1576" y="982"/>
                </a:lnTo>
                <a:lnTo>
                  <a:pt x="1570" y="1008"/>
                </a:lnTo>
                <a:lnTo>
                  <a:pt x="1583" y="1008"/>
                </a:lnTo>
                <a:lnTo>
                  <a:pt x="1587" y="996"/>
                </a:lnTo>
                <a:lnTo>
                  <a:pt x="1602" y="1026"/>
                </a:lnTo>
                <a:lnTo>
                  <a:pt x="1636" y="1009"/>
                </a:lnTo>
                <a:lnTo>
                  <a:pt x="1642" y="993"/>
                </a:lnTo>
                <a:lnTo>
                  <a:pt x="1653" y="990"/>
                </a:lnTo>
                <a:lnTo>
                  <a:pt x="1653" y="971"/>
                </a:lnTo>
                <a:lnTo>
                  <a:pt x="1619" y="964"/>
                </a:lnTo>
                <a:lnTo>
                  <a:pt x="1708" y="908"/>
                </a:lnTo>
                <a:lnTo>
                  <a:pt x="1707" y="881"/>
                </a:lnTo>
                <a:lnTo>
                  <a:pt x="1689" y="861"/>
                </a:lnTo>
                <a:lnTo>
                  <a:pt x="1672" y="861"/>
                </a:lnTo>
                <a:lnTo>
                  <a:pt x="1643" y="875"/>
                </a:lnTo>
                <a:lnTo>
                  <a:pt x="1635" y="858"/>
                </a:lnTo>
                <a:lnTo>
                  <a:pt x="1643" y="849"/>
                </a:lnTo>
                <a:lnTo>
                  <a:pt x="1638" y="839"/>
                </a:lnTo>
                <a:lnTo>
                  <a:pt x="1609" y="832"/>
                </a:lnTo>
                <a:lnTo>
                  <a:pt x="1623" y="827"/>
                </a:lnTo>
                <a:lnTo>
                  <a:pt x="1632" y="814"/>
                </a:lnTo>
                <a:lnTo>
                  <a:pt x="1610" y="775"/>
                </a:lnTo>
                <a:lnTo>
                  <a:pt x="1586" y="774"/>
                </a:lnTo>
                <a:lnTo>
                  <a:pt x="1584" y="787"/>
                </a:lnTo>
                <a:lnTo>
                  <a:pt x="1560" y="771"/>
                </a:lnTo>
                <a:lnTo>
                  <a:pt x="1581" y="810"/>
                </a:lnTo>
                <a:lnTo>
                  <a:pt x="1557" y="830"/>
                </a:lnTo>
                <a:lnTo>
                  <a:pt x="1576" y="835"/>
                </a:lnTo>
                <a:lnTo>
                  <a:pt x="1579" y="846"/>
                </a:lnTo>
                <a:lnTo>
                  <a:pt x="1555" y="868"/>
                </a:lnTo>
                <a:lnTo>
                  <a:pt x="1544" y="836"/>
                </a:lnTo>
                <a:lnTo>
                  <a:pt x="1530" y="830"/>
                </a:lnTo>
                <a:lnTo>
                  <a:pt x="1515" y="846"/>
                </a:lnTo>
                <a:lnTo>
                  <a:pt x="1492" y="848"/>
                </a:lnTo>
                <a:lnTo>
                  <a:pt x="1493" y="829"/>
                </a:lnTo>
                <a:lnTo>
                  <a:pt x="1482" y="794"/>
                </a:lnTo>
                <a:lnTo>
                  <a:pt x="1463" y="783"/>
                </a:lnTo>
                <a:lnTo>
                  <a:pt x="1470" y="760"/>
                </a:lnTo>
                <a:lnTo>
                  <a:pt x="1501" y="757"/>
                </a:lnTo>
                <a:lnTo>
                  <a:pt x="1460" y="714"/>
                </a:lnTo>
                <a:lnTo>
                  <a:pt x="1475" y="679"/>
                </a:lnTo>
                <a:lnTo>
                  <a:pt x="1482" y="688"/>
                </a:lnTo>
                <a:lnTo>
                  <a:pt x="1489" y="685"/>
                </a:lnTo>
                <a:lnTo>
                  <a:pt x="1481" y="670"/>
                </a:lnTo>
                <a:lnTo>
                  <a:pt x="1485" y="660"/>
                </a:lnTo>
                <a:lnTo>
                  <a:pt x="1511" y="644"/>
                </a:lnTo>
                <a:lnTo>
                  <a:pt x="1524" y="679"/>
                </a:lnTo>
                <a:lnTo>
                  <a:pt x="1541" y="675"/>
                </a:lnTo>
                <a:lnTo>
                  <a:pt x="1535" y="666"/>
                </a:lnTo>
                <a:lnTo>
                  <a:pt x="1542" y="665"/>
                </a:lnTo>
                <a:lnTo>
                  <a:pt x="1567" y="672"/>
                </a:lnTo>
                <a:lnTo>
                  <a:pt x="1568" y="695"/>
                </a:lnTo>
                <a:lnTo>
                  <a:pt x="1591" y="693"/>
                </a:lnTo>
                <a:lnTo>
                  <a:pt x="1607" y="663"/>
                </a:lnTo>
                <a:lnTo>
                  <a:pt x="1596" y="656"/>
                </a:lnTo>
                <a:lnTo>
                  <a:pt x="1597" y="650"/>
                </a:lnTo>
                <a:lnTo>
                  <a:pt x="1604" y="643"/>
                </a:lnTo>
                <a:lnTo>
                  <a:pt x="1615" y="650"/>
                </a:lnTo>
                <a:lnTo>
                  <a:pt x="1635" y="627"/>
                </a:lnTo>
                <a:lnTo>
                  <a:pt x="1635" y="673"/>
                </a:lnTo>
                <a:lnTo>
                  <a:pt x="1620" y="702"/>
                </a:lnTo>
                <a:lnTo>
                  <a:pt x="1626" y="705"/>
                </a:lnTo>
                <a:lnTo>
                  <a:pt x="1623" y="715"/>
                </a:lnTo>
                <a:lnTo>
                  <a:pt x="1609" y="719"/>
                </a:lnTo>
                <a:lnTo>
                  <a:pt x="1606" y="735"/>
                </a:lnTo>
                <a:lnTo>
                  <a:pt x="1615" y="742"/>
                </a:lnTo>
                <a:lnTo>
                  <a:pt x="1616" y="757"/>
                </a:lnTo>
                <a:lnTo>
                  <a:pt x="1607" y="763"/>
                </a:lnTo>
                <a:lnTo>
                  <a:pt x="1629" y="767"/>
                </a:lnTo>
                <a:lnTo>
                  <a:pt x="1645" y="748"/>
                </a:lnTo>
                <a:lnTo>
                  <a:pt x="1643" y="778"/>
                </a:lnTo>
                <a:lnTo>
                  <a:pt x="1630" y="786"/>
                </a:lnTo>
                <a:lnTo>
                  <a:pt x="1632" y="796"/>
                </a:lnTo>
                <a:lnTo>
                  <a:pt x="1638" y="801"/>
                </a:lnTo>
                <a:lnTo>
                  <a:pt x="1642" y="793"/>
                </a:lnTo>
                <a:lnTo>
                  <a:pt x="1653" y="804"/>
                </a:lnTo>
                <a:lnTo>
                  <a:pt x="1666" y="793"/>
                </a:lnTo>
                <a:lnTo>
                  <a:pt x="1671" y="829"/>
                </a:lnTo>
                <a:lnTo>
                  <a:pt x="1678" y="827"/>
                </a:lnTo>
                <a:lnTo>
                  <a:pt x="1692" y="788"/>
                </a:lnTo>
                <a:lnTo>
                  <a:pt x="1711" y="780"/>
                </a:lnTo>
                <a:lnTo>
                  <a:pt x="1700" y="820"/>
                </a:lnTo>
                <a:lnTo>
                  <a:pt x="1708" y="823"/>
                </a:lnTo>
                <a:lnTo>
                  <a:pt x="1720" y="799"/>
                </a:lnTo>
                <a:lnTo>
                  <a:pt x="1737" y="826"/>
                </a:lnTo>
                <a:lnTo>
                  <a:pt x="1738" y="833"/>
                </a:lnTo>
                <a:lnTo>
                  <a:pt x="1710" y="866"/>
                </a:lnTo>
                <a:lnTo>
                  <a:pt x="1727" y="866"/>
                </a:lnTo>
                <a:lnTo>
                  <a:pt x="1728" y="899"/>
                </a:lnTo>
                <a:lnTo>
                  <a:pt x="1769" y="898"/>
                </a:lnTo>
                <a:lnTo>
                  <a:pt x="1759" y="881"/>
                </a:lnTo>
                <a:lnTo>
                  <a:pt x="1759" y="866"/>
                </a:lnTo>
                <a:lnTo>
                  <a:pt x="1766" y="856"/>
                </a:lnTo>
                <a:lnTo>
                  <a:pt x="1796" y="842"/>
                </a:lnTo>
                <a:lnTo>
                  <a:pt x="1822" y="800"/>
                </a:lnTo>
                <a:lnTo>
                  <a:pt x="1785" y="783"/>
                </a:lnTo>
                <a:lnTo>
                  <a:pt x="1823" y="771"/>
                </a:lnTo>
                <a:lnTo>
                  <a:pt x="1835" y="750"/>
                </a:lnTo>
                <a:lnTo>
                  <a:pt x="1803" y="738"/>
                </a:lnTo>
                <a:lnTo>
                  <a:pt x="1762" y="737"/>
                </a:lnTo>
                <a:lnTo>
                  <a:pt x="1733" y="680"/>
                </a:lnTo>
                <a:lnTo>
                  <a:pt x="1711" y="670"/>
                </a:lnTo>
                <a:lnTo>
                  <a:pt x="1695" y="646"/>
                </a:lnTo>
                <a:lnTo>
                  <a:pt x="1697" y="631"/>
                </a:lnTo>
                <a:lnTo>
                  <a:pt x="1679" y="630"/>
                </a:lnTo>
                <a:lnTo>
                  <a:pt x="1669" y="611"/>
                </a:lnTo>
                <a:lnTo>
                  <a:pt x="1658" y="610"/>
                </a:lnTo>
                <a:lnTo>
                  <a:pt x="1662" y="585"/>
                </a:lnTo>
                <a:lnTo>
                  <a:pt x="1645" y="577"/>
                </a:lnTo>
                <a:lnTo>
                  <a:pt x="1674" y="567"/>
                </a:lnTo>
                <a:lnTo>
                  <a:pt x="1671" y="546"/>
                </a:lnTo>
                <a:lnTo>
                  <a:pt x="1681" y="542"/>
                </a:lnTo>
                <a:lnTo>
                  <a:pt x="1687" y="520"/>
                </a:lnTo>
                <a:lnTo>
                  <a:pt x="1653" y="538"/>
                </a:lnTo>
                <a:lnTo>
                  <a:pt x="1653" y="529"/>
                </a:lnTo>
                <a:lnTo>
                  <a:pt x="1635" y="526"/>
                </a:lnTo>
                <a:lnTo>
                  <a:pt x="1612" y="536"/>
                </a:lnTo>
                <a:lnTo>
                  <a:pt x="1606" y="526"/>
                </a:lnTo>
                <a:lnTo>
                  <a:pt x="1584" y="522"/>
                </a:lnTo>
                <a:lnTo>
                  <a:pt x="1587" y="509"/>
                </a:lnTo>
                <a:lnTo>
                  <a:pt x="1580" y="492"/>
                </a:lnTo>
                <a:lnTo>
                  <a:pt x="1568" y="481"/>
                </a:lnTo>
                <a:lnTo>
                  <a:pt x="1554" y="480"/>
                </a:lnTo>
                <a:lnTo>
                  <a:pt x="1554" y="471"/>
                </a:lnTo>
                <a:lnTo>
                  <a:pt x="1574" y="434"/>
                </a:lnTo>
                <a:lnTo>
                  <a:pt x="1586" y="461"/>
                </a:lnTo>
                <a:lnTo>
                  <a:pt x="1599" y="471"/>
                </a:lnTo>
                <a:lnTo>
                  <a:pt x="1599" y="484"/>
                </a:lnTo>
                <a:lnTo>
                  <a:pt x="1610" y="464"/>
                </a:lnTo>
                <a:lnTo>
                  <a:pt x="1623" y="460"/>
                </a:lnTo>
                <a:lnTo>
                  <a:pt x="1613" y="443"/>
                </a:lnTo>
                <a:lnTo>
                  <a:pt x="1642" y="404"/>
                </a:lnTo>
                <a:lnTo>
                  <a:pt x="1636" y="391"/>
                </a:lnTo>
                <a:lnTo>
                  <a:pt x="1613" y="398"/>
                </a:lnTo>
                <a:lnTo>
                  <a:pt x="1606" y="391"/>
                </a:lnTo>
                <a:lnTo>
                  <a:pt x="1619" y="368"/>
                </a:lnTo>
                <a:lnTo>
                  <a:pt x="1675" y="368"/>
                </a:lnTo>
                <a:lnTo>
                  <a:pt x="1687" y="326"/>
                </a:lnTo>
                <a:lnTo>
                  <a:pt x="1688" y="273"/>
                </a:lnTo>
                <a:lnTo>
                  <a:pt x="1720" y="193"/>
                </a:lnTo>
                <a:lnTo>
                  <a:pt x="1746" y="203"/>
                </a:lnTo>
                <a:lnTo>
                  <a:pt x="1759" y="200"/>
                </a:lnTo>
                <a:lnTo>
                  <a:pt x="1775" y="218"/>
                </a:lnTo>
                <a:lnTo>
                  <a:pt x="1803" y="221"/>
                </a:lnTo>
                <a:lnTo>
                  <a:pt x="1799" y="209"/>
                </a:lnTo>
                <a:lnTo>
                  <a:pt x="1780" y="212"/>
                </a:lnTo>
                <a:lnTo>
                  <a:pt x="1775" y="199"/>
                </a:lnTo>
                <a:lnTo>
                  <a:pt x="1741" y="179"/>
                </a:lnTo>
                <a:lnTo>
                  <a:pt x="1728" y="136"/>
                </a:lnTo>
                <a:lnTo>
                  <a:pt x="1741" y="102"/>
                </a:lnTo>
                <a:lnTo>
                  <a:pt x="1736" y="94"/>
                </a:lnTo>
                <a:lnTo>
                  <a:pt x="1763" y="68"/>
                </a:lnTo>
                <a:lnTo>
                  <a:pt x="1802" y="71"/>
                </a:lnTo>
                <a:lnTo>
                  <a:pt x="1808" y="61"/>
                </a:lnTo>
                <a:lnTo>
                  <a:pt x="1844" y="64"/>
                </a:lnTo>
                <a:lnTo>
                  <a:pt x="1844" y="64"/>
                </a:lnTo>
                <a:lnTo>
                  <a:pt x="1877" y="75"/>
                </a:lnTo>
                <a:lnTo>
                  <a:pt x="1877" y="75"/>
                </a:lnTo>
                <a:lnTo>
                  <a:pt x="1910" y="102"/>
                </a:lnTo>
                <a:lnTo>
                  <a:pt x="1924" y="150"/>
                </a:lnTo>
                <a:lnTo>
                  <a:pt x="1927" y="203"/>
                </a:lnTo>
                <a:lnTo>
                  <a:pt x="1960" y="244"/>
                </a:lnTo>
                <a:lnTo>
                  <a:pt x="1983" y="316"/>
                </a:lnTo>
                <a:lnTo>
                  <a:pt x="2014" y="316"/>
                </a:lnTo>
                <a:lnTo>
                  <a:pt x="2021" y="346"/>
                </a:lnTo>
                <a:lnTo>
                  <a:pt x="2021" y="346"/>
                </a:lnTo>
                <a:lnTo>
                  <a:pt x="2099" y="343"/>
                </a:lnTo>
                <a:lnTo>
                  <a:pt x="2125" y="314"/>
                </a:lnTo>
                <a:lnTo>
                  <a:pt x="2143" y="309"/>
                </a:lnTo>
                <a:lnTo>
                  <a:pt x="2164" y="313"/>
                </a:lnTo>
                <a:lnTo>
                  <a:pt x="2164" y="313"/>
                </a:lnTo>
                <a:lnTo>
                  <a:pt x="2181" y="320"/>
                </a:lnTo>
                <a:lnTo>
                  <a:pt x="2217" y="307"/>
                </a:lnTo>
                <a:lnTo>
                  <a:pt x="2217" y="307"/>
                </a:lnTo>
                <a:lnTo>
                  <a:pt x="2246" y="281"/>
                </a:lnTo>
                <a:lnTo>
                  <a:pt x="2302" y="264"/>
                </a:lnTo>
                <a:lnTo>
                  <a:pt x="2302" y="264"/>
                </a:lnTo>
                <a:lnTo>
                  <a:pt x="2345" y="241"/>
                </a:lnTo>
                <a:lnTo>
                  <a:pt x="2358" y="205"/>
                </a:lnTo>
                <a:lnTo>
                  <a:pt x="2357" y="187"/>
                </a:lnTo>
                <a:lnTo>
                  <a:pt x="2357" y="187"/>
                </a:lnTo>
                <a:lnTo>
                  <a:pt x="2351" y="175"/>
                </a:lnTo>
                <a:lnTo>
                  <a:pt x="2351" y="175"/>
                </a:lnTo>
                <a:lnTo>
                  <a:pt x="2354" y="162"/>
                </a:lnTo>
                <a:lnTo>
                  <a:pt x="2380" y="144"/>
                </a:lnTo>
                <a:lnTo>
                  <a:pt x="2380" y="144"/>
                </a:lnTo>
                <a:lnTo>
                  <a:pt x="2391" y="133"/>
                </a:lnTo>
                <a:lnTo>
                  <a:pt x="2388" y="77"/>
                </a:lnTo>
                <a:lnTo>
                  <a:pt x="2388" y="77"/>
                </a:lnTo>
                <a:lnTo>
                  <a:pt x="2391" y="56"/>
                </a:lnTo>
                <a:lnTo>
                  <a:pt x="2403" y="42"/>
                </a:lnTo>
                <a:lnTo>
                  <a:pt x="2443" y="23"/>
                </a:lnTo>
                <a:lnTo>
                  <a:pt x="2443" y="23"/>
                </a:lnTo>
                <a:lnTo>
                  <a:pt x="2471" y="30"/>
                </a:lnTo>
                <a:lnTo>
                  <a:pt x="2471" y="30"/>
                </a:lnTo>
                <a:lnTo>
                  <a:pt x="2491" y="33"/>
                </a:lnTo>
                <a:lnTo>
                  <a:pt x="2518" y="0"/>
                </a:lnTo>
                <a:lnTo>
                  <a:pt x="2573" y="12"/>
                </a:lnTo>
                <a:lnTo>
                  <a:pt x="2626" y="45"/>
                </a:lnTo>
                <a:lnTo>
                  <a:pt x="2645" y="65"/>
                </a:lnTo>
                <a:lnTo>
                  <a:pt x="2691" y="151"/>
                </a:lnTo>
                <a:lnTo>
                  <a:pt x="2691" y="151"/>
                </a:lnTo>
                <a:lnTo>
                  <a:pt x="2710" y="167"/>
                </a:lnTo>
                <a:lnTo>
                  <a:pt x="2710" y="167"/>
                </a:lnTo>
                <a:lnTo>
                  <a:pt x="2744" y="177"/>
                </a:lnTo>
                <a:lnTo>
                  <a:pt x="2763" y="164"/>
                </a:lnTo>
                <a:lnTo>
                  <a:pt x="2763" y="164"/>
                </a:lnTo>
                <a:lnTo>
                  <a:pt x="2766" y="146"/>
                </a:lnTo>
                <a:lnTo>
                  <a:pt x="2766" y="146"/>
                </a:lnTo>
                <a:lnTo>
                  <a:pt x="2775" y="108"/>
                </a:lnTo>
                <a:lnTo>
                  <a:pt x="2793" y="97"/>
                </a:lnTo>
                <a:lnTo>
                  <a:pt x="2811" y="65"/>
                </a:lnTo>
                <a:lnTo>
                  <a:pt x="2824" y="59"/>
                </a:lnTo>
                <a:lnTo>
                  <a:pt x="2855" y="66"/>
                </a:lnTo>
                <a:lnTo>
                  <a:pt x="2880" y="85"/>
                </a:lnTo>
                <a:lnTo>
                  <a:pt x="2891" y="120"/>
                </a:lnTo>
                <a:lnTo>
                  <a:pt x="2889" y="164"/>
                </a:lnTo>
                <a:lnTo>
                  <a:pt x="2889" y="164"/>
                </a:lnTo>
                <a:lnTo>
                  <a:pt x="2868" y="189"/>
                </a:lnTo>
                <a:lnTo>
                  <a:pt x="2870" y="206"/>
                </a:lnTo>
                <a:lnTo>
                  <a:pt x="2878" y="218"/>
                </a:lnTo>
                <a:lnTo>
                  <a:pt x="2907" y="218"/>
                </a:lnTo>
                <a:lnTo>
                  <a:pt x="2907" y="218"/>
                </a:lnTo>
                <a:lnTo>
                  <a:pt x="2925" y="270"/>
                </a:lnTo>
                <a:lnTo>
                  <a:pt x="2917" y="334"/>
                </a:lnTo>
                <a:lnTo>
                  <a:pt x="2963" y="371"/>
                </a:lnTo>
                <a:lnTo>
                  <a:pt x="2963" y="371"/>
                </a:lnTo>
                <a:lnTo>
                  <a:pt x="3002" y="381"/>
                </a:lnTo>
                <a:lnTo>
                  <a:pt x="3002" y="381"/>
                </a:lnTo>
                <a:lnTo>
                  <a:pt x="3031" y="378"/>
                </a:lnTo>
                <a:lnTo>
                  <a:pt x="3056" y="360"/>
                </a:lnTo>
                <a:lnTo>
                  <a:pt x="3056" y="360"/>
                </a:lnTo>
                <a:lnTo>
                  <a:pt x="3073" y="345"/>
                </a:lnTo>
                <a:lnTo>
                  <a:pt x="3073" y="345"/>
                </a:lnTo>
                <a:lnTo>
                  <a:pt x="3097" y="329"/>
                </a:lnTo>
                <a:lnTo>
                  <a:pt x="3154" y="353"/>
                </a:lnTo>
                <a:lnTo>
                  <a:pt x="3154" y="353"/>
                </a:lnTo>
                <a:lnTo>
                  <a:pt x="3188" y="333"/>
                </a:lnTo>
                <a:lnTo>
                  <a:pt x="3214" y="358"/>
                </a:lnTo>
                <a:lnTo>
                  <a:pt x="3214" y="358"/>
                </a:lnTo>
                <a:lnTo>
                  <a:pt x="3234" y="371"/>
                </a:lnTo>
                <a:lnTo>
                  <a:pt x="3345" y="369"/>
                </a:lnTo>
                <a:lnTo>
                  <a:pt x="3345" y="369"/>
                </a:lnTo>
                <a:lnTo>
                  <a:pt x="3389" y="358"/>
                </a:lnTo>
                <a:lnTo>
                  <a:pt x="3445" y="363"/>
                </a:lnTo>
                <a:lnTo>
                  <a:pt x="3445" y="363"/>
                </a:lnTo>
                <a:lnTo>
                  <a:pt x="3465" y="363"/>
                </a:lnTo>
                <a:lnTo>
                  <a:pt x="3477" y="355"/>
                </a:lnTo>
                <a:lnTo>
                  <a:pt x="3530" y="287"/>
                </a:lnTo>
                <a:lnTo>
                  <a:pt x="3562" y="270"/>
                </a:lnTo>
                <a:lnTo>
                  <a:pt x="3562" y="270"/>
                </a:lnTo>
                <a:lnTo>
                  <a:pt x="3598" y="267"/>
                </a:lnTo>
                <a:lnTo>
                  <a:pt x="3598" y="267"/>
                </a:lnTo>
                <a:lnTo>
                  <a:pt x="3661" y="288"/>
                </a:lnTo>
                <a:lnTo>
                  <a:pt x="3678" y="304"/>
                </a:lnTo>
                <a:lnTo>
                  <a:pt x="3678" y="304"/>
                </a:lnTo>
                <a:lnTo>
                  <a:pt x="3739" y="337"/>
                </a:lnTo>
                <a:lnTo>
                  <a:pt x="3794" y="385"/>
                </a:lnTo>
                <a:lnTo>
                  <a:pt x="3794" y="385"/>
                </a:lnTo>
                <a:lnTo>
                  <a:pt x="3779" y="398"/>
                </a:lnTo>
                <a:lnTo>
                  <a:pt x="3779" y="425"/>
                </a:lnTo>
                <a:lnTo>
                  <a:pt x="3827" y="480"/>
                </a:lnTo>
                <a:lnTo>
                  <a:pt x="3844" y="644"/>
                </a:lnTo>
                <a:lnTo>
                  <a:pt x="3867" y="676"/>
                </a:lnTo>
                <a:lnTo>
                  <a:pt x="3906" y="696"/>
                </a:lnTo>
                <a:lnTo>
                  <a:pt x="3961" y="761"/>
                </a:lnTo>
                <a:lnTo>
                  <a:pt x="3965" y="813"/>
                </a:lnTo>
                <a:lnTo>
                  <a:pt x="3965" y="813"/>
                </a:lnTo>
                <a:lnTo>
                  <a:pt x="3984" y="832"/>
                </a:lnTo>
                <a:lnTo>
                  <a:pt x="3984" y="832"/>
                </a:lnTo>
                <a:lnTo>
                  <a:pt x="3998" y="855"/>
                </a:lnTo>
                <a:lnTo>
                  <a:pt x="4027" y="866"/>
                </a:lnTo>
                <a:lnTo>
                  <a:pt x="4049" y="901"/>
                </a:lnTo>
                <a:lnTo>
                  <a:pt x="4049" y="901"/>
                </a:lnTo>
                <a:lnTo>
                  <a:pt x="4080" y="924"/>
                </a:lnTo>
                <a:lnTo>
                  <a:pt x="4080" y="924"/>
                </a:lnTo>
                <a:lnTo>
                  <a:pt x="4108" y="999"/>
                </a:lnTo>
                <a:lnTo>
                  <a:pt x="4108" y="1051"/>
                </a:lnTo>
                <a:lnTo>
                  <a:pt x="4121" y="1057"/>
                </a:lnTo>
                <a:lnTo>
                  <a:pt x="4121" y="1072"/>
                </a:lnTo>
                <a:lnTo>
                  <a:pt x="4088" y="1078"/>
                </a:lnTo>
                <a:lnTo>
                  <a:pt x="4070" y="1071"/>
                </a:lnTo>
                <a:lnTo>
                  <a:pt x="4046" y="1018"/>
                </a:lnTo>
                <a:lnTo>
                  <a:pt x="4036" y="1016"/>
                </a:lnTo>
                <a:lnTo>
                  <a:pt x="4024" y="1038"/>
                </a:lnTo>
                <a:lnTo>
                  <a:pt x="3992" y="1046"/>
                </a:lnTo>
                <a:lnTo>
                  <a:pt x="3991" y="995"/>
                </a:lnTo>
                <a:lnTo>
                  <a:pt x="3965" y="959"/>
                </a:lnTo>
                <a:lnTo>
                  <a:pt x="3966" y="987"/>
                </a:lnTo>
                <a:lnTo>
                  <a:pt x="3979" y="997"/>
                </a:lnTo>
                <a:lnTo>
                  <a:pt x="3987" y="1052"/>
                </a:lnTo>
                <a:lnTo>
                  <a:pt x="3958" y="1072"/>
                </a:lnTo>
                <a:lnTo>
                  <a:pt x="3954" y="1090"/>
                </a:lnTo>
                <a:lnTo>
                  <a:pt x="3942" y="1087"/>
                </a:lnTo>
                <a:lnTo>
                  <a:pt x="3930" y="1103"/>
                </a:lnTo>
                <a:lnTo>
                  <a:pt x="3917" y="1103"/>
                </a:lnTo>
                <a:lnTo>
                  <a:pt x="3915" y="1111"/>
                </a:lnTo>
                <a:lnTo>
                  <a:pt x="3923" y="1129"/>
                </a:lnTo>
                <a:lnTo>
                  <a:pt x="3893" y="1149"/>
                </a:lnTo>
                <a:lnTo>
                  <a:pt x="3866" y="1156"/>
                </a:lnTo>
                <a:lnTo>
                  <a:pt x="3868" y="1165"/>
                </a:lnTo>
                <a:lnTo>
                  <a:pt x="3848" y="1182"/>
                </a:lnTo>
                <a:lnTo>
                  <a:pt x="3831" y="1159"/>
                </a:lnTo>
                <a:lnTo>
                  <a:pt x="3840" y="1149"/>
                </a:lnTo>
                <a:lnTo>
                  <a:pt x="3802" y="1153"/>
                </a:lnTo>
                <a:lnTo>
                  <a:pt x="3794" y="1130"/>
                </a:lnTo>
                <a:lnTo>
                  <a:pt x="3775" y="1113"/>
                </a:lnTo>
                <a:lnTo>
                  <a:pt x="3778" y="1068"/>
                </a:lnTo>
                <a:lnTo>
                  <a:pt x="3765" y="1057"/>
                </a:lnTo>
                <a:lnTo>
                  <a:pt x="3770" y="1078"/>
                </a:lnTo>
                <a:lnTo>
                  <a:pt x="3762" y="1110"/>
                </a:lnTo>
                <a:lnTo>
                  <a:pt x="3742" y="1114"/>
                </a:lnTo>
                <a:lnTo>
                  <a:pt x="3736" y="1108"/>
                </a:lnTo>
                <a:lnTo>
                  <a:pt x="3727" y="1120"/>
                </a:lnTo>
                <a:lnTo>
                  <a:pt x="3747" y="1126"/>
                </a:lnTo>
                <a:lnTo>
                  <a:pt x="3770" y="1153"/>
                </a:lnTo>
                <a:lnTo>
                  <a:pt x="3762" y="1167"/>
                </a:lnTo>
                <a:lnTo>
                  <a:pt x="3772" y="1186"/>
                </a:lnTo>
                <a:lnTo>
                  <a:pt x="3763" y="1191"/>
                </a:lnTo>
                <a:lnTo>
                  <a:pt x="3755" y="1172"/>
                </a:lnTo>
                <a:lnTo>
                  <a:pt x="3742" y="1185"/>
                </a:lnTo>
                <a:lnTo>
                  <a:pt x="3730" y="1175"/>
                </a:lnTo>
                <a:lnTo>
                  <a:pt x="3720" y="1186"/>
                </a:lnTo>
                <a:lnTo>
                  <a:pt x="3740" y="1188"/>
                </a:lnTo>
                <a:lnTo>
                  <a:pt x="3746" y="1196"/>
                </a:lnTo>
                <a:lnTo>
                  <a:pt x="3747" y="1221"/>
                </a:lnTo>
                <a:lnTo>
                  <a:pt x="3772" y="1245"/>
                </a:lnTo>
                <a:lnTo>
                  <a:pt x="3768" y="1252"/>
                </a:lnTo>
                <a:lnTo>
                  <a:pt x="3775" y="1263"/>
                </a:lnTo>
                <a:lnTo>
                  <a:pt x="3781" y="1267"/>
                </a:lnTo>
                <a:lnTo>
                  <a:pt x="3789" y="1260"/>
                </a:lnTo>
                <a:lnTo>
                  <a:pt x="3801" y="1278"/>
                </a:lnTo>
                <a:lnTo>
                  <a:pt x="3827" y="1276"/>
                </a:lnTo>
                <a:lnTo>
                  <a:pt x="3825" y="1289"/>
                </a:lnTo>
                <a:lnTo>
                  <a:pt x="3811" y="1289"/>
                </a:lnTo>
                <a:lnTo>
                  <a:pt x="3809" y="1299"/>
                </a:lnTo>
                <a:lnTo>
                  <a:pt x="3814" y="1312"/>
                </a:lnTo>
                <a:lnTo>
                  <a:pt x="3830" y="1325"/>
                </a:lnTo>
                <a:lnTo>
                  <a:pt x="3831" y="1304"/>
                </a:lnTo>
                <a:lnTo>
                  <a:pt x="3845" y="1304"/>
                </a:lnTo>
                <a:lnTo>
                  <a:pt x="3873" y="1319"/>
                </a:lnTo>
                <a:lnTo>
                  <a:pt x="3894" y="1296"/>
                </a:lnTo>
                <a:lnTo>
                  <a:pt x="3917" y="1287"/>
                </a:lnTo>
                <a:lnTo>
                  <a:pt x="3935" y="1260"/>
                </a:lnTo>
                <a:lnTo>
                  <a:pt x="3925" y="1251"/>
                </a:lnTo>
                <a:lnTo>
                  <a:pt x="3926" y="1238"/>
                </a:lnTo>
                <a:lnTo>
                  <a:pt x="3936" y="1254"/>
                </a:lnTo>
                <a:lnTo>
                  <a:pt x="3938" y="1247"/>
                </a:lnTo>
                <a:lnTo>
                  <a:pt x="3965" y="1248"/>
                </a:lnTo>
                <a:lnTo>
                  <a:pt x="3994" y="1237"/>
                </a:lnTo>
                <a:lnTo>
                  <a:pt x="3977" y="1252"/>
                </a:lnTo>
                <a:lnTo>
                  <a:pt x="4008" y="1265"/>
                </a:lnTo>
                <a:lnTo>
                  <a:pt x="4005" y="1251"/>
                </a:lnTo>
                <a:lnTo>
                  <a:pt x="4047" y="1237"/>
                </a:lnTo>
                <a:lnTo>
                  <a:pt x="4072" y="1260"/>
                </a:lnTo>
                <a:lnTo>
                  <a:pt x="4056" y="1264"/>
                </a:lnTo>
                <a:lnTo>
                  <a:pt x="4062" y="1278"/>
                </a:lnTo>
                <a:lnTo>
                  <a:pt x="4049" y="1320"/>
                </a:lnTo>
                <a:lnTo>
                  <a:pt x="4062" y="1325"/>
                </a:lnTo>
                <a:lnTo>
                  <a:pt x="4049" y="1330"/>
                </a:lnTo>
                <a:lnTo>
                  <a:pt x="4052" y="1369"/>
                </a:lnTo>
                <a:lnTo>
                  <a:pt x="4036" y="1368"/>
                </a:lnTo>
                <a:lnTo>
                  <a:pt x="4030" y="1397"/>
                </a:lnTo>
                <a:lnTo>
                  <a:pt x="4011" y="1415"/>
                </a:lnTo>
                <a:lnTo>
                  <a:pt x="4024" y="1440"/>
                </a:lnTo>
                <a:lnTo>
                  <a:pt x="4018" y="1461"/>
                </a:lnTo>
                <a:lnTo>
                  <a:pt x="4028" y="1469"/>
                </a:lnTo>
                <a:lnTo>
                  <a:pt x="4017" y="1476"/>
                </a:lnTo>
                <a:lnTo>
                  <a:pt x="4031" y="1486"/>
                </a:lnTo>
                <a:lnTo>
                  <a:pt x="4028" y="1497"/>
                </a:lnTo>
                <a:lnTo>
                  <a:pt x="4021" y="1502"/>
                </a:lnTo>
                <a:lnTo>
                  <a:pt x="3992" y="1497"/>
                </a:lnTo>
                <a:lnTo>
                  <a:pt x="3988" y="1518"/>
                </a:lnTo>
                <a:lnTo>
                  <a:pt x="3942" y="1535"/>
                </a:lnTo>
                <a:lnTo>
                  <a:pt x="3930" y="1534"/>
                </a:lnTo>
                <a:lnTo>
                  <a:pt x="3935" y="1528"/>
                </a:lnTo>
                <a:close/>
                <a:moveTo>
                  <a:pt x="2780" y="592"/>
                </a:moveTo>
                <a:lnTo>
                  <a:pt x="2733" y="587"/>
                </a:lnTo>
                <a:lnTo>
                  <a:pt x="2714" y="506"/>
                </a:lnTo>
                <a:lnTo>
                  <a:pt x="2680" y="464"/>
                </a:lnTo>
                <a:lnTo>
                  <a:pt x="2646" y="448"/>
                </a:lnTo>
                <a:lnTo>
                  <a:pt x="2603" y="447"/>
                </a:lnTo>
                <a:lnTo>
                  <a:pt x="2558" y="464"/>
                </a:lnTo>
                <a:lnTo>
                  <a:pt x="2522" y="483"/>
                </a:lnTo>
                <a:lnTo>
                  <a:pt x="2486" y="520"/>
                </a:lnTo>
                <a:lnTo>
                  <a:pt x="2460" y="522"/>
                </a:lnTo>
                <a:lnTo>
                  <a:pt x="2423" y="509"/>
                </a:lnTo>
                <a:lnTo>
                  <a:pt x="2396" y="484"/>
                </a:lnTo>
                <a:lnTo>
                  <a:pt x="2386" y="444"/>
                </a:lnTo>
                <a:lnTo>
                  <a:pt x="2347" y="443"/>
                </a:lnTo>
                <a:lnTo>
                  <a:pt x="2309" y="539"/>
                </a:lnTo>
                <a:lnTo>
                  <a:pt x="2266" y="538"/>
                </a:lnTo>
                <a:lnTo>
                  <a:pt x="2236" y="575"/>
                </a:lnTo>
                <a:lnTo>
                  <a:pt x="2214" y="660"/>
                </a:lnTo>
                <a:lnTo>
                  <a:pt x="2223" y="734"/>
                </a:lnTo>
                <a:lnTo>
                  <a:pt x="2352" y="752"/>
                </a:lnTo>
                <a:lnTo>
                  <a:pt x="2386" y="794"/>
                </a:lnTo>
                <a:lnTo>
                  <a:pt x="2420" y="863"/>
                </a:lnTo>
                <a:lnTo>
                  <a:pt x="2486" y="863"/>
                </a:lnTo>
                <a:lnTo>
                  <a:pt x="2548" y="827"/>
                </a:lnTo>
                <a:lnTo>
                  <a:pt x="2618" y="827"/>
                </a:lnTo>
                <a:lnTo>
                  <a:pt x="2644" y="809"/>
                </a:lnTo>
                <a:lnTo>
                  <a:pt x="2700" y="819"/>
                </a:lnTo>
                <a:lnTo>
                  <a:pt x="2762" y="777"/>
                </a:lnTo>
                <a:lnTo>
                  <a:pt x="2786" y="744"/>
                </a:lnTo>
                <a:lnTo>
                  <a:pt x="2801" y="714"/>
                </a:lnTo>
                <a:lnTo>
                  <a:pt x="2802" y="667"/>
                </a:lnTo>
                <a:lnTo>
                  <a:pt x="2818" y="634"/>
                </a:lnTo>
                <a:lnTo>
                  <a:pt x="2818" y="610"/>
                </a:lnTo>
                <a:lnTo>
                  <a:pt x="2780" y="592"/>
                </a:lnTo>
                <a:close/>
                <a:moveTo>
                  <a:pt x="3658" y="2093"/>
                </a:moveTo>
                <a:lnTo>
                  <a:pt x="3629" y="2081"/>
                </a:lnTo>
                <a:lnTo>
                  <a:pt x="3631" y="2074"/>
                </a:lnTo>
                <a:lnTo>
                  <a:pt x="3603" y="2041"/>
                </a:lnTo>
                <a:lnTo>
                  <a:pt x="3603" y="2061"/>
                </a:lnTo>
                <a:lnTo>
                  <a:pt x="3595" y="2064"/>
                </a:lnTo>
                <a:lnTo>
                  <a:pt x="3590" y="2054"/>
                </a:lnTo>
                <a:lnTo>
                  <a:pt x="3583" y="2073"/>
                </a:lnTo>
                <a:lnTo>
                  <a:pt x="3566" y="2071"/>
                </a:lnTo>
                <a:lnTo>
                  <a:pt x="3577" y="2057"/>
                </a:lnTo>
                <a:lnTo>
                  <a:pt x="3547" y="2060"/>
                </a:lnTo>
                <a:lnTo>
                  <a:pt x="3538" y="2045"/>
                </a:lnTo>
                <a:lnTo>
                  <a:pt x="3521" y="2035"/>
                </a:lnTo>
                <a:lnTo>
                  <a:pt x="3515" y="2038"/>
                </a:lnTo>
                <a:lnTo>
                  <a:pt x="3515" y="2073"/>
                </a:lnTo>
                <a:lnTo>
                  <a:pt x="3523" y="2084"/>
                </a:lnTo>
                <a:lnTo>
                  <a:pt x="3508" y="2093"/>
                </a:lnTo>
                <a:lnTo>
                  <a:pt x="3511" y="2098"/>
                </a:lnTo>
                <a:lnTo>
                  <a:pt x="3531" y="2084"/>
                </a:lnTo>
                <a:lnTo>
                  <a:pt x="3540" y="2088"/>
                </a:lnTo>
                <a:lnTo>
                  <a:pt x="3549" y="2084"/>
                </a:lnTo>
                <a:lnTo>
                  <a:pt x="3566" y="2094"/>
                </a:lnTo>
                <a:lnTo>
                  <a:pt x="3562" y="2106"/>
                </a:lnTo>
                <a:lnTo>
                  <a:pt x="3536" y="2096"/>
                </a:lnTo>
                <a:lnTo>
                  <a:pt x="3528" y="2103"/>
                </a:lnTo>
                <a:lnTo>
                  <a:pt x="3550" y="2124"/>
                </a:lnTo>
                <a:lnTo>
                  <a:pt x="3566" y="2116"/>
                </a:lnTo>
                <a:lnTo>
                  <a:pt x="3570" y="2124"/>
                </a:lnTo>
                <a:lnTo>
                  <a:pt x="3580" y="2124"/>
                </a:lnTo>
                <a:lnTo>
                  <a:pt x="3585" y="2140"/>
                </a:lnTo>
                <a:lnTo>
                  <a:pt x="3570" y="2156"/>
                </a:lnTo>
                <a:lnTo>
                  <a:pt x="3572" y="2165"/>
                </a:lnTo>
                <a:lnTo>
                  <a:pt x="3580" y="2169"/>
                </a:lnTo>
                <a:lnTo>
                  <a:pt x="3622" y="2147"/>
                </a:lnTo>
                <a:lnTo>
                  <a:pt x="3628" y="2137"/>
                </a:lnTo>
                <a:lnTo>
                  <a:pt x="3647" y="2146"/>
                </a:lnTo>
                <a:lnTo>
                  <a:pt x="3660" y="2130"/>
                </a:lnTo>
                <a:lnTo>
                  <a:pt x="3655" y="2117"/>
                </a:lnTo>
                <a:lnTo>
                  <a:pt x="3658" y="2093"/>
                </a:lnTo>
                <a:close/>
                <a:moveTo>
                  <a:pt x="4102" y="1993"/>
                </a:moveTo>
                <a:lnTo>
                  <a:pt x="4092" y="1993"/>
                </a:lnTo>
                <a:lnTo>
                  <a:pt x="4092" y="1982"/>
                </a:lnTo>
                <a:lnTo>
                  <a:pt x="4049" y="1966"/>
                </a:lnTo>
                <a:lnTo>
                  <a:pt x="4073" y="1964"/>
                </a:lnTo>
                <a:lnTo>
                  <a:pt x="4073" y="1957"/>
                </a:lnTo>
                <a:lnTo>
                  <a:pt x="4070" y="1946"/>
                </a:lnTo>
                <a:lnTo>
                  <a:pt x="4040" y="1917"/>
                </a:lnTo>
                <a:lnTo>
                  <a:pt x="4043" y="1905"/>
                </a:lnTo>
                <a:lnTo>
                  <a:pt x="4030" y="1878"/>
                </a:lnTo>
                <a:lnTo>
                  <a:pt x="4000" y="1878"/>
                </a:lnTo>
                <a:lnTo>
                  <a:pt x="3954" y="1910"/>
                </a:lnTo>
                <a:lnTo>
                  <a:pt x="3942" y="1904"/>
                </a:lnTo>
                <a:lnTo>
                  <a:pt x="3928" y="1907"/>
                </a:lnTo>
                <a:lnTo>
                  <a:pt x="3935" y="1920"/>
                </a:lnTo>
                <a:lnTo>
                  <a:pt x="3955" y="1927"/>
                </a:lnTo>
                <a:lnTo>
                  <a:pt x="3968" y="1938"/>
                </a:lnTo>
                <a:lnTo>
                  <a:pt x="3990" y="1931"/>
                </a:lnTo>
                <a:lnTo>
                  <a:pt x="3977" y="1953"/>
                </a:lnTo>
                <a:lnTo>
                  <a:pt x="3979" y="1960"/>
                </a:lnTo>
                <a:lnTo>
                  <a:pt x="4004" y="1966"/>
                </a:lnTo>
                <a:lnTo>
                  <a:pt x="3991" y="1975"/>
                </a:lnTo>
                <a:lnTo>
                  <a:pt x="3992" y="1982"/>
                </a:lnTo>
                <a:lnTo>
                  <a:pt x="4004" y="1985"/>
                </a:lnTo>
                <a:lnTo>
                  <a:pt x="4026" y="1977"/>
                </a:lnTo>
                <a:lnTo>
                  <a:pt x="4026" y="1989"/>
                </a:lnTo>
                <a:lnTo>
                  <a:pt x="4054" y="1995"/>
                </a:lnTo>
                <a:lnTo>
                  <a:pt x="4052" y="2003"/>
                </a:lnTo>
                <a:lnTo>
                  <a:pt x="4040" y="2005"/>
                </a:lnTo>
                <a:lnTo>
                  <a:pt x="4054" y="2012"/>
                </a:lnTo>
                <a:lnTo>
                  <a:pt x="4088" y="2013"/>
                </a:lnTo>
                <a:lnTo>
                  <a:pt x="4090" y="2005"/>
                </a:lnTo>
                <a:lnTo>
                  <a:pt x="4102" y="1993"/>
                </a:lnTo>
                <a:close/>
                <a:moveTo>
                  <a:pt x="4008" y="1179"/>
                </a:moveTo>
                <a:lnTo>
                  <a:pt x="3981" y="1180"/>
                </a:lnTo>
                <a:lnTo>
                  <a:pt x="3964" y="1166"/>
                </a:lnTo>
                <a:lnTo>
                  <a:pt x="3932" y="1178"/>
                </a:lnTo>
                <a:lnTo>
                  <a:pt x="3920" y="1199"/>
                </a:lnTo>
                <a:lnTo>
                  <a:pt x="3938" y="1212"/>
                </a:lnTo>
                <a:lnTo>
                  <a:pt x="3929" y="1221"/>
                </a:lnTo>
                <a:lnTo>
                  <a:pt x="3961" y="1222"/>
                </a:lnTo>
                <a:lnTo>
                  <a:pt x="3969" y="1231"/>
                </a:lnTo>
                <a:lnTo>
                  <a:pt x="3985" y="1196"/>
                </a:lnTo>
                <a:lnTo>
                  <a:pt x="4014" y="1189"/>
                </a:lnTo>
                <a:lnTo>
                  <a:pt x="4008" y="1179"/>
                </a:lnTo>
                <a:close/>
                <a:moveTo>
                  <a:pt x="2319" y="2235"/>
                </a:moveTo>
                <a:lnTo>
                  <a:pt x="2331" y="2227"/>
                </a:lnTo>
                <a:lnTo>
                  <a:pt x="2370" y="2230"/>
                </a:lnTo>
                <a:lnTo>
                  <a:pt x="2357" y="2244"/>
                </a:lnTo>
                <a:lnTo>
                  <a:pt x="2345" y="2276"/>
                </a:lnTo>
                <a:lnTo>
                  <a:pt x="2371" y="2290"/>
                </a:lnTo>
                <a:lnTo>
                  <a:pt x="2365" y="2281"/>
                </a:lnTo>
                <a:lnTo>
                  <a:pt x="2374" y="2270"/>
                </a:lnTo>
                <a:lnTo>
                  <a:pt x="2371" y="2257"/>
                </a:lnTo>
                <a:lnTo>
                  <a:pt x="2391" y="2230"/>
                </a:lnTo>
                <a:lnTo>
                  <a:pt x="2409" y="2222"/>
                </a:lnTo>
                <a:lnTo>
                  <a:pt x="2436" y="2228"/>
                </a:lnTo>
                <a:lnTo>
                  <a:pt x="2445" y="2220"/>
                </a:lnTo>
                <a:lnTo>
                  <a:pt x="2437" y="2211"/>
                </a:lnTo>
                <a:lnTo>
                  <a:pt x="2446" y="2194"/>
                </a:lnTo>
                <a:lnTo>
                  <a:pt x="2479" y="2202"/>
                </a:lnTo>
                <a:lnTo>
                  <a:pt x="2488" y="2215"/>
                </a:lnTo>
                <a:lnTo>
                  <a:pt x="2497" y="2208"/>
                </a:lnTo>
                <a:lnTo>
                  <a:pt x="2515" y="2214"/>
                </a:lnTo>
                <a:lnTo>
                  <a:pt x="2517" y="2199"/>
                </a:lnTo>
                <a:lnTo>
                  <a:pt x="2505" y="2199"/>
                </a:lnTo>
                <a:lnTo>
                  <a:pt x="2508" y="2192"/>
                </a:lnTo>
                <a:lnTo>
                  <a:pt x="2502" y="2175"/>
                </a:lnTo>
                <a:lnTo>
                  <a:pt x="2486" y="2176"/>
                </a:lnTo>
                <a:lnTo>
                  <a:pt x="2495" y="2166"/>
                </a:lnTo>
                <a:lnTo>
                  <a:pt x="2491" y="2155"/>
                </a:lnTo>
                <a:lnTo>
                  <a:pt x="2471" y="2169"/>
                </a:lnTo>
                <a:lnTo>
                  <a:pt x="2446" y="2152"/>
                </a:lnTo>
                <a:lnTo>
                  <a:pt x="2478" y="2149"/>
                </a:lnTo>
                <a:lnTo>
                  <a:pt x="2482" y="2132"/>
                </a:lnTo>
                <a:lnTo>
                  <a:pt x="2472" y="2122"/>
                </a:lnTo>
                <a:lnTo>
                  <a:pt x="2462" y="2127"/>
                </a:lnTo>
                <a:lnTo>
                  <a:pt x="2460" y="2101"/>
                </a:lnTo>
                <a:lnTo>
                  <a:pt x="2406" y="2127"/>
                </a:lnTo>
                <a:lnTo>
                  <a:pt x="2384" y="2124"/>
                </a:lnTo>
                <a:lnTo>
                  <a:pt x="2344" y="2171"/>
                </a:lnTo>
                <a:lnTo>
                  <a:pt x="2351" y="2195"/>
                </a:lnTo>
                <a:lnTo>
                  <a:pt x="2337" y="2201"/>
                </a:lnTo>
                <a:lnTo>
                  <a:pt x="2321" y="2225"/>
                </a:lnTo>
                <a:lnTo>
                  <a:pt x="2319" y="2235"/>
                </a:lnTo>
                <a:close/>
                <a:moveTo>
                  <a:pt x="3528" y="2031"/>
                </a:moveTo>
                <a:lnTo>
                  <a:pt x="3527" y="2021"/>
                </a:lnTo>
                <a:lnTo>
                  <a:pt x="3541" y="2015"/>
                </a:lnTo>
                <a:lnTo>
                  <a:pt x="3567" y="2021"/>
                </a:lnTo>
                <a:lnTo>
                  <a:pt x="3575" y="2008"/>
                </a:lnTo>
                <a:lnTo>
                  <a:pt x="3577" y="2021"/>
                </a:lnTo>
                <a:lnTo>
                  <a:pt x="3585" y="2021"/>
                </a:lnTo>
                <a:lnTo>
                  <a:pt x="3605" y="2005"/>
                </a:lnTo>
                <a:lnTo>
                  <a:pt x="3580" y="1970"/>
                </a:lnTo>
                <a:lnTo>
                  <a:pt x="3528" y="1966"/>
                </a:lnTo>
                <a:lnTo>
                  <a:pt x="3524" y="1956"/>
                </a:lnTo>
                <a:lnTo>
                  <a:pt x="3531" y="1951"/>
                </a:lnTo>
                <a:lnTo>
                  <a:pt x="3553" y="1959"/>
                </a:lnTo>
                <a:lnTo>
                  <a:pt x="3544" y="1938"/>
                </a:lnTo>
                <a:lnTo>
                  <a:pt x="3524" y="1934"/>
                </a:lnTo>
                <a:lnTo>
                  <a:pt x="3526" y="1927"/>
                </a:lnTo>
                <a:lnTo>
                  <a:pt x="3550" y="1926"/>
                </a:lnTo>
                <a:lnTo>
                  <a:pt x="3559" y="1913"/>
                </a:lnTo>
                <a:lnTo>
                  <a:pt x="3550" y="1895"/>
                </a:lnTo>
                <a:lnTo>
                  <a:pt x="3523" y="1892"/>
                </a:lnTo>
                <a:lnTo>
                  <a:pt x="3514" y="1898"/>
                </a:lnTo>
                <a:lnTo>
                  <a:pt x="3482" y="1944"/>
                </a:lnTo>
                <a:lnTo>
                  <a:pt x="3492" y="1954"/>
                </a:lnTo>
                <a:lnTo>
                  <a:pt x="3508" y="1951"/>
                </a:lnTo>
                <a:lnTo>
                  <a:pt x="3520" y="1963"/>
                </a:lnTo>
                <a:lnTo>
                  <a:pt x="3511" y="1973"/>
                </a:lnTo>
                <a:lnTo>
                  <a:pt x="3524" y="1975"/>
                </a:lnTo>
                <a:lnTo>
                  <a:pt x="3524" y="1982"/>
                </a:lnTo>
                <a:lnTo>
                  <a:pt x="3494" y="2000"/>
                </a:lnTo>
                <a:lnTo>
                  <a:pt x="3508" y="2013"/>
                </a:lnTo>
                <a:lnTo>
                  <a:pt x="3510" y="2028"/>
                </a:lnTo>
                <a:lnTo>
                  <a:pt x="3528" y="2031"/>
                </a:lnTo>
                <a:close/>
                <a:moveTo>
                  <a:pt x="4119" y="2091"/>
                </a:moveTo>
                <a:lnTo>
                  <a:pt x="4108" y="2084"/>
                </a:lnTo>
                <a:lnTo>
                  <a:pt x="4113" y="2065"/>
                </a:lnTo>
                <a:lnTo>
                  <a:pt x="4095" y="2075"/>
                </a:lnTo>
                <a:lnTo>
                  <a:pt x="4099" y="2091"/>
                </a:lnTo>
                <a:lnTo>
                  <a:pt x="4079" y="2132"/>
                </a:lnTo>
                <a:lnTo>
                  <a:pt x="4105" y="2127"/>
                </a:lnTo>
                <a:lnTo>
                  <a:pt x="4106" y="2133"/>
                </a:lnTo>
                <a:lnTo>
                  <a:pt x="4086" y="2137"/>
                </a:lnTo>
                <a:lnTo>
                  <a:pt x="4079" y="2156"/>
                </a:lnTo>
                <a:lnTo>
                  <a:pt x="4083" y="2166"/>
                </a:lnTo>
                <a:lnTo>
                  <a:pt x="4099" y="2158"/>
                </a:lnTo>
                <a:lnTo>
                  <a:pt x="4102" y="2173"/>
                </a:lnTo>
                <a:lnTo>
                  <a:pt x="4113" y="2173"/>
                </a:lnTo>
                <a:lnTo>
                  <a:pt x="4109" y="2162"/>
                </a:lnTo>
                <a:lnTo>
                  <a:pt x="4118" y="2159"/>
                </a:lnTo>
                <a:lnTo>
                  <a:pt x="4115" y="2134"/>
                </a:lnTo>
                <a:lnTo>
                  <a:pt x="4131" y="2083"/>
                </a:lnTo>
                <a:lnTo>
                  <a:pt x="4119" y="2091"/>
                </a:lnTo>
                <a:close/>
                <a:moveTo>
                  <a:pt x="2743" y="2316"/>
                </a:moveTo>
                <a:lnTo>
                  <a:pt x="2731" y="2323"/>
                </a:lnTo>
                <a:lnTo>
                  <a:pt x="2718" y="2313"/>
                </a:lnTo>
                <a:lnTo>
                  <a:pt x="2693" y="2316"/>
                </a:lnTo>
                <a:lnTo>
                  <a:pt x="2671" y="2341"/>
                </a:lnTo>
                <a:lnTo>
                  <a:pt x="2677" y="2379"/>
                </a:lnTo>
                <a:lnTo>
                  <a:pt x="2687" y="2372"/>
                </a:lnTo>
                <a:lnTo>
                  <a:pt x="2691" y="2390"/>
                </a:lnTo>
                <a:lnTo>
                  <a:pt x="2701" y="2395"/>
                </a:lnTo>
                <a:lnTo>
                  <a:pt x="2708" y="2384"/>
                </a:lnTo>
                <a:lnTo>
                  <a:pt x="2750" y="2368"/>
                </a:lnTo>
                <a:lnTo>
                  <a:pt x="2753" y="2352"/>
                </a:lnTo>
                <a:lnTo>
                  <a:pt x="2773" y="2349"/>
                </a:lnTo>
                <a:lnTo>
                  <a:pt x="2770" y="2332"/>
                </a:lnTo>
                <a:lnTo>
                  <a:pt x="2760" y="2333"/>
                </a:lnTo>
                <a:lnTo>
                  <a:pt x="2743" y="2316"/>
                </a:lnTo>
                <a:close/>
                <a:moveTo>
                  <a:pt x="2498" y="2378"/>
                </a:moveTo>
                <a:lnTo>
                  <a:pt x="2518" y="2368"/>
                </a:lnTo>
                <a:lnTo>
                  <a:pt x="2511" y="2355"/>
                </a:lnTo>
                <a:lnTo>
                  <a:pt x="2517" y="2352"/>
                </a:lnTo>
                <a:lnTo>
                  <a:pt x="2531" y="2368"/>
                </a:lnTo>
                <a:lnTo>
                  <a:pt x="2527" y="2378"/>
                </a:lnTo>
                <a:lnTo>
                  <a:pt x="2546" y="2377"/>
                </a:lnTo>
                <a:lnTo>
                  <a:pt x="2551" y="2349"/>
                </a:lnTo>
                <a:lnTo>
                  <a:pt x="2541" y="2343"/>
                </a:lnTo>
                <a:lnTo>
                  <a:pt x="2541" y="2335"/>
                </a:lnTo>
                <a:lnTo>
                  <a:pt x="2554" y="2329"/>
                </a:lnTo>
                <a:lnTo>
                  <a:pt x="2569" y="2332"/>
                </a:lnTo>
                <a:lnTo>
                  <a:pt x="2570" y="2305"/>
                </a:lnTo>
                <a:lnTo>
                  <a:pt x="2540" y="2322"/>
                </a:lnTo>
                <a:lnTo>
                  <a:pt x="2528" y="2294"/>
                </a:lnTo>
                <a:lnTo>
                  <a:pt x="2502" y="2303"/>
                </a:lnTo>
                <a:lnTo>
                  <a:pt x="2499" y="2290"/>
                </a:lnTo>
                <a:lnTo>
                  <a:pt x="2486" y="2306"/>
                </a:lnTo>
                <a:lnTo>
                  <a:pt x="2478" y="2297"/>
                </a:lnTo>
                <a:lnTo>
                  <a:pt x="2478" y="2290"/>
                </a:lnTo>
                <a:lnTo>
                  <a:pt x="2460" y="2277"/>
                </a:lnTo>
                <a:lnTo>
                  <a:pt x="2436" y="2300"/>
                </a:lnTo>
                <a:lnTo>
                  <a:pt x="2437" y="2319"/>
                </a:lnTo>
                <a:lnTo>
                  <a:pt x="2416" y="2328"/>
                </a:lnTo>
                <a:lnTo>
                  <a:pt x="2407" y="2329"/>
                </a:lnTo>
                <a:lnTo>
                  <a:pt x="2387" y="2303"/>
                </a:lnTo>
                <a:lnTo>
                  <a:pt x="2362" y="2325"/>
                </a:lnTo>
                <a:lnTo>
                  <a:pt x="2341" y="2318"/>
                </a:lnTo>
                <a:lnTo>
                  <a:pt x="2322" y="2323"/>
                </a:lnTo>
                <a:lnTo>
                  <a:pt x="2331" y="2332"/>
                </a:lnTo>
                <a:lnTo>
                  <a:pt x="2371" y="2341"/>
                </a:lnTo>
                <a:lnTo>
                  <a:pt x="2394" y="2365"/>
                </a:lnTo>
                <a:lnTo>
                  <a:pt x="2420" y="2341"/>
                </a:lnTo>
                <a:lnTo>
                  <a:pt x="2453" y="2343"/>
                </a:lnTo>
                <a:lnTo>
                  <a:pt x="2462" y="2351"/>
                </a:lnTo>
                <a:lnTo>
                  <a:pt x="2465" y="2367"/>
                </a:lnTo>
                <a:lnTo>
                  <a:pt x="2472" y="2368"/>
                </a:lnTo>
                <a:lnTo>
                  <a:pt x="2466" y="2384"/>
                </a:lnTo>
                <a:lnTo>
                  <a:pt x="2475" y="2400"/>
                </a:lnTo>
                <a:lnTo>
                  <a:pt x="2489" y="2395"/>
                </a:lnTo>
                <a:lnTo>
                  <a:pt x="2498" y="2378"/>
                </a:lnTo>
                <a:close/>
                <a:moveTo>
                  <a:pt x="2884" y="2289"/>
                </a:moveTo>
                <a:lnTo>
                  <a:pt x="2890" y="2279"/>
                </a:lnTo>
                <a:lnTo>
                  <a:pt x="2874" y="2279"/>
                </a:lnTo>
                <a:lnTo>
                  <a:pt x="2874" y="2270"/>
                </a:lnTo>
                <a:lnTo>
                  <a:pt x="2857" y="2273"/>
                </a:lnTo>
                <a:lnTo>
                  <a:pt x="2845" y="2287"/>
                </a:lnTo>
                <a:lnTo>
                  <a:pt x="2822" y="2293"/>
                </a:lnTo>
                <a:lnTo>
                  <a:pt x="2818" y="2279"/>
                </a:lnTo>
                <a:lnTo>
                  <a:pt x="2824" y="2276"/>
                </a:lnTo>
                <a:lnTo>
                  <a:pt x="2816" y="2267"/>
                </a:lnTo>
                <a:lnTo>
                  <a:pt x="2822" y="2257"/>
                </a:lnTo>
                <a:lnTo>
                  <a:pt x="2812" y="2257"/>
                </a:lnTo>
                <a:lnTo>
                  <a:pt x="2795" y="2231"/>
                </a:lnTo>
                <a:lnTo>
                  <a:pt x="2791" y="2247"/>
                </a:lnTo>
                <a:lnTo>
                  <a:pt x="2770" y="2238"/>
                </a:lnTo>
                <a:lnTo>
                  <a:pt x="2762" y="2247"/>
                </a:lnTo>
                <a:lnTo>
                  <a:pt x="2773" y="2258"/>
                </a:lnTo>
                <a:lnTo>
                  <a:pt x="2770" y="2264"/>
                </a:lnTo>
                <a:lnTo>
                  <a:pt x="2763" y="2256"/>
                </a:lnTo>
                <a:lnTo>
                  <a:pt x="2757" y="2260"/>
                </a:lnTo>
                <a:lnTo>
                  <a:pt x="2765" y="2266"/>
                </a:lnTo>
                <a:lnTo>
                  <a:pt x="2757" y="2280"/>
                </a:lnTo>
                <a:lnTo>
                  <a:pt x="2718" y="2274"/>
                </a:lnTo>
                <a:lnTo>
                  <a:pt x="2757" y="2297"/>
                </a:lnTo>
                <a:lnTo>
                  <a:pt x="2770" y="2284"/>
                </a:lnTo>
                <a:lnTo>
                  <a:pt x="2793" y="2299"/>
                </a:lnTo>
                <a:lnTo>
                  <a:pt x="2801" y="2313"/>
                </a:lnTo>
                <a:lnTo>
                  <a:pt x="2775" y="2319"/>
                </a:lnTo>
                <a:lnTo>
                  <a:pt x="2789" y="2322"/>
                </a:lnTo>
                <a:lnTo>
                  <a:pt x="2795" y="2330"/>
                </a:lnTo>
                <a:lnTo>
                  <a:pt x="2803" y="2332"/>
                </a:lnTo>
                <a:lnTo>
                  <a:pt x="2809" y="2315"/>
                </a:lnTo>
                <a:lnTo>
                  <a:pt x="2832" y="2313"/>
                </a:lnTo>
                <a:lnTo>
                  <a:pt x="2834" y="2328"/>
                </a:lnTo>
                <a:lnTo>
                  <a:pt x="2806" y="2346"/>
                </a:lnTo>
                <a:lnTo>
                  <a:pt x="2814" y="2379"/>
                </a:lnTo>
                <a:lnTo>
                  <a:pt x="2831" y="2346"/>
                </a:lnTo>
                <a:lnTo>
                  <a:pt x="2840" y="2349"/>
                </a:lnTo>
                <a:lnTo>
                  <a:pt x="2844" y="2330"/>
                </a:lnTo>
                <a:lnTo>
                  <a:pt x="2880" y="2320"/>
                </a:lnTo>
                <a:lnTo>
                  <a:pt x="2850" y="2316"/>
                </a:lnTo>
                <a:lnTo>
                  <a:pt x="2858" y="2300"/>
                </a:lnTo>
                <a:lnTo>
                  <a:pt x="2870" y="2307"/>
                </a:lnTo>
                <a:lnTo>
                  <a:pt x="2893" y="2310"/>
                </a:lnTo>
                <a:lnTo>
                  <a:pt x="2896" y="2320"/>
                </a:lnTo>
                <a:lnTo>
                  <a:pt x="2910" y="2325"/>
                </a:lnTo>
                <a:lnTo>
                  <a:pt x="2919" y="2320"/>
                </a:lnTo>
                <a:lnTo>
                  <a:pt x="2907" y="2309"/>
                </a:lnTo>
                <a:lnTo>
                  <a:pt x="2884" y="2289"/>
                </a:lnTo>
                <a:close/>
                <a:moveTo>
                  <a:pt x="2629" y="2211"/>
                </a:moveTo>
                <a:lnTo>
                  <a:pt x="2612" y="2202"/>
                </a:lnTo>
                <a:lnTo>
                  <a:pt x="2597" y="2209"/>
                </a:lnTo>
                <a:lnTo>
                  <a:pt x="2586" y="2186"/>
                </a:lnTo>
                <a:lnTo>
                  <a:pt x="2574" y="2196"/>
                </a:lnTo>
                <a:lnTo>
                  <a:pt x="2566" y="2183"/>
                </a:lnTo>
                <a:lnTo>
                  <a:pt x="2569" y="2199"/>
                </a:lnTo>
                <a:lnTo>
                  <a:pt x="2563" y="2201"/>
                </a:lnTo>
                <a:lnTo>
                  <a:pt x="2546" y="2178"/>
                </a:lnTo>
                <a:lnTo>
                  <a:pt x="2544" y="2188"/>
                </a:lnTo>
                <a:lnTo>
                  <a:pt x="2531" y="2192"/>
                </a:lnTo>
                <a:lnTo>
                  <a:pt x="2525" y="2186"/>
                </a:lnTo>
                <a:lnTo>
                  <a:pt x="2531" y="2176"/>
                </a:lnTo>
                <a:lnTo>
                  <a:pt x="2515" y="2169"/>
                </a:lnTo>
                <a:lnTo>
                  <a:pt x="2509" y="2181"/>
                </a:lnTo>
                <a:lnTo>
                  <a:pt x="2522" y="2192"/>
                </a:lnTo>
                <a:lnTo>
                  <a:pt x="2527" y="2205"/>
                </a:lnTo>
                <a:lnTo>
                  <a:pt x="2512" y="2247"/>
                </a:lnTo>
                <a:lnTo>
                  <a:pt x="2524" y="2257"/>
                </a:lnTo>
                <a:lnTo>
                  <a:pt x="2548" y="2247"/>
                </a:lnTo>
                <a:lnTo>
                  <a:pt x="2554" y="2276"/>
                </a:lnTo>
                <a:lnTo>
                  <a:pt x="2571" y="2277"/>
                </a:lnTo>
                <a:lnTo>
                  <a:pt x="2586" y="2289"/>
                </a:lnTo>
                <a:lnTo>
                  <a:pt x="2590" y="2276"/>
                </a:lnTo>
                <a:lnTo>
                  <a:pt x="2605" y="2283"/>
                </a:lnTo>
                <a:lnTo>
                  <a:pt x="2615" y="2274"/>
                </a:lnTo>
                <a:lnTo>
                  <a:pt x="2622" y="2253"/>
                </a:lnTo>
                <a:lnTo>
                  <a:pt x="2638" y="2263"/>
                </a:lnTo>
                <a:lnTo>
                  <a:pt x="2655" y="2260"/>
                </a:lnTo>
                <a:lnTo>
                  <a:pt x="2659" y="2245"/>
                </a:lnTo>
                <a:lnTo>
                  <a:pt x="2644" y="2224"/>
                </a:lnTo>
                <a:lnTo>
                  <a:pt x="2648" y="2202"/>
                </a:lnTo>
                <a:lnTo>
                  <a:pt x="2662" y="2186"/>
                </a:lnTo>
                <a:lnTo>
                  <a:pt x="2652" y="2166"/>
                </a:lnTo>
                <a:lnTo>
                  <a:pt x="2629" y="2211"/>
                </a:lnTo>
                <a:close/>
                <a:moveTo>
                  <a:pt x="3184" y="2496"/>
                </a:moveTo>
                <a:lnTo>
                  <a:pt x="3157" y="2502"/>
                </a:lnTo>
                <a:lnTo>
                  <a:pt x="3157" y="2524"/>
                </a:lnTo>
                <a:lnTo>
                  <a:pt x="3141" y="2525"/>
                </a:lnTo>
                <a:lnTo>
                  <a:pt x="3128" y="2575"/>
                </a:lnTo>
                <a:lnTo>
                  <a:pt x="3134" y="2570"/>
                </a:lnTo>
                <a:lnTo>
                  <a:pt x="3151" y="2570"/>
                </a:lnTo>
                <a:lnTo>
                  <a:pt x="3154" y="2563"/>
                </a:lnTo>
                <a:lnTo>
                  <a:pt x="3161" y="2571"/>
                </a:lnTo>
                <a:lnTo>
                  <a:pt x="3184" y="2578"/>
                </a:lnTo>
                <a:lnTo>
                  <a:pt x="3184" y="2563"/>
                </a:lnTo>
                <a:lnTo>
                  <a:pt x="3170" y="2557"/>
                </a:lnTo>
                <a:lnTo>
                  <a:pt x="3190" y="2551"/>
                </a:lnTo>
                <a:lnTo>
                  <a:pt x="3184" y="2532"/>
                </a:lnTo>
                <a:lnTo>
                  <a:pt x="3184" y="2496"/>
                </a:lnTo>
                <a:close/>
                <a:moveTo>
                  <a:pt x="3144" y="2036"/>
                </a:moveTo>
                <a:lnTo>
                  <a:pt x="3138" y="2016"/>
                </a:lnTo>
                <a:lnTo>
                  <a:pt x="3110" y="1996"/>
                </a:lnTo>
                <a:lnTo>
                  <a:pt x="3086" y="2012"/>
                </a:lnTo>
                <a:lnTo>
                  <a:pt x="3079" y="2011"/>
                </a:lnTo>
                <a:lnTo>
                  <a:pt x="3077" y="2002"/>
                </a:lnTo>
                <a:lnTo>
                  <a:pt x="3048" y="2006"/>
                </a:lnTo>
                <a:lnTo>
                  <a:pt x="3021" y="2029"/>
                </a:lnTo>
                <a:lnTo>
                  <a:pt x="2997" y="2026"/>
                </a:lnTo>
                <a:lnTo>
                  <a:pt x="2987" y="2042"/>
                </a:lnTo>
                <a:lnTo>
                  <a:pt x="2976" y="2042"/>
                </a:lnTo>
                <a:lnTo>
                  <a:pt x="2976" y="2029"/>
                </a:lnTo>
                <a:lnTo>
                  <a:pt x="2962" y="2031"/>
                </a:lnTo>
                <a:lnTo>
                  <a:pt x="2955" y="2006"/>
                </a:lnTo>
                <a:lnTo>
                  <a:pt x="2946" y="2013"/>
                </a:lnTo>
                <a:lnTo>
                  <a:pt x="2940" y="2006"/>
                </a:lnTo>
                <a:lnTo>
                  <a:pt x="2938" y="2036"/>
                </a:lnTo>
                <a:lnTo>
                  <a:pt x="2926" y="2038"/>
                </a:lnTo>
                <a:lnTo>
                  <a:pt x="2917" y="2051"/>
                </a:lnTo>
                <a:lnTo>
                  <a:pt x="2909" y="2041"/>
                </a:lnTo>
                <a:lnTo>
                  <a:pt x="2901" y="2048"/>
                </a:lnTo>
                <a:lnTo>
                  <a:pt x="2925" y="2080"/>
                </a:lnTo>
                <a:lnTo>
                  <a:pt x="2913" y="2088"/>
                </a:lnTo>
                <a:lnTo>
                  <a:pt x="2917" y="2097"/>
                </a:lnTo>
                <a:lnTo>
                  <a:pt x="2913" y="2104"/>
                </a:lnTo>
                <a:lnTo>
                  <a:pt x="2929" y="2106"/>
                </a:lnTo>
                <a:lnTo>
                  <a:pt x="2929" y="2096"/>
                </a:lnTo>
                <a:lnTo>
                  <a:pt x="2942" y="2093"/>
                </a:lnTo>
                <a:lnTo>
                  <a:pt x="2940" y="2113"/>
                </a:lnTo>
                <a:lnTo>
                  <a:pt x="2955" y="2116"/>
                </a:lnTo>
                <a:lnTo>
                  <a:pt x="2956" y="2129"/>
                </a:lnTo>
                <a:lnTo>
                  <a:pt x="2976" y="2133"/>
                </a:lnTo>
                <a:lnTo>
                  <a:pt x="2987" y="2150"/>
                </a:lnTo>
                <a:lnTo>
                  <a:pt x="2987" y="2136"/>
                </a:lnTo>
                <a:lnTo>
                  <a:pt x="2997" y="2129"/>
                </a:lnTo>
                <a:lnTo>
                  <a:pt x="3023" y="2133"/>
                </a:lnTo>
                <a:lnTo>
                  <a:pt x="3020" y="2124"/>
                </a:lnTo>
                <a:lnTo>
                  <a:pt x="3027" y="2120"/>
                </a:lnTo>
                <a:lnTo>
                  <a:pt x="3063" y="2130"/>
                </a:lnTo>
                <a:lnTo>
                  <a:pt x="3099" y="2132"/>
                </a:lnTo>
                <a:lnTo>
                  <a:pt x="3115" y="2116"/>
                </a:lnTo>
                <a:lnTo>
                  <a:pt x="3122" y="2078"/>
                </a:lnTo>
                <a:lnTo>
                  <a:pt x="3144" y="2036"/>
                </a:lnTo>
                <a:close/>
                <a:moveTo>
                  <a:pt x="2821" y="2068"/>
                </a:moveTo>
                <a:lnTo>
                  <a:pt x="2803" y="2078"/>
                </a:lnTo>
                <a:lnTo>
                  <a:pt x="2783" y="2078"/>
                </a:lnTo>
                <a:lnTo>
                  <a:pt x="2786" y="2087"/>
                </a:lnTo>
                <a:lnTo>
                  <a:pt x="2803" y="2090"/>
                </a:lnTo>
                <a:lnTo>
                  <a:pt x="2809" y="2147"/>
                </a:lnTo>
                <a:lnTo>
                  <a:pt x="2824" y="2162"/>
                </a:lnTo>
                <a:lnTo>
                  <a:pt x="2834" y="2156"/>
                </a:lnTo>
                <a:lnTo>
                  <a:pt x="2829" y="2133"/>
                </a:lnTo>
                <a:lnTo>
                  <a:pt x="2838" y="2129"/>
                </a:lnTo>
                <a:lnTo>
                  <a:pt x="2848" y="2137"/>
                </a:lnTo>
                <a:lnTo>
                  <a:pt x="2844" y="2153"/>
                </a:lnTo>
                <a:lnTo>
                  <a:pt x="2851" y="2188"/>
                </a:lnTo>
                <a:lnTo>
                  <a:pt x="2870" y="2158"/>
                </a:lnTo>
                <a:lnTo>
                  <a:pt x="2858" y="2149"/>
                </a:lnTo>
                <a:lnTo>
                  <a:pt x="2873" y="2145"/>
                </a:lnTo>
                <a:lnTo>
                  <a:pt x="2873" y="2132"/>
                </a:lnTo>
                <a:lnTo>
                  <a:pt x="2855" y="2085"/>
                </a:lnTo>
                <a:lnTo>
                  <a:pt x="2838" y="2071"/>
                </a:lnTo>
                <a:lnTo>
                  <a:pt x="2841" y="2080"/>
                </a:lnTo>
                <a:lnTo>
                  <a:pt x="2831" y="2085"/>
                </a:lnTo>
                <a:lnTo>
                  <a:pt x="2821" y="20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4763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9" name="Freeform 20"/>
          <p:cNvSpPr>
            <a:spLocks noEditPoints="1"/>
          </p:cNvSpPr>
          <p:nvPr/>
        </p:nvSpPr>
        <p:spPr bwMode="auto">
          <a:xfrm>
            <a:off x="20826215" y="15668363"/>
            <a:ext cx="6678143" cy="6486708"/>
          </a:xfrm>
          <a:custGeom>
            <a:avLst/>
            <a:gdLst/>
            <a:ahLst/>
            <a:cxnLst>
              <a:cxn ang="0">
                <a:pos x="842" y="180"/>
              </a:cxn>
              <a:cxn ang="0">
                <a:pos x="1013" y="561"/>
              </a:cxn>
              <a:cxn ang="0">
                <a:pos x="1544" y="595"/>
              </a:cxn>
              <a:cxn ang="0">
                <a:pos x="1949" y="745"/>
              </a:cxn>
              <a:cxn ang="0">
                <a:pos x="2348" y="662"/>
              </a:cxn>
              <a:cxn ang="0">
                <a:pos x="2642" y="1039"/>
              </a:cxn>
              <a:cxn ang="0">
                <a:pos x="2183" y="1456"/>
              </a:cxn>
              <a:cxn ang="0">
                <a:pos x="1846" y="1643"/>
              </a:cxn>
              <a:cxn ang="0">
                <a:pos x="1695" y="1560"/>
              </a:cxn>
              <a:cxn ang="0">
                <a:pos x="1682" y="1548"/>
              </a:cxn>
              <a:cxn ang="0">
                <a:pos x="1647" y="1717"/>
              </a:cxn>
              <a:cxn ang="0">
                <a:pos x="1581" y="1620"/>
              </a:cxn>
              <a:cxn ang="0">
                <a:pos x="1392" y="1730"/>
              </a:cxn>
              <a:cxn ang="0">
                <a:pos x="1417" y="1718"/>
              </a:cxn>
              <a:cxn ang="0">
                <a:pos x="1495" y="1820"/>
              </a:cxn>
              <a:cxn ang="0">
                <a:pos x="1388" y="1966"/>
              </a:cxn>
              <a:cxn ang="0">
                <a:pos x="1446" y="2050"/>
              </a:cxn>
              <a:cxn ang="0">
                <a:pos x="1417" y="2248"/>
              </a:cxn>
              <a:cxn ang="0">
                <a:pos x="1300" y="2267"/>
              </a:cxn>
              <a:cxn ang="0">
                <a:pos x="1273" y="2184"/>
              </a:cxn>
              <a:cxn ang="0">
                <a:pos x="1372" y="2116"/>
              </a:cxn>
              <a:cxn ang="0">
                <a:pos x="1191" y="2064"/>
              </a:cxn>
              <a:cxn ang="0">
                <a:pos x="1205" y="1921"/>
              </a:cxn>
              <a:cxn ang="0">
                <a:pos x="1100" y="1973"/>
              </a:cxn>
              <a:cxn ang="0">
                <a:pos x="934" y="2034"/>
              </a:cxn>
              <a:cxn ang="0">
                <a:pos x="729" y="1849"/>
              </a:cxn>
              <a:cxn ang="0">
                <a:pos x="692" y="1748"/>
              </a:cxn>
              <a:cxn ang="0">
                <a:pos x="675" y="1867"/>
              </a:cxn>
              <a:cxn ang="0">
                <a:pos x="562" y="1855"/>
              </a:cxn>
              <a:cxn ang="0">
                <a:pos x="402" y="1926"/>
              </a:cxn>
              <a:cxn ang="0">
                <a:pos x="186" y="1698"/>
              </a:cxn>
              <a:cxn ang="0">
                <a:pos x="147" y="990"/>
              </a:cxn>
              <a:cxn ang="0">
                <a:pos x="61" y="660"/>
              </a:cxn>
              <a:cxn ang="0">
                <a:pos x="281" y="154"/>
              </a:cxn>
              <a:cxn ang="0">
                <a:pos x="2085" y="1730"/>
              </a:cxn>
              <a:cxn ang="0">
                <a:pos x="2044" y="1758"/>
              </a:cxn>
              <a:cxn ang="0">
                <a:pos x="1858" y="1831"/>
              </a:cxn>
              <a:cxn ang="0">
                <a:pos x="1895" y="2021"/>
              </a:cxn>
              <a:cxn ang="0">
                <a:pos x="1917" y="2127"/>
              </a:cxn>
              <a:cxn ang="0">
                <a:pos x="1881" y="2253"/>
              </a:cxn>
              <a:cxn ang="0">
                <a:pos x="1813" y="2403"/>
              </a:cxn>
              <a:cxn ang="0">
                <a:pos x="1665" y="2427"/>
              </a:cxn>
              <a:cxn ang="0">
                <a:pos x="1629" y="2280"/>
              </a:cxn>
              <a:cxn ang="0">
                <a:pos x="1620" y="2166"/>
              </a:cxn>
              <a:cxn ang="0">
                <a:pos x="1477" y="2136"/>
              </a:cxn>
              <a:cxn ang="0">
                <a:pos x="1633" y="2032"/>
              </a:cxn>
              <a:cxn ang="0">
                <a:pos x="1681" y="1913"/>
              </a:cxn>
              <a:cxn ang="0">
                <a:pos x="1804" y="1845"/>
              </a:cxn>
              <a:cxn ang="0">
                <a:pos x="1763" y="1854"/>
              </a:cxn>
              <a:cxn ang="0">
                <a:pos x="484" y="1952"/>
              </a:cxn>
              <a:cxn ang="0">
                <a:pos x="538" y="2192"/>
              </a:cxn>
              <a:cxn ang="0">
                <a:pos x="768" y="2244"/>
              </a:cxn>
              <a:cxn ang="0">
                <a:pos x="711" y="2446"/>
              </a:cxn>
              <a:cxn ang="0">
                <a:pos x="592" y="2414"/>
              </a:cxn>
              <a:cxn ang="0">
                <a:pos x="399" y="2332"/>
              </a:cxn>
              <a:cxn ang="0">
                <a:pos x="396" y="2035"/>
              </a:cxn>
              <a:cxn ang="0">
                <a:pos x="744" y="2055"/>
              </a:cxn>
              <a:cxn ang="0">
                <a:pos x="702" y="2153"/>
              </a:cxn>
              <a:cxn ang="0">
                <a:pos x="1061" y="2162"/>
              </a:cxn>
              <a:cxn ang="0">
                <a:pos x="1045" y="2253"/>
              </a:cxn>
              <a:cxn ang="0">
                <a:pos x="1489" y="2240"/>
              </a:cxn>
              <a:cxn ang="0">
                <a:pos x="1489" y="2260"/>
              </a:cxn>
              <a:cxn ang="0">
                <a:pos x="1157" y="2626"/>
              </a:cxn>
            </a:cxnLst>
            <a:rect l="0" t="0" r="r" b="b"/>
            <a:pathLst>
              <a:path w="2721" h="2643">
                <a:moveTo>
                  <a:pt x="530" y="51"/>
                </a:moveTo>
                <a:lnTo>
                  <a:pt x="552" y="67"/>
                </a:lnTo>
                <a:lnTo>
                  <a:pt x="579" y="67"/>
                </a:lnTo>
                <a:lnTo>
                  <a:pt x="579" y="67"/>
                </a:lnTo>
                <a:lnTo>
                  <a:pt x="592" y="74"/>
                </a:lnTo>
                <a:lnTo>
                  <a:pt x="592" y="74"/>
                </a:lnTo>
                <a:lnTo>
                  <a:pt x="598" y="120"/>
                </a:lnTo>
                <a:lnTo>
                  <a:pt x="614" y="130"/>
                </a:lnTo>
                <a:lnTo>
                  <a:pt x="614" y="130"/>
                </a:lnTo>
                <a:lnTo>
                  <a:pt x="653" y="136"/>
                </a:lnTo>
                <a:lnTo>
                  <a:pt x="653" y="136"/>
                </a:lnTo>
                <a:lnTo>
                  <a:pt x="685" y="140"/>
                </a:lnTo>
                <a:lnTo>
                  <a:pt x="696" y="160"/>
                </a:lnTo>
                <a:lnTo>
                  <a:pt x="716" y="172"/>
                </a:lnTo>
                <a:lnTo>
                  <a:pt x="716" y="172"/>
                </a:lnTo>
                <a:lnTo>
                  <a:pt x="796" y="186"/>
                </a:lnTo>
                <a:lnTo>
                  <a:pt x="796" y="186"/>
                </a:lnTo>
                <a:lnTo>
                  <a:pt x="842" y="180"/>
                </a:lnTo>
                <a:lnTo>
                  <a:pt x="842" y="180"/>
                </a:lnTo>
                <a:lnTo>
                  <a:pt x="869" y="195"/>
                </a:lnTo>
                <a:lnTo>
                  <a:pt x="869" y="195"/>
                </a:lnTo>
                <a:lnTo>
                  <a:pt x="897" y="208"/>
                </a:lnTo>
                <a:lnTo>
                  <a:pt x="905" y="221"/>
                </a:lnTo>
                <a:lnTo>
                  <a:pt x="920" y="273"/>
                </a:lnTo>
                <a:lnTo>
                  <a:pt x="920" y="273"/>
                </a:lnTo>
                <a:lnTo>
                  <a:pt x="931" y="281"/>
                </a:lnTo>
                <a:lnTo>
                  <a:pt x="931" y="281"/>
                </a:lnTo>
                <a:lnTo>
                  <a:pt x="969" y="300"/>
                </a:lnTo>
                <a:lnTo>
                  <a:pt x="980" y="320"/>
                </a:lnTo>
                <a:lnTo>
                  <a:pt x="976" y="332"/>
                </a:lnTo>
                <a:lnTo>
                  <a:pt x="1022" y="358"/>
                </a:lnTo>
                <a:lnTo>
                  <a:pt x="1039" y="391"/>
                </a:lnTo>
                <a:lnTo>
                  <a:pt x="1033" y="430"/>
                </a:lnTo>
                <a:lnTo>
                  <a:pt x="1002" y="502"/>
                </a:lnTo>
                <a:lnTo>
                  <a:pt x="1002" y="502"/>
                </a:lnTo>
                <a:lnTo>
                  <a:pt x="996" y="531"/>
                </a:lnTo>
                <a:lnTo>
                  <a:pt x="1013" y="561"/>
                </a:lnTo>
                <a:lnTo>
                  <a:pt x="1013" y="561"/>
                </a:lnTo>
                <a:lnTo>
                  <a:pt x="1081" y="587"/>
                </a:lnTo>
                <a:lnTo>
                  <a:pt x="1121" y="582"/>
                </a:lnTo>
                <a:lnTo>
                  <a:pt x="1121" y="582"/>
                </a:lnTo>
                <a:lnTo>
                  <a:pt x="1143" y="577"/>
                </a:lnTo>
                <a:lnTo>
                  <a:pt x="1143" y="577"/>
                </a:lnTo>
                <a:lnTo>
                  <a:pt x="1196" y="557"/>
                </a:lnTo>
                <a:lnTo>
                  <a:pt x="1235" y="577"/>
                </a:lnTo>
                <a:lnTo>
                  <a:pt x="1277" y="581"/>
                </a:lnTo>
                <a:lnTo>
                  <a:pt x="1277" y="581"/>
                </a:lnTo>
                <a:lnTo>
                  <a:pt x="1317" y="620"/>
                </a:lnTo>
                <a:lnTo>
                  <a:pt x="1317" y="620"/>
                </a:lnTo>
                <a:lnTo>
                  <a:pt x="1346" y="643"/>
                </a:lnTo>
                <a:lnTo>
                  <a:pt x="1391" y="642"/>
                </a:lnTo>
                <a:lnTo>
                  <a:pt x="1454" y="597"/>
                </a:lnTo>
                <a:lnTo>
                  <a:pt x="1454" y="597"/>
                </a:lnTo>
                <a:lnTo>
                  <a:pt x="1482" y="590"/>
                </a:lnTo>
                <a:lnTo>
                  <a:pt x="1482" y="590"/>
                </a:lnTo>
                <a:lnTo>
                  <a:pt x="1525" y="606"/>
                </a:lnTo>
                <a:lnTo>
                  <a:pt x="1544" y="595"/>
                </a:lnTo>
                <a:lnTo>
                  <a:pt x="1558" y="531"/>
                </a:lnTo>
                <a:lnTo>
                  <a:pt x="1572" y="513"/>
                </a:lnTo>
                <a:lnTo>
                  <a:pt x="1578" y="509"/>
                </a:lnTo>
                <a:lnTo>
                  <a:pt x="1596" y="509"/>
                </a:lnTo>
                <a:lnTo>
                  <a:pt x="1596" y="509"/>
                </a:lnTo>
                <a:lnTo>
                  <a:pt x="1608" y="532"/>
                </a:lnTo>
                <a:lnTo>
                  <a:pt x="1600" y="587"/>
                </a:lnTo>
                <a:lnTo>
                  <a:pt x="1600" y="587"/>
                </a:lnTo>
                <a:lnTo>
                  <a:pt x="1614" y="630"/>
                </a:lnTo>
                <a:lnTo>
                  <a:pt x="1630" y="653"/>
                </a:lnTo>
                <a:lnTo>
                  <a:pt x="1668" y="683"/>
                </a:lnTo>
                <a:lnTo>
                  <a:pt x="1668" y="683"/>
                </a:lnTo>
                <a:lnTo>
                  <a:pt x="1685" y="702"/>
                </a:lnTo>
                <a:lnTo>
                  <a:pt x="1709" y="715"/>
                </a:lnTo>
                <a:lnTo>
                  <a:pt x="1709" y="715"/>
                </a:lnTo>
                <a:lnTo>
                  <a:pt x="1816" y="695"/>
                </a:lnTo>
                <a:lnTo>
                  <a:pt x="1816" y="695"/>
                </a:lnTo>
                <a:lnTo>
                  <a:pt x="1877" y="709"/>
                </a:lnTo>
                <a:lnTo>
                  <a:pt x="1949" y="745"/>
                </a:lnTo>
                <a:lnTo>
                  <a:pt x="1949" y="745"/>
                </a:lnTo>
                <a:lnTo>
                  <a:pt x="1983" y="755"/>
                </a:lnTo>
                <a:lnTo>
                  <a:pt x="2012" y="745"/>
                </a:lnTo>
                <a:lnTo>
                  <a:pt x="2083" y="686"/>
                </a:lnTo>
                <a:lnTo>
                  <a:pt x="2101" y="692"/>
                </a:lnTo>
                <a:lnTo>
                  <a:pt x="2101" y="692"/>
                </a:lnTo>
                <a:lnTo>
                  <a:pt x="2122" y="683"/>
                </a:lnTo>
                <a:lnTo>
                  <a:pt x="2153" y="643"/>
                </a:lnTo>
                <a:lnTo>
                  <a:pt x="2153" y="643"/>
                </a:lnTo>
                <a:lnTo>
                  <a:pt x="2191" y="617"/>
                </a:lnTo>
                <a:lnTo>
                  <a:pt x="2191" y="617"/>
                </a:lnTo>
                <a:lnTo>
                  <a:pt x="2228" y="617"/>
                </a:lnTo>
                <a:lnTo>
                  <a:pt x="2228" y="617"/>
                </a:lnTo>
                <a:lnTo>
                  <a:pt x="2253" y="620"/>
                </a:lnTo>
                <a:lnTo>
                  <a:pt x="2280" y="633"/>
                </a:lnTo>
                <a:lnTo>
                  <a:pt x="2280" y="633"/>
                </a:lnTo>
                <a:lnTo>
                  <a:pt x="2305" y="646"/>
                </a:lnTo>
                <a:lnTo>
                  <a:pt x="2305" y="646"/>
                </a:lnTo>
                <a:lnTo>
                  <a:pt x="2348" y="662"/>
                </a:lnTo>
                <a:lnTo>
                  <a:pt x="2348" y="662"/>
                </a:lnTo>
                <a:lnTo>
                  <a:pt x="2365" y="656"/>
                </a:lnTo>
                <a:lnTo>
                  <a:pt x="2365" y="656"/>
                </a:lnTo>
                <a:lnTo>
                  <a:pt x="2378" y="642"/>
                </a:lnTo>
                <a:lnTo>
                  <a:pt x="2378" y="642"/>
                </a:lnTo>
                <a:lnTo>
                  <a:pt x="2405" y="685"/>
                </a:lnTo>
                <a:lnTo>
                  <a:pt x="2405" y="711"/>
                </a:lnTo>
                <a:lnTo>
                  <a:pt x="2384" y="729"/>
                </a:lnTo>
                <a:lnTo>
                  <a:pt x="2384" y="729"/>
                </a:lnTo>
                <a:lnTo>
                  <a:pt x="2343" y="764"/>
                </a:lnTo>
                <a:lnTo>
                  <a:pt x="2349" y="851"/>
                </a:lnTo>
                <a:lnTo>
                  <a:pt x="2390" y="869"/>
                </a:lnTo>
                <a:lnTo>
                  <a:pt x="2439" y="869"/>
                </a:lnTo>
                <a:lnTo>
                  <a:pt x="2439" y="869"/>
                </a:lnTo>
                <a:lnTo>
                  <a:pt x="2482" y="874"/>
                </a:lnTo>
                <a:lnTo>
                  <a:pt x="2541" y="934"/>
                </a:lnTo>
                <a:lnTo>
                  <a:pt x="2541" y="934"/>
                </a:lnTo>
                <a:lnTo>
                  <a:pt x="2603" y="1005"/>
                </a:lnTo>
                <a:lnTo>
                  <a:pt x="2642" y="1039"/>
                </a:lnTo>
                <a:lnTo>
                  <a:pt x="2642" y="1039"/>
                </a:lnTo>
                <a:lnTo>
                  <a:pt x="2698" y="1042"/>
                </a:lnTo>
                <a:lnTo>
                  <a:pt x="2698" y="1042"/>
                </a:lnTo>
                <a:lnTo>
                  <a:pt x="2721" y="1071"/>
                </a:lnTo>
                <a:lnTo>
                  <a:pt x="2721" y="1071"/>
                </a:lnTo>
                <a:lnTo>
                  <a:pt x="2668" y="1120"/>
                </a:lnTo>
                <a:lnTo>
                  <a:pt x="2658" y="1153"/>
                </a:lnTo>
                <a:lnTo>
                  <a:pt x="2570" y="1163"/>
                </a:lnTo>
                <a:lnTo>
                  <a:pt x="2539" y="1209"/>
                </a:lnTo>
                <a:lnTo>
                  <a:pt x="2524" y="1258"/>
                </a:lnTo>
                <a:lnTo>
                  <a:pt x="2505" y="1283"/>
                </a:lnTo>
                <a:lnTo>
                  <a:pt x="2472" y="1277"/>
                </a:lnTo>
                <a:lnTo>
                  <a:pt x="2401" y="1322"/>
                </a:lnTo>
                <a:lnTo>
                  <a:pt x="2384" y="1342"/>
                </a:lnTo>
                <a:lnTo>
                  <a:pt x="2369" y="1346"/>
                </a:lnTo>
                <a:lnTo>
                  <a:pt x="2354" y="1382"/>
                </a:lnTo>
                <a:lnTo>
                  <a:pt x="2328" y="1410"/>
                </a:lnTo>
                <a:lnTo>
                  <a:pt x="2253" y="1413"/>
                </a:lnTo>
                <a:lnTo>
                  <a:pt x="2183" y="1456"/>
                </a:lnTo>
                <a:lnTo>
                  <a:pt x="2143" y="1462"/>
                </a:lnTo>
                <a:lnTo>
                  <a:pt x="2134" y="1552"/>
                </a:lnTo>
                <a:lnTo>
                  <a:pt x="2058" y="1573"/>
                </a:lnTo>
                <a:lnTo>
                  <a:pt x="2013" y="1590"/>
                </a:lnTo>
                <a:lnTo>
                  <a:pt x="2011" y="1599"/>
                </a:lnTo>
                <a:lnTo>
                  <a:pt x="2011" y="1599"/>
                </a:lnTo>
                <a:lnTo>
                  <a:pt x="1977" y="1639"/>
                </a:lnTo>
                <a:lnTo>
                  <a:pt x="1960" y="1626"/>
                </a:lnTo>
                <a:lnTo>
                  <a:pt x="1963" y="1648"/>
                </a:lnTo>
                <a:lnTo>
                  <a:pt x="1941" y="1650"/>
                </a:lnTo>
                <a:lnTo>
                  <a:pt x="1923" y="1636"/>
                </a:lnTo>
                <a:lnTo>
                  <a:pt x="1911" y="1655"/>
                </a:lnTo>
                <a:lnTo>
                  <a:pt x="1902" y="1655"/>
                </a:lnTo>
                <a:lnTo>
                  <a:pt x="1895" y="1642"/>
                </a:lnTo>
                <a:lnTo>
                  <a:pt x="1879" y="1645"/>
                </a:lnTo>
                <a:lnTo>
                  <a:pt x="1879" y="1629"/>
                </a:lnTo>
                <a:lnTo>
                  <a:pt x="1856" y="1627"/>
                </a:lnTo>
                <a:lnTo>
                  <a:pt x="1859" y="1637"/>
                </a:lnTo>
                <a:lnTo>
                  <a:pt x="1846" y="1643"/>
                </a:lnTo>
                <a:lnTo>
                  <a:pt x="1833" y="1630"/>
                </a:lnTo>
                <a:lnTo>
                  <a:pt x="1829" y="1622"/>
                </a:lnTo>
                <a:lnTo>
                  <a:pt x="1846" y="1613"/>
                </a:lnTo>
                <a:lnTo>
                  <a:pt x="1861" y="1590"/>
                </a:lnTo>
                <a:lnTo>
                  <a:pt x="1849" y="1577"/>
                </a:lnTo>
                <a:lnTo>
                  <a:pt x="1849" y="1557"/>
                </a:lnTo>
                <a:lnTo>
                  <a:pt x="1833" y="1552"/>
                </a:lnTo>
                <a:lnTo>
                  <a:pt x="1838" y="1534"/>
                </a:lnTo>
                <a:lnTo>
                  <a:pt x="1807" y="1548"/>
                </a:lnTo>
                <a:lnTo>
                  <a:pt x="1817" y="1580"/>
                </a:lnTo>
                <a:lnTo>
                  <a:pt x="1796" y="1597"/>
                </a:lnTo>
                <a:lnTo>
                  <a:pt x="1790" y="1570"/>
                </a:lnTo>
                <a:lnTo>
                  <a:pt x="1757" y="1557"/>
                </a:lnTo>
                <a:lnTo>
                  <a:pt x="1754" y="1542"/>
                </a:lnTo>
                <a:lnTo>
                  <a:pt x="1763" y="1532"/>
                </a:lnTo>
                <a:lnTo>
                  <a:pt x="1730" y="1538"/>
                </a:lnTo>
                <a:lnTo>
                  <a:pt x="1722" y="1570"/>
                </a:lnTo>
                <a:lnTo>
                  <a:pt x="1711" y="1554"/>
                </a:lnTo>
                <a:lnTo>
                  <a:pt x="1695" y="1560"/>
                </a:lnTo>
                <a:lnTo>
                  <a:pt x="1709" y="1539"/>
                </a:lnTo>
                <a:lnTo>
                  <a:pt x="1698" y="1521"/>
                </a:lnTo>
                <a:lnTo>
                  <a:pt x="1701" y="1505"/>
                </a:lnTo>
                <a:lnTo>
                  <a:pt x="1691" y="1509"/>
                </a:lnTo>
                <a:lnTo>
                  <a:pt x="1673" y="1486"/>
                </a:lnTo>
                <a:lnTo>
                  <a:pt x="1669" y="1428"/>
                </a:lnTo>
                <a:lnTo>
                  <a:pt x="1699" y="1405"/>
                </a:lnTo>
                <a:lnTo>
                  <a:pt x="1725" y="1403"/>
                </a:lnTo>
                <a:lnTo>
                  <a:pt x="1741" y="1385"/>
                </a:lnTo>
                <a:lnTo>
                  <a:pt x="1718" y="1398"/>
                </a:lnTo>
                <a:lnTo>
                  <a:pt x="1665" y="1410"/>
                </a:lnTo>
                <a:lnTo>
                  <a:pt x="1626" y="1456"/>
                </a:lnTo>
                <a:lnTo>
                  <a:pt x="1634" y="1479"/>
                </a:lnTo>
                <a:lnTo>
                  <a:pt x="1650" y="1485"/>
                </a:lnTo>
                <a:lnTo>
                  <a:pt x="1639" y="1496"/>
                </a:lnTo>
                <a:lnTo>
                  <a:pt x="1644" y="1508"/>
                </a:lnTo>
                <a:lnTo>
                  <a:pt x="1656" y="1502"/>
                </a:lnTo>
                <a:lnTo>
                  <a:pt x="1665" y="1511"/>
                </a:lnTo>
                <a:lnTo>
                  <a:pt x="1682" y="1548"/>
                </a:lnTo>
                <a:lnTo>
                  <a:pt x="1676" y="1558"/>
                </a:lnTo>
                <a:lnTo>
                  <a:pt x="1657" y="1564"/>
                </a:lnTo>
                <a:lnTo>
                  <a:pt x="1643" y="1558"/>
                </a:lnTo>
                <a:lnTo>
                  <a:pt x="1640" y="1571"/>
                </a:lnTo>
                <a:lnTo>
                  <a:pt x="1659" y="1577"/>
                </a:lnTo>
                <a:lnTo>
                  <a:pt x="1673" y="1568"/>
                </a:lnTo>
                <a:lnTo>
                  <a:pt x="1686" y="1570"/>
                </a:lnTo>
                <a:lnTo>
                  <a:pt x="1681" y="1587"/>
                </a:lnTo>
                <a:lnTo>
                  <a:pt x="1688" y="1630"/>
                </a:lnTo>
                <a:lnTo>
                  <a:pt x="1731" y="1666"/>
                </a:lnTo>
                <a:lnTo>
                  <a:pt x="1731" y="1671"/>
                </a:lnTo>
                <a:lnTo>
                  <a:pt x="1691" y="1678"/>
                </a:lnTo>
                <a:lnTo>
                  <a:pt x="1705" y="1695"/>
                </a:lnTo>
                <a:lnTo>
                  <a:pt x="1730" y="1689"/>
                </a:lnTo>
                <a:lnTo>
                  <a:pt x="1744" y="1695"/>
                </a:lnTo>
                <a:lnTo>
                  <a:pt x="1744" y="1701"/>
                </a:lnTo>
                <a:lnTo>
                  <a:pt x="1693" y="1722"/>
                </a:lnTo>
                <a:lnTo>
                  <a:pt x="1637" y="1733"/>
                </a:lnTo>
                <a:lnTo>
                  <a:pt x="1647" y="1717"/>
                </a:lnTo>
                <a:lnTo>
                  <a:pt x="1663" y="1712"/>
                </a:lnTo>
                <a:lnTo>
                  <a:pt x="1669" y="1694"/>
                </a:lnTo>
                <a:lnTo>
                  <a:pt x="1663" y="1692"/>
                </a:lnTo>
                <a:lnTo>
                  <a:pt x="1656" y="1708"/>
                </a:lnTo>
                <a:lnTo>
                  <a:pt x="1650" y="1701"/>
                </a:lnTo>
                <a:lnTo>
                  <a:pt x="1620" y="1705"/>
                </a:lnTo>
                <a:lnTo>
                  <a:pt x="1632" y="1730"/>
                </a:lnTo>
                <a:lnTo>
                  <a:pt x="1623" y="1735"/>
                </a:lnTo>
                <a:lnTo>
                  <a:pt x="1608" y="1733"/>
                </a:lnTo>
                <a:lnTo>
                  <a:pt x="1585" y="1699"/>
                </a:lnTo>
                <a:lnTo>
                  <a:pt x="1626" y="1697"/>
                </a:lnTo>
                <a:lnTo>
                  <a:pt x="1620" y="1675"/>
                </a:lnTo>
                <a:lnTo>
                  <a:pt x="1637" y="1663"/>
                </a:lnTo>
                <a:lnTo>
                  <a:pt x="1655" y="1662"/>
                </a:lnTo>
                <a:lnTo>
                  <a:pt x="1655" y="1655"/>
                </a:lnTo>
                <a:lnTo>
                  <a:pt x="1585" y="1635"/>
                </a:lnTo>
                <a:lnTo>
                  <a:pt x="1597" y="1622"/>
                </a:lnTo>
                <a:lnTo>
                  <a:pt x="1590" y="1614"/>
                </a:lnTo>
                <a:lnTo>
                  <a:pt x="1581" y="1620"/>
                </a:lnTo>
                <a:lnTo>
                  <a:pt x="1580" y="1594"/>
                </a:lnTo>
                <a:lnTo>
                  <a:pt x="1561" y="1627"/>
                </a:lnTo>
                <a:lnTo>
                  <a:pt x="1552" y="1624"/>
                </a:lnTo>
                <a:lnTo>
                  <a:pt x="1534" y="1639"/>
                </a:lnTo>
                <a:lnTo>
                  <a:pt x="1522" y="1639"/>
                </a:lnTo>
                <a:lnTo>
                  <a:pt x="1506" y="1623"/>
                </a:lnTo>
                <a:lnTo>
                  <a:pt x="1489" y="1617"/>
                </a:lnTo>
                <a:lnTo>
                  <a:pt x="1490" y="1633"/>
                </a:lnTo>
                <a:lnTo>
                  <a:pt x="1472" y="1640"/>
                </a:lnTo>
                <a:lnTo>
                  <a:pt x="1446" y="1624"/>
                </a:lnTo>
                <a:lnTo>
                  <a:pt x="1431" y="1624"/>
                </a:lnTo>
                <a:lnTo>
                  <a:pt x="1427" y="1643"/>
                </a:lnTo>
                <a:lnTo>
                  <a:pt x="1480" y="1673"/>
                </a:lnTo>
                <a:lnTo>
                  <a:pt x="1480" y="1681"/>
                </a:lnTo>
                <a:lnTo>
                  <a:pt x="1473" y="1686"/>
                </a:lnTo>
                <a:lnTo>
                  <a:pt x="1461" y="1673"/>
                </a:lnTo>
                <a:lnTo>
                  <a:pt x="1453" y="1691"/>
                </a:lnTo>
                <a:lnTo>
                  <a:pt x="1415" y="1695"/>
                </a:lnTo>
                <a:lnTo>
                  <a:pt x="1392" y="1730"/>
                </a:lnTo>
                <a:lnTo>
                  <a:pt x="1371" y="1730"/>
                </a:lnTo>
                <a:lnTo>
                  <a:pt x="1372" y="1715"/>
                </a:lnTo>
                <a:lnTo>
                  <a:pt x="1365" y="1714"/>
                </a:lnTo>
                <a:lnTo>
                  <a:pt x="1345" y="1731"/>
                </a:lnTo>
                <a:lnTo>
                  <a:pt x="1317" y="1738"/>
                </a:lnTo>
                <a:lnTo>
                  <a:pt x="1316" y="1748"/>
                </a:lnTo>
                <a:lnTo>
                  <a:pt x="1303" y="1741"/>
                </a:lnTo>
                <a:lnTo>
                  <a:pt x="1314" y="1769"/>
                </a:lnTo>
                <a:lnTo>
                  <a:pt x="1300" y="1782"/>
                </a:lnTo>
                <a:lnTo>
                  <a:pt x="1293" y="1777"/>
                </a:lnTo>
                <a:lnTo>
                  <a:pt x="1296" y="1795"/>
                </a:lnTo>
                <a:lnTo>
                  <a:pt x="1276" y="1809"/>
                </a:lnTo>
                <a:lnTo>
                  <a:pt x="1276" y="1822"/>
                </a:lnTo>
                <a:lnTo>
                  <a:pt x="1290" y="1809"/>
                </a:lnTo>
                <a:lnTo>
                  <a:pt x="1325" y="1802"/>
                </a:lnTo>
                <a:lnTo>
                  <a:pt x="1326" y="1770"/>
                </a:lnTo>
                <a:lnTo>
                  <a:pt x="1353" y="1754"/>
                </a:lnTo>
                <a:lnTo>
                  <a:pt x="1427" y="1735"/>
                </a:lnTo>
                <a:lnTo>
                  <a:pt x="1417" y="1718"/>
                </a:lnTo>
                <a:lnTo>
                  <a:pt x="1423" y="1699"/>
                </a:lnTo>
                <a:lnTo>
                  <a:pt x="1437" y="1697"/>
                </a:lnTo>
                <a:lnTo>
                  <a:pt x="1444" y="1711"/>
                </a:lnTo>
                <a:lnTo>
                  <a:pt x="1460" y="1702"/>
                </a:lnTo>
                <a:lnTo>
                  <a:pt x="1461" y="1685"/>
                </a:lnTo>
                <a:lnTo>
                  <a:pt x="1485" y="1709"/>
                </a:lnTo>
                <a:lnTo>
                  <a:pt x="1477" y="1724"/>
                </a:lnTo>
                <a:lnTo>
                  <a:pt x="1483" y="1731"/>
                </a:lnTo>
                <a:lnTo>
                  <a:pt x="1479" y="1747"/>
                </a:lnTo>
                <a:lnTo>
                  <a:pt x="1454" y="1741"/>
                </a:lnTo>
                <a:lnTo>
                  <a:pt x="1447" y="1746"/>
                </a:lnTo>
                <a:lnTo>
                  <a:pt x="1460" y="1754"/>
                </a:lnTo>
                <a:lnTo>
                  <a:pt x="1483" y="1757"/>
                </a:lnTo>
                <a:lnTo>
                  <a:pt x="1490" y="1769"/>
                </a:lnTo>
                <a:lnTo>
                  <a:pt x="1483" y="1783"/>
                </a:lnTo>
                <a:lnTo>
                  <a:pt x="1516" y="1799"/>
                </a:lnTo>
                <a:lnTo>
                  <a:pt x="1518" y="1810"/>
                </a:lnTo>
                <a:lnTo>
                  <a:pt x="1502" y="1832"/>
                </a:lnTo>
                <a:lnTo>
                  <a:pt x="1495" y="1820"/>
                </a:lnTo>
                <a:lnTo>
                  <a:pt x="1486" y="1822"/>
                </a:lnTo>
                <a:lnTo>
                  <a:pt x="1489" y="1844"/>
                </a:lnTo>
                <a:lnTo>
                  <a:pt x="1476" y="1845"/>
                </a:lnTo>
                <a:lnTo>
                  <a:pt x="1476" y="1858"/>
                </a:lnTo>
                <a:lnTo>
                  <a:pt x="1453" y="1848"/>
                </a:lnTo>
                <a:lnTo>
                  <a:pt x="1459" y="1865"/>
                </a:lnTo>
                <a:lnTo>
                  <a:pt x="1451" y="1867"/>
                </a:lnTo>
                <a:lnTo>
                  <a:pt x="1412" y="1854"/>
                </a:lnTo>
                <a:lnTo>
                  <a:pt x="1358" y="1852"/>
                </a:lnTo>
                <a:lnTo>
                  <a:pt x="1359" y="1878"/>
                </a:lnTo>
                <a:lnTo>
                  <a:pt x="1374" y="1869"/>
                </a:lnTo>
                <a:lnTo>
                  <a:pt x="1394" y="1871"/>
                </a:lnTo>
                <a:lnTo>
                  <a:pt x="1415" y="1878"/>
                </a:lnTo>
                <a:lnTo>
                  <a:pt x="1420" y="1897"/>
                </a:lnTo>
                <a:lnTo>
                  <a:pt x="1401" y="1921"/>
                </a:lnTo>
                <a:lnTo>
                  <a:pt x="1385" y="1931"/>
                </a:lnTo>
                <a:lnTo>
                  <a:pt x="1395" y="1936"/>
                </a:lnTo>
                <a:lnTo>
                  <a:pt x="1397" y="1956"/>
                </a:lnTo>
                <a:lnTo>
                  <a:pt x="1388" y="1966"/>
                </a:lnTo>
                <a:lnTo>
                  <a:pt x="1405" y="1982"/>
                </a:lnTo>
                <a:lnTo>
                  <a:pt x="1394" y="1991"/>
                </a:lnTo>
                <a:lnTo>
                  <a:pt x="1395" y="2014"/>
                </a:lnTo>
                <a:lnTo>
                  <a:pt x="1375" y="2028"/>
                </a:lnTo>
                <a:lnTo>
                  <a:pt x="1389" y="2041"/>
                </a:lnTo>
                <a:lnTo>
                  <a:pt x="1378" y="2055"/>
                </a:lnTo>
                <a:lnTo>
                  <a:pt x="1385" y="2083"/>
                </a:lnTo>
                <a:lnTo>
                  <a:pt x="1382" y="2106"/>
                </a:lnTo>
                <a:lnTo>
                  <a:pt x="1398" y="2093"/>
                </a:lnTo>
                <a:lnTo>
                  <a:pt x="1402" y="2084"/>
                </a:lnTo>
                <a:lnTo>
                  <a:pt x="1397" y="2081"/>
                </a:lnTo>
                <a:lnTo>
                  <a:pt x="1398" y="2073"/>
                </a:lnTo>
                <a:lnTo>
                  <a:pt x="1424" y="2047"/>
                </a:lnTo>
                <a:lnTo>
                  <a:pt x="1423" y="2034"/>
                </a:lnTo>
                <a:lnTo>
                  <a:pt x="1411" y="2027"/>
                </a:lnTo>
                <a:lnTo>
                  <a:pt x="1414" y="2021"/>
                </a:lnTo>
                <a:lnTo>
                  <a:pt x="1436" y="2019"/>
                </a:lnTo>
                <a:lnTo>
                  <a:pt x="1447" y="2038"/>
                </a:lnTo>
                <a:lnTo>
                  <a:pt x="1446" y="2050"/>
                </a:lnTo>
                <a:lnTo>
                  <a:pt x="1454" y="2050"/>
                </a:lnTo>
                <a:lnTo>
                  <a:pt x="1456" y="2064"/>
                </a:lnTo>
                <a:lnTo>
                  <a:pt x="1470" y="2063"/>
                </a:lnTo>
                <a:lnTo>
                  <a:pt x="1473" y="2068"/>
                </a:lnTo>
                <a:lnTo>
                  <a:pt x="1459" y="2110"/>
                </a:lnTo>
                <a:lnTo>
                  <a:pt x="1447" y="2106"/>
                </a:lnTo>
                <a:lnTo>
                  <a:pt x="1440" y="2086"/>
                </a:lnTo>
                <a:lnTo>
                  <a:pt x="1434" y="2103"/>
                </a:lnTo>
                <a:lnTo>
                  <a:pt x="1440" y="2120"/>
                </a:lnTo>
                <a:lnTo>
                  <a:pt x="1425" y="2119"/>
                </a:lnTo>
                <a:lnTo>
                  <a:pt x="1436" y="2133"/>
                </a:lnTo>
                <a:lnTo>
                  <a:pt x="1434" y="2159"/>
                </a:lnTo>
                <a:lnTo>
                  <a:pt x="1404" y="2178"/>
                </a:lnTo>
                <a:lnTo>
                  <a:pt x="1389" y="2172"/>
                </a:lnTo>
                <a:lnTo>
                  <a:pt x="1363" y="2184"/>
                </a:lnTo>
                <a:lnTo>
                  <a:pt x="1412" y="2195"/>
                </a:lnTo>
                <a:lnTo>
                  <a:pt x="1417" y="2211"/>
                </a:lnTo>
                <a:lnTo>
                  <a:pt x="1412" y="2223"/>
                </a:lnTo>
                <a:lnTo>
                  <a:pt x="1417" y="2248"/>
                </a:lnTo>
                <a:lnTo>
                  <a:pt x="1400" y="2244"/>
                </a:lnTo>
                <a:lnTo>
                  <a:pt x="1398" y="2251"/>
                </a:lnTo>
                <a:lnTo>
                  <a:pt x="1412" y="2267"/>
                </a:lnTo>
                <a:lnTo>
                  <a:pt x="1402" y="2277"/>
                </a:lnTo>
                <a:lnTo>
                  <a:pt x="1379" y="2273"/>
                </a:lnTo>
                <a:lnTo>
                  <a:pt x="1407" y="2295"/>
                </a:lnTo>
                <a:lnTo>
                  <a:pt x="1388" y="2318"/>
                </a:lnTo>
                <a:lnTo>
                  <a:pt x="1385" y="2333"/>
                </a:lnTo>
                <a:lnTo>
                  <a:pt x="1355" y="2332"/>
                </a:lnTo>
                <a:lnTo>
                  <a:pt x="1351" y="2321"/>
                </a:lnTo>
                <a:lnTo>
                  <a:pt x="1340" y="2328"/>
                </a:lnTo>
                <a:lnTo>
                  <a:pt x="1339" y="2297"/>
                </a:lnTo>
                <a:lnTo>
                  <a:pt x="1336" y="2293"/>
                </a:lnTo>
                <a:lnTo>
                  <a:pt x="1325" y="2303"/>
                </a:lnTo>
                <a:lnTo>
                  <a:pt x="1320" y="2295"/>
                </a:lnTo>
                <a:lnTo>
                  <a:pt x="1330" y="2283"/>
                </a:lnTo>
                <a:lnTo>
                  <a:pt x="1314" y="2261"/>
                </a:lnTo>
                <a:lnTo>
                  <a:pt x="1303" y="2279"/>
                </a:lnTo>
                <a:lnTo>
                  <a:pt x="1300" y="2267"/>
                </a:lnTo>
                <a:lnTo>
                  <a:pt x="1283" y="2264"/>
                </a:lnTo>
                <a:lnTo>
                  <a:pt x="1297" y="2248"/>
                </a:lnTo>
                <a:lnTo>
                  <a:pt x="1310" y="2247"/>
                </a:lnTo>
                <a:lnTo>
                  <a:pt x="1303" y="2237"/>
                </a:lnTo>
                <a:lnTo>
                  <a:pt x="1309" y="2224"/>
                </a:lnTo>
                <a:lnTo>
                  <a:pt x="1255" y="2202"/>
                </a:lnTo>
                <a:lnTo>
                  <a:pt x="1237" y="2220"/>
                </a:lnTo>
                <a:lnTo>
                  <a:pt x="1227" y="2201"/>
                </a:lnTo>
                <a:lnTo>
                  <a:pt x="1227" y="2192"/>
                </a:lnTo>
                <a:lnTo>
                  <a:pt x="1232" y="2199"/>
                </a:lnTo>
                <a:lnTo>
                  <a:pt x="1242" y="2194"/>
                </a:lnTo>
                <a:lnTo>
                  <a:pt x="1238" y="2168"/>
                </a:lnTo>
                <a:lnTo>
                  <a:pt x="1247" y="2169"/>
                </a:lnTo>
                <a:lnTo>
                  <a:pt x="1250" y="2188"/>
                </a:lnTo>
                <a:lnTo>
                  <a:pt x="1260" y="2182"/>
                </a:lnTo>
                <a:lnTo>
                  <a:pt x="1257" y="2169"/>
                </a:lnTo>
                <a:lnTo>
                  <a:pt x="1267" y="2166"/>
                </a:lnTo>
                <a:lnTo>
                  <a:pt x="1276" y="2172"/>
                </a:lnTo>
                <a:lnTo>
                  <a:pt x="1273" y="2184"/>
                </a:lnTo>
                <a:lnTo>
                  <a:pt x="1287" y="2192"/>
                </a:lnTo>
                <a:lnTo>
                  <a:pt x="1297" y="2182"/>
                </a:lnTo>
                <a:lnTo>
                  <a:pt x="1320" y="2228"/>
                </a:lnTo>
                <a:lnTo>
                  <a:pt x="1317" y="2197"/>
                </a:lnTo>
                <a:lnTo>
                  <a:pt x="1335" y="2202"/>
                </a:lnTo>
                <a:lnTo>
                  <a:pt x="1352" y="2188"/>
                </a:lnTo>
                <a:lnTo>
                  <a:pt x="1343" y="2184"/>
                </a:lnTo>
                <a:lnTo>
                  <a:pt x="1332" y="2194"/>
                </a:lnTo>
                <a:lnTo>
                  <a:pt x="1327" y="2182"/>
                </a:lnTo>
                <a:lnTo>
                  <a:pt x="1317" y="2184"/>
                </a:lnTo>
                <a:lnTo>
                  <a:pt x="1325" y="2168"/>
                </a:lnTo>
                <a:lnTo>
                  <a:pt x="1302" y="2169"/>
                </a:lnTo>
                <a:lnTo>
                  <a:pt x="1307" y="2162"/>
                </a:lnTo>
                <a:lnTo>
                  <a:pt x="1294" y="2149"/>
                </a:lnTo>
                <a:lnTo>
                  <a:pt x="1309" y="2148"/>
                </a:lnTo>
                <a:lnTo>
                  <a:pt x="1326" y="2125"/>
                </a:lnTo>
                <a:lnTo>
                  <a:pt x="1366" y="2133"/>
                </a:lnTo>
                <a:lnTo>
                  <a:pt x="1378" y="2127"/>
                </a:lnTo>
                <a:lnTo>
                  <a:pt x="1372" y="2116"/>
                </a:lnTo>
                <a:lnTo>
                  <a:pt x="1322" y="2116"/>
                </a:lnTo>
                <a:lnTo>
                  <a:pt x="1313" y="2104"/>
                </a:lnTo>
                <a:lnTo>
                  <a:pt x="1319" y="2086"/>
                </a:lnTo>
                <a:lnTo>
                  <a:pt x="1312" y="2074"/>
                </a:lnTo>
                <a:lnTo>
                  <a:pt x="1307" y="2086"/>
                </a:lnTo>
                <a:lnTo>
                  <a:pt x="1293" y="2078"/>
                </a:lnTo>
                <a:lnTo>
                  <a:pt x="1304" y="2106"/>
                </a:lnTo>
                <a:lnTo>
                  <a:pt x="1297" y="2113"/>
                </a:lnTo>
                <a:lnTo>
                  <a:pt x="1270" y="2107"/>
                </a:lnTo>
                <a:lnTo>
                  <a:pt x="1261" y="2077"/>
                </a:lnTo>
                <a:lnTo>
                  <a:pt x="1257" y="2104"/>
                </a:lnTo>
                <a:lnTo>
                  <a:pt x="1245" y="2101"/>
                </a:lnTo>
                <a:lnTo>
                  <a:pt x="1245" y="2086"/>
                </a:lnTo>
                <a:lnTo>
                  <a:pt x="1232" y="2084"/>
                </a:lnTo>
                <a:lnTo>
                  <a:pt x="1238" y="2096"/>
                </a:lnTo>
                <a:lnTo>
                  <a:pt x="1222" y="2099"/>
                </a:lnTo>
                <a:lnTo>
                  <a:pt x="1222" y="2077"/>
                </a:lnTo>
                <a:lnTo>
                  <a:pt x="1202" y="2091"/>
                </a:lnTo>
                <a:lnTo>
                  <a:pt x="1191" y="2064"/>
                </a:lnTo>
                <a:lnTo>
                  <a:pt x="1170" y="2050"/>
                </a:lnTo>
                <a:lnTo>
                  <a:pt x="1170" y="2042"/>
                </a:lnTo>
                <a:lnTo>
                  <a:pt x="1195" y="2029"/>
                </a:lnTo>
                <a:lnTo>
                  <a:pt x="1240" y="2029"/>
                </a:lnTo>
                <a:lnTo>
                  <a:pt x="1254" y="2038"/>
                </a:lnTo>
                <a:lnTo>
                  <a:pt x="1268" y="2032"/>
                </a:lnTo>
                <a:lnTo>
                  <a:pt x="1263" y="2022"/>
                </a:lnTo>
                <a:lnTo>
                  <a:pt x="1268" y="2011"/>
                </a:lnTo>
                <a:lnTo>
                  <a:pt x="1255" y="2009"/>
                </a:lnTo>
                <a:lnTo>
                  <a:pt x="1253" y="2005"/>
                </a:lnTo>
                <a:lnTo>
                  <a:pt x="1260" y="2002"/>
                </a:lnTo>
                <a:lnTo>
                  <a:pt x="1248" y="1992"/>
                </a:lnTo>
                <a:lnTo>
                  <a:pt x="1253" y="1976"/>
                </a:lnTo>
                <a:lnTo>
                  <a:pt x="1244" y="1949"/>
                </a:lnTo>
                <a:lnTo>
                  <a:pt x="1235" y="1957"/>
                </a:lnTo>
                <a:lnTo>
                  <a:pt x="1225" y="1952"/>
                </a:lnTo>
                <a:lnTo>
                  <a:pt x="1229" y="1933"/>
                </a:lnTo>
                <a:lnTo>
                  <a:pt x="1222" y="1936"/>
                </a:lnTo>
                <a:lnTo>
                  <a:pt x="1205" y="1921"/>
                </a:lnTo>
                <a:lnTo>
                  <a:pt x="1208" y="1943"/>
                </a:lnTo>
                <a:lnTo>
                  <a:pt x="1202" y="1944"/>
                </a:lnTo>
                <a:lnTo>
                  <a:pt x="1211" y="1957"/>
                </a:lnTo>
                <a:lnTo>
                  <a:pt x="1204" y="1959"/>
                </a:lnTo>
                <a:lnTo>
                  <a:pt x="1199" y="1969"/>
                </a:lnTo>
                <a:lnTo>
                  <a:pt x="1175" y="1973"/>
                </a:lnTo>
                <a:lnTo>
                  <a:pt x="1182" y="2011"/>
                </a:lnTo>
                <a:lnTo>
                  <a:pt x="1157" y="2029"/>
                </a:lnTo>
                <a:lnTo>
                  <a:pt x="1144" y="2016"/>
                </a:lnTo>
                <a:lnTo>
                  <a:pt x="1144" y="2041"/>
                </a:lnTo>
                <a:lnTo>
                  <a:pt x="1134" y="2041"/>
                </a:lnTo>
                <a:lnTo>
                  <a:pt x="1134" y="2028"/>
                </a:lnTo>
                <a:lnTo>
                  <a:pt x="1117" y="2024"/>
                </a:lnTo>
                <a:lnTo>
                  <a:pt x="1121" y="2012"/>
                </a:lnTo>
                <a:lnTo>
                  <a:pt x="1110" y="2003"/>
                </a:lnTo>
                <a:lnTo>
                  <a:pt x="1123" y="1979"/>
                </a:lnTo>
                <a:lnTo>
                  <a:pt x="1117" y="1966"/>
                </a:lnTo>
                <a:lnTo>
                  <a:pt x="1106" y="1965"/>
                </a:lnTo>
                <a:lnTo>
                  <a:pt x="1100" y="1973"/>
                </a:lnTo>
                <a:lnTo>
                  <a:pt x="1088" y="1962"/>
                </a:lnTo>
                <a:lnTo>
                  <a:pt x="1082" y="1975"/>
                </a:lnTo>
                <a:lnTo>
                  <a:pt x="1082" y="1959"/>
                </a:lnTo>
                <a:lnTo>
                  <a:pt x="1072" y="1956"/>
                </a:lnTo>
                <a:lnTo>
                  <a:pt x="1052" y="1965"/>
                </a:lnTo>
                <a:lnTo>
                  <a:pt x="1042" y="1954"/>
                </a:lnTo>
                <a:lnTo>
                  <a:pt x="1035" y="1969"/>
                </a:lnTo>
                <a:lnTo>
                  <a:pt x="1025" y="1962"/>
                </a:lnTo>
                <a:lnTo>
                  <a:pt x="1022" y="1969"/>
                </a:lnTo>
                <a:lnTo>
                  <a:pt x="1016" y="1965"/>
                </a:lnTo>
                <a:lnTo>
                  <a:pt x="999" y="1972"/>
                </a:lnTo>
                <a:lnTo>
                  <a:pt x="1013" y="1995"/>
                </a:lnTo>
                <a:lnTo>
                  <a:pt x="1003" y="2018"/>
                </a:lnTo>
                <a:lnTo>
                  <a:pt x="1009" y="2061"/>
                </a:lnTo>
                <a:lnTo>
                  <a:pt x="976" y="2058"/>
                </a:lnTo>
                <a:lnTo>
                  <a:pt x="964" y="2034"/>
                </a:lnTo>
                <a:lnTo>
                  <a:pt x="960" y="2055"/>
                </a:lnTo>
                <a:lnTo>
                  <a:pt x="947" y="2055"/>
                </a:lnTo>
                <a:lnTo>
                  <a:pt x="934" y="2034"/>
                </a:lnTo>
                <a:lnTo>
                  <a:pt x="905" y="2044"/>
                </a:lnTo>
                <a:lnTo>
                  <a:pt x="889" y="2073"/>
                </a:lnTo>
                <a:lnTo>
                  <a:pt x="872" y="2038"/>
                </a:lnTo>
                <a:lnTo>
                  <a:pt x="853" y="2044"/>
                </a:lnTo>
                <a:lnTo>
                  <a:pt x="840" y="2025"/>
                </a:lnTo>
                <a:lnTo>
                  <a:pt x="850" y="2009"/>
                </a:lnTo>
                <a:lnTo>
                  <a:pt x="862" y="2006"/>
                </a:lnTo>
                <a:lnTo>
                  <a:pt x="866" y="2016"/>
                </a:lnTo>
                <a:lnTo>
                  <a:pt x="871" y="2002"/>
                </a:lnTo>
                <a:lnTo>
                  <a:pt x="796" y="1993"/>
                </a:lnTo>
                <a:lnTo>
                  <a:pt x="794" y="2001"/>
                </a:lnTo>
                <a:lnTo>
                  <a:pt x="757" y="1988"/>
                </a:lnTo>
                <a:lnTo>
                  <a:pt x="732" y="1966"/>
                </a:lnTo>
                <a:lnTo>
                  <a:pt x="731" y="1953"/>
                </a:lnTo>
                <a:lnTo>
                  <a:pt x="715" y="1929"/>
                </a:lnTo>
                <a:lnTo>
                  <a:pt x="748" y="1904"/>
                </a:lnTo>
                <a:lnTo>
                  <a:pt x="754" y="1887"/>
                </a:lnTo>
                <a:lnTo>
                  <a:pt x="741" y="1880"/>
                </a:lnTo>
                <a:lnTo>
                  <a:pt x="729" y="1849"/>
                </a:lnTo>
                <a:lnTo>
                  <a:pt x="748" y="1807"/>
                </a:lnTo>
                <a:lnTo>
                  <a:pt x="741" y="1793"/>
                </a:lnTo>
                <a:lnTo>
                  <a:pt x="728" y="1805"/>
                </a:lnTo>
                <a:lnTo>
                  <a:pt x="725" y="1796"/>
                </a:lnTo>
                <a:lnTo>
                  <a:pt x="735" y="1777"/>
                </a:lnTo>
                <a:lnTo>
                  <a:pt x="731" y="1756"/>
                </a:lnTo>
                <a:lnTo>
                  <a:pt x="748" y="1698"/>
                </a:lnTo>
                <a:lnTo>
                  <a:pt x="768" y="1679"/>
                </a:lnTo>
                <a:lnTo>
                  <a:pt x="757" y="1673"/>
                </a:lnTo>
                <a:lnTo>
                  <a:pt x="721" y="1701"/>
                </a:lnTo>
                <a:lnTo>
                  <a:pt x="725" y="1712"/>
                </a:lnTo>
                <a:lnTo>
                  <a:pt x="708" y="1728"/>
                </a:lnTo>
                <a:lnTo>
                  <a:pt x="715" y="1747"/>
                </a:lnTo>
                <a:lnTo>
                  <a:pt x="709" y="1774"/>
                </a:lnTo>
                <a:lnTo>
                  <a:pt x="699" y="1786"/>
                </a:lnTo>
                <a:lnTo>
                  <a:pt x="680" y="1780"/>
                </a:lnTo>
                <a:lnTo>
                  <a:pt x="675" y="1771"/>
                </a:lnTo>
                <a:lnTo>
                  <a:pt x="696" y="1760"/>
                </a:lnTo>
                <a:lnTo>
                  <a:pt x="692" y="1748"/>
                </a:lnTo>
                <a:lnTo>
                  <a:pt x="690" y="1756"/>
                </a:lnTo>
                <a:lnTo>
                  <a:pt x="677" y="1763"/>
                </a:lnTo>
                <a:lnTo>
                  <a:pt x="672" y="1753"/>
                </a:lnTo>
                <a:lnTo>
                  <a:pt x="641" y="1747"/>
                </a:lnTo>
                <a:lnTo>
                  <a:pt x="633" y="1769"/>
                </a:lnTo>
                <a:lnTo>
                  <a:pt x="626" y="1771"/>
                </a:lnTo>
                <a:lnTo>
                  <a:pt x="624" y="1776"/>
                </a:lnTo>
                <a:lnTo>
                  <a:pt x="640" y="1776"/>
                </a:lnTo>
                <a:lnTo>
                  <a:pt x="644" y="1761"/>
                </a:lnTo>
                <a:lnTo>
                  <a:pt x="660" y="1764"/>
                </a:lnTo>
                <a:lnTo>
                  <a:pt x="657" y="1777"/>
                </a:lnTo>
                <a:lnTo>
                  <a:pt x="680" y="1796"/>
                </a:lnTo>
                <a:lnTo>
                  <a:pt x="677" y="1815"/>
                </a:lnTo>
                <a:lnTo>
                  <a:pt x="698" y="1819"/>
                </a:lnTo>
                <a:lnTo>
                  <a:pt x="690" y="1859"/>
                </a:lnTo>
                <a:lnTo>
                  <a:pt x="677" y="1852"/>
                </a:lnTo>
                <a:lnTo>
                  <a:pt x="679" y="1880"/>
                </a:lnTo>
                <a:lnTo>
                  <a:pt x="672" y="1877"/>
                </a:lnTo>
                <a:lnTo>
                  <a:pt x="675" y="1867"/>
                </a:lnTo>
                <a:lnTo>
                  <a:pt x="662" y="1851"/>
                </a:lnTo>
                <a:lnTo>
                  <a:pt x="653" y="1854"/>
                </a:lnTo>
                <a:lnTo>
                  <a:pt x="656" y="1875"/>
                </a:lnTo>
                <a:lnTo>
                  <a:pt x="649" y="1864"/>
                </a:lnTo>
                <a:lnTo>
                  <a:pt x="641" y="1868"/>
                </a:lnTo>
                <a:lnTo>
                  <a:pt x="650" y="1881"/>
                </a:lnTo>
                <a:lnTo>
                  <a:pt x="636" y="1890"/>
                </a:lnTo>
                <a:lnTo>
                  <a:pt x="616" y="1851"/>
                </a:lnTo>
                <a:lnTo>
                  <a:pt x="601" y="1854"/>
                </a:lnTo>
                <a:lnTo>
                  <a:pt x="592" y="1875"/>
                </a:lnTo>
                <a:lnTo>
                  <a:pt x="584" y="1871"/>
                </a:lnTo>
                <a:lnTo>
                  <a:pt x="575" y="1877"/>
                </a:lnTo>
                <a:lnTo>
                  <a:pt x="585" y="1893"/>
                </a:lnTo>
                <a:lnTo>
                  <a:pt x="558" y="1882"/>
                </a:lnTo>
                <a:lnTo>
                  <a:pt x="564" y="1867"/>
                </a:lnTo>
                <a:lnTo>
                  <a:pt x="554" y="1871"/>
                </a:lnTo>
                <a:lnTo>
                  <a:pt x="549" y="1859"/>
                </a:lnTo>
                <a:lnTo>
                  <a:pt x="555" y="1851"/>
                </a:lnTo>
                <a:lnTo>
                  <a:pt x="562" y="1855"/>
                </a:lnTo>
                <a:lnTo>
                  <a:pt x="564" y="1833"/>
                </a:lnTo>
                <a:lnTo>
                  <a:pt x="551" y="1831"/>
                </a:lnTo>
                <a:lnTo>
                  <a:pt x="536" y="1807"/>
                </a:lnTo>
                <a:lnTo>
                  <a:pt x="528" y="1820"/>
                </a:lnTo>
                <a:lnTo>
                  <a:pt x="533" y="1833"/>
                </a:lnTo>
                <a:lnTo>
                  <a:pt x="522" y="1858"/>
                </a:lnTo>
                <a:lnTo>
                  <a:pt x="525" y="1877"/>
                </a:lnTo>
                <a:lnTo>
                  <a:pt x="509" y="1877"/>
                </a:lnTo>
                <a:lnTo>
                  <a:pt x="516" y="1898"/>
                </a:lnTo>
                <a:lnTo>
                  <a:pt x="497" y="1901"/>
                </a:lnTo>
                <a:lnTo>
                  <a:pt x="489" y="1918"/>
                </a:lnTo>
                <a:lnTo>
                  <a:pt x="492" y="1926"/>
                </a:lnTo>
                <a:lnTo>
                  <a:pt x="479" y="1936"/>
                </a:lnTo>
                <a:lnTo>
                  <a:pt x="466" y="1936"/>
                </a:lnTo>
                <a:lnTo>
                  <a:pt x="458" y="1949"/>
                </a:lnTo>
                <a:lnTo>
                  <a:pt x="432" y="1953"/>
                </a:lnTo>
                <a:lnTo>
                  <a:pt x="425" y="1944"/>
                </a:lnTo>
                <a:lnTo>
                  <a:pt x="407" y="1953"/>
                </a:lnTo>
                <a:lnTo>
                  <a:pt x="402" y="1926"/>
                </a:lnTo>
                <a:lnTo>
                  <a:pt x="395" y="1920"/>
                </a:lnTo>
                <a:lnTo>
                  <a:pt x="392" y="1931"/>
                </a:lnTo>
                <a:lnTo>
                  <a:pt x="382" y="1917"/>
                </a:lnTo>
                <a:lnTo>
                  <a:pt x="373" y="1954"/>
                </a:lnTo>
                <a:lnTo>
                  <a:pt x="365" y="1960"/>
                </a:lnTo>
                <a:lnTo>
                  <a:pt x="356" y="1947"/>
                </a:lnTo>
                <a:lnTo>
                  <a:pt x="343" y="1950"/>
                </a:lnTo>
                <a:lnTo>
                  <a:pt x="342" y="1942"/>
                </a:lnTo>
                <a:lnTo>
                  <a:pt x="329" y="1936"/>
                </a:lnTo>
                <a:lnTo>
                  <a:pt x="330" y="1882"/>
                </a:lnTo>
                <a:lnTo>
                  <a:pt x="301" y="1809"/>
                </a:lnTo>
                <a:lnTo>
                  <a:pt x="301" y="1809"/>
                </a:lnTo>
                <a:lnTo>
                  <a:pt x="270" y="1786"/>
                </a:lnTo>
                <a:lnTo>
                  <a:pt x="270" y="1786"/>
                </a:lnTo>
                <a:lnTo>
                  <a:pt x="248" y="1751"/>
                </a:lnTo>
                <a:lnTo>
                  <a:pt x="219" y="1740"/>
                </a:lnTo>
                <a:lnTo>
                  <a:pt x="206" y="1717"/>
                </a:lnTo>
                <a:lnTo>
                  <a:pt x="206" y="1717"/>
                </a:lnTo>
                <a:lnTo>
                  <a:pt x="186" y="1698"/>
                </a:lnTo>
                <a:lnTo>
                  <a:pt x="186" y="1698"/>
                </a:lnTo>
                <a:lnTo>
                  <a:pt x="183" y="1646"/>
                </a:lnTo>
                <a:lnTo>
                  <a:pt x="128" y="1581"/>
                </a:lnTo>
                <a:lnTo>
                  <a:pt x="88" y="1561"/>
                </a:lnTo>
                <a:lnTo>
                  <a:pt x="65" y="1529"/>
                </a:lnTo>
                <a:lnTo>
                  <a:pt x="49" y="1364"/>
                </a:lnTo>
                <a:lnTo>
                  <a:pt x="0" y="1310"/>
                </a:lnTo>
                <a:lnTo>
                  <a:pt x="2" y="1283"/>
                </a:lnTo>
                <a:lnTo>
                  <a:pt x="15" y="1270"/>
                </a:lnTo>
                <a:lnTo>
                  <a:pt x="15" y="1270"/>
                </a:lnTo>
                <a:lnTo>
                  <a:pt x="19" y="1266"/>
                </a:lnTo>
                <a:lnTo>
                  <a:pt x="19" y="1266"/>
                </a:lnTo>
                <a:lnTo>
                  <a:pt x="59" y="1225"/>
                </a:lnTo>
                <a:lnTo>
                  <a:pt x="49" y="1173"/>
                </a:lnTo>
                <a:lnTo>
                  <a:pt x="55" y="1152"/>
                </a:lnTo>
                <a:lnTo>
                  <a:pt x="69" y="1117"/>
                </a:lnTo>
                <a:lnTo>
                  <a:pt x="137" y="1052"/>
                </a:lnTo>
                <a:lnTo>
                  <a:pt x="147" y="990"/>
                </a:lnTo>
                <a:lnTo>
                  <a:pt x="147" y="990"/>
                </a:lnTo>
                <a:lnTo>
                  <a:pt x="144" y="980"/>
                </a:lnTo>
                <a:lnTo>
                  <a:pt x="144" y="980"/>
                </a:lnTo>
                <a:lnTo>
                  <a:pt x="115" y="973"/>
                </a:lnTo>
                <a:lnTo>
                  <a:pt x="115" y="973"/>
                </a:lnTo>
                <a:lnTo>
                  <a:pt x="102" y="938"/>
                </a:lnTo>
                <a:lnTo>
                  <a:pt x="102" y="938"/>
                </a:lnTo>
                <a:lnTo>
                  <a:pt x="115" y="878"/>
                </a:lnTo>
                <a:lnTo>
                  <a:pt x="115" y="878"/>
                </a:lnTo>
                <a:lnTo>
                  <a:pt x="92" y="838"/>
                </a:lnTo>
                <a:lnTo>
                  <a:pt x="92" y="838"/>
                </a:lnTo>
                <a:lnTo>
                  <a:pt x="84" y="819"/>
                </a:lnTo>
                <a:lnTo>
                  <a:pt x="85" y="786"/>
                </a:lnTo>
                <a:lnTo>
                  <a:pt x="85" y="786"/>
                </a:lnTo>
                <a:lnTo>
                  <a:pt x="72" y="773"/>
                </a:lnTo>
                <a:lnTo>
                  <a:pt x="35" y="760"/>
                </a:lnTo>
                <a:lnTo>
                  <a:pt x="35" y="760"/>
                </a:lnTo>
                <a:lnTo>
                  <a:pt x="32" y="719"/>
                </a:lnTo>
                <a:lnTo>
                  <a:pt x="32" y="719"/>
                </a:lnTo>
                <a:lnTo>
                  <a:pt x="61" y="660"/>
                </a:lnTo>
                <a:lnTo>
                  <a:pt x="61" y="660"/>
                </a:lnTo>
                <a:lnTo>
                  <a:pt x="75" y="575"/>
                </a:lnTo>
                <a:lnTo>
                  <a:pt x="75" y="575"/>
                </a:lnTo>
                <a:lnTo>
                  <a:pt x="108" y="486"/>
                </a:lnTo>
                <a:lnTo>
                  <a:pt x="126" y="460"/>
                </a:lnTo>
                <a:lnTo>
                  <a:pt x="126" y="460"/>
                </a:lnTo>
                <a:lnTo>
                  <a:pt x="141" y="446"/>
                </a:lnTo>
                <a:lnTo>
                  <a:pt x="144" y="411"/>
                </a:lnTo>
                <a:lnTo>
                  <a:pt x="144" y="411"/>
                </a:lnTo>
                <a:lnTo>
                  <a:pt x="159" y="325"/>
                </a:lnTo>
                <a:lnTo>
                  <a:pt x="189" y="303"/>
                </a:lnTo>
                <a:lnTo>
                  <a:pt x="248" y="240"/>
                </a:lnTo>
                <a:lnTo>
                  <a:pt x="262" y="198"/>
                </a:lnTo>
                <a:lnTo>
                  <a:pt x="262" y="198"/>
                </a:lnTo>
                <a:lnTo>
                  <a:pt x="274" y="176"/>
                </a:lnTo>
                <a:lnTo>
                  <a:pt x="274" y="176"/>
                </a:lnTo>
                <a:lnTo>
                  <a:pt x="277" y="166"/>
                </a:lnTo>
                <a:lnTo>
                  <a:pt x="277" y="166"/>
                </a:lnTo>
                <a:lnTo>
                  <a:pt x="281" y="154"/>
                </a:lnTo>
                <a:lnTo>
                  <a:pt x="288" y="157"/>
                </a:lnTo>
                <a:lnTo>
                  <a:pt x="288" y="157"/>
                </a:lnTo>
                <a:lnTo>
                  <a:pt x="301" y="166"/>
                </a:lnTo>
                <a:lnTo>
                  <a:pt x="301" y="166"/>
                </a:lnTo>
                <a:lnTo>
                  <a:pt x="326" y="165"/>
                </a:lnTo>
                <a:lnTo>
                  <a:pt x="326" y="165"/>
                </a:lnTo>
                <a:lnTo>
                  <a:pt x="358" y="144"/>
                </a:lnTo>
                <a:lnTo>
                  <a:pt x="358" y="144"/>
                </a:lnTo>
                <a:lnTo>
                  <a:pt x="385" y="144"/>
                </a:lnTo>
                <a:lnTo>
                  <a:pt x="417" y="114"/>
                </a:lnTo>
                <a:lnTo>
                  <a:pt x="440" y="110"/>
                </a:lnTo>
                <a:lnTo>
                  <a:pt x="450" y="75"/>
                </a:lnTo>
                <a:lnTo>
                  <a:pt x="477" y="28"/>
                </a:lnTo>
                <a:lnTo>
                  <a:pt x="519" y="0"/>
                </a:lnTo>
                <a:lnTo>
                  <a:pt x="520" y="35"/>
                </a:lnTo>
                <a:lnTo>
                  <a:pt x="530" y="51"/>
                </a:lnTo>
                <a:close/>
                <a:moveTo>
                  <a:pt x="2075" y="1704"/>
                </a:moveTo>
                <a:lnTo>
                  <a:pt x="2083" y="1705"/>
                </a:lnTo>
                <a:lnTo>
                  <a:pt x="2085" y="1730"/>
                </a:lnTo>
                <a:lnTo>
                  <a:pt x="2103" y="1724"/>
                </a:lnTo>
                <a:lnTo>
                  <a:pt x="2111" y="1756"/>
                </a:lnTo>
                <a:lnTo>
                  <a:pt x="2083" y="1818"/>
                </a:lnTo>
                <a:lnTo>
                  <a:pt x="2094" y="1832"/>
                </a:lnTo>
                <a:lnTo>
                  <a:pt x="2084" y="1858"/>
                </a:lnTo>
                <a:lnTo>
                  <a:pt x="2071" y="1865"/>
                </a:lnTo>
                <a:lnTo>
                  <a:pt x="2075" y="1854"/>
                </a:lnTo>
                <a:lnTo>
                  <a:pt x="2061" y="1854"/>
                </a:lnTo>
                <a:lnTo>
                  <a:pt x="2061" y="1841"/>
                </a:lnTo>
                <a:lnTo>
                  <a:pt x="2055" y="1836"/>
                </a:lnTo>
                <a:lnTo>
                  <a:pt x="2058" y="1822"/>
                </a:lnTo>
                <a:lnTo>
                  <a:pt x="2070" y="1815"/>
                </a:lnTo>
                <a:lnTo>
                  <a:pt x="2034" y="1799"/>
                </a:lnTo>
                <a:lnTo>
                  <a:pt x="2032" y="1792"/>
                </a:lnTo>
                <a:lnTo>
                  <a:pt x="2044" y="1793"/>
                </a:lnTo>
                <a:lnTo>
                  <a:pt x="2051" y="1784"/>
                </a:lnTo>
                <a:lnTo>
                  <a:pt x="2036" y="1774"/>
                </a:lnTo>
                <a:lnTo>
                  <a:pt x="2045" y="1770"/>
                </a:lnTo>
                <a:lnTo>
                  <a:pt x="2044" y="1758"/>
                </a:lnTo>
                <a:lnTo>
                  <a:pt x="2034" y="1746"/>
                </a:lnTo>
                <a:lnTo>
                  <a:pt x="2021" y="1743"/>
                </a:lnTo>
                <a:lnTo>
                  <a:pt x="2018" y="1731"/>
                </a:lnTo>
                <a:lnTo>
                  <a:pt x="2034" y="1725"/>
                </a:lnTo>
                <a:lnTo>
                  <a:pt x="2034" y="1718"/>
                </a:lnTo>
                <a:lnTo>
                  <a:pt x="2062" y="1717"/>
                </a:lnTo>
                <a:lnTo>
                  <a:pt x="2065" y="1705"/>
                </a:lnTo>
                <a:lnTo>
                  <a:pt x="2075" y="1704"/>
                </a:lnTo>
                <a:close/>
                <a:moveTo>
                  <a:pt x="1819" y="1757"/>
                </a:moveTo>
                <a:lnTo>
                  <a:pt x="1832" y="1763"/>
                </a:lnTo>
                <a:lnTo>
                  <a:pt x="1840" y="1779"/>
                </a:lnTo>
                <a:lnTo>
                  <a:pt x="1853" y="1777"/>
                </a:lnTo>
                <a:lnTo>
                  <a:pt x="1852" y="1767"/>
                </a:lnTo>
                <a:lnTo>
                  <a:pt x="1862" y="1776"/>
                </a:lnTo>
                <a:lnTo>
                  <a:pt x="1877" y="1776"/>
                </a:lnTo>
                <a:lnTo>
                  <a:pt x="1892" y="1803"/>
                </a:lnTo>
                <a:lnTo>
                  <a:pt x="1877" y="1832"/>
                </a:lnTo>
                <a:lnTo>
                  <a:pt x="1866" y="1825"/>
                </a:lnTo>
                <a:lnTo>
                  <a:pt x="1858" y="1831"/>
                </a:lnTo>
                <a:lnTo>
                  <a:pt x="1856" y="1838"/>
                </a:lnTo>
                <a:lnTo>
                  <a:pt x="1865" y="1841"/>
                </a:lnTo>
                <a:lnTo>
                  <a:pt x="1866" y="1849"/>
                </a:lnTo>
                <a:lnTo>
                  <a:pt x="1842" y="1851"/>
                </a:lnTo>
                <a:lnTo>
                  <a:pt x="1845" y="1861"/>
                </a:lnTo>
                <a:lnTo>
                  <a:pt x="1856" y="1859"/>
                </a:lnTo>
                <a:lnTo>
                  <a:pt x="1846" y="1881"/>
                </a:lnTo>
                <a:lnTo>
                  <a:pt x="1849" y="1900"/>
                </a:lnTo>
                <a:lnTo>
                  <a:pt x="1861" y="1900"/>
                </a:lnTo>
                <a:lnTo>
                  <a:pt x="1868" y="1916"/>
                </a:lnTo>
                <a:lnTo>
                  <a:pt x="1884" y="1917"/>
                </a:lnTo>
                <a:lnTo>
                  <a:pt x="1881" y="1931"/>
                </a:lnTo>
                <a:lnTo>
                  <a:pt x="1888" y="1946"/>
                </a:lnTo>
                <a:lnTo>
                  <a:pt x="1900" y="1949"/>
                </a:lnTo>
                <a:lnTo>
                  <a:pt x="1901" y="1969"/>
                </a:lnTo>
                <a:lnTo>
                  <a:pt x="1894" y="1973"/>
                </a:lnTo>
                <a:lnTo>
                  <a:pt x="1887" y="1967"/>
                </a:lnTo>
                <a:lnTo>
                  <a:pt x="1887" y="2006"/>
                </a:lnTo>
                <a:lnTo>
                  <a:pt x="1895" y="2021"/>
                </a:lnTo>
                <a:lnTo>
                  <a:pt x="1889" y="2029"/>
                </a:lnTo>
                <a:lnTo>
                  <a:pt x="1874" y="2024"/>
                </a:lnTo>
                <a:lnTo>
                  <a:pt x="1885" y="2048"/>
                </a:lnTo>
                <a:lnTo>
                  <a:pt x="1868" y="2051"/>
                </a:lnTo>
                <a:lnTo>
                  <a:pt x="1861" y="2064"/>
                </a:lnTo>
                <a:lnTo>
                  <a:pt x="1849" y="2068"/>
                </a:lnTo>
                <a:lnTo>
                  <a:pt x="1848" y="2087"/>
                </a:lnTo>
                <a:lnTo>
                  <a:pt x="1874" y="2093"/>
                </a:lnTo>
                <a:lnTo>
                  <a:pt x="1866" y="2104"/>
                </a:lnTo>
                <a:lnTo>
                  <a:pt x="1872" y="2109"/>
                </a:lnTo>
                <a:lnTo>
                  <a:pt x="1885" y="2083"/>
                </a:lnTo>
                <a:lnTo>
                  <a:pt x="1905" y="2068"/>
                </a:lnTo>
                <a:lnTo>
                  <a:pt x="1923" y="2078"/>
                </a:lnTo>
                <a:lnTo>
                  <a:pt x="1944" y="2060"/>
                </a:lnTo>
                <a:lnTo>
                  <a:pt x="1928" y="2081"/>
                </a:lnTo>
                <a:lnTo>
                  <a:pt x="1931" y="2090"/>
                </a:lnTo>
                <a:lnTo>
                  <a:pt x="1921" y="2091"/>
                </a:lnTo>
                <a:lnTo>
                  <a:pt x="1928" y="2114"/>
                </a:lnTo>
                <a:lnTo>
                  <a:pt x="1917" y="2127"/>
                </a:lnTo>
                <a:lnTo>
                  <a:pt x="1900" y="2117"/>
                </a:lnTo>
                <a:lnTo>
                  <a:pt x="1895" y="2122"/>
                </a:lnTo>
                <a:lnTo>
                  <a:pt x="1917" y="2165"/>
                </a:lnTo>
                <a:lnTo>
                  <a:pt x="1897" y="2169"/>
                </a:lnTo>
                <a:lnTo>
                  <a:pt x="1885" y="2152"/>
                </a:lnTo>
                <a:lnTo>
                  <a:pt x="1856" y="2171"/>
                </a:lnTo>
                <a:lnTo>
                  <a:pt x="1858" y="2186"/>
                </a:lnTo>
                <a:lnTo>
                  <a:pt x="1869" y="2197"/>
                </a:lnTo>
                <a:lnTo>
                  <a:pt x="1884" y="2178"/>
                </a:lnTo>
                <a:lnTo>
                  <a:pt x="1897" y="2188"/>
                </a:lnTo>
                <a:lnTo>
                  <a:pt x="1900" y="2198"/>
                </a:lnTo>
                <a:lnTo>
                  <a:pt x="1887" y="2208"/>
                </a:lnTo>
                <a:lnTo>
                  <a:pt x="1923" y="2269"/>
                </a:lnTo>
                <a:lnTo>
                  <a:pt x="1923" y="2282"/>
                </a:lnTo>
                <a:lnTo>
                  <a:pt x="1914" y="2283"/>
                </a:lnTo>
                <a:lnTo>
                  <a:pt x="1905" y="2270"/>
                </a:lnTo>
                <a:lnTo>
                  <a:pt x="1871" y="2267"/>
                </a:lnTo>
                <a:lnTo>
                  <a:pt x="1871" y="2259"/>
                </a:lnTo>
                <a:lnTo>
                  <a:pt x="1881" y="2253"/>
                </a:lnTo>
                <a:lnTo>
                  <a:pt x="1868" y="2228"/>
                </a:lnTo>
                <a:lnTo>
                  <a:pt x="1849" y="2240"/>
                </a:lnTo>
                <a:lnTo>
                  <a:pt x="1852" y="2261"/>
                </a:lnTo>
                <a:lnTo>
                  <a:pt x="1846" y="2261"/>
                </a:lnTo>
                <a:lnTo>
                  <a:pt x="1835" y="2259"/>
                </a:lnTo>
                <a:lnTo>
                  <a:pt x="1840" y="2250"/>
                </a:lnTo>
                <a:lnTo>
                  <a:pt x="1838" y="2237"/>
                </a:lnTo>
                <a:lnTo>
                  <a:pt x="1800" y="2228"/>
                </a:lnTo>
                <a:lnTo>
                  <a:pt x="1796" y="2270"/>
                </a:lnTo>
                <a:lnTo>
                  <a:pt x="1809" y="2284"/>
                </a:lnTo>
                <a:lnTo>
                  <a:pt x="1783" y="2308"/>
                </a:lnTo>
                <a:lnTo>
                  <a:pt x="1761" y="2300"/>
                </a:lnTo>
                <a:lnTo>
                  <a:pt x="1748" y="2332"/>
                </a:lnTo>
                <a:lnTo>
                  <a:pt x="1774" y="2375"/>
                </a:lnTo>
                <a:lnTo>
                  <a:pt x="1809" y="2370"/>
                </a:lnTo>
                <a:lnTo>
                  <a:pt x="1822" y="2378"/>
                </a:lnTo>
                <a:lnTo>
                  <a:pt x="1825" y="2385"/>
                </a:lnTo>
                <a:lnTo>
                  <a:pt x="1813" y="2388"/>
                </a:lnTo>
                <a:lnTo>
                  <a:pt x="1813" y="2403"/>
                </a:lnTo>
                <a:lnTo>
                  <a:pt x="1804" y="2388"/>
                </a:lnTo>
                <a:lnTo>
                  <a:pt x="1779" y="2380"/>
                </a:lnTo>
                <a:lnTo>
                  <a:pt x="1771" y="2391"/>
                </a:lnTo>
                <a:lnTo>
                  <a:pt x="1751" y="2387"/>
                </a:lnTo>
                <a:lnTo>
                  <a:pt x="1734" y="2397"/>
                </a:lnTo>
                <a:lnTo>
                  <a:pt x="1731" y="2385"/>
                </a:lnTo>
                <a:lnTo>
                  <a:pt x="1722" y="2398"/>
                </a:lnTo>
                <a:lnTo>
                  <a:pt x="1737" y="2420"/>
                </a:lnTo>
                <a:lnTo>
                  <a:pt x="1753" y="2424"/>
                </a:lnTo>
                <a:lnTo>
                  <a:pt x="1757" y="2434"/>
                </a:lnTo>
                <a:lnTo>
                  <a:pt x="1750" y="2442"/>
                </a:lnTo>
                <a:lnTo>
                  <a:pt x="1738" y="2442"/>
                </a:lnTo>
                <a:lnTo>
                  <a:pt x="1728" y="2433"/>
                </a:lnTo>
                <a:lnTo>
                  <a:pt x="1701" y="2459"/>
                </a:lnTo>
                <a:lnTo>
                  <a:pt x="1668" y="2442"/>
                </a:lnTo>
                <a:lnTo>
                  <a:pt x="1644" y="2456"/>
                </a:lnTo>
                <a:lnTo>
                  <a:pt x="1642" y="2446"/>
                </a:lnTo>
                <a:lnTo>
                  <a:pt x="1650" y="2429"/>
                </a:lnTo>
                <a:lnTo>
                  <a:pt x="1665" y="2427"/>
                </a:lnTo>
                <a:lnTo>
                  <a:pt x="1659" y="2414"/>
                </a:lnTo>
                <a:lnTo>
                  <a:pt x="1691" y="2406"/>
                </a:lnTo>
                <a:lnTo>
                  <a:pt x="1696" y="2397"/>
                </a:lnTo>
                <a:lnTo>
                  <a:pt x="1686" y="2384"/>
                </a:lnTo>
                <a:lnTo>
                  <a:pt x="1662" y="2385"/>
                </a:lnTo>
                <a:lnTo>
                  <a:pt x="1646" y="2377"/>
                </a:lnTo>
                <a:lnTo>
                  <a:pt x="1646" y="2354"/>
                </a:lnTo>
                <a:lnTo>
                  <a:pt x="1653" y="2345"/>
                </a:lnTo>
                <a:lnTo>
                  <a:pt x="1649" y="2333"/>
                </a:lnTo>
                <a:lnTo>
                  <a:pt x="1686" y="2331"/>
                </a:lnTo>
                <a:lnTo>
                  <a:pt x="1685" y="2322"/>
                </a:lnTo>
                <a:lnTo>
                  <a:pt x="1670" y="2316"/>
                </a:lnTo>
                <a:lnTo>
                  <a:pt x="1679" y="2300"/>
                </a:lnTo>
                <a:lnTo>
                  <a:pt x="1653" y="2306"/>
                </a:lnTo>
                <a:lnTo>
                  <a:pt x="1642" y="2300"/>
                </a:lnTo>
                <a:lnTo>
                  <a:pt x="1619" y="2325"/>
                </a:lnTo>
                <a:lnTo>
                  <a:pt x="1606" y="2322"/>
                </a:lnTo>
                <a:lnTo>
                  <a:pt x="1604" y="2306"/>
                </a:lnTo>
                <a:lnTo>
                  <a:pt x="1629" y="2280"/>
                </a:lnTo>
                <a:lnTo>
                  <a:pt x="1611" y="2277"/>
                </a:lnTo>
                <a:lnTo>
                  <a:pt x="1587" y="2306"/>
                </a:lnTo>
                <a:lnTo>
                  <a:pt x="1591" y="2286"/>
                </a:lnTo>
                <a:lnTo>
                  <a:pt x="1578" y="2280"/>
                </a:lnTo>
                <a:lnTo>
                  <a:pt x="1596" y="2277"/>
                </a:lnTo>
                <a:lnTo>
                  <a:pt x="1600" y="2267"/>
                </a:lnTo>
                <a:lnTo>
                  <a:pt x="1636" y="2267"/>
                </a:lnTo>
                <a:lnTo>
                  <a:pt x="1657" y="2259"/>
                </a:lnTo>
                <a:lnTo>
                  <a:pt x="1657" y="2217"/>
                </a:lnTo>
                <a:lnTo>
                  <a:pt x="1676" y="2202"/>
                </a:lnTo>
                <a:lnTo>
                  <a:pt x="1675" y="2188"/>
                </a:lnTo>
                <a:lnTo>
                  <a:pt x="1663" y="2192"/>
                </a:lnTo>
                <a:lnTo>
                  <a:pt x="1659" y="2176"/>
                </a:lnTo>
                <a:lnTo>
                  <a:pt x="1647" y="2172"/>
                </a:lnTo>
                <a:lnTo>
                  <a:pt x="1644" y="2163"/>
                </a:lnTo>
                <a:lnTo>
                  <a:pt x="1663" y="2169"/>
                </a:lnTo>
                <a:lnTo>
                  <a:pt x="1665" y="2158"/>
                </a:lnTo>
                <a:lnTo>
                  <a:pt x="1639" y="2142"/>
                </a:lnTo>
                <a:lnTo>
                  <a:pt x="1620" y="2166"/>
                </a:lnTo>
                <a:lnTo>
                  <a:pt x="1623" y="2186"/>
                </a:lnTo>
                <a:lnTo>
                  <a:pt x="1581" y="2182"/>
                </a:lnTo>
                <a:lnTo>
                  <a:pt x="1578" y="2195"/>
                </a:lnTo>
                <a:lnTo>
                  <a:pt x="1564" y="2186"/>
                </a:lnTo>
                <a:lnTo>
                  <a:pt x="1555" y="2198"/>
                </a:lnTo>
                <a:lnTo>
                  <a:pt x="1562" y="2211"/>
                </a:lnTo>
                <a:lnTo>
                  <a:pt x="1548" y="2207"/>
                </a:lnTo>
                <a:lnTo>
                  <a:pt x="1555" y="2223"/>
                </a:lnTo>
                <a:lnTo>
                  <a:pt x="1544" y="2237"/>
                </a:lnTo>
                <a:lnTo>
                  <a:pt x="1532" y="2237"/>
                </a:lnTo>
                <a:lnTo>
                  <a:pt x="1531" y="2218"/>
                </a:lnTo>
                <a:lnTo>
                  <a:pt x="1515" y="2205"/>
                </a:lnTo>
                <a:lnTo>
                  <a:pt x="1528" y="2191"/>
                </a:lnTo>
                <a:lnTo>
                  <a:pt x="1506" y="2188"/>
                </a:lnTo>
                <a:lnTo>
                  <a:pt x="1483" y="2171"/>
                </a:lnTo>
                <a:lnTo>
                  <a:pt x="1477" y="2155"/>
                </a:lnTo>
                <a:lnTo>
                  <a:pt x="1482" y="2149"/>
                </a:lnTo>
                <a:lnTo>
                  <a:pt x="1470" y="2142"/>
                </a:lnTo>
                <a:lnTo>
                  <a:pt x="1477" y="2136"/>
                </a:lnTo>
                <a:lnTo>
                  <a:pt x="1467" y="2104"/>
                </a:lnTo>
                <a:lnTo>
                  <a:pt x="1474" y="2081"/>
                </a:lnTo>
                <a:lnTo>
                  <a:pt x="1489" y="2071"/>
                </a:lnTo>
                <a:lnTo>
                  <a:pt x="1502" y="2047"/>
                </a:lnTo>
                <a:lnTo>
                  <a:pt x="1516" y="2047"/>
                </a:lnTo>
                <a:lnTo>
                  <a:pt x="1509" y="2034"/>
                </a:lnTo>
                <a:lnTo>
                  <a:pt x="1523" y="2040"/>
                </a:lnTo>
                <a:lnTo>
                  <a:pt x="1515" y="2025"/>
                </a:lnTo>
                <a:lnTo>
                  <a:pt x="1526" y="2032"/>
                </a:lnTo>
                <a:lnTo>
                  <a:pt x="1541" y="2029"/>
                </a:lnTo>
                <a:lnTo>
                  <a:pt x="1541" y="2018"/>
                </a:lnTo>
                <a:lnTo>
                  <a:pt x="1558" y="2001"/>
                </a:lnTo>
                <a:lnTo>
                  <a:pt x="1574" y="2005"/>
                </a:lnTo>
                <a:lnTo>
                  <a:pt x="1591" y="2019"/>
                </a:lnTo>
                <a:lnTo>
                  <a:pt x="1591" y="2029"/>
                </a:lnTo>
                <a:lnTo>
                  <a:pt x="1627" y="2051"/>
                </a:lnTo>
                <a:lnTo>
                  <a:pt x="1643" y="2048"/>
                </a:lnTo>
                <a:lnTo>
                  <a:pt x="1644" y="2041"/>
                </a:lnTo>
                <a:lnTo>
                  <a:pt x="1633" y="2032"/>
                </a:lnTo>
                <a:lnTo>
                  <a:pt x="1659" y="2018"/>
                </a:lnTo>
                <a:lnTo>
                  <a:pt x="1669" y="2032"/>
                </a:lnTo>
                <a:lnTo>
                  <a:pt x="1679" y="2028"/>
                </a:lnTo>
                <a:lnTo>
                  <a:pt x="1682" y="2041"/>
                </a:lnTo>
                <a:lnTo>
                  <a:pt x="1696" y="2034"/>
                </a:lnTo>
                <a:lnTo>
                  <a:pt x="1708" y="2060"/>
                </a:lnTo>
                <a:lnTo>
                  <a:pt x="1727" y="2065"/>
                </a:lnTo>
                <a:lnTo>
                  <a:pt x="1728" y="2052"/>
                </a:lnTo>
                <a:lnTo>
                  <a:pt x="1711" y="2025"/>
                </a:lnTo>
                <a:lnTo>
                  <a:pt x="1717" y="2014"/>
                </a:lnTo>
                <a:lnTo>
                  <a:pt x="1698" y="2019"/>
                </a:lnTo>
                <a:lnTo>
                  <a:pt x="1704" y="2001"/>
                </a:lnTo>
                <a:lnTo>
                  <a:pt x="1691" y="1999"/>
                </a:lnTo>
                <a:lnTo>
                  <a:pt x="1676" y="1965"/>
                </a:lnTo>
                <a:lnTo>
                  <a:pt x="1659" y="1960"/>
                </a:lnTo>
                <a:lnTo>
                  <a:pt x="1666" y="1940"/>
                </a:lnTo>
                <a:lnTo>
                  <a:pt x="1673" y="1949"/>
                </a:lnTo>
                <a:lnTo>
                  <a:pt x="1682" y="1937"/>
                </a:lnTo>
                <a:lnTo>
                  <a:pt x="1681" y="1913"/>
                </a:lnTo>
                <a:lnTo>
                  <a:pt x="1693" y="1904"/>
                </a:lnTo>
                <a:lnTo>
                  <a:pt x="1702" y="1910"/>
                </a:lnTo>
                <a:lnTo>
                  <a:pt x="1693" y="1929"/>
                </a:lnTo>
                <a:lnTo>
                  <a:pt x="1714" y="1917"/>
                </a:lnTo>
                <a:lnTo>
                  <a:pt x="1740" y="1923"/>
                </a:lnTo>
                <a:lnTo>
                  <a:pt x="1740" y="1911"/>
                </a:lnTo>
                <a:lnTo>
                  <a:pt x="1755" y="1927"/>
                </a:lnTo>
                <a:lnTo>
                  <a:pt x="1768" y="1930"/>
                </a:lnTo>
                <a:lnTo>
                  <a:pt x="1774" y="1924"/>
                </a:lnTo>
                <a:lnTo>
                  <a:pt x="1764" y="1920"/>
                </a:lnTo>
                <a:lnTo>
                  <a:pt x="1766" y="1900"/>
                </a:lnTo>
                <a:lnTo>
                  <a:pt x="1774" y="1884"/>
                </a:lnTo>
                <a:lnTo>
                  <a:pt x="1784" y="1880"/>
                </a:lnTo>
                <a:lnTo>
                  <a:pt x="1776" y="1878"/>
                </a:lnTo>
                <a:lnTo>
                  <a:pt x="1776" y="1867"/>
                </a:lnTo>
                <a:lnTo>
                  <a:pt x="1794" y="1862"/>
                </a:lnTo>
                <a:lnTo>
                  <a:pt x="1784" y="1848"/>
                </a:lnTo>
                <a:lnTo>
                  <a:pt x="1799" y="1854"/>
                </a:lnTo>
                <a:lnTo>
                  <a:pt x="1804" y="1845"/>
                </a:lnTo>
                <a:lnTo>
                  <a:pt x="1812" y="1864"/>
                </a:lnTo>
                <a:lnTo>
                  <a:pt x="1822" y="1864"/>
                </a:lnTo>
                <a:lnTo>
                  <a:pt x="1809" y="1841"/>
                </a:lnTo>
                <a:lnTo>
                  <a:pt x="1825" y="1838"/>
                </a:lnTo>
                <a:lnTo>
                  <a:pt x="1822" y="1828"/>
                </a:lnTo>
                <a:lnTo>
                  <a:pt x="1815" y="1835"/>
                </a:lnTo>
                <a:lnTo>
                  <a:pt x="1799" y="1829"/>
                </a:lnTo>
                <a:lnTo>
                  <a:pt x="1806" y="1799"/>
                </a:lnTo>
                <a:lnTo>
                  <a:pt x="1813" y="1799"/>
                </a:lnTo>
                <a:lnTo>
                  <a:pt x="1813" y="1776"/>
                </a:lnTo>
                <a:lnTo>
                  <a:pt x="1829" y="1773"/>
                </a:lnTo>
                <a:lnTo>
                  <a:pt x="1813" y="1763"/>
                </a:lnTo>
                <a:lnTo>
                  <a:pt x="1819" y="1757"/>
                </a:lnTo>
                <a:close/>
                <a:moveTo>
                  <a:pt x="1768" y="1797"/>
                </a:moveTo>
                <a:lnTo>
                  <a:pt x="1777" y="1819"/>
                </a:lnTo>
                <a:lnTo>
                  <a:pt x="1764" y="1842"/>
                </a:lnTo>
                <a:lnTo>
                  <a:pt x="1764" y="1849"/>
                </a:lnTo>
                <a:lnTo>
                  <a:pt x="1774" y="1852"/>
                </a:lnTo>
                <a:lnTo>
                  <a:pt x="1763" y="1854"/>
                </a:lnTo>
                <a:lnTo>
                  <a:pt x="1761" y="1884"/>
                </a:lnTo>
                <a:lnTo>
                  <a:pt x="1731" y="1891"/>
                </a:lnTo>
                <a:lnTo>
                  <a:pt x="1735" y="1884"/>
                </a:lnTo>
                <a:lnTo>
                  <a:pt x="1722" y="1878"/>
                </a:lnTo>
                <a:lnTo>
                  <a:pt x="1715" y="1894"/>
                </a:lnTo>
                <a:lnTo>
                  <a:pt x="1701" y="1898"/>
                </a:lnTo>
                <a:lnTo>
                  <a:pt x="1705" y="1872"/>
                </a:lnTo>
                <a:lnTo>
                  <a:pt x="1712" y="1868"/>
                </a:lnTo>
                <a:lnTo>
                  <a:pt x="1717" y="1874"/>
                </a:lnTo>
                <a:lnTo>
                  <a:pt x="1730" y="1858"/>
                </a:lnTo>
                <a:lnTo>
                  <a:pt x="1728" y="1852"/>
                </a:lnTo>
                <a:lnTo>
                  <a:pt x="1711" y="1854"/>
                </a:lnTo>
                <a:lnTo>
                  <a:pt x="1714" y="1844"/>
                </a:lnTo>
                <a:lnTo>
                  <a:pt x="1741" y="1844"/>
                </a:lnTo>
                <a:lnTo>
                  <a:pt x="1737" y="1823"/>
                </a:lnTo>
                <a:lnTo>
                  <a:pt x="1748" y="1809"/>
                </a:lnTo>
                <a:lnTo>
                  <a:pt x="1758" y="1816"/>
                </a:lnTo>
                <a:lnTo>
                  <a:pt x="1768" y="1797"/>
                </a:lnTo>
                <a:close/>
                <a:moveTo>
                  <a:pt x="484" y="1952"/>
                </a:moveTo>
                <a:lnTo>
                  <a:pt x="493" y="1962"/>
                </a:lnTo>
                <a:lnTo>
                  <a:pt x="510" y="1962"/>
                </a:lnTo>
                <a:lnTo>
                  <a:pt x="512" y="1969"/>
                </a:lnTo>
                <a:lnTo>
                  <a:pt x="519" y="1963"/>
                </a:lnTo>
                <a:lnTo>
                  <a:pt x="523" y="1975"/>
                </a:lnTo>
                <a:lnTo>
                  <a:pt x="526" y="1960"/>
                </a:lnTo>
                <a:lnTo>
                  <a:pt x="538" y="1966"/>
                </a:lnTo>
                <a:lnTo>
                  <a:pt x="530" y="1978"/>
                </a:lnTo>
                <a:lnTo>
                  <a:pt x="543" y="2016"/>
                </a:lnTo>
                <a:lnTo>
                  <a:pt x="535" y="2044"/>
                </a:lnTo>
                <a:lnTo>
                  <a:pt x="538" y="2067"/>
                </a:lnTo>
                <a:lnTo>
                  <a:pt x="528" y="2065"/>
                </a:lnTo>
                <a:lnTo>
                  <a:pt x="510" y="2083"/>
                </a:lnTo>
                <a:lnTo>
                  <a:pt x="497" y="2081"/>
                </a:lnTo>
                <a:lnTo>
                  <a:pt x="492" y="2109"/>
                </a:lnTo>
                <a:lnTo>
                  <a:pt x="510" y="2148"/>
                </a:lnTo>
                <a:lnTo>
                  <a:pt x="520" y="2156"/>
                </a:lnTo>
                <a:lnTo>
                  <a:pt x="510" y="2172"/>
                </a:lnTo>
                <a:lnTo>
                  <a:pt x="538" y="2192"/>
                </a:lnTo>
                <a:lnTo>
                  <a:pt x="549" y="2186"/>
                </a:lnTo>
                <a:lnTo>
                  <a:pt x="568" y="2198"/>
                </a:lnTo>
                <a:lnTo>
                  <a:pt x="571" y="2237"/>
                </a:lnTo>
                <a:lnTo>
                  <a:pt x="587" y="2244"/>
                </a:lnTo>
                <a:lnTo>
                  <a:pt x="601" y="2241"/>
                </a:lnTo>
                <a:lnTo>
                  <a:pt x="607" y="2235"/>
                </a:lnTo>
                <a:lnTo>
                  <a:pt x="595" y="2225"/>
                </a:lnTo>
                <a:lnTo>
                  <a:pt x="627" y="2214"/>
                </a:lnTo>
                <a:lnTo>
                  <a:pt x="626" y="2201"/>
                </a:lnTo>
                <a:lnTo>
                  <a:pt x="649" y="2189"/>
                </a:lnTo>
                <a:lnTo>
                  <a:pt x="696" y="2192"/>
                </a:lnTo>
                <a:lnTo>
                  <a:pt x="698" y="2186"/>
                </a:lnTo>
                <a:lnTo>
                  <a:pt x="715" y="2184"/>
                </a:lnTo>
                <a:lnTo>
                  <a:pt x="722" y="2198"/>
                </a:lnTo>
                <a:lnTo>
                  <a:pt x="741" y="2208"/>
                </a:lnTo>
                <a:lnTo>
                  <a:pt x="745" y="2202"/>
                </a:lnTo>
                <a:lnTo>
                  <a:pt x="767" y="2211"/>
                </a:lnTo>
                <a:lnTo>
                  <a:pt x="777" y="2228"/>
                </a:lnTo>
                <a:lnTo>
                  <a:pt x="768" y="2244"/>
                </a:lnTo>
                <a:lnTo>
                  <a:pt x="775" y="2253"/>
                </a:lnTo>
                <a:lnTo>
                  <a:pt x="767" y="2259"/>
                </a:lnTo>
                <a:lnTo>
                  <a:pt x="754" y="2253"/>
                </a:lnTo>
                <a:lnTo>
                  <a:pt x="752" y="2264"/>
                </a:lnTo>
                <a:lnTo>
                  <a:pt x="763" y="2270"/>
                </a:lnTo>
                <a:lnTo>
                  <a:pt x="750" y="2292"/>
                </a:lnTo>
                <a:lnTo>
                  <a:pt x="764" y="2355"/>
                </a:lnTo>
                <a:lnTo>
                  <a:pt x="760" y="2368"/>
                </a:lnTo>
                <a:lnTo>
                  <a:pt x="748" y="2372"/>
                </a:lnTo>
                <a:lnTo>
                  <a:pt x="726" y="2395"/>
                </a:lnTo>
                <a:lnTo>
                  <a:pt x="722" y="2410"/>
                </a:lnTo>
                <a:lnTo>
                  <a:pt x="767" y="2442"/>
                </a:lnTo>
                <a:lnTo>
                  <a:pt x="755" y="2436"/>
                </a:lnTo>
                <a:lnTo>
                  <a:pt x="755" y="2444"/>
                </a:lnTo>
                <a:lnTo>
                  <a:pt x="744" y="2446"/>
                </a:lnTo>
                <a:lnTo>
                  <a:pt x="737" y="2457"/>
                </a:lnTo>
                <a:lnTo>
                  <a:pt x="724" y="2455"/>
                </a:lnTo>
                <a:lnTo>
                  <a:pt x="726" y="2446"/>
                </a:lnTo>
                <a:lnTo>
                  <a:pt x="711" y="2446"/>
                </a:lnTo>
                <a:lnTo>
                  <a:pt x="706" y="2460"/>
                </a:lnTo>
                <a:lnTo>
                  <a:pt x="698" y="2457"/>
                </a:lnTo>
                <a:lnTo>
                  <a:pt x="709" y="2421"/>
                </a:lnTo>
                <a:lnTo>
                  <a:pt x="692" y="2411"/>
                </a:lnTo>
                <a:lnTo>
                  <a:pt x="677" y="2416"/>
                </a:lnTo>
                <a:lnTo>
                  <a:pt x="683" y="2429"/>
                </a:lnTo>
                <a:lnTo>
                  <a:pt x="679" y="2436"/>
                </a:lnTo>
                <a:lnTo>
                  <a:pt x="672" y="2436"/>
                </a:lnTo>
                <a:lnTo>
                  <a:pt x="666" y="2427"/>
                </a:lnTo>
                <a:lnTo>
                  <a:pt x="652" y="2433"/>
                </a:lnTo>
                <a:lnTo>
                  <a:pt x="646" y="2417"/>
                </a:lnTo>
                <a:lnTo>
                  <a:pt x="637" y="2423"/>
                </a:lnTo>
                <a:lnTo>
                  <a:pt x="644" y="2436"/>
                </a:lnTo>
                <a:lnTo>
                  <a:pt x="637" y="2443"/>
                </a:lnTo>
                <a:lnTo>
                  <a:pt x="618" y="2437"/>
                </a:lnTo>
                <a:lnTo>
                  <a:pt x="591" y="2442"/>
                </a:lnTo>
                <a:lnTo>
                  <a:pt x="584" y="2427"/>
                </a:lnTo>
                <a:lnTo>
                  <a:pt x="592" y="2423"/>
                </a:lnTo>
                <a:lnTo>
                  <a:pt x="592" y="2414"/>
                </a:lnTo>
                <a:lnTo>
                  <a:pt x="579" y="2411"/>
                </a:lnTo>
                <a:lnTo>
                  <a:pt x="569" y="2365"/>
                </a:lnTo>
                <a:lnTo>
                  <a:pt x="577" y="2328"/>
                </a:lnTo>
                <a:lnTo>
                  <a:pt x="588" y="2310"/>
                </a:lnTo>
                <a:lnTo>
                  <a:pt x="581" y="2302"/>
                </a:lnTo>
                <a:lnTo>
                  <a:pt x="542" y="2305"/>
                </a:lnTo>
                <a:lnTo>
                  <a:pt x="502" y="2325"/>
                </a:lnTo>
                <a:lnTo>
                  <a:pt x="515" y="2391"/>
                </a:lnTo>
                <a:lnTo>
                  <a:pt x="506" y="2406"/>
                </a:lnTo>
                <a:lnTo>
                  <a:pt x="477" y="2416"/>
                </a:lnTo>
                <a:lnTo>
                  <a:pt x="422" y="2404"/>
                </a:lnTo>
                <a:lnTo>
                  <a:pt x="430" y="2391"/>
                </a:lnTo>
                <a:lnTo>
                  <a:pt x="411" y="2384"/>
                </a:lnTo>
                <a:lnTo>
                  <a:pt x="421" y="2374"/>
                </a:lnTo>
                <a:lnTo>
                  <a:pt x="414" y="2362"/>
                </a:lnTo>
                <a:lnTo>
                  <a:pt x="388" y="2361"/>
                </a:lnTo>
                <a:lnTo>
                  <a:pt x="385" y="2345"/>
                </a:lnTo>
                <a:lnTo>
                  <a:pt x="395" y="2342"/>
                </a:lnTo>
                <a:lnTo>
                  <a:pt x="399" y="2332"/>
                </a:lnTo>
                <a:lnTo>
                  <a:pt x="394" y="2322"/>
                </a:lnTo>
                <a:lnTo>
                  <a:pt x="414" y="2318"/>
                </a:lnTo>
                <a:lnTo>
                  <a:pt x="402" y="2282"/>
                </a:lnTo>
                <a:lnTo>
                  <a:pt x="389" y="2277"/>
                </a:lnTo>
                <a:lnTo>
                  <a:pt x="382" y="2264"/>
                </a:lnTo>
                <a:lnTo>
                  <a:pt x="386" y="2238"/>
                </a:lnTo>
                <a:lnTo>
                  <a:pt x="372" y="2233"/>
                </a:lnTo>
                <a:lnTo>
                  <a:pt x="373" y="2220"/>
                </a:lnTo>
                <a:lnTo>
                  <a:pt x="347" y="2186"/>
                </a:lnTo>
                <a:lnTo>
                  <a:pt x="337" y="2136"/>
                </a:lnTo>
                <a:lnTo>
                  <a:pt x="355" y="2119"/>
                </a:lnTo>
                <a:lnTo>
                  <a:pt x="350" y="2106"/>
                </a:lnTo>
                <a:lnTo>
                  <a:pt x="356" y="2100"/>
                </a:lnTo>
                <a:lnTo>
                  <a:pt x="373" y="2099"/>
                </a:lnTo>
                <a:lnTo>
                  <a:pt x="371" y="2083"/>
                </a:lnTo>
                <a:lnTo>
                  <a:pt x="381" y="2065"/>
                </a:lnTo>
                <a:lnTo>
                  <a:pt x="375" y="2061"/>
                </a:lnTo>
                <a:lnTo>
                  <a:pt x="394" y="2051"/>
                </a:lnTo>
                <a:lnTo>
                  <a:pt x="396" y="2035"/>
                </a:lnTo>
                <a:lnTo>
                  <a:pt x="404" y="2047"/>
                </a:lnTo>
                <a:lnTo>
                  <a:pt x="432" y="2042"/>
                </a:lnTo>
                <a:lnTo>
                  <a:pt x="415" y="2019"/>
                </a:lnTo>
                <a:lnTo>
                  <a:pt x="415" y="2003"/>
                </a:lnTo>
                <a:lnTo>
                  <a:pt x="425" y="2003"/>
                </a:lnTo>
                <a:lnTo>
                  <a:pt x="418" y="1991"/>
                </a:lnTo>
                <a:lnTo>
                  <a:pt x="437" y="1985"/>
                </a:lnTo>
                <a:lnTo>
                  <a:pt x="435" y="1973"/>
                </a:lnTo>
                <a:lnTo>
                  <a:pt x="444" y="1962"/>
                </a:lnTo>
                <a:lnTo>
                  <a:pt x="484" y="1952"/>
                </a:lnTo>
                <a:close/>
                <a:moveTo>
                  <a:pt x="716" y="2002"/>
                </a:moveTo>
                <a:lnTo>
                  <a:pt x="721" y="2015"/>
                </a:lnTo>
                <a:lnTo>
                  <a:pt x="708" y="2045"/>
                </a:lnTo>
                <a:lnTo>
                  <a:pt x="692" y="2060"/>
                </a:lnTo>
                <a:lnTo>
                  <a:pt x="682" y="2116"/>
                </a:lnTo>
                <a:lnTo>
                  <a:pt x="705" y="2122"/>
                </a:lnTo>
                <a:lnTo>
                  <a:pt x="703" y="2084"/>
                </a:lnTo>
                <a:lnTo>
                  <a:pt x="726" y="2052"/>
                </a:lnTo>
                <a:lnTo>
                  <a:pt x="744" y="2055"/>
                </a:lnTo>
                <a:lnTo>
                  <a:pt x="748" y="2084"/>
                </a:lnTo>
                <a:lnTo>
                  <a:pt x="760" y="2080"/>
                </a:lnTo>
                <a:lnTo>
                  <a:pt x="778" y="2103"/>
                </a:lnTo>
                <a:lnTo>
                  <a:pt x="775" y="2127"/>
                </a:lnTo>
                <a:lnTo>
                  <a:pt x="763" y="2133"/>
                </a:lnTo>
                <a:lnTo>
                  <a:pt x="757" y="2148"/>
                </a:lnTo>
                <a:lnTo>
                  <a:pt x="770" y="2142"/>
                </a:lnTo>
                <a:lnTo>
                  <a:pt x="774" y="2155"/>
                </a:lnTo>
                <a:lnTo>
                  <a:pt x="767" y="2162"/>
                </a:lnTo>
                <a:lnTo>
                  <a:pt x="793" y="2162"/>
                </a:lnTo>
                <a:lnTo>
                  <a:pt x="794" y="2175"/>
                </a:lnTo>
                <a:lnTo>
                  <a:pt x="810" y="2179"/>
                </a:lnTo>
                <a:lnTo>
                  <a:pt x="813" y="2197"/>
                </a:lnTo>
                <a:lnTo>
                  <a:pt x="797" y="2197"/>
                </a:lnTo>
                <a:lnTo>
                  <a:pt x="788" y="2182"/>
                </a:lnTo>
                <a:lnTo>
                  <a:pt x="775" y="2192"/>
                </a:lnTo>
                <a:lnTo>
                  <a:pt x="758" y="2175"/>
                </a:lnTo>
                <a:lnTo>
                  <a:pt x="744" y="2181"/>
                </a:lnTo>
                <a:lnTo>
                  <a:pt x="702" y="2153"/>
                </a:lnTo>
                <a:lnTo>
                  <a:pt x="696" y="2175"/>
                </a:lnTo>
                <a:lnTo>
                  <a:pt x="672" y="2181"/>
                </a:lnTo>
                <a:lnTo>
                  <a:pt x="643" y="2181"/>
                </a:lnTo>
                <a:lnTo>
                  <a:pt x="613" y="2165"/>
                </a:lnTo>
                <a:lnTo>
                  <a:pt x="617" y="2159"/>
                </a:lnTo>
                <a:lnTo>
                  <a:pt x="604" y="2146"/>
                </a:lnTo>
                <a:lnTo>
                  <a:pt x="600" y="2125"/>
                </a:lnTo>
                <a:lnTo>
                  <a:pt x="603" y="2107"/>
                </a:lnTo>
                <a:lnTo>
                  <a:pt x="626" y="2093"/>
                </a:lnTo>
                <a:lnTo>
                  <a:pt x="628" y="2077"/>
                </a:lnTo>
                <a:lnTo>
                  <a:pt x="649" y="2061"/>
                </a:lnTo>
                <a:lnTo>
                  <a:pt x="650" y="2042"/>
                </a:lnTo>
                <a:lnTo>
                  <a:pt x="662" y="2025"/>
                </a:lnTo>
                <a:lnTo>
                  <a:pt x="693" y="2006"/>
                </a:lnTo>
                <a:lnTo>
                  <a:pt x="705" y="2009"/>
                </a:lnTo>
                <a:lnTo>
                  <a:pt x="716" y="2002"/>
                </a:lnTo>
                <a:close/>
                <a:moveTo>
                  <a:pt x="1005" y="2130"/>
                </a:moveTo>
                <a:lnTo>
                  <a:pt x="1046" y="2148"/>
                </a:lnTo>
                <a:lnTo>
                  <a:pt x="1061" y="2162"/>
                </a:lnTo>
                <a:lnTo>
                  <a:pt x="1057" y="2168"/>
                </a:lnTo>
                <a:lnTo>
                  <a:pt x="1016" y="2166"/>
                </a:lnTo>
                <a:lnTo>
                  <a:pt x="1005" y="2174"/>
                </a:lnTo>
                <a:lnTo>
                  <a:pt x="997" y="2197"/>
                </a:lnTo>
                <a:lnTo>
                  <a:pt x="979" y="2202"/>
                </a:lnTo>
                <a:lnTo>
                  <a:pt x="970" y="2189"/>
                </a:lnTo>
                <a:lnTo>
                  <a:pt x="977" y="2179"/>
                </a:lnTo>
                <a:lnTo>
                  <a:pt x="954" y="2174"/>
                </a:lnTo>
                <a:lnTo>
                  <a:pt x="948" y="2150"/>
                </a:lnTo>
                <a:lnTo>
                  <a:pt x="1005" y="2130"/>
                </a:lnTo>
                <a:close/>
                <a:moveTo>
                  <a:pt x="1068" y="2169"/>
                </a:moveTo>
                <a:lnTo>
                  <a:pt x="1090" y="2205"/>
                </a:lnTo>
                <a:lnTo>
                  <a:pt x="1117" y="2221"/>
                </a:lnTo>
                <a:lnTo>
                  <a:pt x="1107" y="2235"/>
                </a:lnTo>
                <a:lnTo>
                  <a:pt x="1071" y="2233"/>
                </a:lnTo>
                <a:lnTo>
                  <a:pt x="1081" y="2253"/>
                </a:lnTo>
                <a:lnTo>
                  <a:pt x="1075" y="2266"/>
                </a:lnTo>
                <a:lnTo>
                  <a:pt x="1067" y="2253"/>
                </a:lnTo>
                <a:lnTo>
                  <a:pt x="1045" y="2253"/>
                </a:lnTo>
                <a:lnTo>
                  <a:pt x="1044" y="2238"/>
                </a:lnTo>
                <a:lnTo>
                  <a:pt x="1022" y="2240"/>
                </a:lnTo>
                <a:lnTo>
                  <a:pt x="1019" y="2233"/>
                </a:lnTo>
                <a:lnTo>
                  <a:pt x="1032" y="2230"/>
                </a:lnTo>
                <a:lnTo>
                  <a:pt x="1028" y="2224"/>
                </a:lnTo>
                <a:lnTo>
                  <a:pt x="1003" y="2217"/>
                </a:lnTo>
                <a:lnTo>
                  <a:pt x="1006" y="2202"/>
                </a:lnTo>
                <a:lnTo>
                  <a:pt x="1013" y="2211"/>
                </a:lnTo>
                <a:lnTo>
                  <a:pt x="1028" y="2210"/>
                </a:lnTo>
                <a:lnTo>
                  <a:pt x="1016" y="2199"/>
                </a:lnTo>
                <a:lnTo>
                  <a:pt x="1032" y="2176"/>
                </a:lnTo>
                <a:lnTo>
                  <a:pt x="1068" y="2169"/>
                </a:lnTo>
                <a:close/>
                <a:moveTo>
                  <a:pt x="1489" y="2218"/>
                </a:moveTo>
                <a:lnTo>
                  <a:pt x="1490" y="2224"/>
                </a:lnTo>
                <a:lnTo>
                  <a:pt x="1477" y="2231"/>
                </a:lnTo>
                <a:lnTo>
                  <a:pt x="1485" y="2238"/>
                </a:lnTo>
                <a:lnTo>
                  <a:pt x="1486" y="2230"/>
                </a:lnTo>
                <a:lnTo>
                  <a:pt x="1493" y="2231"/>
                </a:lnTo>
                <a:lnTo>
                  <a:pt x="1489" y="2240"/>
                </a:lnTo>
                <a:lnTo>
                  <a:pt x="1502" y="2254"/>
                </a:lnTo>
                <a:lnTo>
                  <a:pt x="1503" y="2292"/>
                </a:lnTo>
                <a:lnTo>
                  <a:pt x="1525" y="2287"/>
                </a:lnTo>
                <a:lnTo>
                  <a:pt x="1535" y="2303"/>
                </a:lnTo>
                <a:lnTo>
                  <a:pt x="1529" y="2323"/>
                </a:lnTo>
                <a:lnTo>
                  <a:pt x="1495" y="2344"/>
                </a:lnTo>
                <a:lnTo>
                  <a:pt x="1483" y="2335"/>
                </a:lnTo>
                <a:lnTo>
                  <a:pt x="1460" y="2336"/>
                </a:lnTo>
                <a:lnTo>
                  <a:pt x="1466" y="2331"/>
                </a:lnTo>
                <a:lnTo>
                  <a:pt x="1460" y="2319"/>
                </a:lnTo>
                <a:lnTo>
                  <a:pt x="1470" y="2315"/>
                </a:lnTo>
                <a:lnTo>
                  <a:pt x="1446" y="2283"/>
                </a:lnTo>
                <a:lnTo>
                  <a:pt x="1451" y="2273"/>
                </a:lnTo>
                <a:lnTo>
                  <a:pt x="1450" y="2241"/>
                </a:lnTo>
                <a:lnTo>
                  <a:pt x="1460" y="2253"/>
                </a:lnTo>
                <a:lnTo>
                  <a:pt x="1459" y="2274"/>
                </a:lnTo>
                <a:lnTo>
                  <a:pt x="1472" y="2267"/>
                </a:lnTo>
                <a:lnTo>
                  <a:pt x="1469" y="2248"/>
                </a:lnTo>
                <a:lnTo>
                  <a:pt x="1489" y="2260"/>
                </a:lnTo>
                <a:lnTo>
                  <a:pt x="1477" y="2241"/>
                </a:lnTo>
                <a:lnTo>
                  <a:pt x="1461" y="2246"/>
                </a:lnTo>
                <a:lnTo>
                  <a:pt x="1457" y="2233"/>
                </a:lnTo>
                <a:lnTo>
                  <a:pt x="1461" y="2218"/>
                </a:lnTo>
                <a:lnTo>
                  <a:pt x="1489" y="2218"/>
                </a:lnTo>
                <a:close/>
                <a:moveTo>
                  <a:pt x="1082" y="2557"/>
                </a:moveTo>
                <a:lnTo>
                  <a:pt x="1104" y="2574"/>
                </a:lnTo>
                <a:lnTo>
                  <a:pt x="1116" y="2571"/>
                </a:lnTo>
                <a:lnTo>
                  <a:pt x="1133" y="2586"/>
                </a:lnTo>
                <a:lnTo>
                  <a:pt x="1129" y="2596"/>
                </a:lnTo>
                <a:lnTo>
                  <a:pt x="1116" y="2599"/>
                </a:lnTo>
                <a:lnTo>
                  <a:pt x="1127" y="2604"/>
                </a:lnTo>
                <a:lnTo>
                  <a:pt x="1133" y="2615"/>
                </a:lnTo>
                <a:lnTo>
                  <a:pt x="1149" y="2586"/>
                </a:lnTo>
                <a:lnTo>
                  <a:pt x="1173" y="2584"/>
                </a:lnTo>
                <a:lnTo>
                  <a:pt x="1163" y="2594"/>
                </a:lnTo>
                <a:lnTo>
                  <a:pt x="1169" y="2602"/>
                </a:lnTo>
                <a:lnTo>
                  <a:pt x="1155" y="2610"/>
                </a:lnTo>
                <a:lnTo>
                  <a:pt x="1157" y="2626"/>
                </a:lnTo>
                <a:lnTo>
                  <a:pt x="1127" y="2625"/>
                </a:lnTo>
                <a:lnTo>
                  <a:pt x="1126" y="2616"/>
                </a:lnTo>
                <a:lnTo>
                  <a:pt x="1111" y="2610"/>
                </a:lnTo>
                <a:lnTo>
                  <a:pt x="1100" y="2626"/>
                </a:lnTo>
                <a:lnTo>
                  <a:pt x="1081" y="2627"/>
                </a:lnTo>
                <a:lnTo>
                  <a:pt x="1078" y="2643"/>
                </a:lnTo>
                <a:lnTo>
                  <a:pt x="1061" y="2640"/>
                </a:lnTo>
                <a:lnTo>
                  <a:pt x="1057" y="2630"/>
                </a:lnTo>
                <a:lnTo>
                  <a:pt x="1077" y="2627"/>
                </a:lnTo>
                <a:lnTo>
                  <a:pt x="1077" y="2617"/>
                </a:lnTo>
                <a:lnTo>
                  <a:pt x="1062" y="2607"/>
                </a:lnTo>
                <a:lnTo>
                  <a:pt x="1068" y="2594"/>
                </a:lnTo>
                <a:lnTo>
                  <a:pt x="1052" y="2603"/>
                </a:lnTo>
                <a:lnTo>
                  <a:pt x="1044" y="2590"/>
                </a:lnTo>
                <a:lnTo>
                  <a:pt x="1064" y="2583"/>
                </a:lnTo>
                <a:lnTo>
                  <a:pt x="1052" y="2566"/>
                </a:lnTo>
                <a:lnTo>
                  <a:pt x="1061" y="2558"/>
                </a:lnTo>
                <a:lnTo>
                  <a:pt x="1082" y="2557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763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10" name="Freeform 21"/>
          <p:cNvSpPr>
            <a:spLocks noEditPoints="1"/>
          </p:cNvSpPr>
          <p:nvPr/>
        </p:nvSpPr>
        <p:spPr bwMode="auto">
          <a:xfrm>
            <a:off x="14566976" y="27397452"/>
            <a:ext cx="3830268" cy="1840725"/>
          </a:xfrm>
          <a:custGeom>
            <a:avLst/>
            <a:gdLst/>
            <a:ahLst/>
            <a:cxnLst>
              <a:cxn ang="0">
                <a:pos x="1355" y="105"/>
              </a:cxn>
              <a:cxn ang="0">
                <a:pos x="1371" y="113"/>
              </a:cxn>
              <a:cxn ang="0">
                <a:pos x="1330" y="147"/>
              </a:cxn>
              <a:cxn ang="0">
                <a:pos x="1350" y="81"/>
              </a:cxn>
              <a:cxn ang="0">
                <a:pos x="1211" y="394"/>
              </a:cxn>
              <a:cxn ang="0">
                <a:pos x="1160" y="500"/>
              </a:cxn>
              <a:cxn ang="0">
                <a:pos x="1046" y="525"/>
              </a:cxn>
              <a:cxn ang="0">
                <a:pos x="878" y="605"/>
              </a:cxn>
              <a:cxn ang="0">
                <a:pos x="780" y="643"/>
              </a:cxn>
              <a:cxn ang="0">
                <a:pos x="729" y="662"/>
              </a:cxn>
              <a:cxn ang="0">
                <a:pos x="688" y="675"/>
              </a:cxn>
              <a:cxn ang="0">
                <a:pos x="594" y="676"/>
              </a:cxn>
              <a:cxn ang="0">
                <a:pos x="494" y="659"/>
              </a:cxn>
              <a:cxn ang="0">
                <a:pos x="418" y="652"/>
              </a:cxn>
              <a:cxn ang="0">
                <a:pos x="228" y="695"/>
              </a:cxn>
              <a:cxn ang="0">
                <a:pos x="212" y="739"/>
              </a:cxn>
              <a:cxn ang="0">
                <a:pos x="170" y="739"/>
              </a:cxn>
              <a:cxn ang="0">
                <a:pos x="121" y="667"/>
              </a:cxn>
              <a:cxn ang="0">
                <a:pos x="0" y="562"/>
              </a:cxn>
              <a:cxn ang="0">
                <a:pos x="7" y="457"/>
              </a:cxn>
              <a:cxn ang="0">
                <a:pos x="82" y="386"/>
              </a:cxn>
              <a:cxn ang="0">
                <a:pos x="164" y="313"/>
              </a:cxn>
              <a:cxn ang="0">
                <a:pos x="249" y="200"/>
              </a:cxn>
              <a:cxn ang="0">
                <a:pos x="324" y="186"/>
              </a:cxn>
              <a:cxn ang="0">
                <a:pos x="382" y="153"/>
              </a:cxn>
              <a:cxn ang="0">
                <a:pos x="424" y="150"/>
              </a:cxn>
              <a:cxn ang="0">
                <a:pos x="545" y="111"/>
              </a:cxn>
              <a:cxn ang="0">
                <a:pos x="601" y="100"/>
              </a:cxn>
              <a:cxn ang="0">
                <a:pos x="662" y="91"/>
              </a:cxn>
              <a:cxn ang="0">
                <a:pos x="737" y="61"/>
              </a:cxn>
              <a:cxn ang="0">
                <a:pos x="823" y="19"/>
              </a:cxn>
              <a:cxn ang="0">
                <a:pos x="876" y="26"/>
              </a:cxn>
              <a:cxn ang="0">
                <a:pos x="1018" y="16"/>
              </a:cxn>
              <a:cxn ang="0">
                <a:pos x="1081" y="20"/>
              </a:cxn>
              <a:cxn ang="0">
                <a:pos x="1133" y="36"/>
              </a:cxn>
              <a:cxn ang="0">
                <a:pos x="1186" y="82"/>
              </a:cxn>
              <a:cxn ang="0">
                <a:pos x="1263" y="89"/>
              </a:cxn>
              <a:cxn ang="0">
                <a:pos x="1280" y="130"/>
              </a:cxn>
              <a:cxn ang="0">
                <a:pos x="1258" y="169"/>
              </a:cxn>
              <a:cxn ang="0">
                <a:pos x="1317" y="202"/>
              </a:cxn>
              <a:cxn ang="0">
                <a:pos x="1309" y="215"/>
              </a:cxn>
              <a:cxn ang="0">
                <a:pos x="1319" y="274"/>
              </a:cxn>
              <a:cxn ang="0">
                <a:pos x="1299" y="273"/>
              </a:cxn>
            </a:cxnLst>
            <a:rect l="0" t="0" r="r" b="b"/>
            <a:pathLst>
              <a:path w="1381" h="751">
                <a:moveTo>
                  <a:pt x="1350" y="81"/>
                </a:moveTo>
                <a:lnTo>
                  <a:pt x="1362" y="94"/>
                </a:lnTo>
                <a:lnTo>
                  <a:pt x="1355" y="105"/>
                </a:lnTo>
                <a:lnTo>
                  <a:pt x="1369" y="100"/>
                </a:lnTo>
                <a:lnTo>
                  <a:pt x="1381" y="104"/>
                </a:lnTo>
                <a:lnTo>
                  <a:pt x="1371" y="113"/>
                </a:lnTo>
                <a:lnTo>
                  <a:pt x="1378" y="134"/>
                </a:lnTo>
                <a:lnTo>
                  <a:pt x="1368" y="156"/>
                </a:lnTo>
                <a:lnTo>
                  <a:pt x="1330" y="147"/>
                </a:lnTo>
                <a:lnTo>
                  <a:pt x="1323" y="121"/>
                </a:lnTo>
                <a:lnTo>
                  <a:pt x="1337" y="85"/>
                </a:lnTo>
                <a:lnTo>
                  <a:pt x="1350" y="81"/>
                </a:lnTo>
                <a:close/>
                <a:moveTo>
                  <a:pt x="1267" y="352"/>
                </a:moveTo>
                <a:lnTo>
                  <a:pt x="1241" y="362"/>
                </a:lnTo>
                <a:lnTo>
                  <a:pt x="1211" y="394"/>
                </a:lnTo>
                <a:lnTo>
                  <a:pt x="1202" y="430"/>
                </a:lnTo>
                <a:lnTo>
                  <a:pt x="1157" y="474"/>
                </a:lnTo>
                <a:lnTo>
                  <a:pt x="1160" y="500"/>
                </a:lnTo>
                <a:lnTo>
                  <a:pt x="1137" y="526"/>
                </a:lnTo>
                <a:lnTo>
                  <a:pt x="1098" y="535"/>
                </a:lnTo>
                <a:lnTo>
                  <a:pt x="1046" y="525"/>
                </a:lnTo>
                <a:lnTo>
                  <a:pt x="990" y="584"/>
                </a:lnTo>
                <a:lnTo>
                  <a:pt x="945" y="587"/>
                </a:lnTo>
                <a:lnTo>
                  <a:pt x="878" y="605"/>
                </a:lnTo>
                <a:lnTo>
                  <a:pt x="863" y="598"/>
                </a:lnTo>
                <a:lnTo>
                  <a:pt x="827" y="604"/>
                </a:lnTo>
                <a:lnTo>
                  <a:pt x="780" y="643"/>
                </a:lnTo>
                <a:lnTo>
                  <a:pt x="778" y="656"/>
                </a:lnTo>
                <a:lnTo>
                  <a:pt x="745" y="669"/>
                </a:lnTo>
                <a:lnTo>
                  <a:pt x="729" y="662"/>
                </a:lnTo>
                <a:lnTo>
                  <a:pt x="728" y="653"/>
                </a:lnTo>
                <a:lnTo>
                  <a:pt x="696" y="652"/>
                </a:lnTo>
                <a:lnTo>
                  <a:pt x="688" y="675"/>
                </a:lnTo>
                <a:lnTo>
                  <a:pt x="662" y="659"/>
                </a:lnTo>
                <a:lnTo>
                  <a:pt x="623" y="662"/>
                </a:lnTo>
                <a:lnTo>
                  <a:pt x="594" y="676"/>
                </a:lnTo>
                <a:lnTo>
                  <a:pt x="528" y="692"/>
                </a:lnTo>
                <a:lnTo>
                  <a:pt x="507" y="662"/>
                </a:lnTo>
                <a:lnTo>
                  <a:pt x="494" y="659"/>
                </a:lnTo>
                <a:lnTo>
                  <a:pt x="453" y="670"/>
                </a:lnTo>
                <a:lnTo>
                  <a:pt x="428" y="650"/>
                </a:lnTo>
                <a:lnTo>
                  <a:pt x="418" y="652"/>
                </a:lnTo>
                <a:lnTo>
                  <a:pt x="359" y="679"/>
                </a:lnTo>
                <a:lnTo>
                  <a:pt x="283" y="659"/>
                </a:lnTo>
                <a:lnTo>
                  <a:pt x="228" y="695"/>
                </a:lnTo>
                <a:lnTo>
                  <a:pt x="228" y="748"/>
                </a:lnTo>
                <a:lnTo>
                  <a:pt x="218" y="751"/>
                </a:lnTo>
                <a:lnTo>
                  <a:pt x="212" y="739"/>
                </a:lnTo>
                <a:lnTo>
                  <a:pt x="203" y="739"/>
                </a:lnTo>
                <a:lnTo>
                  <a:pt x="186" y="751"/>
                </a:lnTo>
                <a:lnTo>
                  <a:pt x="170" y="739"/>
                </a:lnTo>
                <a:lnTo>
                  <a:pt x="174" y="719"/>
                </a:lnTo>
                <a:lnTo>
                  <a:pt x="159" y="719"/>
                </a:lnTo>
                <a:lnTo>
                  <a:pt x="121" y="667"/>
                </a:lnTo>
                <a:lnTo>
                  <a:pt x="66" y="644"/>
                </a:lnTo>
                <a:lnTo>
                  <a:pt x="33" y="617"/>
                </a:lnTo>
                <a:lnTo>
                  <a:pt x="0" y="562"/>
                </a:lnTo>
                <a:lnTo>
                  <a:pt x="10" y="503"/>
                </a:lnTo>
                <a:lnTo>
                  <a:pt x="0" y="470"/>
                </a:lnTo>
                <a:lnTo>
                  <a:pt x="7" y="457"/>
                </a:lnTo>
                <a:lnTo>
                  <a:pt x="32" y="444"/>
                </a:lnTo>
                <a:lnTo>
                  <a:pt x="32" y="418"/>
                </a:lnTo>
                <a:lnTo>
                  <a:pt x="82" y="386"/>
                </a:lnTo>
                <a:lnTo>
                  <a:pt x="104" y="353"/>
                </a:lnTo>
                <a:lnTo>
                  <a:pt x="125" y="358"/>
                </a:lnTo>
                <a:lnTo>
                  <a:pt x="164" y="313"/>
                </a:lnTo>
                <a:lnTo>
                  <a:pt x="172" y="261"/>
                </a:lnTo>
                <a:lnTo>
                  <a:pt x="248" y="231"/>
                </a:lnTo>
                <a:lnTo>
                  <a:pt x="249" y="200"/>
                </a:lnTo>
                <a:lnTo>
                  <a:pt x="255" y="196"/>
                </a:lnTo>
                <a:lnTo>
                  <a:pt x="291" y="195"/>
                </a:lnTo>
                <a:lnTo>
                  <a:pt x="324" y="186"/>
                </a:lnTo>
                <a:lnTo>
                  <a:pt x="329" y="176"/>
                </a:lnTo>
                <a:lnTo>
                  <a:pt x="352" y="177"/>
                </a:lnTo>
                <a:lnTo>
                  <a:pt x="382" y="153"/>
                </a:lnTo>
                <a:lnTo>
                  <a:pt x="391" y="153"/>
                </a:lnTo>
                <a:lnTo>
                  <a:pt x="404" y="166"/>
                </a:lnTo>
                <a:lnTo>
                  <a:pt x="424" y="150"/>
                </a:lnTo>
                <a:lnTo>
                  <a:pt x="499" y="131"/>
                </a:lnTo>
                <a:lnTo>
                  <a:pt x="522" y="113"/>
                </a:lnTo>
                <a:lnTo>
                  <a:pt x="545" y="111"/>
                </a:lnTo>
                <a:lnTo>
                  <a:pt x="552" y="97"/>
                </a:lnTo>
                <a:lnTo>
                  <a:pt x="565" y="89"/>
                </a:lnTo>
                <a:lnTo>
                  <a:pt x="601" y="100"/>
                </a:lnTo>
                <a:lnTo>
                  <a:pt x="624" y="97"/>
                </a:lnTo>
                <a:lnTo>
                  <a:pt x="644" y="82"/>
                </a:lnTo>
                <a:lnTo>
                  <a:pt x="662" y="91"/>
                </a:lnTo>
                <a:lnTo>
                  <a:pt x="685" y="78"/>
                </a:lnTo>
                <a:lnTo>
                  <a:pt x="722" y="81"/>
                </a:lnTo>
                <a:lnTo>
                  <a:pt x="737" y="61"/>
                </a:lnTo>
                <a:lnTo>
                  <a:pt x="803" y="55"/>
                </a:lnTo>
                <a:lnTo>
                  <a:pt x="804" y="40"/>
                </a:lnTo>
                <a:lnTo>
                  <a:pt x="823" y="19"/>
                </a:lnTo>
                <a:lnTo>
                  <a:pt x="856" y="46"/>
                </a:lnTo>
                <a:lnTo>
                  <a:pt x="872" y="42"/>
                </a:lnTo>
                <a:lnTo>
                  <a:pt x="876" y="26"/>
                </a:lnTo>
                <a:lnTo>
                  <a:pt x="892" y="32"/>
                </a:lnTo>
                <a:lnTo>
                  <a:pt x="960" y="10"/>
                </a:lnTo>
                <a:lnTo>
                  <a:pt x="1018" y="16"/>
                </a:lnTo>
                <a:lnTo>
                  <a:pt x="1022" y="0"/>
                </a:lnTo>
                <a:lnTo>
                  <a:pt x="1075" y="10"/>
                </a:lnTo>
                <a:lnTo>
                  <a:pt x="1081" y="20"/>
                </a:lnTo>
                <a:lnTo>
                  <a:pt x="1114" y="9"/>
                </a:lnTo>
                <a:lnTo>
                  <a:pt x="1131" y="10"/>
                </a:lnTo>
                <a:lnTo>
                  <a:pt x="1133" y="36"/>
                </a:lnTo>
                <a:lnTo>
                  <a:pt x="1154" y="65"/>
                </a:lnTo>
                <a:lnTo>
                  <a:pt x="1173" y="66"/>
                </a:lnTo>
                <a:lnTo>
                  <a:pt x="1186" y="82"/>
                </a:lnTo>
                <a:lnTo>
                  <a:pt x="1203" y="71"/>
                </a:lnTo>
                <a:lnTo>
                  <a:pt x="1244" y="75"/>
                </a:lnTo>
                <a:lnTo>
                  <a:pt x="1263" y="89"/>
                </a:lnTo>
                <a:lnTo>
                  <a:pt x="1255" y="113"/>
                </a:lnTo>
                <a:lnTo>
                  <a:pt x="1273" y="113"/>
                </a:lnTo>
                <a:lnTo>
                  <a:pt x="1280" y="130"/>
                </a:lnTo>
                <a:lnTo>
                  <a:pt x="1277" y="153"/>
                </a:lnTo>
                <a:lnTo>
                  <a:pt x="1263" y="156"/>
                </a:lnTo>
                <a:lnTo>
                  <a:pt x="1258" y="169"/>
                </a:lnTo>
                <a:lnTo>
                  <a:pt x="1291" y="195"/>
                </a:lnTo>
                <a:lnTo>
                  <a:pt x="1316" y="186"/>
                </a:lnTo>
                <a:lnTo>
                  <a:pt x="1317" y="202"/>
                </a:lnTo>
                <a:lnTo>
                  <a:pt x="1335" y="216"/>
                </a:lnTo>
                <a:lnTo>
                  <a:pt x="1326" y="226"/>
                </a:lnTo>
                <a:lnTo>
                  <a:pt x="1309" y="215"/>
                </a:lnTo>
                <a:lnTo>
                  <a:pt x="1294" y="236"/>
                </a:lnTo>
                <a:lnTo>
                  <a:pt x="1291" y="255"/>
                </a:lnTo>
                <a:lnTo>
                  <a:pt x="1319" y="274"/>
                </a:lnTo>
                <a:lnTo>
                  <a:pt x="1306" y="290"/>
                </a:lnTo>
                <a:lnTo>
                  <a:pt x="1294" y="281"/>
                </a:lnTo>
                <a:lnTo>
                  <a:pt x="1299" y="273"/>
                </a:lnTo>
                <a:lnTo>
                  <a:pt x="1283" y="267"/>
                </a:lnTo>
                <a:lnTo>
                  <a:pt x="1267" y="3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4763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>
            <a:off x="18889777" y="11486240"/>
            <a:ext cx="942453" cy="2127876"/>
          </a:xfrm>
          <a:custGeom>
            <a:avLst/>
            <a:gdLst/>
            <a:ahLst/>
            <a:cxnLst>
              <a:cxn ang="0">
                <a:pos x="268" y="85"/>
              </a:cxn>
              <a:cxn ang="0">
                <a:pos x="296" y="125"/>
              </a:cxn>
              <a:cxn ang="0">
                <a:pos x="290" y="176"/>
              </a:cxn>
              <a:cxn ang="0">
                <a:pos x="251" y="186"/>
              </a:cxn>
              <a:cxn ang="0">
                <a:pos x="302" y="248"/>
              </a:cxn>
              <a:cxn ang="0">
                <a:pos x="302" y="298"/>
              </a:cxn>
              <a:cxn ang="0">
                <a:pos x="309" y="323"/>
              </a:cxn>
              <a:cxn ang="0">
                <a:pos x="369" y="327"/>
              </a:cxn>
              <a:cxn ang="0">
                <a:pos x="368" y="353"/>
              </a:cxn>
              <a:cxn ang="0">
                <a:pos x="353" y="385"/>
              </a:cxn>
              <a:cxn ang="0">
                <a:pos x="372" y="406"/>
              </a:cxn>
              <a:cxn ang="0">
                <a:pos x="339" y="516"/>
              </a:cxn>
              <a:cxn ang="0">
                <a:pos x="349" y="501"/>
              </a:cxn>
              <a:cxn ang="0">
                <a:pos x="356" y="496"/>
              </a:cxn>
              <a:cxn ang="0">
                <a:pos x="369" y="498"/>
              </a:cxn>
              <a:cxn ang="0">
                <a:pos x="381" y="514"/>
              </a:cxn>
              <a:cxn ang="0">
                <a:pos x="385" y="514"/>
              </a:cxn>
              <a:cxn ang="0">
                <a:pos x="379" y="573"/>
              </a:cxn>
              <a:cxn ang="0">
                <a:pos x="364" y="624"/>
              </a:cxn>
              <a:cxn ang="0">
                <a:pos x="302" y="651"/>
              </a:cxn>
              <a:cxn ang="0">
                <a:pos x="284" y="653"/>
              </a:cxn>
              <a:cxn ang="0">
                <a:pos x="240" y="663"/>
              </a:cxn>
              <a:cxn ang="0">
                <a:pos x="245" y="820"/>
              </a:cxn>
              <a:cxn ang="0">
                <a:pos x="206" y="865"/>
              </a:cxn>
              <a:cxn ang="0">
                <a:pos x="175" y="828"/>
              </a:cxn>
              <a:cxn ang="0">
                <a:pos x="145" y="804"/>
              </a:cxn>
              <a:cxn ang="0">
                <a:pos x="121" y="748"/>
              </a:cxn>
              <a:cxn ang="0">
                <a:pos x="124" y="676"/>
              </a:cxn>
              <a:cxn ang="0">
                <a:pos x="120" y="624"/>
              </a:cxn>
              <a:cxn ang="0">
                <a:pos x="96" y="555"/>
              </a:cxn>
              <a:cxn ang="0">
                <a:pos x="47" y="527"/>
              </a:cxn>
              <a:cxn ang="0">
                <a:pos x="13" y="481"/>
              </a:cxn>
              <a:cxn ang="0">
                <a:pos x="10" y="445"/>
              </a:cxn>
              <a:cxn ang="0">
                <a:pos x="31" y="402"/>
              </a:cxn>
              <a:cxn ang="0">
                <a:pos x="31" y="346"/>
              </a:cxn>
              <a:cxn ang="0">
                <a:pos x="28" y="282"/>
              </a:cxn>
              <a:cxn ang="0">
                <a:pos x="22" y="222"/>
              </a:cxn>
              <a:cxn ang="0">
                <a:pos x="35" y="179"/>
              </a:cxn>
              <a:cxn ang="0">
                <a:pos x="31" y="122"/>
              </a:cxn>
              <a:cxn ang="0">
                <a:pos x="21" y="86"/>
              </a:cxn>
              <a:cxn ang="0">
                <a:pos x="0" y="50"/>
              </a:cxn>
              <a:cxn ang="0">
                <a:pos x="8" y="19"/>
              </a:cxn>
              <a:cxn ang="0">
                <a:pos x="57" y="0"/>
              </a:cxn>
              <a:cxn ang="0">
                <a:pos x="103" y="14"/>
              </a:cxn>
              <a:cxn ang="0">
                <a:pos x="129" y="43"/>
              </a:cxn>
              <a:cxn ang="0">
                <a:pos x="178" y="72"/>
              </a:cxn>
              <a:cxn ang="0">
                <a:pos x="224" y="89"/>
              </a:cxn>
              <a:cxn ang="0">
                <a:pos x="268" y="85"/>
              </a:cxn>
            </a:cxnLst>
            <a:rect l="0" t="0" r="r" b="b"/>
            <a:pathLst>
              <a:path w="385" h="865">
                <a:moveTo>
                  <a:pt x="268" y="85"/>
                </a:moveTo>
                <a:lnTo>
                  <a:pt x="296" y="125"/>
                </a:lnTo>
                <a:lnTo>
                  <a:pt x="290" y="176"/>
                </a:lnTo>
                <a:lnTo>
                  <a:pt x="251" y="186"/>
                </a:lnTo>
                <a:lnTo>
                  <a:pt x="302" y="248"/>
                </a:lnTo>
                <a:lnTo>
                  <a:pt x="302" y="298"/>
                </a:lnTo>
                <a:lnTo>
                  <a:pt x="309" y="323"/>
                </a:lnTo>
                <a:lnTo>
                  <a:pt x="369" y="327"/>
                </a:lnTo>
                <a:lnTo>
                  <a:pt x="368" y="353"/>
                </a:lnTo>
                <a:lnTo>
                  <a:pt x="353" y="385"/>
                </a:lnTo>
                <a:lnTo>
                  <a:pt x="372" y="406"/>
                </a:lnTo>
                <a:lnTo>
                  <a:pt x="339" y="516"/>
                </a:lnTo>
                <a:lnTo>
                  <a:pt x="349" y="501"/>
                </a:lnTo>
                <a:lnTo>
                  <a:pt x="356" y="496"/>
                </a:lnTo>
                <a:lnTo>
                  <a:pt x="369" y="498"/>
                </a:lnTo>
                <a:lnTo>
                  <a:pt x="381" y="514"/>
                </a:lnTo>
                <a:lnTo>
                  <a:pt x="385" y="514"/>
                </a:lnTo>
                <a:lnTo>
                  <a:pt x="379" y="573"/>
                </a:lnTo>
                <a:lnTo>
                  <a:pt x="364" y="624"/>
                </a:lnTo>
                <a:lnTo>
                  <a:pt x="302" y="651"/>
                </a:lnTo>
                <a:lnTo>
                  <a:pt x="284" y="653"/>
                </a:lnTo>
                <a:lnTo>
                  <a:pt x="240" y="663"/>
                </a:lnTo>
                <a:lnTo>
                  <a:pt x="245" y="820"/>
                </a:lnTo>
                <a:lnTo>
                  <a:pt x="206" y="865"/>
                </a:lnTo>
                <a:lnTo>
                  <a:pt x="175" y="828"/>
                </a:lnTo>
                <a:lnTo>
                  <a:pt x="145" y="804"/>
                </a:lnTo>
                <a:lnTo>
                  <a:pt x="121" y="748"/>
                </a:lnTo>
                <a:lnTo>
                  <a:pt x="124" y="676"/>
                </a:lnTo>
                <a:lnTo>
                  <a:pt x="120" y="624"/>
                </a:lnTo>
                <a:lnTo>
                  <a:pt x="96" y="555"/>
                </a:lnTo>
                <a:lnTo>
                  <a:pt x="47" y="527"/>
                </a:lnTo>
                <a:lnTo>
                  <a:pt x="13" y="481"/>
                </a:lnTo>
                <a:lnTo>
                  <a:pt x="10" y="445"/>
                </a:lnTo>
                <a:lnTo>
                  <a:pt x="31" y="402"/>
                </a:lnTo>
                <a:lnTo>
                  <a:pt x="31" y="346"/>
                </a:lnTo>
                <a:lnTo>
                  <a:pt x="28" y="282"/>
                </a:lnTo>
                <a:lnTo>
                  <a:pt x="22" y="222"/>
                </a:lnTo>
                <a:lnTo>
                  <a:pt x="35" y="179"/>
                </a:lnTo>
                <a:lnTo>
                  <a:pt x="31" y="122"/>
                </a:lnTo>
                <a:lnTo>
                  <a:pt x="21" y="86"/>
                </a:lnTo>
                <a:lnTo>
                  <a:pt x="0" y="50"/>
                </a:lnTo>
                <a:lnTo>
                  <a:pt x="8" y="19"/>
                </a:lnTo>
                <a:lnTo>
                  <a:pt x="57" y="0"/>
                </a:lnTo>
                <a:lnTo>
                  <a:pt x="103" y="14"/>
                </a:lnTo>
                <a:lnTo>
                  <a:pt x="129" y="43"/>
                </a:lnTo>
                <a:lnTo>
                  <a:pt x="178" y="72"/>
                </a:lnTo>
                <a:lnTo>
                  <a:pt x="224" y="89"/>
                </a:lnTo>
                <a:lnTo>
                  <a:pt x="268" y="8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4763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9390453" y="12715852"/>
            <a:ext cx="1229608" cy="1583018"/>
          </a:xfrm>
          <a:custGeom>
            <a:avLst/>
            <a:gdLst/>
            <a:ahLst/>
            <a:cxnLst>
              <a:cxn ang="0">
                <a:pos x="264" y="95"/>
              </a:cxn>
              <a:cxn ang="0">
                <a:pos x="269" y="99"/>
              </a:cxn>
              <a:cxn ang="0">
                <a:pos x="269" y="99"/>
              </a:cxn>
              <a:cxn ang="0">
                <a:pos x="279" y="96"/>
              </a:cxn>
              <a:cxn ang="0">
                <a:pos x="296" y="56"/>
              </a:cxn>
              <a:cxn ang="0">
                <a:pos x="296" y="56"/>
              </a:cxn>
              <a:cxn ang="0">
                <a:pos x="306" y="45"/>
              </a:cxn>
              <a:cxn ang="0">
                <a:pos x="306" y="45"/>
              </a:cxn>
              <a:cxn ang="0">
                <a:pos x="332" y="47"/>
              </a:cxn>
              <a:cxn ang="0">
                <a:pos x="326" y="72"/>
              </a:cxn>
              <a:cxn ang="0">
                <a:pos x="326" y="72"/>
              </a:cxn>
              <a:cxn ang="0">
                <a:pos x="325" y="83"/>
              </a:cxn>
              <a:cxn ang="0">
                <a:pos x="325" y="83"/>
              </a:cxn>
              <a:cxn ang="0">
                <a:pos x="325" y="88"/>
              </a:cxn>
              <a:cxn ang="0">
                <a:pos x="375" y="40"/>
              </a:cxn>
              <a:cxn ang="0">
                <a:pos x="375" y="40"/>
              </a:cxn>
              <a:cxn ang="0">
                <a:pos x="421" y="85"/>
              </a:cxn>
              <a:cxn ang="0">
                <a:pos x="421" y="85"/>
              </a:cxn>
              <a:cxn ang="0">
                <a:pos x="426" y="131"/>
              </a:cxn>
              <a:cxn ang="0">
                <a:pos x="437" y="145"/>
              </a:cxn>
              <a:cxn ang="0">
                <a:pos x="469" y="153"/>
              </a:cxn>
              <a:cxn ang="0">
                <a:pos x="463" y="181"/>
              </a:cxn>
              <a:cxn ang="0">
                <a:pos x="477" y="186"/>
              </a:cxn>
              <a:cxn ang="0">
                <a:pos x="499" y="225"/>
              </a:cxn>
              <a:cxn ang="0">
                <a:pos x="477" y="230"/>
              </a:cxn>
              <a:cxn ang="0">
                <a:pos x="449" y="258"/>
              </a:cxn>
              <a:cxn ang="0">
                <a:pos x="449" y="258"/>
              </a:cxn>
              <a:cxn ang="0">
                <a:pos x="431" y="359"/>
              </a:cxn>
              <a:cxn ang="0">
                <a:pos x="431" y="359"/>
              </a:cxn>
              <a:cxn ang="0">
                <a:pos x="410" y="471"/>
              </a:cxn>
              <a:cxn ang="0">
                <a:pos x="430" y="539"/>
              </a:cxn>
              <a:cxn ang="0">
                <a:pos x="430" y="539"/>
              </a:cxn>
              <a:cxn ang="0">
                <a:pos x="371" y="578"/>
              </a:cxn>
              <a:cxn ang="0">
                <a:pos x="331" y="628"/>
              </a:cxn>
              <a:cxn ang="0">
                <a:pos x="264" y="589"/>
              </a:cxn>
              <a:cxn ang="0">
                <a:pos x="224" y="522"/>
              </a:cxn>
              <a:cxn ang="0">
                <a:pos x="224" y="488"/>
              </a:cxn>
              <a:cxn ang="0">
                <a:pos x="214" y="461"/>
              </a:cxn>
              <a:cxn ang="0">
                <a:pos x="185" y="461"/>
              </a:cxn>
              <a:cxn ang="0">
                <a:pos x="191" y="516"/>
              </a:cxn>
              <a:cxn ang="0">
                <a:pos x="179" y="607"/>
              </a:cxn>
              <a:cxn ang="0">
                <a:pos x="163" y="646"/>
              </a:cxn>
              <a:cxn ang="0">
                <a:pos x="140" y="646"/>
              </a:cxn>
              <a:cxn ang="0">
                <a:pos x="123" y="589"/>
              </a:cxn>
              <a:cxn ang="0">
                <a:pos x="78" y="572"/>
              </a:cxn>
              <a:cxn ang="0">
                <a:pos x="51" y="533"/>
              </a:cxn>
              <a:cxn ang="0">
                <a:pos x="45" y="471"/>
              </a:cxn>
              <a:cxn ang="0">
                <a:pos x="6" y="438"/>
              </a:cxn>
              <a:cxn ang="0">
                <a:pos x="0" y="365"/>
              </a:cxn>
              <a:cxn ang="0">
                <a:pos x="39" y="320"/>
              </a:cxn>
              <a:cxn ang="0">
                <a:pos x="34" y="163"/>
              </a:cxn>
              <a:cxn ang="0">
                <a:pos x="34" y="163"/>
              </a:cxn>
              <a:cxn ang="0">
                <a:pos x="78" y="153"/>
              </a:cxn>
              <a:cxn ang="0">
                <a:pos x="78" y="153"/>
              </a:cxn>
              <a:cxn ang="0">
                <a:pos x="96" y="151"/>
              </a:cxn>
              <a:cxn ang="0">
                <a:pos x="158" y="124"/>
              </a:cxn>
              <a:cxn ang="0">
                <a:pos x="173" y="73"/>
              </a:cxn>
              <a:cxn ang="0">
                <a:pos x="179" y="14"/>
              </a:cxn>
              <a:cxn ang="0">
                <a:pos x="175" y="14"/>
              </a:cxn>
              <a:cxn ang="0">
                <a:pos x="175" y="14"/>
              </a:cxn>
              <a:cxn ang="0">
                <a:pos x="171" y="9"/>
              </a:cxn>
              <a:cxn ang="0">
                <a:pos x="241" y="0"/>
              </a:cxn>
              <a:cxn ang="0">
                <a:pos x="264" y="95"/>
              </a:cxn>
            </a:cxnLst>
            <a:rect l="0" t="0" r="r" b="b"/>
            <a:pathLst>
              <a:path w="499" h="646">
                <a:moveTo>
                  <a:pt x="264" y="95"/>
                </a:moveTo>
                <a:lnTo>
                  <a:pt x="269" y="99"/>
                </a:lnTo>
                <a:lnTo>
                  <a:pt x="269" y="99"/>
                </a:lnTo>
                <a:lnTo>
                  <a:pt x="279" y="96"/>
                </a:lnTo>
                <a:lnTo>
                  <a:pt x="296" y="56"/>
                </a:lnTo>
                <a:lnTo>
                  <a:pt x="296" y="56"/>
                </a:lnTo>
                <a:lnTo>
                  <a:pt x="306" y="45"/>
                </a:lnTo>
                <a:lnTo>
                  <a:pt x="306" y="45"/>
                </a:lnTo>
                <a:lnTo>
                  <a:pt x="332" y="47"/>
                </a:lnTo>
                <a:lnTo>
                  <a:pt x="326" y="72"/>
                </a:lnTo>
                <a:lnTo>
                  <a:pt x="326" y="72"/>
                </a:lnTo>
                <a:lnTo>
                  <a:pt x="325" y="83"/>
                </a:lnTo>
                <a:lnTo>
                  <a:pt x="325" y="83"/>
                </a:lnTo>
                <a:lnTo>
                  <a:pt x="325" y="88"/>
                </a:lnTo>
                <a:lnTo>
                  <a:pt x="375" y="40"/>
                </a:lnTo>
                <a:lnTo>
                  <a:pt x="375" y="40"/>
                </a:lnTo>
                <a:lnTo>
                  <a:pt x="421" y="85"/>
                </a:lnTo>
                <a:lnTo>
                  <a:pt x="421" y="85"/>
                </a:lnTo>
                <a:lnTo>
                  <a:pt x="426" y="131"/>
                </a:lnTo>
                <a:lnTo>
                  <a:pt x="437" y="145"/>
                </a:lnTo>
                <a:lnTo>
                  <a:pt x="469" y="153"/>
                </a:lnTo>
                <a:lnTo>
                  <a:pt x="463" y="181"/>
                </a:lnTo>
                <a:lnTo>
                  <a:pt x="477" y="186"/>
                </a:lnTo>
                <a:lnTo>
                  <a:pt x="499" y="225"/>
                </a:lnTo>
                <a:lnTo>
                  <a:pt x="477" y="230"/>
                </a:lnTo>
                <a:lnTo>
                  <a:pt x="449" y="258"/>
                </a:lnTo>
                <a:lnTo>
                  <a:pt x="449" y="258"/>
                </a:lnTo>
                <a:lnTo>
                  <a:pt x="431" y="359"/>
                </a:lnTo>
                <a:lnTo>
                  <a:pt x="431" y="359"/>
                </a:lnTo>
                <a:lnTo>
                  <a:pt x="410" y="471"/>
                </a:lnTo>
                <a:lnTo>
                  <a:pt x="430" y="539"/>
                </a:lnTo>
                <a:lnTo>
                  <a:pt x="430" y="539"/>
                </a:lnTo>
                <a:lnTo>
                  <a:pt x="371" y="578"/>
                </a:lnTo>
                <a:lnTo>
                  <a:pt x="331" y="628"/>
                </a:lnTo>
                <a:lnTo>
                  <a:pt x="264" y="589"/>
                </a:lnTo>
                <a:lnTo>
                  <a:pt x="224" y="522"/>
                </a:lnTo>
                <a:lnTo>
                  <a:pt x="224" y="488"/>
                </a:lnTo>
                <a:lnTo>
                  <a:pt x="214" y="461"/>
                </a:lnTo>
                <a:lnTo>
                  <a:pt x="185" y="461"/>
                </a:lnTo>
                <a:lnTo>
                  <a:pt x="191" y="516"/>
                </a:lnTo>
                <a:lnTo>
                  <a:pt x="179" y="607"/>
                </a:lnTo>
                <a:lnTo>
                  <a:pt x="163" y="646"/>
                </a:lnTo>
                <a:lnTo>
                  <a:pt x="140" y="646"/>
                </a:lnTo>
                <a:lnTo>
                  <a:pt x="123" y="589"/>
                </a:lnTo>
                <a:lnTo>
                  <a:pt x="78" y="572"/>
                </a:lnTo>
                <a:lnTo>
                  <a:pt x="51" y="533"/>
                </a:lnTo>
                <a:lnTo>
                  <a:pt x="45" y="471"/>
                </a:lnTo>
                <a:lnTo>
                  <a:pt x="6" y="438"/>
                </a:lnTo>
                <a:lnTo>
                  <a:pt x="0" y="365"/>
                </a:lnTo>
                <a:lnTo>
                  <a:pt x="39" y="320"/>
                </a:lnTo>
                <a:lnTo>
                  <a:pt x="34" y="163"/>
                </a:lnTo>
                <a:lnTo>
                  <a:pt x="34" y="163"/>
                </a:lnTo>
                <a:lnTo>
                  <a:pt x="78" y="153"/>
                </a:lnTo>
                <a:lnTo>
                  <a:pt x="78" y="153"/>
                </a:lnTo>
                <a:lnTo>
                  <a:pt x="96" y="151"/>
                </a:lnTo>
                <a:lnTo>
                  <a:pt x="158" y="124"/>
                </a:lnTo>
                <a:lnTo>
                  <a:pt x="173" y="73"/>
                </a:lnTo>
                <a:lnTo>
                  <a:pt x="179" y="14"/>
                </a:lnTo>
                <a:lnTo>
                  <a:pt x="175" y="14"/>
                </a:lnTo>
                <a:lnTo>
                  <a:pt x="175" y="14"/>
                </a:lnTo>
                <a:lnTo>
                  <a:pt x="171" y="9"/>
                </a:lnTo>
                <a:lnTo>
                  <a:pt x="241" y="0"/>
                </a:lnTo>
                <a:lnTo>
                  <a:pt x="264" y="9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4763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23918632" y="15248679"/>
            <a:ext cx="1737640" cy="1995347"/>
          </a:xfrm>
          <a:custGeom>
            <a:avLst/>
            <a:gdLst/>
            <a:ahLst/>
            <a:cxnLst>
              <a:cxn ang="0">
                <a:pos x="311" y="683"/>
              </a:cxn>
              <a:cxn ang="0">
                <a:pos x="297" y="701"/>
              </a:cxn>
              <a:cxn ang="0">
                <a:pos x="283" y="765"/>
              </a:cxn>
              <a:cxn ang="0">
                <a:pos x="264" y="776"/>
              </a:cxn>
              <a:cxn ang="0">
                <a:pos x="221" y="760"/>
              </a:cxn>
              <a:cxn ang="0">
                <a:pos x="221" y="760"/>
              </a:cxn>
              <a:cxn ang="0">
                <a:pos x="193" y="767"/>
              </a:cxn>
              <a:cxn ang="0">
                <a:pos x="193" y="767"/>
              </a:cxn>
              <a:cxn ang="0">
                <a:pos x="130" y="812"/>
              </a:cxn>
              <a:cxn ang="0">
                <a:pos x="87" y="813"/>
              </a:cxn>
              <a:cxn ang="0">
                <a:pos x="87" y="813"/>
              </a:cxn>
              <a:cxn ang="0">
                <a:pos x="74" y="751"/>
              </a:cxn>
              <a:cxn ang="0">
                <a:pos x="0" y="662"/>
              </a:cxn>
              <a:cxn ang="0">
                <a:pos x="6" y="611"/>
              </a:cxn>
              <a:cxn ang="0">
                <a:pos x="39" y="623"/>
              </a:cxn>
              <a:cxn ang="0">
                <a:pos x="68" y="644"/>
              </a:cxn>
              <a:cxn ang="0">
                <a:pos x="107" y="644"/>
              </a:cxn>
              <a:cxn ang="0">
                <a:pos x="118" y="600"/>
              </a:cxn>
              <a:cxn ang="0">
                <a:pos x="62" y="538"/>
              </a:cxn>
              <a:cxn ang="0">
                <a:pos x="85" y="482"/>
              </a:cxn>
              <a:cxn ang="0">
                <a:pos x="107" y="431"/>
              </a:cxn>
              <a:cxn ang="0">
                <a:pos x="202" y="415"/>
              </a:cxn>
              <a:cxn ang="0">
                <a:pos x="196" y="381"/>
              </a:cxn>
              <a:cxn ang="0">
                <a:pos x="146" y="342"/>
              </a:cxn>
              <a:cxn ang="0">
                <a:pos x="62" y="336"/>
              </a:cxn>
              <a:cxn ang="0">
                <a:pos x="68" y="280"/>
              </a:cxn>
              <a:cxn ang="0">
                <a:pos x="90" y="229"/>
              </a:cxn>
              <a:cxn ang="0">
                <a:pos x="130" y="173"/>
              </a:cxn>
              <a:cxn ang="0">
                <a:pos x="169" y="162"/>
              </a:cxn>
              <a:cxn ang="0">
                <a:pos x="202" y="140"/>
              </a:cxn>
              <a:cxn ang="0">
                <a:pos x="213" y="241"/>
              </a:cxn>
              <a:cxn ang="0">
                <a:pos x="258" y="241"/>
              </a:cxn>
              <a:cxn ang="0">
                <a:pos x="275" y="185"/>
              </a:cxn>
              <a:cxn ang="0">
                <a:pos x="320" y="95"/>
              </a:cxn>
              <a:cxn ang="0">
                <a:pos x="427" y="72"/>
              </a:cxn>
              <a:cxn ang="0">
                <a:pos x="477" y="16"/>
              </a:cxn>
              <a:cxn ang="0">
                <a:pos x="539" y="0"/>
              </a:cxn>
              <a:cxn ang="0">
                <a:pos x="595" y="5"/>
              </a:cxn>
              <a:cxn ang="0">
                <a:pos x="663" y="61"/>
              </a:cxn>
              <a:cxn ang="0">
                <a:pos x="663" y="140"/>
              </a:cxn>
              <a:cxn ang="0">
                <a:pos x="673" y="196"/>
              </a:cxn>
              <a:cxn ang="0">
                <a:pos x="708" y="268"/>
              </a:cxn>
              <a:cxn ang="0">
                <a:pos x="690" y="309"/>
              </a:cxn>
              <a:cxn ang="0">
                <a:pos x="628" y="330"/>
              </a:cxn>
              <a:cxn ang="0">
                <a:pos x="601" y="392"/>
              </a:cxn>
              <a:cxn ang="0">
                <a:pos x="601" y="448"/>
              </a:cxn>
              <a:cxn ang="0">
                <a:pos x="556" y="454"/>
              </a:cxn>
              <a:cxn ang="0">
                <a:pos x="556" y="487"/>
              </a:cxn>
              <a:cxn ang="0">
                <a:pos x="578" y="516"/>
              </a:cxn>
              <a:cxn ang="0">
                <a:pos x="578" y="588"/>
              </a:cxn>
              <a:cxn ang="0">
                <a:pos x="516" y="611"/>
              </a:cxn>
              <a:cxn ang="0">
                <a:pos x="489" y="644"/>
              </a:cxn>
              <a:cxn ang="0">
                <a:pos x="438" y="639"/>
              </a:cxn>
              <a:cxn ang="0">
                <a:pos x="427" y="588"/>
              </a:cxn>
              <a:cxn ang="0">
                <a:pos x="371" y="588"/>
              </a:cxn>
              <a:cxn ang="0">
                <a:pos x="332" y="611"/>
              </a:cxn>
              <a:cxn ang="0">
                <a:pos x="303" y="656"/>
              </a:cxn>
              <a:cxn ang="0">
                <a:pos x="311" y="683"/>
              </a:cxn>
            </a:cxnLst>
            <a:rect l="0" t="0" r="r" b="b"/>
            <a:pathLst>
              <a:path w="708" h="813">
                <a:moveTo>
                  <a:pt x="311" y="683"/>
                </a:moveTo>
                <a:lnTo>
                  <a:pt x="297" y="701"/>
                </a:lnTo>
                <a:lnTo>
                  <a:pt x="283" y="765"/>
                </a:lnTo>
                <a:lnTo>
                  <a:pt x="264" y="776"/>
                </a:lnTo>
                <a:lnTo>
                  <a:pt x="221" y="760"/>
                </a:lnTo>
                <a:lnTo>
                  <a:pt x="221" y="760"/>
                </a:lnTo>
                <a:lnTo>
                  <a:pt x="193" y="767"/>
                </a:lnTo>
                <a:lnTo>
                  <a:pt x="193" y="767"/>
                </a:lnTo>
                <a:lnTo>
                  <a:pt x="130" y="812"/>
                </a:lnTo>
                <a:lnTo>
                  <a:pt x="87" y="813"/>
                </a:lnTo>
                <a:lnTo>
                  <a:pt x="87" y="813"/>
                </a:lnTo>
                <a:lnTo>
                  <a:pt x="74" y="751"/>
                </a:lnTo>
                <a:lnTo>
                  <a:pt x="0" y="662"/>
                </a:lnTo>
                <a:lnTo>
                  <a:pt x="6" y="611"/>
                </a:lnTo>
                <a:lnTo>
                  <a:pt x="39" y="623"/>
                </a:lnTo>
                <a:lnTo>
                  <a:pt x="68" y="644"/>
                </a:lnTo>
                <a:lnTo>
                  <a:pt x="107" y="644"/>
                </a:lnTo>
                <a:lnTo>
                  <a:pt x="118" y="600"/>
                </a:lnTo>
                <a:lnTo>
                  <a:pt x="62" y="538"/>
                </a:lnTo>
                <a:lnTo>
                  <a:pt x="85" y="482"/>
                </a:lnTo>
                <a:lnTo>
                  <a:pt x="107" y="431"/>
                </a:lnTo>
                <a:lnTo>
                  <a:pt x="202" y="415"/>
                </a:lnTo>
                <a:lnTo>
                  <a:pt x="196" y="381"/>
                </a:lnTo>
                <a:lnTo>
                  <a:pt x="146" y="342"/>
                </a:lnTo>
                <a:lnTo>
                  <a:pt x="62" y="336"/>
                </a:lnTo>
                <a:lnTo>
                  <a:pt x="68" y="280"/>
                </a:lnTo>
                <a:lnTo>
                  <a:pt x="90" y="229"/>
                </a:lnTo>
                <a:lnTo>
                  <a:pt x="130" y="173"/>
                </a:lnTo>
                <a:lnTo>
                  <a:pt x="169" y="162"/>
                </a:lnTo>
                <a:lnTo>
                  <a:pt x="202" y="140"/>
                </a:lnTo>
                <a:lnTo>
                  <a:pt x="213" y="241"/>
                </a:lnTo>
                <a:lnTo>
                  <a:pt x="258" y="241"/>
                </a:lnTo>
                <a:lnTo>
                  <a:pt x="275" y="185"/>
                </a:lnTo>
                <a:lnTo>
                  <a:pt x="320" y="95"/>
                </a:lnTo>
                <a:lnTo>
                  <a:pt x="427" y="72"/>
                </a:lnTo>
                <a:lnTo>
                  <a:pt x="477" y="16"/>
                </a:lnTo>
                <a:lnTo>
                  <a:pt x="539" y="0"/>
                </a:lnTo>
                <a:lnTo>
                  <a:pt x="595" y="5"/>
                </a:lnTo>
                <a:lnTo>
                  <a:pt x="663" y="61"/>
                </a:lnTo>
                <a:lnTo>
                  <a:pt x="663" y="140"/>
                </a:lnTo>
                <a:lnTo>
                  <a:pt x="673" y="196"/>
                </a:lnTo>
                <a:lnTo>
                  <a:pt x="708" y="268"/>
                </a:lnTo>
                <a:lnTo>
                  <a:pt x="690" y="309"/>
                </a:lnTo>
                <a:lnTo>
                  <a:pt x="628" y="330"/>
                </a:lnTo>
                <a:lnTo>
                  <a:pt x="601" y="392"/>
                </a:lnTo>
                <a:lnTo>
                  <a:pt x="601" y="448"/>
                </a:lnTo>
                <a:lnTo>
                  <a:pt x="556" y="454"/>
                </a:lnTo>
                <a:lnTo>
                  <a:pt x="556" y="487"/>
                </a:lnTo>
                <a:lnTo>
                  <a:pt x="578" y="516"/>
                </a:lnTo>
                <a:lnTo>
                  <a:pt x="578" y="588"/>
                </a:lnTo>
                <a:lnTo>
                  <a:pt x="516" y="611"/>
                </a:lnTo>
                <a:lnTo>
                  <a:pt x="489" y="644"/>
                </a:lnTo>
                <a:lnTo>
                  <a:pt x="438" y="639"/>
                </a:lnTo>
                <a:lnTo>
                  <a:pt x="427" y="588"/>
                </a:lnTo>
                <a:lnTo>
                  <a:pt x="371" y="588"/>
                </a:lnTo>
                <a:lnTo>
                  <a:pt x="332" y="611"/>
                </a:lnTo>
                <a:lnTo>
                  <a:pt x="303" y="656"/>
                </a:lnTo>
                <a:lnTo>
                  <a:pt x="311" y="68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763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16982791" y="18930129"/>
            <a:ext cx="1487306" cy="1030806"/>
          </a:xfrm>
          <a:custGeom>
            <a:avLst/>
            <a:gdLst/>
            <a:ahLst/>
            <a:cxnLst>
              <a:cxn ang="0">
                <a:pos x="500" y="63"/>
              </a:cxn>
              <a:cxn ang="0">
                <a:pos x="466" y="21"/>
              </a:cxn>
              <a:cxn ang="0">
                <a:pos x="432" y="5"/>
              </a:cxn>
              <a:cxn ang="0">
                <a:pos x="389" y="4"/>
              </a:cxn>
              <a:cxn ang="0">
                <a:pos x="344" y="21"/>
              </a:cxn>
              <a:cxn ang="0">
                <a:pos x="308" y="40"/>
              </a:cxn>
              <a:cxn ang="0">
                <a:pos x="272" y="77"/>
              </a:cxn>
              <a:cxn ang="0">
                <a:pos x="246" y="79"/>
              </a:cxn>
              <a:cxn ang="0">
                <a:pos x="209" y="66"/>
              </a:cxn>
              <a:cxn ang="0">
                <a:pos x="182" y="41"/>
              </a:cxn>
              <a:cxn ang="0">
                <a:pos x="172" y="2"/>
              </a:cxn>
              <a:cxn ang="0">
                <a:pos x="133" y="0"/>
              </a:cxn>
              <a:cxn ang="0">
                <a:pos x="95" y="96"/>
              </a:cxn>
              <a:cxn ang="0">
                <a:pos x="52" y="95"/>
              </a:cxn>
              <a:cxn ang="0">
                <a:pos x="22" y="132"/>
              </a:cxn>
              <a:cxn ang="0">
                <a:pos x="0" y="217"/>
              </a:cxn>
              <a:cxn ang="0">
                <a:pos x="9" y="291"/>
              </a:cxn>
              <a:cxn ang="0">
                <a:pos x="138" y="309"/>
              </a:cxn>
              <a:cxn ang="0">
                <a:pos x="172" y="351"/>
              </a:cxn>
              <a:cxn ang="0">
                <a:pos x="206" y="420"/>
              </a:cxn>
              <a:cxn ang="0">
                <a:pos x="272" y="420"/>
              </a:cxn>
              <a:cxn ang="0">
                <a:pos x="334" y="384"/>
              </a:cxn>
              <a:cxn ang="0">
                <a:pos x="404" y="384"/>
              </a:cxn>
              <a:cxn ang="0">
                <a:pos x="430" y="366"/>
              </a:cxn>
              <a:cxn ang="0">
                <a:pos x="486" y="376"/>
              </a:cxn>
              <a:cxn ang="0">
                <a:pos x="548" y="334"/>
              </a:cxn>
              <a:cxn ang="0">
                <a:pos x="572" y="301"/>
              </a:cxn>
              <a:cxn ang="0">
                <a:pos x="587" y="271"/>
              </a:cxn>
              <a:cxn ang="0">
                <a:pos x="588" y="224"/>
              </a:cxn>
              <a:cxn ang="0">
                <a:pos x="604" y="191"/>
              </a:cxn>
              <a:cxn ang="0">
                <a:pos x="604" y="167"/>
              </a:cxn>
              <a:cxn ang="0">
                <a:pos x="566" y="149"/>
              </a:cxn>
              <a:cxn ang="0">
                <a:pos x="519" y="144"/>
              </a:cxn>
              <a:cxn ang="0">
                <a:pos x="500" y="63"/>
              </a:cxn>
            </a:cxnLst>
            <a:rect l="0" t="0" r="r" b="b"/>
            <a:pathLst>
              <a:path w="604" h="420">
                <a:moveTo>
                  <a:pt x="500" y="63"/>
                </a:moveTo>
                <a:lnTo>
                  <a:pt x="466" y="21"/>
                </a:lnTo>
                <a:lnTo>
                  <a:pt x="432" y="5"/>
                </a:lnTo>
                <a:lnTo>
                  <a:pt x="389" y="4"/>
                </a:lnTo>
                <a:lnTo>
                  <a:pt x="344" y="21"/>
                </a:lnTo>
                <a:lnTo>
                  <a:pt x="308" y="40"/>
                </a:lnTo>
                <a:lnTo>
                  <a:pt x="272" y="77"/>
                </a:lnTo>
                <a:lnTo>
                  <a:pt x="246" y="79"/>
                </a:lnTo>
                <a:lnTo>
                  <a:pt x="209" y="66"/>
                </a:lnTo>
                <a:lnTo>
                  <a:pt x="182" y="41"/>
                </a:lnTo>
                <a:lnTo>
                  <a:pt x="172" y="2"/>
                </a:lnTo>
                <a:lnTo>
                  <a:pt x="133" y="0"/>
                </a:lnTo>
                <a:lnTo>
                  <a:pt x="95" y="96"/>
                </a:lnTo>
                <a:lnTo>
                  <a:pt x="52" y="95"/>
                </a:lnTo>
                <a:lnTo>
                  <a:pt x="22" y="132"/>
                </a:lnTo>
                <a:lnTo>
                  <a:pt x="0" y="217"/>
                </a:lnTo>
                <a:lnTo>
                  <a:pt x="9" y="291"/>
                </a:lnTo>
                <a:lnTo>
                  <a:pt x="138" y="309"/>
                </a:lnTo>
                <a:lnTo>
                  <a:pt x="172" y="351"/>
                </a:lnTo>
                <a:lnTo>
                  <a:pt x="206" y="420"/>
                </a:lnTo>
                <a:lnTo>
                  <a:pt x="272" y="420"/>
                </a:lnTo>
                <a:lnTo>
                  <a:pt x="334" y="384"/>
                </a:lnTo>
                <a:lnTo>
                  <a:pt x="404" y="384"/>
                </a:lnTo>
                <a:lnTo>
                  <a:pt x="430" y="366"/>
                </a:lnTo>
                <a:lnTo>
                  <a:pt x="486" y="376"/>
                </a:lnTo>
                <a:lnTo>
                  <a:pt x="548" y="334"/>
                </a:lnTo>
                <a:lnTo>
                  <a:pt x="572" y="301"/>
                </a:lnTo>
                <a:lnTo>
                  <a:pt x="587" y="271"/>
                </a:lnTo>
                <a:lnTo>
                  <a:pt x="588" y="224"/>
                </a:lnTo>
                <a:lnTo>
                  <a:pt x="604" y="191"/>
                </a:lnTo>
                <a:lnTo>
                  <a:pt x="604" y="167"/>
                </a:lnTo>
                <a:lnTo>
                  <a:pt x="566" y="149"/>
                </a:lnTo>
                <a:lnTo>
                  <a:pt x="519" y="144"/>
                </a:lnTo>
                <a:lnTo>
                  <a:pt x="500" y="6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4763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08386" y="619955"/>
            <a:ext cx="1481043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0" dirty="0" err="1" smtClean="0"/>
              <a:t>당부문</a:t>
            </a:r>
            <a:r>
              <a:rPr lang="ko-KR" altLang="en-US" sz="10000" dirty="0" smtClean="0"/>
              <a:t> 거래처 분포</a:t>
            </a:r>
            <a:r>
              <a:rPr lang="en-US" altLang="ko-KR" sz="4000" dirty="0" smtClean="0"/>
              <a:t>(’22.5</a:t>
            </a:r>
            <a:r>
              <a:rPr lang="ko-KR" altLang="en-US" sz="4000" dirty="0" smtClean="0"/>
              <a:t>월말 기준</a:t>
            </a:r>
            <a:r>
              <a:rPr lang="en-US" altLang="ko-KR" sz="4000" dirty="0" smtClean="0"/>
              <a:t>)</a:t>
            </a:r>
          </a:p>
          <a:p>
            <a:pPr marL="571500" indent="-571500">
              <a:buFontTx/>
              <a:buChar char="-"/>
            </a:pPr>
            <a:r>
              <a:rPr lang="ko-KR" altLang="en-US" sz="4000" dirty="0" smtClean="0"/>
              <a:t>지도 배경색은 각 행정구역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서울 외에는 </a:t>
            </a:r>
            <a:r>
              <a:rPr lang="en-US" altLang="ko-KR" sz="4000" dirty="0" smtClean="0"/>
              <a:t>“</a:t>
            </a:r>
            <a:r>
              <a:rPr lang="ko-KR" altLang="en-US" sz="4000" dirty="0" smtClean="0"/>
              <a:t>도</a:t>
            </a:r>
            <a:r>
              <a:rPr lang="en-US" altLang="ko-KR" sz="4000" dirty="0" smtClean="0"/>
              <a:t>“ </a:t>
            </a:r>
            <a:r>
              <a:rPr lang="ko-KR" altLang="en-US" sz="4000" dirty="0" smtClean="0"/>
              <a:t>단위로 구분</a:t>
            </a:r>
            <a:r>
              <a:rPr lang="en-US" altLang="ko-KR" sz="4000" dirty="0" smtClean="0"/>
              <a:t>)</a:t>
            </a:r>
            <a:r>
              <a:rPr lang="ko-KR" altLang="en-US" sz="4000" dirty="0" smtClean="0"/>
              <a:t>의</a:t>
            </a:r>
            <a:endParaRPr lang="en-US" altLang="ko-KR" sz="4000" dirty="0" smtClean="0"/>
          </a:p>
          <a:p>
            <a:r>
              <a:rPr lang="en-US" altLang="ko-KR" sz="4000" dirty="0"/>
              <a:t> </a:t>
            </a:r>
            <a:r>
              <a:rPr lang="en-US" altLang="ko-KR" sz="4000" dirty="0" smtClean="0"/>
              <a:t>    </a:t>
            </a:r>
            <a:r>
              <a:rPr lang="ko-KR" altLang="en-US" sz="4000" dirty="0" smtClean="0"/>
              <a:t>고객 분포도</a:t>
            </a:r>
            <a:r>
              <a:rPr lang="en-US" altLang="ko-KR" sz="4000" dirty="0" smtClean="0"/>
              <a:t>(</a:t>
            </a:r>
            <a:r>
              <a:rPr lang="ko-KR" altLang="en-US" sz="4000" dirty="0" smtClean="0"/>
              <a:t>본사 주소 기준</a:t>
            </a:r>
            <a:r>
              <a:rPr lang="en-US" altLang="ko-KR" sz="4000" dirty="0" smtClean="0"/>
              <a:t>)</a:t>
            </a:r>
            <a:r>
              <a:rPr lang="ko-KR" altLang="en-US" sz="4000" dirty="0" smtClean="0"/>
              <a:t>를 나타냄</a:t>
            </a:r>
            <a:endParaRPr lang="en-US" altLang="ko-KR" sz="4000" dirty="0" smtClean="0"/>
          </a:p>
          <a:p>
            <a:pPr marL="571500" indent="-571500">
              <a:buFontTx/>
              <a:buChar char="-"/>
            </a:pPr>
            <a:r>
              <a:rPr lang="en-US" altLang="ko-KR" sz="5000" dirty="0" smtClean="0"/>
              <a:t>                  : 0~500</a:t>
            </a:r>
            <a:r>
              <a:rPr lang="ko-KR" altLang="en-US" sz="5000" dirty="0" smtClean="0"/>
              <a:t>개</a:t>
            </a:r>
            <a:endParaRPr lang="en-US" altLang="ko-KR" sz="5000" dirty="0" smtClean="0"/>
          </a:p>
          <a:p>
            <a:pPr marL="571500" indent="-571500">
              <a:buFontTx/>
              <a:buChar char="-"/>
            </a:pPr>
            <a:r>
              <a:rPr lang="en-US" altLang="ko-KR" sz="5000" dirty="0" smtClean="0"/>
              <a:t>                  : 501~1,000</a:t>
            </a:r>
            <a:r>
              <a:rPr lang="ko-KR" altLang="en-US" sz="5000" dirty="0" smtClean="0"/>
              <a:t>개</a:t>
            </a:r>
            <a:endParaRPr lang="en-US" altLang="ko-KR" sz="5000" dirty="0" smtClean="0"/>
          </a:p>
          <a:p>
            <a:pPr marL="571500" indent="-571500">
              <a:buFontTx/>
              <a:buChar char="-"/>
            </a:pPr>
            <a:r>
              <a:rPr lang="en-US" altLang="ko-KR" sz="5000" dirty="0" smtClean="0"/>
              <a:t>                  : 1,001~1,500</a:t>
            </a:r>
            <a:r>
              <a:rPr lang="ko-KR" altLang="en-US" sz="5000" dirty="0" smtClean="0"/>
              <a:t>개</a:t>
            </a:r>
            <a:r>
              <a:rPr lang="en-US" altLang="ko-KR" sz="5000" dirty="0" smtClean="0"/>
              <a:t> </a:t>
            </a:r>
          </a:p>
          <a:p>
            <a:pPr marL="571500" indent="-571500">
              <a:buFontTx/>
              <a:buChar char="-"/>
            </a:pPr>
            <a:r>
              <a:rPr lang="en-US" altLang="ko-KR" sz="5000" dirty="0" smtClean="0"/>
              <a:t>                  : 1,500</a:t>
            </a:r>
            <a:r>
              <a:rPr lang="ko-KR" altLang="en-US" sz="5000" dirty="0" smtClean="0"/>
              <a:t>개 초과</a:t>
            </a:r>
            <a:r>
              <a:rPr lang="en-US" altLang="ko-KR" sz="5000" dirty="0" smtClean="0"/>
              <a:t>  </a:t>
            </a:r>
            <a:endParaRPr lang="ko-KR" altLang="en-US" sz="5000" dirty="0"/>
          </a:p>
        </p:txBody>
      </p:sp>
      <p:sp>
        <p:nvSpPr>
          <p:cNvPr id="240" name="직사각형 239"/>
          <p:cNvSpPr/>
          <p:nvPr/>
        </p:nvSpPr>
        <p:spPr>
          <a:xfrm>
            <a:off x="1461291" y="3474070"/>
            <a:ext cx="2520000" cy="615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직사각형 240"/>
          <p:cNvSpPr/>
          <p:nvPr/>
        </p:nvSpPr>
        <p:spPr>
          <a:xfrm>
            <a:off x="1446428" y="4279627"/>
            <a:ext cx="2520000" cy="615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직사각형 241"/>
          <p:cNvSpPr/>
          <p:nvPr/>
        </p:nvSpPr>
        <p:spPr>
          <a:xfrm>
            <a:off x="1446428" y="5088854"/>
            <a:ext cx="2520000" cy="615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직사각형 242"/>
          <p:cNvSpPr/>
          <p:nvPr/>
        </p:nvSpPr>
        <p:spPr>
          <a:xfrm>
            <a:off x="1461291" y="5898081"/>
            <a:ext cx="2520000" cy="615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5" name="표 244"/>
          <p:cNvGraphicFramePr>
            <a:graphicFrameLocks noGrp="1"/>
          </p:cNvGraphicFramePr>
          <p:nvPr/>
        </p:nvGraphicFramePr>
        <p:xfrm>
          <a:off x="854663" y="8657433"/>
          <a:ext cx="10191375" cy="803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1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구분</a:t>
                      </a:r>
                      <a:endParaRPr lang="ko-KR" altLang="en-US" sz="5000" b="1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1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거래처 수</a:t>
                      </a:r>
                      <a:endParaRPr lang="ko-KR" altLang="en-US" sz="5000" b="1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서울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1,499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수도권</a:t>
                      </a:r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(</a:t>
                      </a:r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서울 외</a:t>
                      </a:r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)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1,751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충청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821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전라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573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경상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1,296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강원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103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제주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45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해외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186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0" name="Rectangle 1"/>
          <p:cNvSpPr>
            <a:spLocks noChangeArrowheads="1"/>
          </p:cNvSpPr>
          <p:nvPr/>
        </p:nvSpPr>
        <p:spPr bwMode="auto">
          <a:xfrm>
            <a:off x="887729" y="17387246"/>
            <a:ext cx="7205569" cy="419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808386" y="7689375"/>
            <a:ext cx="74052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 거래처 수</a:t>
            </a:r>
            <a:endParaRPr lang="ko-KR" altLang="en-US" sz="5000" b="1" dirty="0"/>
          </a:p>
        </p:txBody>
      </p:sp>
      <p:sp>
        <p:nvSpPr>
          <p:cNvPr id="252" name="TextBox 251"/>
          <p:cNvSpPr txBox="1"/>
          <p:nvPr/>
        </p:nvSpPr>
        <p:spPr>
          <a:xfrm>
            <a:off x="774909" y="18094968"/>
            <a:ext cx="74052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 점포 현황</a:t>
            </a:r>
            <a:endParaRPr lang="ko-KR" altLang="en-US" sz="5000" b="1" dirty="0"/>
          </a:p>
        </p:txBody>
      </p:sp>
      <p:graphicFrame>
        <p:nvGraphicFramePr>
          <p:cNvPr id="253" name="표 252"/>
          <p:cNvGraphicFramePr>
            <a:graphicFrameLocks noGrp="1"/>
          </p:cNvGraphicFramePr>
          <p:nvPr/>
        </p:nvGraphicFramePr>
        <p:xfrm>
          <a:off x="855885" y="19186161"/>
          <a:ext cx="10191375" cy="71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1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구분</a:t>
                      </a:r>
                      <a:endParaRPr lang="ko-KR" altLang="en-US" sz="5000" b="1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1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점포 수</a:t>
                      </a:r>
                      <a:endParaRPr lang="ko-KR" altLang="en-US" sz="5000" b="1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서울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18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수도권</a:t>
                      </a:r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(</a:t>
                      </a:r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서울 외</a:t>
                      </a:r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)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15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충청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7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전라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5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경상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13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강원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26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제주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0" b="0" i="0" u="none" strike="noStrike" baseline="0" dirty="0" smtClean="0">
                          <a:solidFill>
                            <a:schemeClr val="tx1"/>
                          </a:solidFill>
                          <a:latin typeface="KDB고딕R_Pro" pitchFamily="18" charset="-127"/>
                          <a:ea typeface="KDB고딕R_Pro" pitchFamily="18" charset="-127"/>
                        </a:rPr>
                        <a:t>1</a:t>
                      </a:r>
                      <a:endParaRPr lang="ko-KR" altLang="en-US" sz="5000" b="0" i="0" u="none" strike="noStrike" baseline="0" dirty="0">
                        <a:solidFill>
                          <a:schemeClr val="tx1"/>
                        </a:solidFill>
                        <a:latin typeface="KDB고딕R_Pro" pitchFamily="18" charset="-127"/>
                        <a:ea typeface="KDB고딕R_Pro" pitchFamily="18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Freeform 6"/>
          <p:cNvSpPr>
            <a:spLocks/>
          </p:cNvSpPr>
          <p:nvPr/>
        </p:nvSpPr>
        <p:spPr bwMode="auto">
          <a:xfrm>
            <a:off x="17409839" y="6354309"/>
            <a:ext cx="1700833" cy="1354773"/>
          </a:xfrm>
          <a:custGeom>
            <a:avLst/>
            <a:gdLst/>
            <a:ahLst/>
            <a:cxnLst>
              <a:cxn ang="0">
                <a:pos x="12" y="295"/>
              </a:cxn>
              <a:cxn ang="0">
                <a:pos x="80" y="364"/>
              </a:cxn>
              <a:cxn ang="0">
                <a:pos x="88" y="406"/>
              </a:cxn>
              <a:cxn ang="0">
                <a:pos x="104" y="471"/>
              </a:cxn>
              <a:cxn ang="0">
                <a:pos x="158" y="446"/>
              </a:cxn>
              <a:cxn ang="0">
                <a:pos x="212" y="552"/>
              </a:cxn>
              <a:cxn ang="0">
                <a:pos x="267" y="547"/>
              </a:cxn>
              <a:cxn ang="0">
                <a:pos x="385" y="504"/>
              </a:cxn>
              <a:cxn ang="0">
                <a:pos x="440" y="529"/>
              </a:cxn>
              <a:cxn ang="0">
                <a:pos x="518" y="514"/>
              </a:cxn>
              <a:cxn ang="0">
                <a:pos x="603" y="481"/>
              </a:cxn>
              <a:cxn ang="0">
                <a:pos x="601" y="459"/>
              </a:cxn>
              <a:cxn ang="0">
                <a:pos x="624" y="455"/>
              </a:cxn>
              <a:cxn ang="0">
                <a:pos x="648" y="413"/>
              </a:cxn>
              <a:cxn ang="0">
                <a:pos x="633" y="359"/>
              </a:cxn>
              <a:cxn ang="0">
                <a:pos x="684" y="330"/>
              </a:cxn>
              <a:cxn ang="0">
                <a:pos x="679" y="278"/>
              </a:cxn>
              <a:cxn ang="0">
                <a:pos x="645" y="272"/>
              </a:cxn>
              <a:cxn ang="0">
                <a:pos x="578" y="295"/>
              </a:cxn>
              <a:cxn ang="0">
                <a:pos x="551" y="288"/>
              </a:cxn>
              <a:cxn ang="0">
                <a:pos x="577" y="191"/>
              </a:cxn>
              <a:cxn ang="0">
                <a:pos x="555" y="128"/>
              </a:cxn>
              <a:cxn ang="0">
                <a:pos x="537" y="26"/>
              </a:cxn>
              <a:cxn ang="0">
                <a:pos x="499" y="3"/>
              </a:cxn>
              <a:cxn ang="0">
                <a:pos x="410" y="0"/>
              </a:cxn>
              <a:cxn ang="0">
                <a:pos x="371" y="27"/>
              </a:cxn>
              <a:cxn ang="0">
                <a:pos x="362" y="57"/>
              </a:cxn>
              <a:cxn ang="0">
                <a:pos x="341" y="131"/>
              </a:cxn>
              <a:cxn ang="0">
                <a:pos x="228" y="151"/>
              </a:cxn>
              <a:cxn ang="0">
                <a:pos x="209" y="226"/>
              </a:cxn>
              <a:cxn ang="0">
                <a:pos x="133" y="262"/>
              </a:cxn>
              <a:cxn ang="0">
                <a:pos x="65" y="210"/>
              </a:cxn>
              <a:cxn ang="0">
                <a:pos x="23" y="249"/>
              </a:cxn>
              <a:cxn ang="0">
                <a:pos x="0" y="289"/>
              </a:cxn>
            </a:cxnLst>
            <a:rect l="0" t="0" r="r" b="b"/>
            <a:pathLst>
              <a:path w="691" h="552">
                <a:moveTo>
                  <a:pt x="0" y="289"/>
                </a:moveTo>
                <a:lnTo>
                  <a:pt x="12" y="295"/>
                </a:lnTo>
                <a:lnTo>
                  <a:pt x="12" y="295"/>
                </a:lnTo>
                <a:lnTo>
                  <a:pt x="80" y="364"/>
                </a:lnTo>
                <a:lnTo>
                  <a:pt x="78" y="396"/>
                </a:lnTo>
                <a:lnTo>
                  <a:pt x="88" y="406"/>
                </a:lnTo>
                <a:lnTo>
                  <a:pt x="94" y="461"/>
                </a:lnTo>
                <a:lnTo>
                  <a:pt x="104" y="471"/>
                </a:lnTo>
                <a:lnTo>
                  <a:pt x="114" y="470"/>
                </a:lnTo>
                <a:lnTo>
                  <a:pt x="158" y="446"/>
                </a:lnTo>
                <a:lnTo>
                  <a:pt x="204" y="549"/>
                </a:lnTo>
                <a:lnTo>
                  <a:pt x="212" y="552"/>
                </a:lnTo>
                <a:lnTo>
                  <a:pt x="245" y="539"/>
                </a:lnTo>
                <a:lnTo>
                  <a:pt x="267" y="547"/>
                </a:lnTo>
                <a:lnTo>
                  <a:pt x="310" y="544"/>
                </a:lnTo>
                <a:lnTo>
                  <a:pt x="385" y="504"/>
                </a:lnTo>
                <a:lnTo>
                  <a:pt x="440" y="498"/>
                </a:lnTo>
                <a:lnTo>
                  <a:pt x="440" y="529"/>
                </a:lnTo>
                <a:lnTo>
                  <a:pt x="453" y="552"/>
                </a:lnTo>
                <a:lnTo>
                  <a:pt x="518" y="514"/>
                </a:lnTo>
                <a:lnTo>
                  <a:pt x="573" y="508"/>
                </a:lnTo>
                <a:lnTo>
                  <a:pt x="603" y="481"/>
                </a:lnTo>
                <a:lnTo>
                  <a:pt x="594" y="471"/>
                </a:lnTo>
                <a:lnTo>
                  <a:pt x="601" y="459"/>
                </a:lnTo>
                <a:lnTo>
                  <a:pt x="613" y="462"/>
                </a:lnTo>
                <a:lnTo>
                  <a:pt x="624" y="455"/>
                </a:lnTo>
                <a:lnTo>
                  <a:pt x="648" y="423"/>
                </a:lnTo>
                <a:lnTo>
                  <a:pt x="648" y="413"/>
                </a:lnTo>
                <a:lnTo>
                  <a:pt x="626" y="405"/>
                </a:lnTo>
                <a:lnTo>
                  <a:pt x="633" y="359"/>
                </a:lnTo>
                <a:lnTo>
                  <a:pt x="652" y="341"/>
                </a:lnTo>
                <a:lnTo>
                  <a:pt x="684" y="330"/>
                </a:lnTo>
                <a:lnTo>
                  <a:pt x="691" y="321"/>
                </a:lnTo>
                <a:lnTo>
                  <a:pt x="679" y="278"/>
                </a:lnTo>
                <a:lnTo>
                  <a:pt x="665" y="256"/>
                </a:lnTo>
                <a:lnTo>
                  <a:pt x="645" y="272"/>
                </a:lnTo>
                <a:lnTo>
                  <a:pt x="600" y="282"/>
                </a:lnTo>
                <a:lnTo>
                  <a:pt x="578" y="295"/>
                </a:lnTo>
                <a:lnTo>
                  <a:pt x="557" y="299"/>
                </a:lnTo>
                <a:lnTo>
                  <a:pt x="551" y="288"/>
                </a:lnTo>
                <a:lnTo>
                  <a:pt x="551" y="266"/>
                </a:lnTo>
                <a:lnTo>
                  <a:pt x="577" y="191"/>
                </a:lnTo>
                <a:lnTo>
                  <a:pt x="557" y="161"/>
                </a:lnTo>
                <a:lnTo>
                  <a:pt x="555" y="128"/>
                </a:lnTo>
                <a:lnTo>
                  <a:pt x="539" y="108"/>
                </a:lnTo>
                <a:lnTo>
                  <a:pt x="537" y="26"/>
                </a:lnTo>
                <a:lnTo>
                  <a:pt x="521" y="7"/>
                </a:lnTo>
                <a:lnTo>
                  <a:pt x="499" y="3"/>
                </a:lnTo>
                <a:lnTo>
                  <a:pt x="452" y="8"/>
                </a:lnTo>
                <a:lnTo>
                  <a:pt x="410" y="0"/>
                </a:lnTo>
                <a:lnTo>
                  <a:pt x="394" y="17"/>
                </a:lnTo>
                <a:lnTo>
                  <a:pt x="371" y="27"/>
                </a:lnTo>
                <a:lnTo>
                  <a:pt x="361" y="36"/>
                </a:lnTo>
                <a:lnTo>
                  <a:pt x="362" y="57"/>
                </a:lnTo>
                <a:lnTo>
                  <a:pt x="342" y="76"/>
                </a:lnTo>
                <a:lnTo>
                  <a:pt x="341" y="131"/>
                </a:lnTo>
                <a:lnTo>
                  <a:pt x="320" y="145"/>
                </a:lnTo>
                <a:lnTo>
                  <a:pt x="228" y="151"/>
                </a:lnTo>
                <a:lnTo>
                  <a:pt x="212" y="171"/>
                </a:lnTo>
                <a:lnTo>
                  <a:pt x="209" y="226"/>
                </a:lnTo>
                <a:lnTo>
                  <a:pt x="199" y="233"/>
                </a:lnTo>
                <a:lnTo>
                  <a:pt x="133" y="262"/>
                </a:lnTo>
                <a:lnTo>
                  <a:pt x="90" y="242"/>
                </a:lnTo>
                <a:lnTo>
                  <a:pt x="65" y="210"/>
                </a:lnTo>
                <a:lnTo>
                  <a:pt x="42" y="204"/>
                </a:lnTo>
                <a:lnTo>
                  <a:pt x="23" y="249"/>
                </a:lnTo>
                <a:lnTo>
                  <a:pt x="3" y="266"/>
                </a:lnTo>
                <a:lnTo>
                  <a:pt x="0" y="28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763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222867" tIns="111435" rIns="222867" bIns="111435" numCol="1" anchor="t" anchorCtr="0" compatLnSpc="1">
            <a:prstTxWarp prst="textNoShape">
              <a:avLst/>
            </a:prstTxWarp>
          </a:bodyPr>
          <a:lstStyle/>
          <a:p>
            <a:endParaRPr lang="ko-KR" altLang="en-US" sz="60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3289458" y="4381918"/>
            <a:ext cx="17029767" cy="24760410"/>
            <a:chOff x="9133728" y="4521255"/>
            <a:chExt cx="17029767" cy="24760410"/>
          </a:xfrm>
        </p:grpSpPr>
        <p:cxnSp>
          <p:nvCxnSpPr>
            <p:cNvPr id="19" name="직선 연결선 18"/>
            <p:cNvCxnSpPr>
              <a:endCxn id="192" idx="3"/>
            </p:cNvCxnSpPr>
            <p:nvPr/>
          </p:nvCxnSpPr>
          <p:spPr>
            <a:xfrm flipH="1" flipV="1">
              <a:off x="10634240" y="5773289"/>
              <a:ext cx="2258775" cy="1788174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26" idx="1"/>
              <a:endCxn id="193" idx="3"/>
            </p:cNvCxnSpPr>
            <p:nvPr/>
          </p:nvCxnSpPr>
          <p:spPr>
            <a:xfrm flipH="1" flipV="1">
              <a:off x="10634240" y="6559777"/>
              <a:ext cx="2150296" cy="1132362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11465667" y="8379094"/>
              <a:ext cx="1441378" cy="18967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14249592" y="6617587"/>
              <a:ext cx="1992519" cy="1596249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endCxn id="196" idx="1"/>
            </p:cNvCxnSpPr>
            <p:nvPr/>
          </p:nvCxnSpPr>
          <p:spPr>
            <a:xfrm flipV="1">
              <a:off x="14983656" y="7369133"/>
              <a:ext cx="2369452" cy="597518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endCxn id="189" idx="1"/>
            </p:cNvCxnSpPr>
            <p:nvPr/>
          </p:nvCxnSpPr>
          <p:spPr>
            <a:xfrm flipV="1">
              <a:off x="15349104" y="8412902"/>
              <a:ext cx="1164231" cy="144274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56" idx="1"/>
            </p:cNvCxnSpPr>
            <p:nvPr/>
          </p:nvCxnSpPr>
          <p:spPr>
            <a:xfrm flipH="1" flipV="1">
              <a:off x="11373128" y="7679119"/>
              <a:ext cx="1794824" cy="617992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>
              <a:off x="21880511" y="19231166"/>
              <a:ext cx="88175" cy="120568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73" idx="0"/>
            </p:cNvCxnSpPr>
            <p:nvPr/>
          </p:nvCxnSpPr>
          <p:spPr>
            <a:xfrm flipV="1">
              <a:off x="22558480" y="18655941"/>
              <a:ext cx="2125724" cy="25321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70" idx="5"/>
            </p:cNvCxnSpPr>
            <p:nvPr/>
          </p:nvCxnSpPr>
          <p:spPr>
            <a:xfrm flipV="1">
              <a:off x="23109852" y="19219945"/>
              <a:ext cx="1533814" cy="1484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22246944" y="19715047"/>
              <a:ext cx="964256" cy="769194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227" idx="1"/>
            </p:cNvCxnSpPr>
            <p:nvPr/>
          </p:nvCxnSpPr>
          <p:spPr>
            <a:xfrm flipV="1">
              <a:off x="15201977" y="5780065"/>
              <a:ext cx="1470821" cy="1472003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하트 32"/>
            <p:cNvSpPr/>
            <p:nvPr/>
          </p:nvSpPr>
          <p:spPr>
            <a:xfrm>
              <a:off x="13133806" y="19103356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13115300" y="19010089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13275680" y="19641593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36" name="하트 35"/>
            <p:cNvSpPr/>
            <p:nvPr/>
          </p:nvSpPr>
          <p:spPr>
            <a:xfrm>
              <a:off x="15617115" y="13341235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5598609" y="13247968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15758989" y="13879472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39" name="하트 38"/>
            <p:cNvSpPr/>
            <p:nvPr/>
          </p:nvSpPr>
          <p:spPr>
            <a:xfrm>
              <a:off x="22548573" y="19077485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22530067" y="18984218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1" name="하트 40"/>
            <p:cNvSpPr/>
            <p:nvPr/>
          </p:nvSpPr>
          <p:spPr>
            <a:xfrm>
              <a:off x="13059139" y="7022955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13201013" y="7561192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3" name="하트 42"/>
            <p:cNvSpPr/>
            <p:nvPr/>
          </p:nvSpPr>
          <p:spPr>
            <a:xfrm>
              <a:off x="23277665" y="17146639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23259159" y="17053372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3419539" y="17684876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6" name="하트 45"/>
            <p:cNvSpPr/>
            <p:nvPr/>
          </p:nvSpPr>
          <p:spPr>
            <a:xfrm>
              <a:off x="14083841" y="7651211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14065335" y="7557944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8" name="하트 47"/>
            <p:cNvSpPr/>
            <p:nvPr/>
          </p:nvSpPr>
          <p:spPr>
            <a:xfrm>
              <a:off x="14944326" y="6773071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14925820" y="6679804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5086200" y="7311308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1" name="하트 50"/>
            <p:cNvSpPr/>
            <p:nvPr/>
          </p:nvSpPr>
          <p:spPr>
            <a:xfrm>
              <a:off x="12694083" y="7845571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12675577" y="7752304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2835957" y="8383808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4" name="하트 53"/>
            <p:cNvSpPr/>
            <p:nvPr/>
          </p:nvSpPr>
          <p:spPr>
            <a:xfrm>
              <a:off x="13002591" y="7745662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12984085" y="7652395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13144465" y="8283899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7" name="하트 56"/>
            <p:cNvSpPr/>
            <p:nvPr/>
          </p:nvSpPr>
          <p:spPr>
            <a:xfrm>
              <a:off x="19382081" y="14049802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19363575" y="13956535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19523955" y="14588039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0" name="하트 59"/>
            <p:cNvSpPr/>
            <p:nvPr/>
          </p:nvSpPr>
          <p:spPr>
            <a:xfrm>
              <a:off x="20220077" y="16042374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20201571" y="15949107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20361951" y="16580611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3" name="하트 62"/>
            <p:cNvSpPr/>
            <p:nvPr/>
          </p:nvSpPr>
          <p:spPr>
            <a:xfrm>
              <a:off x="23784449" y="15011564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23765943" y="14918297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3926323" y="15549801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6" name="하트 65"/>
            <p:cNvSpPr/>
            <p:nvPr/>
          </p:nvSpPr>
          <p:spPr>
            <a:xfrm>
              <a:off x="16332704" y="11667819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16314198" y="11574552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6474578" y="12206056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/>
            <p:cNvGrpSpPr/>
            <p:nvPr/>
          </p:nvGrpSpPr>
          <p:grpSpPr>
            <a:xfrm>
              <a:off x="11742020" y="20727766"/>
              <a:ext cx="481146" cy="721719"/>
              <a:chOff x="11742020" y="20727766"/>
              <a:chExt cx="481146" cy="721719"/>
            </a:xfrm>
          </p:grpSpPr>
          <p:sp>
            <p:nvSpPr>
              <p:cNvPr id="231" name="하트 230"/>
              <p:cNvSpPr/>
              <p:nvPr/>
            </p:nvSpPr>
            <p:spPr>
              <a:xfrm>
                <a:off x="11760526" y="20821033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타원 231"/>
              <p:cNvSpPr/>
              <p:nvPr/>
            </p:nvSpPr>
            <p:spPr>
              <a:xfrm>
                <a:off x="11742020" y="20727766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타원 232"/>
              <p:cNvSpPr/>
              <p:nvPr/>
            </p:nvSpPr>
            <p:spPr>
              <a:xfrm>
                <a:off x="11902400" y="21359270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>
              <a:off x="16796114" y="20946157"/>
              <a:ext cx="481146" cy="721719"/>
              <a:chOff x="16796114" y="20946157"/>
              <a:chExt cx="481146" cy="721719"/>
            </a:xfrm>
          </p:grpSpPr>
          <p:sp>
            <p:nvSpPr>
              <p:cNvPr id="228" name="하트 227"/>
              <p:cNvSpPr/>
              <p:nvPr/>
            </p:nvSpPr>
            <p:spPr>
              <a:xfrm>
                <a:off x="16814620" y="21039424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타원 228"/>
              <p:cNvSpPr/>
              <p:nvPr/>
            </p:nvSpPr>
            <p:spPr>
              <a:xfrm>
                <a:off x="16796114" y="20946157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타원 229"/>
              <p:cNvSpPr/>
              <p:nvPr/>
            </p:nvSpPr>
            <p:spPr>
              <a:xfrm>
                <a:off x="16956494" y="21577661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하트 70"/>
            <p:cNvSpPr/>
            <p:nvPr/>
          </p:nvSpPr>
          <p:spPr>
            <a:xfrm>
              <a:off x="14515269" y="16197748"/>
              <a:ext cx="444135" cy="538242"/>
            </a:xfrm>
            <a:prstGeom prst="hear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14496763" y="16104481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14657143" y="16735985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9133728" y="4521255"/>
              <a:ext cx="17029767" cy="24760410"/>
              <a:chOff x="9170304" y="4484679"/>
              <a:chExt cx="17029767" cy="24760410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17786878" y="863752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원주</a:t>
                </a: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11065434" y="448467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김포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13675658" y="580896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일산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6549911" y="791890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분당</a:t>
                </a: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23257137" y="1558143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포항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9170304" y="452064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부천</a:t>
                </a: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170304" y="527928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인천</a:t>
                </a: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9170304" y="606577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송도</a:t>
                </a: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9982206" y="791515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시화</a:t>
                </a:r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16319886" y="6145768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안양</a:t>
                </a: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17389684" y="687513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판교</a:t>
                </a: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3697037" y="1708491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울산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11798510" y="10543740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당진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5521525" y="901500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용인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552676" y="8749910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수원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13410973" y="9301598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 err="1">
                    <a:latin typeface="+mj-ea"/>
                    <a:ea typeface="+mj-ea"/>
                  </a:rPr>
                  <a:t>동탄</a:t>
                </a:r>
                <a:endParaRPr lang="ko-KR" altLang="en-US" sz="5000" b="1" dirty="0">
                  <a:latin typeface="+mj-ea"/>
                  <a:ea typeface="+mj-ea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14452978" y="9973450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평택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12901392" y="1114387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아산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14425914" y="1144286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천안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9990361" y="7157211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안산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17982836" y="9996474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충주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18928088" y="1464355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구미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21266752" y="15363988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대구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9540140" y="16598226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성서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0909349" y="1678484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경산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16323155" y="10619806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 err="1">
                    <a:latin typeface="+mj-ea"/>
                    <a:ea typeface="+mj-ea"/>
                  </a:rPr>
                  <a:t>오창</a:t>
                </a:r>
                <a:endParaRPr lang="ko-KR" altLang="en-US" sz="5000" b="1" dirty="0">
                  <a:latin typeface="+mj-ea"/>
                  <a:ea typeface="+mj-ea"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15948266" y="12197334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청주</a:t>
                </a: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15150432" y="1392716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대전</a:t>
                </a: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12193365" y="1558984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군산</a:t>
                </a: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14027237" y="16712781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전주</a:t>
                </a: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11510484" y="28330241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제주</a:t>
                </a: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6303309" y="2162301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여수</a:t>
                </a: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7730083" y="1961351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진주</a:t>
                </a: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12085591" y="21252330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목포</a:t>
                </a: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12658651" y="19678649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광주</a:t>
                </a: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20277381" y="1919603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창원</a:t>
                </a: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21214890" y="2043622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김해</a:t>
                </a: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24691735" y="18126333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양산</a:t>
                </a: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24699559" y="18878477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금정</a:t>
                </a: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23451173" y="19663082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부산</a:t>
                </a: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23078173" y="20417928"/>
                <a:ext cx="2141713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 err="1">
                    <a:latin typeface="+mj-ea"/>
                    <a:ea typeface="+mj-ea"/>
                  </a:rPr>
                  <a:t>서부산</a:t>
                </a:r>
                <a:endParaRPr lang="ko-KR" altLang="en-US" sz="5000" b="1" dirty="0">
                  <a:latin typeface="+mj-ea"/>
                  <a:ea typeface="+mj-ea"/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6709374" y="5286065"/>
                <a:ext cx="1500512" cy="91484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108000" tIns="72000" rIns="108000" bIns="72000" rtlCol="0" anchor="ctr">
                <a:spAutoFit/>
              </a:bodyPr>
              <a:lstStyle/>
              <a:p>
                <a:pPr algn="ctr"/>
                <a:r>
                  <a:rPr lang="ko-KR" altLang="en-US" sz="5000" b="1" dirty="0">
                    <a:latin typeface="+mj-ea"/>
                    <a:ea typeface="+mj-ea"/>
                  </a:rPr>
                  <a:t>하남</a:t>
                </a: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11972313" y="27689736"/>
              <a:ext cx="481146" cy="721719"/>
              <a:chOff x="11742020" y="20727766"/>
              <a:chExt cx="481146" cy="721719"/>
            </a:xfrm>
          </p:grpSpPr>
          <p:sp>
            <p:nvSpPr>
              <p:cNvPr id="183" name="하트 182"/>
              <p:cNvSpPr/>
              <p:nvPr/>
            </p:nvSpPr>
            <p:spPr>
              <a:xfrm>
                <a:off x="11760526" y="20821033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11742020" y="20727766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타원 184"/>
              <p:cNvSpPr/>
              <p:nvPr/>
            </p:nvSpPr>
            <p:spPr>
              <a:xfrm>
                <a:off x="11902400" y="21359270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21126734" y="18490950"/>
              <a:ext cx="481146" cy="721719"/>
              <a:chOff x="21126734" y="18490950"/>
              <a:chExt cx="481146" cy="721719"/>
            </a:xfrm>
          </p:grpSpPr>
          <p:sp>
            <p:nvSpPr>
              <p:cNvPr id="180" name="하트 179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21765769" y="18522659"/>
              <a:ext cx="481146" cy="721719"/>
              <a:chOff x="21126734" y="18490950"/>
              <a:chExt cx="481146" cy="721719"/>
            </a:xfrm>
          </p:grpSpPr>
          <p:sp>
            <p:nvSpPr>
              <p:cNvPr id="177" name="하트 176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22003342" y="19008895"/>
              <a:ext cx="481146" cy="721719"/>
              <a:chOff x="21126734" y="18490950"/>
              <a:chExt cx="481146" cy="721719"/>
            </a:xfrm>
          </p:grpSpPr>
          <p:sp>
            <p:nvSpPr>
              <p:cNvPr id="174" name="하트 173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22317910" y="18277647"/>
              <a:ext cx="481146" cy="721719"/>
              <a:chOff x="21126734" y="18490950"/>
              <a:chExt cx="481146" cy="721719"/>
            </a:xfrm>
          </p:grpSpPr>
          <p:sp>
            <p:nvSpPr>
              <p:cNvPr id="171" name="하트 170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22812579" y="18526278"/>
              <a:ext cx="481146" cy="721719"/>
              <a:chOff x="21126734" y="18490950"/>
              <a:chExt cx="481146" cy="721719"/>
            </a:xfrm>
          </p:grpSpPr>
          <p:sp>
            <p:nvSpPr>
              <p:cNvPr id="168" name="하트 167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20822644" y="15270423"/>
              <a:ext cx="481146" cy="721719"/>
              <a:chOff x="21126734" y="18490950"/>
              <a:chExt cx="481146" cy="721719"/>
            </a:xfrm>
          </p:grpSpPr>
          <p:sp>
            <p:nvSpPr>
              <p:cNvPr id="165" name="하트 164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21362024" y="16130483"/>
              <a:ext cx="481146" cy="721719"/>
              <a:chOff x="21126734" y="18490950"/>
              <a:chExt cx="481146" cy="721719"/>
            </a:xfrm>
          </p:grpSpPr>
          <p:sp>
            <p:nvSpPr>
              <p:cNvPr id="162" name="하트 161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15742028" y="11098146"/>
              <a:ext cx="481146" cy="721719"/>
              <a:chOff x="21126734" y="18490950"/>
              <a:chExt cx="481146" cy="721719"/>
            </a:xfrm>
          </p:grpSpPr>
          <p:sp>
            <p:nvSpPr>
              <p:cNvPr id="159" name="하트 158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15096895" y="10812863"/>
              <a:ext cx="481146" cy="721719"/>
              <a:chOff x="21126734" y="18490950"/>
              <a:chExt cx="481146" cy="721719"/>
            </a:xfrm>
          </p:grpSpPr>
          <p:sp>
            <p:nvSpPr>
              <p:cNvPr id="156" name="하트 155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14142436" y="10812298"/>
              <a:ext cx="481146" cy="721719"/>
              <a:chOff x="21126734" y="18490950"/>
              <a:chExt cx="481146" cy="721719"/>
            </a:xfrm>
          </p:grpSpPr>
          <p:sp>
            <p:nvSpPr>
              <p:cNvPr id="153" name="하트 152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그룹 85"/>
            <p:cNvGrpSpPr/>
            <p:nvPr/>
          </p:nvGrpSpPr>
          <p:grpSpPr>
            <a:xfrm>
              <a:off x="14009024" y="8393329"/>
              <a:ext cx="481146" cy="721719"/>
              <a:chOff x="21126734" y="18490950"/>
              <a:chExt cx="481146" cy="721719"/>
            </a:xfrm>
          </p:grpSpPr>
          <p:sp>
            <p:nvSpPr>
              <p:cNvPr id="150" name="하트 149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7" name="그룹 86"/>
            <p:cNvGrpSpPr/>
            <p:nvPr/>
          </p:nvGrpSpPr>
          <p:grpSpPr>
            <a:xfrm>
              <a:off x="14315052" y="8661296"/>
              <a:ext cx="481146" cy="721719"/>
              <a:chOff x="21126734" y="18490950"/>
              <a:chExt cx="481146" cy="721719"/>
            </a:xfrm>
          </p:grpSpPr>
          <p:sp>
            <p:nvSpPr>
              <p:cNvPr id="147" name="하트 146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타원 147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타원 148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8" name="그룹 87"/>
            <p:cNvGrpSpPr/>
            <p:nvPr/>
          </p:nvGrpSpPr>
          <p:grpSpPr>
            <a:xfrm>
              <a:off x="14867958" y="9384639"/>
              <a:ext cx="481146" cy="721719"/>
              <a:chOff x="21126734" y="18490950"/>
              <a:chExt cx="481146" cy="721719"/>
            </a:xfrm>
          </p:grpSpPr>
          <p:sp>
            <p:nvSpPr>
              <p:cNvPr id="144" name="하트 143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/>
            <p:cNvGrpSpPr/>
            <p:nvPr/>
          </p:nvGrpSpPr>
          <p:grpSpPr>
            <a:xfrm>
              <a:off x="15382966" y="8545038"/>
              <a:ext cx="481146" cy="721719"/>
              <a:chOff x="21126734" y="18490950"/>
              <a:chExt cx="481146" cy="721719"/>
            </a:xfrm>
          </p:grpSpPr>
          <p:sp>
            <p:nvSpPr>
              <p:cNvPr id="141" name="하트 140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4622097" y="7687438"/>
              <a:ext cx="481146" cy="721719"/>
              <a:chOff x="21126734" y="18490950"/>
              <a:chExt cx="481146" cy="721719"/>
            </a:xfrm>
          </p:grpSpPr>
          <p:sp>
            <p:nvSpPr>
              <p:cNvPr id="138" name="하트 137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5099102" y="7935884"/>
              <a:ext cx="481146" cy="721719"/>
              <a:chOff x="21126734" y="18490950"/>
              <a:chExt cx="481146" cy="721719"/>
            </a:xfrm>
          </p:grpSpPr>
          <p:sp>
            <p:nvSpPr>
              <p:cNvPr id="135" name="하트 134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타원 136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그룹 91"/>
            <p:cNvGrpSpPr/>
            <p:nvPr/>
          </p:nvGrpSpPr>
          <p:grpSpPr>
            <a:xfrm>
              <a:off x="18259988" y="7935884"/>
              <a:ext cx="481146" cy="721719"/>
              <a:chOff x="21126734" y="18490950"/>
              <a:chExt cx="481146" cy="721719"/>
            </a:xfrm>
          </p:grpSpPr>
          <p:sp>
            <p:nvSpPr>
              <p:cNvPr id="132" name="하트 131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3" name="직선 연결선 92"/>
            <p:cNvCxnSpPr>
              <a:stCxn id="42" idx="7"/>
              <a:endCxn id="191" idx="3"/>
            </p:cNvCxnSpPr>
            <p:nvPr/>
          </p:nvCxnSpPr>
          <p:spPr>
            <a:xfrm flipH="1" flipV="1">
              <a:off x="10634240" y="5014645"/>
              <a:ext cx="2703666" cy="2559759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그룹 93"/>
            <p:cNvGrpSpPr/>
            <p:nvPr/>
          </p:nvGrpSpPr>
          <p:grpSpPr>
            <a:xfrm>
              <a:off x="13211951" y="5992928"/>
              <a:ext cx="481146" cy="721719"/>
              <a:chOff x="21126734" y="18490950"/>
              <a:chExt cx="481146" cy="721719"/>
            </a:xfrm>
          </p:grpSpPr>
          <p:sp>
            <p:nvSpPr>
              <p:cNvPr id="129" name="하트 128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12543962" y="7060630"/>
              <a:ext cx="481146" cy="721719"/>
              <a:chOff x="21126734" y="18490950"/>
              <a:chExt cx="481146" cy="721719"/>
            </a:xfrm>
          </p:grpSpPr>
          <p:sp>
            <p:nvSpPr>
              <p:cNvPr id="126" name="하트 125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12734536" y="6946669"/>
              <a:ext cx="481146" cy="721719"/>
              <a:chOff x="21126734" y="18490950"/>
              <a:chExt cx="481146" cy="721719"/>
            </a:xfrm>
          </p:grpSpPr>
          <p:sp>
            <p:nvSpPr>
              <p:cNvPr id="123" name="하트 122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12478511" y="9860753"/>
              <a:ext cx="481146" cy="721719"/>
              <a:chOff x="21126734" y="18490950"/>
              <a:chExt cx="481146" cy="721719"/>
            </a:xfrm>
          </p:grpSpPr>
          <p:sp>
            <p:nvSpPr>
              <p:cNvPr id="120" name="하트 119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12696981" y="14888772"/>
              <a:ext cx="481146" cy="721719"/>
              <a:chOff x="11742020" y="20727766"/>
              <a:chExt cx="481146" cy="721719"/>
            </a:xfrm>
          </p:grpSpPr>
          <p:sp>
            <p:nvSpPr>
              <p:cNvPr id="117" name="하트 116"/>
              <p:cNvSpPr/>
              <p:nvPr/>
            </p:nvSpPr>
            <p:spPr>
              <a:xfrm>
                <a:off x="11760526" y="20821033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1742020" y="20727766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1902400" y="21359270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9" name="그룹 98"/>
            <p:cNvGrpSpPr/>
            <p:nvPr/>
          </p:nvGrpSpPr>
          <p:grpSpPr>
            <a:xfrm>
              <a:off x="17653611" y="9630179"/>
              <a:ext cx="481146" cy="721719"/>
              <a:chOff x="21126734" y="18490950"/>
              <a:chExt cx="481146" cy="721719"/>
            </a:xfrm>
          </p:grpSpPr>
          <p:sp>
            <p:nvSpPr>
              <p:cNvPr id="114" name="하트 113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타원 99"/>
            <p:cNvSpPr/>
            <p:nvPr/>
          </p:nvSpPr>
          <p:spPr>
            <a:xfrm>
              <a:off x="13040633" y="6929688"/>
              <a:ext cx="481146" cy="41971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18203193" y="18945991"/>
              <a:ext cx="481146" cy="721719"/>
              <a:chOff x="18203193" y="18945991"/>
              <a:chExt cx="481146" cy="721719"/>
            </a:xfrm>
          </p:grpSpPr>
          <p:sp>
            <p:nvSpPr>
              <p:cNvPr id="111" name="하트 110"/>
              <p:cNvSpPr/>
              <p:nvPr/>
            </p:nvSpPr>
            <p:spPr>
              <a:xfrm>
                <a:off x="18221699" y="19039258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8203193" y="18945991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18363573" y="19577495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2" name="직선 연결선 101"/>
            <p:cNvCxnSpPr>
              <a:stCxn id="124" idx="0"/>
            </p:cNvCxnSpPr>
            <p:nvPr/>
          </p:nvCxnSpPr>
          <p:spPr>
            <a:xfrm flipH="1" flipV="1">
              <a:off x="11779114" y="5343725"/>
              <a:ext cx="1195995" cy="1602944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/>
            <p:cNvSpPr/>
            <p:nvPr/>
          </p:nvSpPr>
          <p:spPr>
            <a:xfrm>
              <a:off x="14229368" y="8167338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  <p:cxnSp>
          <p:nvCxnSpPr>
            <p:cNvPr id="104" name="직선 연결선 103"/>
            <p:cNvCxnSpPr>
              <a:stCxn id="152" idx="2"/>
            </p:cNvCxnSpPr>
            <p:nvPr/>
          </p:nvCxnSpPr>
          <p:spPr>
            <a:xfrm flipH="1">
              <a:off x="12018610" y="9069941"/>
              <a:ext cx="2150794" cy="9009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그룹 104"/>
            <p:cNvGrpSpPr/>
            <p:nvPr/>
          </p:nvGrpSpPr>
          <p:grpSpPr>
            <a:xfrm>
              <a:off x="12715486" y="6222091"/>
              <a:ext cx="481146" cy="721719"/>
              <a:chOff x="21126734" y="18490950"/>
              <a:chExt cx="481146" cy="721719"/>
            </a:xfrm>
          </p:grpSpPr>
          <p:sp>
            <p:nvSpPr>
              <p:cNvPr id="108" name="하트 107"/>
              <p:cNvSpPr/>
              <p:nvPr/>
            </p:nvSpPr>
            <p:spPr>
              <a:xfrm>
                <a:off x="21145240" y="18584217"/>
                <a:ext cx="444135" cy="538242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1126734" y="18490950"/>
                <a:ext cx="481146" cy="41971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1287114" y="19122454"/>
                <a:ext cx="160380" cy="90215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ko-KR" altLang="en-US" sz="200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06" name="직선 연결선 105"/>
            <p:cNvCxnSpPr/>
            <p:nvPr/>
          </p:nvCxnSpPr>
          <p:spPr>
            <a:xfrm>
              <a:off x="22776230" y="19659281"/>
              <a:ext cx="731894" cy="534480"/>
            </a:xfrm>
            <a:prstGeom prst="line">
              <a:avLst/>
            </a:prstGeom>
            <a:ln w="19050" cap="rnd">
              <a:solidFill>
                <a:srgbClr val="00B0F0"/>
              </a:solidFill>
              <a:prstDash val="sys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타원 106"/>
            <p:cNvSpPr/>
            <p:nvPr/>
          </p:nvSpPr>
          <p:spPr>
            <a:xfrm>
              <a:off x="22690447" y="19615722"/>
              <a:ext cx="160380" cy="90215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ko-KR" altLang="en-US" sz="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84" name="그룹 383"/>
          <p:cNvGrpSpPr/>
          <p:nvPr/>
        </p:nvGrpSpPr>
        <p:grpSpPr>
          <a:xfrm>
            <a:off x="23886509" y="472044"/>
            <a:ext cx="15130788" cy="12316240"/>
            <a:chOff x="7095744" y="6986016"/>
            <a:chExt cx="26261568" cy="20263104"/>
          </a:xfrm>
        </p:grpSpPr>
        <p:sp>
          <p:nvSpPr>
            <p:cNvPr id="385" name="직사각형 384"/>
            <p:cNvSpPr/>
            <p:nvPr/>
          </p:nvSpPr>
          <p:spPr>
            <a:xfrm>
              <a:off x="7095744" y="6986016"/>
              <a:ext cx="26261568" cy="20263104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86" name="그룹 385"/>
            <p:cNvGrpSpPr/>
            <p:nvPr/>
          </p:nvGrpSpPr>
          <p:grpSpPr>
            <a:xfrm>
              <a:off x="7533861" y="7457951"/>
              <a:ext cx="24775993" cy="19266126"/>
              <a:chOff x="7533861" y="7457951"/>
              <a:chExt cx="24775993" cy="19266126"/>
            </a:xfrm>
          </p:grpSpPr>
          <p:grpSp>
            <p:nvGrpSpPr>
              <p:cNvPr id="387" name="그룹 386"/>
              <p:cNvGrpSpPr/>
              <p:nvPr/>
            </p:nvGrpSpPr>
            <p:grpSpPr>
              <a:xfrm>
                <a:off x="7533861" y="7457951"/>
                <a:ext cx="24775993" cy="19266126"/>
                <a:chOff x="3286328" y="378725"/>
                <a:chExt cx="7416878" cy="5650603"/>
              </a:xfrm>
            </p:grpSpPr>
            <p:sp>
              <p:nvSpPr>
                <p:cNvPr id="491" name="자유형 490"/>
                <p:cNvSpPr/>
                <p:nvPr/>
              </p:nvSpPr>
              <p:spPr>
                <a:xfrm>
                  <a:off x="3286328" y="2412497"/>
                  <a:ext cx="2258153" cy="1649831"/>
                </a:xfrm>
                <a:custGeom>
                  <a:avLst/>
                  <a:gdLst>
                    <a:gd name="connsiteX0" fmla="*/ 21365 w 2406116"/>
                    <a:gd name="connsiteY0" fmla="*/ 1154631 h 1883873"/>
                    <a:gd name="connsiteX1" fmla="*/ 209372 w 2406116"/>
                    <a:gd name="connsiteY1" fmla="*/ 1305607 h 1883873"/>
                    <a:gd name="connsiteX2" fmla="*/ 331862 w 2406116"/>
                    <a:gd name="connsiteY2" fmla="*/ 1356882 h 1883873"/>
                    <a:gd name="connsiteX3" fmla="*/ 368894 w 2406116"/>
                    <a:gd name="connsiteY3" fmla="*/ 1376822 h 1883873"/>
                    <a:gd name="connsiteX4" fmla="*/ 468595 w 2406116"/>
                    <a:gd name="connsiteY4" fmla="*/ 1373973 h 1883873"/>
                    <a:gd name="connsiteX5" fmla="*/ 551204 w 2406116"/>
                    <a:gd name="connsiteY5" fmla="*/ 1470826 h 1883873"/>
                    <a:gd name="connsiteX6" fmla="*/ 613873 w 2406116"/>
                    <a:gd name="connsiteY6" fmla="*/ 1527798 h 1883873"/>
                    <a:gd name="connsiteX7" fmla="*/ 679391 w 2406116"/>
                    <a:gd name="connsiteY7" fmla="*/ 1519252 h 1883873"/>
                    <a:gd name="connsiteX8" fmla="*/ 827518 w 2406116"/>
                    <a:gd name="connsiteY8" fmla="*/ 1456583 h 1883873"/>
                    <a:gd name="connsiteX9" fmla="*/ 893036 w 2406116"/>
                    <a:gd name="connsiteY9" fmla="*/ 1436643 h 1883873"/>
                    <a:gd name="connsiteX10" fmla="*/ 1021223 w 2406116"/>
                    <a:gd name="connsiteY10" fmla="*/ 1453734 h 1883873"/>
                    <a:gd name="connsiteX11" fmla="*/ 1100983 w 2406116"/>
                    <a:gd name="connsiteY11" fmla="*/ 1505009 h 1883873"/>
                    <a:gd name="connsiteX12" fmla="*/ 1140864 w 2406116"/>
                    <a:gd name="connsiteY12" fmla="*/ 1519252 h 1883873"/>
                    <a:gd name="connsiteX13" fmla="*/ 1180744 w 2406116"/>
                    <a:gd name="connsiteY13" fmla="*/ 1453734 h 1883873"/>
                    <a:gd name="connsiteX14" fmla="*/ 1186441 w 2406116"/>
                    <a:gd name="connsiteY14" fmla="*/ 1385368 h 1883873"/>
                    <a:gd name="connsiteX15" fmla="*/ 1214927 w 2406116"/>
                    <a:gd name="connsiteY15" fmla="*/ 1328396 h 1883873"/>
                    <a:gd name="connsiteX16" fmla="*/ 1277596 w 2406116"/>
                    <a:gd name="connsiteY16" fmla="*/ 1328396 h 1883873"/>
                    <a:gd name="connsiteX17" fmla="*/ 1334568 w 2406116"/>
                    <a:gd name="connsiteY17" fmla="*/ 1391065 h 1883873"/>
                    <a:gd name="connsiteX18" fmla="*/ 1348811 w 2406116"/>
                    <a:gd name="connsiteY18" fmla="*/ 1425248 h 1883873"/>
                    <a:gd name="connsiteX19" fmla="*/ 1314628 w 2406116"/>
                    <a:gd name="connsiteY19" fmla="*/ 1510706 h 1883873"/>
                    <a:gd name="connsiteX20" fmla="*/ 1308931 w 2406116"/>
                    <a:gd name="connsiteY20" fmla="*/ 1533495 h 1883873"/>
                    <a:gd name="connsiteX21" fmla="*/ 1323174 w 2406116"/>
                    <a:gd name="connsiteY21" fmla="*/ 1564829 h 1883873"/>
                    <a:gd name="connsiteX22" fmla="*/ 1405783 w 2406116"/>
                    <a:gd name="connsiteY22" fmla="*/ 1653136 h 1883873"/>
                    <a:gd name="connsiteX23" fmla="*/ 1434269 w 2406116"/>
                    <a:gd name="connsiteY23" fmla="*/ 1698714 h 1883873"/>
                    <a:gd name="connsiteX24" fmla="*/ 1471301 w 2406116"/>
                    <a:gd name="connsiteY24" fmla="*/ 1795566 h 1883873"/>
                    <a:gd name="connsiteX25" fmla="*/ 1488393 w 2406116"/>
                    <a:gd name="connsiteY25" fmla="*/ 1829749 h 1883873"/>
                    <a:gd name="connsiteX26" fmla="*/ 1516879 w 2406116"/>
                    <a:gd name="connsiteY26" fmla="*/ 1843992 h 1883873"/>
                    <a:gd name="connsiteX27" fmla="*/ 1639368 w 2406116"/>
                    <a:gd name="connsiteY27" fmla="*/ 1881024 h 1883873"/>
                    <a:gd name="connsiteX28" fmla="*/ 1662157 w 2406116"/>
                    <a:gd name="connsiteY28" fmla="*/ 1861084 h 1883873"/>
                    <a:gd name="connsiteX29" fmla="*/ 1696340 w 2406116"/>
                    <a:gd name="connsiteY29" fmla="*/ 1801263 h 1883873"/>
                    <a:gd name="connsiteX30" fmla="*/ 1798890 w 2406116"/>
                    <a:gd name="connsiteY30" fmla="*/ 1801263 h 1883873"/>
                    <a:gd name="connsiteX31" fmla="*/ 1833073 w 2406116"/>
                    <a:gd name="connsiteY31" fmla="*/ 1801263 h 1883873"/>
                    <a:gd name="connsiteX32" fmla="*/ 1853013 w 2406116"/>
                    <a:gd name="connsiteY32" fmla="*/ 1764231 h 1883873"/>
                    <a:gd name="connsiteX33" fmla="*/ 1858710 w 2406116"/>
                    <a:gd name="connsiteY33" fmla="*/ 1715805 h 1883873"/>
                    <a:gd name="connsiteX34" fmla="*/ 1909985 w 2406116"/>
                    <a:gd name="connsiteY34" fmla="*/ 1655985 h 1883873"/>
                    <a:gd name="connsiteX35" fmla="*/ 1907137 w 2406116"/>
                    <a:gd name="connsiteY35" fmla="*/ 1604710 h 1883873"/>
                    <a:gd name="connsiteX36" fmla="*/ 1847316 w 2406116"/>
                    <a:gd name="connsiteY36" fmla="*/ 1351185 h 1883873"/>
                    <a:gd name="connsiteX37" fmla="*/ 1858710 w 2406116"/>
                    <a:gd name="connsiteY37" fmla="*/ 1285667 h 1883873"/>
                    <a:gd name="connsiteX38" fmla="*/ 1907137 w 2406116"/>
                    <a:gd name="connsiteY38" fmla="*/ 1268575 h 1883873"/>
                    <a:gd name="connsiteX39" fmla="*/ 2006838 w 2406116"/>
                    <a:gd name="connsiteY39" fmla="*/ 1297061 h 1883873"/>
                    <a:gd name="connsiteX40" fmla="*/ 2041021 w 2406116"/>
                    <a:gd name="connsiteY40" fmla="*/ 1314153 h 1883873"/>
                    <a:gd name="connsiteX41" fmla="*/ 2100841 w 2406116"/>
                    <a:gd name="connsiteY41" fmla="*/ 1345487 h 1883873"/>
                    <a:gd name="connsiteX42" fmla="*/ 2197694 w 2406116"/>
                    <a:gd name="connsiteY42" fmla="*/ 1379671 h 1883873"/>
                    <a:gd name="connsiteX43" fmla="*/ 2286000 w 2406116"/>
                    <a:gd name="connsiteY43" fmla="*/ 1399611 h 1883873"/>
                    <a:gd name="connsiteX44" fmla="*/ 2323032 w 2406116"/>
                    <a:gd name="connsiteY44" fmla="*/ 1402459 h 1883873"/>
                    <a:gd name="connsiteX45" fmla="*/ 2362912 w 2406116"/>
                    <a:gd name="connsiteY45" fmla="*/ 1362579 h 1883873"/>
                    <a:gd name="connsiteX46" fmla="*/ 2402793 w 2406116"/>
                    <a:gd name="connsiteY46" fmla="*/ 1277121 h 1883873"/>
                    <a:gd name="connsiteX47" fmla="*/ 2342972 w 2406116"/>
                    <a:gd name="connsiteY47" fmla="*/ 1225846 h 1883873"/>
                    <a:gd name="connsiteX48" fmla="*/ 2277454 w 2406116"/>
                    <a:gd name="connsiteY48" fmla="*/ 1191663 h 1883873"/>
                    <a:gd name="connsiteX49" fmla="*/ 2100841 w 2406116"/>
                    <a:gd name="connsiteY49" fmla="*/ 1032142 h 1883873"/>
                    <a:gd name="connsiteX50" fmla="*/ 1850165 w 2406116"/>
                    <a:gd name="connsiteY50" fmla="*/ 881166 h 1883873"/>
                    <a:gd name="connsiteX51" fmla="*/ 1813133 w 2406116"/>
                    <a:gd name="connsiteY51" fmla="*/ 838437 h 1883873"/>
                    <a:gd name="connsiteX52" fmla="*/ 1807436 w 2406116"/>
                    <a:gd name="connsiteY52" fmla="*/ 795708 h 1883873"/>
                    <a:gd name="connsiteX53" fmla="*/ 1776101 w 2406116"/>
                    <a:gd name="connsiteY53" fmla="*/ 690310 h 1883873"/>
                    <a:gd name="connsiteX54" fmla="*/ 1702038 w 2406116"/>
                    <a:gd name="connsiteY54" fmla="*/ 687461 h 1883873"/>
                    <a:gd name="connsiteX55" fmla="*/ 1619428 w 2406116"/>
                    <a:gd name="connsiteY55" fmla="*/ 653278 h 1883873"/>
                    <a:gd name="connsiteX56" fmla="*/ 1542516 w 2406116"/>
                    <a:gd name="connsiteY56" fmla="*/ 582063 h 1883873"/>
                    <a:gd name="connsiteX57" fmla="*/ 1380146 w 2406116"/>
                    <a:gd name="connsiteY57" fmla="*/ 508000 h 1883873"/>
                    <a:gd name="connsiteX58" fmla="*/ 1326023 w 2406116"/>
                    <a:gd name="connsiteY58" fmla="*/ 439633 h 1883873"/>
                    <a:gd name="connsiteX59" fmla="*/ 952856 w 2406116"/>
                    <a:gd name="connsiteY59" fmla="*/ 171865 h 1883873"/>
                    <a:gd name="connsiteX60" fmla="*/ 884490 w 2406116"/>
                    <a:gd name="connsiteY60" fmla="*/ 83558 h 1883873"/>
                    <a:gd name="connsiteX61" fmla="*/ 801881 w 2406116"/>
                    <a:gd name="connsiteY61" fmla="*/ 9495 h 1883873"/>
                    <a:gd name="connsiteX62" fmla="*/ 750606 w 2406116"/>
                    <a:gd name="connsiteY62" fmla="*/ 26586 h 1883873"/>
                    <a:gd name="connsiteX63" fmla="*/ 693634 w 2406116"/>
                    <a:gd name="connsiteY63" fmla="*/ 100650 h 1883873"/>
                    <a:gd name="connsiteX64" fmla="*/ 696482 w 2406116"/>
                    <a:gd name="connsiteY64" fmla="*/ 248777 h 1883873"/>
                    <a:gd name="connsiteX65" fmla="*/ 762000 w 2406116"/>
                    <a:gd name="connsiteY65" fmla="*/ 277263 h 1883873"/>
                    <a:gd name="connsiteX66" fmla="*/ 781940 w 2406116"/>
                    <a:gd name="connsiteY66" fmla="*/ 300052 h 1883873"/>
                    <a:gd name="connsiteX67" fmla="*/ 753454 w 2406116"/>
                    <a:gd name="connsiteY67" fmla="*/ 331386 h 1883873"/>
                    <a:gd name="connsiteX68" fmla="*/ 636662 w 2406116"/>
                    <a:gd name="connsiteY68" fmla="*/ 453876 h 1883873"/>
                    <a:gd name="connsiteX69" fmla="*/ 585387 w 2406116"/>
                    <a:gd name="connsiteY69" fmla="*/ 593457 h 1883873"/>
                    <a:gd name="connsiteX70" fmla="*/ 514172 w 2406116"/>
                    <a:gd name="connsiteY70" fmla="*/ 599155 h 1883873"/>
                    <a:gd name="connsiteX71" fmla="*/ 374591 w 2406116"/>
                    <a:gd name="connsiteY71" fmla="*/ 704553 h 1883873"/>
                    <a:gd name="connsiteX72" fmla="*/ 340408 w 2406116"/>
                    <a:gd name="connsiteY72" fmla="*/ 721644 h 1883873"/>
                    <a:gd name="connsiteX73" fmla="*/ 340408 w 2406116"/>
                    <a:gd name="connsiteY73" fmla="*/ 758676 h 1883873"/>
                    <a:gd name="connsiteX74" fmla="*/ 354651 w 2406116"/>
                    <a:gd name="connsiteY74" fmla="*/ 798557 h 1883873"/>
                    <a:gd name="connsiteX75" fmla="*/ 320467 w 2406116"/>
                    <a:gd name="connsiteY75" fmla="*/ 829891 h 1883873"/>
                    <a:gd name="connsiteX76" fmla="*/ 277738 w 2406116"/>
                    <a:gd name="connsiteY76" fmla="*/ 832740 h 1883873"/>
                    <a:gd name="connsiteX77" fmla="*/ 237858 w 2406116"/>
                    <a:gd name="connsiteY77" fmla="*/ 869772 h 1883873"/>
                    <a:gd name="connsiteX78" fmla="*/ 237858 w 2406116"/>
                    <a:gd name="connsiteY78" fmla="*/ 909652 h 1883873"/>
                    <a:gd name="connsiteX79" fmla="*/ 260647 w 2406116"/>
                    <a:gd name="connsiteY79" fmla="*/ 960927 h 1883873"/>
                    <a:gd name="connsiteX80" fmla="*/ 291981 w 2406116"/>
                    <a:gd name="connsiteY80" fmla="*/ 1009353 h 1883873"/>
                    <a:gd name="connsiteX81" fmla="*/ 286284 w 2406116"/>
                    <a:gd name="connsiteY81" fmla="*/ 1037839 h 1883873"/>
                    <a:gd name="connsiteX82" fmla="*/ 249253 w 2406116"/>
                    <a:gd name="connsiteY82" fmla="*/ 1037839 h 1883873"/>
                    <a:gd name="connsiteX83" fmla="*/ 175189 w 2406116"/>
                    <a:gd name="connsiteY83" fmla="*/ 1037839 h 1883873"/>
                    <a:gd name="connsiteX84" fmla="*/ 175189 w 2406116"/>
                    <a:gd name="connsiteY84" fmla="*/ 1080568 h 1883873"/>
                    <a:gd name="connsiteX85" fmla="*/ 189432 w 2406116"/>
                    <a:gd name="connsiteY85" fmla="*/ 1091962 h 1883873"/>
                    <a:gd name="connsiteX86" fmla="*/ 166643 w 2406116"/>
                    <a:gd name="connsiteY86" fmla="*/ 1114751 h 1883873"/>
                    <a:gd name="connsiteX87" fmla="*/ 115368 w 2406116"/>
                    <a:gd name="connsiteY87" fmla="*/ 1123297 h 1883873"/>
                    <a:gd name="connsiteX88" fmla="*/ 81185 w 2406116"/>
                    <a:gd name="connsiteY88" fmla="*/ 1109054 h 1883873"/>
                    <a:gd name="connsiteX89" fmla="*/ 21365 w 2406116"/>
                    <a:gd name="connsiteY89" fmla="*/ 1154631 h 1883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2406116" h="1883873">
                      <a:moveTo>
                        <a:pt x="21365" y="1154631"/>
                      </a:moveTo>
                      <a:cubicBezTo>
                        <a:pt x="42730" y="1187390"/>
                        <a:pt x="157623" y="1271899"/>
                        <a:pt x="209372" y="1305607"/>
                      </a:cubicBezTo>
                      <a:cubicBezTo>
                        <a:pt x="261121" y="1339315"/>
                        <a:pt x="305275" y="1345013"/>
                        <a:pt x="331862" y="1356882"/>
                      </a:cubicBezTo>
                      <a:cubicBezTo>
                        <a:pt x="358449" y="1368751"/>
                        <a:pt x="346105" y="1373973"/>
                        <a:pt x="368894" y="1376822"/>
                      </a:cubicBezTo>
                      <a:cubicBezTo>
                        <a:pt x="391683" y="1379671"/>
                        <a:pt x="438210" y="1358306"/>
                        <a:pt x="468595" y="1373973"/>
                      </a:cubicBezTo>
                      <a:cubicBezTo>
                        <a:pt x="498980" y="1389640"/>
                        <a:pt x="526991" y="1445189"/>
                        <a:pt x="551204" y="1470826"/>
                      </a:cubicBezTo>
                      <a:cubicBezTo>
                        <a:pt x="575417" y="1496463"/>
                        <a:pt x="592509" y="1519727"/>
                        <a:pt x="613873" y="1527798"/>
                      </a:cubicBezTo>
                      <a:cubicBezTo>
                        <a:pt x="635238" y="1535869"/>
                        <a:pt x="643784" y="1531121"/>
                        <a:pt x="679391" y="1519252"/>
                      </a:cubicBezTo>
                      <a:cubicBezTo>
                        <a:pt x="714998" y="1507383"/>
                        <a:pt x="791911" y="1470351"/>
                        <a:pt x="827518" y="1456583"/>
                      </a:cubicBezTo>
                      <a:cubicBezTo>
                        <a:pt x="863125" y="1442815"/>
                        <a:pt x="860752" y="1437118"/>
                        <a:pt x="893036" y="1436643"/>
                      </a:cubicBezTo>
                      <a:cubicBezTo>
                        <a:pt x="925320" y="1436168"/>
                        <a:pt x="986565" y="1442340"/>
                        <a:pt x="1021223" y="1453734"/>
                      </a:cubicBezTo>
                      <a:cubicBezTo>
                        <a:pt x="1055881" y="1465128"/>
                        <a:pt x="1081043" y="1494089"/>
                        <a:pt x="1100983" y="1505009"/>
                      </a:cubicBezTo>
                      <a:cubicBezTo>
                        <a:pt x="1120923" y="1515929"/>
                        <a:pt x="1127571" y="1527798"/>
                        <a:pt x="1140864" y="1519252"/>
                      </a:cubicBezTo>
                      <a:cubicBezTo>
                        <a:pt x="1154157" y="1510706"/>
                        <a:pt x="1173148" y="1476048"/>
                        <a:pt x="1180744" y="1453734"/>
                      </a:cubicBezTo>
                      <a:cubicBezTo>
                        <a:pt x="1188340" y="1431420"/>
                        <a:pt x="1180744" y="1406258"/>
                        <a:pt x="1186441" y="1385368"/>
                      </a:cubicBezTo>
                      <a:cubicBezTo>
                        <a:pt x="1192138" y="1364478"/>
                        <a:pt x="1199734" y="1337891"/>
                        <a:pt x="1214927" y="1328396"/>
                      </a:cubicBezTo>
                      <a:cubicBezTo>
                        <a:pt x="1230120" y="1318901"/>
                        <a:pt x="1257656" y="1317951"/>
                        <a:pt x="1277596" y="1328396"/>
                      </a:cubicBezTo>
                      <a:cubicBezTo>
                        <a:pt x="1297536" y="1338841"/>
                        <a:pt x="1322699" y="1374923"/>
                        <a:pt x="1334568" y="1391065"/>
                      </a:cubicBezTo>
                      <a:cubicBezTo>
                        <a:pt x="1346437" y="1407207"/>
                        <a:pt x="1352134" y="1405308"/>
                        <a:pt x="1348811" y="1425248"/>
                      </a:cubicBezTo>
                      <a:cubicBezTo>
                        <a:pt x="1345488" y="1445188"/>
                        <a:pt x="1321275" y="1492665"/>
                        <a:pt x="1314628" y="1510706"/>
                      </a:cubicBezTo>
                      <a:cubicBezTo>
                        <a:pt x="1307981" y="1528747"/>
                        <a:pt x="1307507" y="1524475"/>
                        <a:pt x="1308931" y="1533495"/>
                      </a:cubicBezTo>
                      <a:cubicBezTo>
                        <a:pt x="1310355" y="1542515"/>
                        <a:pt x="1307032" y="1544889"/>
                        <a:pt x="1323174" y="1564829"/>
                      </a:cubicBezTo>
                      <a:cubicBezTo>
                        <a:pt x="1339316" y="1584769"/>
                        <a:pt x="1387267" y="1630822"/>
                        <a:pt x="1405783" y="1653136"/>
                      </a:cubicBezTo>
                      <a:cubicBezTo>
                        <a:pt x="1424299" y="1675450"/>
                        <a:pt x="1423349" y="1674976"/>
                        <a:pt x="1434269" y="1698714"/>
                      </a:cubicBezTo>
                      <a:cubicBezTo>
                        <a:pt x="1445189" y="1722452"/>
                        <a:pt x="1462280" y="1773727"/>
                        <a:pt x="1471301" y="1795566"/>
                      </a:cubicBezTo>
                      <a:cubicBezTo>
                        <a:pt x="1480322" y="1817405"/>
                        <a:pt x="1480797" y="1821678"/>
                        <a:pt x="1488393" y="1829749"/>
                      </a:cubicBezTo>
                      <a:cubicBezTo>
                        <a:pt x="1495989" y="1837820"/>
                        <a:pt x="1491717" y="1835446"/>
                        <a:pt x="1516879" y="1843992"/>
                      </a:cubicBezTo>
                      <a:cubicBezTo>
                        <a:pt x="1542041" y="1852538"/>
                        <a:pt x="1615155" y="1878175"/>
                        <a:pt x="1639368" y="1881024"/>
                      </a:cubicBezTo>
                      <a:cubicBezTo>
                        <a:pt x="1663581" y="1883873"/>
                        <a:pt x="1652662" y="1874377"/>
                        <a:pt x="1662157" y="1861084"/>
                      </a:cubicBezTo>
                      <a:cubicBezTo>
                        <a:pt x="1671652" y="1847791"/>
                        <a:pt x="1673551" y="1811233"/>
                        <a:pt x="1696340" y="1801263"/>
                      </a:cubicBezTo>
                      <a:cubicBezTo>
                        <a:pt x="1719129" y="1791293"/>
                        <a:pt x="1798890" y="1801263"/>
                        <a:pt x="1798890" y="1801263"/>
                      </a:cubicBezTo>
                      <a:cubicBezTo>
                        <a:pt x="1821679" y="1801263"/>
                        <a:pt x="1824053" y="1807435"/>
                        <a:pt x="1833073" y="1801263"/>
                      </a:cubicBezTo>
                      <a:cubicBezTo>
                        <a:pt x="1842093" y="1795091"/>
                        <a:pt x="1848740" y="1778474"/>
                        <a:pt x="1853013" y="1764231"/>
                      </a:cubicBezTo>
                      <a:cubicBezTo>
                        <a:pt x="1857286" y="1749988"/>
                        <a:pt x="1849215" y="1733846"/>
                        <a:pt x="1858710" y="1715805"/>
                      </a:cubicBezTo>
                      <a:cubicBezTo>
                        <a:pt x="1868205" y="1697764"/>
                        <a:pt x="1901914" y="1674501"/>
                        <a:pt x="1909985" y="1655985"/>
                      </a:cubicBezTo>
                      <a:cubicBezTo>
                        <a:pt x="1918056" y="1637469"/>
                        <a:pt x="1917582" y="1655510"/>
                        <a:pt x="1907137" y="1604710"/>
                      </a:cubicBezTo>
                      <a:cubicBezTo>
                        <a:pt x="1896692" y="1553910"/>
                        <a:pt x="1855387" y="1404359"/>
                        <a:pt x="1847316" y="1351185"/>
                      </a:cubicBezTo>
                      <a:cubicBezTo>
                        <a:pt x="1839245" y="1298011"/>
                        <a:pt x="1848740" y="1299435"/>
                        <a:pt x="1858710" y="1285667"/>
                      </a:cubicBezTo>
                      <a:cubicBezTo>
                        <a:pt x="1868680" y="1271899"/>
                        <a:pt x="1882449" y="1266676"/>
                        <a:pt x="1907137" y="1268575"/>
                      </a:cubicBezTo>
                      <a:cubicBezTo>
                        <a:pt x="1931825" y="1270474"/>
                        <a:pt x="1984524" y="1289465"/>
                        <a:pt x="2006838" y="1297061"/>
                      </a:cubicBezTo>
                      <a:cubicBezTo>
                        <a:pt x="2029152" y="1304657"/>
                        <a:pt x="2041021" y="1314153"/>
                        <a:pt x="2041021" y="1314153"/>
                      </a:cubicBezTo>
                      <a:cubicBezTo>
                        <a:pt x="2056688" y="1322224"/>
                        <a:pt x="2074729" y="1334567"/>
                        <a:pt x="2100841" y="1345487"/>
                      </a:cubicBezTo>
                      <a:cubicBezTo>
                        <a:pt x="2126953" y="1356407"/>
                        <a:pt x="2166834" y="1370650"/>
                        <a:pt x="2197694" y="1379671"/>
                      </a:cubicBezTo>
                      <a:cubicBezTo>
                        <a:pt x="2228554" y="1388692"/>
                        <a:pt x="2265110" y="1395813"/>
                        <a:pt x="2286000" y="1399611"/>
                      </a:cubicBezTo>
                      <a:cubicBezTo>
                        <a:pt x="2306890" y="1403409"/>
                        <a:pt x="2310213" y="1408631"/>
                        <a:pt x="2323032" y="1402459"/>
                      </a:cubicBezTo>
                      <a:cubicBezTo>
                        <a:pt x="2335851" y="1396287"/>
                        <a:pt x="2349619" y="1383469"/>
                        <a:pt x="2362912" y="1362579"/>
                      </a:cubicBezTo>
                      <a:cubicBezTo>
                        <a:pt x="2376205" y="1341689"/>
                        <a:pt x="2406116" y="1299910"/>
                        <a:pt x="2402793" y="1277121"/>
                      </a:cubicBezTo>
                      <a:cubicBezTo>
                        <a:pt x="2399470" y="1254332"/>
                        <a:pt x="2363862" y="1240089"/>
                        <a:pt x="2342972" y="1225846"/>
                      </a:cubicBezTo>
                      <a:cubicBezTo>
                        <a:pt x="2322082" y="1211603"/>
                        <a:pt x="2317809" y="1223947"/>
                        <a:pt x="2277454" y="1191663"/>
                      </a:cubicBezTo>
                      <a:cubicBezTo>
                        <a:pt x="2237099" y="1159379"/>
                        <a:pt x="2172056" y="1083892"/>
                        <a:pt x="2100841" y="1032142"/>
                      </a:cubicBezTo>
                      <a:cubicBezTo>
                        <a:pt x="2029626" y="980393"/>
                        <a:pt x="1898116" y="913450"/>
                        <a:pt x="1850165" y="881166"/>
                      </a:cubicBezTo>
                      <a:cubicBezTo>
                        <a:pt x="1802214" y="848882"/>
                        <a:pt x="1820254" y="852680"/>
                        <a:pt x="1813133" y="838437"/>
                      </a:cubicBezTo>
                      <a:cubicBezTo>
                        <a:pt x="1806012" y="824194"/>
                        <a:pt x="1813608" y="820396"/>
                        <a:pt x="1807436" y="795708"/>
                      </a:cubicBezTo>
                      <a:cubicBezTo>
                        <a:pt x="1801264" y="771020"/>
                        <a:pt x="1793667" y="708351"/>
                        <a:pt x="1776101" y="690310"/>
                      </a:cubicBezTo>
                      <a:cubicBezTo>
                        <a:pt x="1758535" y="672269"/>
                        <a:pt x="1728150" y="693633"/>
                        <a:pt x="1702038" y="687461"/>
                      </a:cubicBezTo>
                      <a:cubicBezTo>
                        <a:pt x="1675926" y="681289"/>
                        <a:pt x="1646015" y="670844"/>
                        <a:pt x="1619428" y="653278"/>
                      </a:cubicBezTo>
                      <a:cubicBezTo>
                        <a:pt x="1592841" y="635712"/>
                        <a:pt x="1582396" y="606276"/>
                        <a:pt x="1542516" y="582063"/>
                      </a:cubicBezTo>
                      <a:cubicBezTo>
                        <a:pt x="1502636" y="557850"/>
                        <a:pt x="1416228" y="531738"/>
                        <a:pt x="1380146" y="508000"/>
                      </a:cubicBezTo>
                      <a:cubicBezTo>
                        <a:pt x="1344064" y="484262"/>
                        <a:pt x="1397238" y="495655"/>
                        <a:pt x="1326023" y="439633"/>
                      </a:cubicBezTo>
                      <a:cubicBezTo>
                        <a:pt x="1254808" y="383611"/>
                        <a:pt x="1026445" y="231211"/>
                        <a:pt x="952856" y="171865"/>
                      </a:cubicBezTo>
                      <a:cubicBezTo>
                        <a:pt x="879267" y="112519"/>
                        <a:pt x="909653" y="110620"/>
                        <a:pt x="884490" y="83558"/>
                      </a:cubicBezTo>
                      <a:cubicBezTo>
                        <a:pt x="859328" y="56496"/>
                        <a:pt x="824195" y="18990"/>
                        <a:pt x="801881" y="9495"/>
                      </a:cubicBezTo>
                      <a:cubicBezTo>
                        <a:pt x="779567" y="0"/>
                        <a:pt x="768647" y="11394"/>
                        <a:pt x="750606" y="26586"/>
                      </a:cubicBezTo>
                      <a:cubicBezTo>
                        <a:pt x="732565" y="41778"/>
                        <a:pt x="702655" y="63618"/>
                        <a:pt x="693634" y="100650"/>
                      </a:cubicBezTo>
                      <a:cubicBezTo>
                        <a:pt x="684613" y="137682"/>
                        <a:pt x="685088" y="219341"/>
                        <a:pt x="696482" y="248777"/>
                      </a:cubicBezTo>
                      <a:cubicBezTo>
                        <a:pt x="707876" y="278213"/>
                        <a:pt x="747757" y="268717"/>
                        <a:pt x="762000" y="277263"/>
                      </a:cubicBezTo>
                      <a:cubicBezTo>
                        <a:pt x="776243" y="285809"/>
                        <a:pt x="783364" y="291032"/>
                        <a:pt x="781940" y="300052"/>
                      </a:cubicBezTo>
                      <a:cubicBezTo>
                        <a:pt x="780516" y="309072"/>
                        <a:pt x="777667" y="305749"/>
                        <a:pt x="753454" y="331386"/>
                      </a:cubicBezTo>
                      <a:cubicBezTo>
                        <a:pt x="729241" y="357023"/>
                        <a:pt x="664673" y="410198"/>
                        <a:pt x="636662" y="453876"/>
                      </a:cubicBezTo>
                      <a:cubicBezTo>
                        <a:pt x="608651" y="497554"/>
                        <a:pt x="605802" y="569244"/>
                        <a:pt x="585387" y="593457"/>
                      </a:cubicBezTo>
                      <a:cubicBezTo>
                        <a:pt x="564972" y="617670"/>
                        <a:pt x="549305" y="580639"/>
                        <a:pt x="514172" y="599155"/>
                      </a:cubicBezTo>
                      <a:cubicBezTo>
                        <a:pt x="479039" y="617671"/>
                        <a:pt x="403552" y="684138"/>
                        <a:pt x="374591" y="704553"/>
                      </a:cubicBezTo>
                      <a:cubicBezTo>
                        <a:pt x="345630" y="724968"/>
                        <a:pt x="346105" y="712623"/>
                        <a:pt x="340408" y="721644"/>
                      </a:cubicBezTo>
                      <a:cubicBezTo>
                        <a:pt x="334711" y="730665"/>
                        <a:pt x="338034" y="745857"/>
                        <a:pt x="340408" y="758676"/>
                      </a:cubicBezTo>
                      <a:cubicBezTo>
                        <a:pt x="342782" y="771495"/>
                        <a:pt x="357974" y="786688"/>
                        <a:pt x="354651" y="798557"/>
                      </a:cubicBezTo>
                      <a:cubicBezTo>
                        <a:pt x="351328" y="810426"/>
                        <a:pt x="333286" y="824194"/>
                        <a:pt x="320467" y="829891"/>
                      </a:cubicBezTo>
                      <a:cubicBezTo>
                        <a:pt x="307648" y="835588"/>
                        <a:pt x="291506" y="826093"/>
                        <a:pt x="277738" y="832740"/>
                      </a:cubicBezTo>
                      <a:cubicBezTo>
                        <a:pt x="263970" y="839387"/>
                        <a:pt x="244505" y="856953"/>
                        <a:pt x="237858" y="869772"/>
                      </a:cubicBezTo>
                      <a:cubicBezTo>
                        <a:pt x="231211" y="882591"/>
                        <a:pt x="234060" y="894460"/>
                        <a:pt x="237858" y="909652"/>
                      </a:cubicBezTo>
                      <a:cubicBezTo>
                        <a:pt x="241656" y="924845"/>
                        <a:pt x="251626" y="944310"/>
                        <a:pt x="260647" y="960927"/>
                      </a:cubicBezTo>
                      <a:cubicBezTo>
                        <a:pt x="269668" y="977544"/>
                        <a:pt x="287708" y="996534"/>
                        <a:pt x="291981" y="1009353"/>
                      </a:cubicBezTo>
                      <a:cubicBezTo>
                        <a:pt x="296254" y="1022172"/>
                        <a:pt x="293405" y="1033091"/>
                        <a:pt x="286284" y="1037839"/>
                      </a:cubicBezTo>
                      <a:cubicBezTo>
                        <a:pt x="279163" y="1042587"/>
                        <a:pt x="249253" y="1037839"/>
                        <a:pt x="249253" y="1037839"/>
                      </a:cubicBezTo>
                      <a:cubicBezTo>
                        <a:pt x="230737" y="1037839"/>
                        <a:pt x="187533" y="1030718"/>
                        <a:pt x="175189" y="1037839"/>
                      </a:cubicBezTo>
                      <a:cubicBezTo>
                        <a:pt x="162845" y="1044960"/>
                        <a:pt x="172815" y="1071548"/>
                        <a:pt x="175189" y="1080568"/>
                      </a:cubicBezTo>
                      <a:cubicBezTo>
                        <a:pt x="177563" y="1089589"/>
                        <a:pt x="190856" y="1086265"/>
                        <a:pt x="189432" y="1091962"/>
                      </a:cubicBezTo>
                      <a:cubicBezTo>
                        <a:pt x="188008" y="1097659"/>
                        <a:pt x="178987" y="1109529"/>
                        <a:pt x="166643" y="1114751"/>
                      </a:cubicBezTo>
                      <a:cubicBezTo>
                        <a:pt x="154299" y="1119974"/>
                        <a:pt x="129611" y="1124246"/>
                        <a:pt x="115368" y="1123297"/>
                      </a:cubicBezTo>
                      <a:cubicBezTo>
                        <a:pt x="101125" y="1122348"/>
                        <a:pt x="92579" y="1105731"/>
                        <a:pt x="81185" y="1109054"/>
                      </a:cubicBezTo>
                      <a:cubicBezTo>
                        <a:pt x="69791" y="1112377"/>
                        <a:pt x="0" y="1121872"/>
                        <a:pt x="21365" y="115463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2" name="자유형 491"/>
                <p:cNvSpPr/>
                <p:nvPr/>
              </p:nvSpPr>
              <p:spPr>
                <a:xfrm>
                  <a:off x="4338642" y="3515631"/>
                  <a:ext cx="1229687" cy="1046099"/>
                </a:xfrm>
                <a:custGeom>
                  <a:avLst/>
                  <a:gdLst>
                    <a:gd name="connsiteX0" fmla="*/ 4273 w 1309406"/>
                    <a:gd name="connsiteY0" fmla="*/ 989413 h 1194038"/>
                    <a:gd name="connsiteX1" fmla="*/ 121065 w 1309406"/>
                    <a:gd name="connsiteY1" fmla="*/ 992262 h 1194038"/>
                    <a:gd name="connsiteX2" fmla="*/ 146703 w 1309406"/>
                    <a:gd name="connsiteY2" fmla="*/ 1006505 h 1194038"/>
                    <a:gd name="connsiteX3" fmla="*/ 200826 w 1309406"/>
                    <a:gd name="connsiteY3" fmla="*/ 1086265 h 1194038"/>
                    <a:gd name="connsiteX4" fmla="*/ 217918 w 1309406"/>
                    <a:gd name="connsiteY4" fmla="*/ 1157480 h 1194038"/>
                    <a:gd name="connsiteX5" fmla="*/ 249252 w 1309406"/>
                    <a:gd name="connsiteY5" fmla="*/ 1183118 h 1194038"/>
                    <a:gd name="connsiteX6" fmla="*/ 311921 w 1309406"/>
                    <a:gd name="connsiteY6" fmla="*/ 1188815 h 1194038"/>
                    <a:gd name="connsiteX7" fmla="*/ 323316 w 1309406"/>
                    <a:gd name="connsiteY7" fmla="*/ 1151783 h 1194038"/>
                    <a:gd name="connsiteX8" fmla="*/ 368893 w 1309406"/>
                    <a:gd name="connsiteY8" fmla="*/ 1074871 h 1194038"/>
                    <a:gd name="connsiteX9" fmla="*/ 517020 w 1309406"/>
                    <a:gd name="connsiteY9" fmla="*/ 955230 h 1194038"/>
                    <a:gd name="connsiteX10" fmla="*/ 599630 w 1309406"/>
                    <a:gd name="connsiteY10" fmla="*/ 932441 h 1194038"/>
                    <a:gd name="connsiteX11" fmla="*/ 682239 w 1309406"/>
                    <a:gd name="connsiteY11" fmla="*/ 978019 h 1194038"/>
                    <a:gd name="connsiteX12" fmla="*/ 744908 w 1309406"/>
                    <a:gd name="connsiteY12" fmla="*/ 1043536 h 1194038"/>
                    <a:gd name="connsiteX13" fmla="*/ 793334 w 1309406"/>
                    <a:gd name="connsiteY13" fmla="*/ 1086265 h 1194038"/>
                    <a:gd name="connsiteX14" fmla="*/ 898733 w 1309406"/>
                    <a:gd name="connsiteY14" fmla="*/ 1089114 h 1194038"/>
                    <a:gd name="connsiteX15" fmla="*/ 964250 w 1309406"/>
                    <a:gd name="connsiteY15" fmla="*/ 1040688 h 1194038"/>
                    <a:gd name="connsiteX16" fmla="*/ 975645 w 1309406"/>
                    <a:gd name="connsiteY16" fmla="*/ 966624 h 1194038"/>
                    <a:gd name="connsiteX17" fmla="*/ 987039 w 1309406"/>
                    <a:gd name="connsiteY17" fmla="*/ 935290 h 1194038"/>
                    <a:gd name="connsiteX18" fmla="*/ 1029768 w 1309406"/>
                    <a:gd name="connsiteY18" fmla="*/ 878318 h 1194038"/>
                    <a:gd name="connsiteX19" fmla="*/ 1081043 w 1309406"/>
                    <a:gd name="connsiteY19" fmla="*/ 775768 h 1194038"/>
                    <a:gd name="connsiteX20" fmla="*/ 1126620 w 1309406"/>
                    <a:gd name="connsiteY20" fmla="*/ 639035 h 1194038"/>
                    <a:gd name="connsiteX21" fmla="*/ 1175047 w 1309406"/>
                    <a:gd name="connsiteY21" fmla="*/ 553577 h 1194038"/>
                    <a:gd name="connsiteX22" fmla="*/ 1249110 w 1309406"/>
                    <a:gd name="connsiteY22" fmla="*/ 490908 h 1194038"/>
                    <a:gd name="connsiteX23" fmla="*/ 1291839 w 1309406"/>
                    <a:gd name="connsiteY23" fmla="*/ 453877 h 1194038"/>
                    <a:gd name="connsiteX24" fmla="*/ 1308931 w 1309406"/>
                    <a:gd name="connsiteY24" fmla="*/ 385510 h 1194038"/>
                    <a:gd name="connsiteX25" fmla="*/ 1288990 w 1309406"/>
                    <a:gd name="connsiteY25" fmla="*/ 322841 h 1194038"/>
                    <a:gd name="connsiteX26" fmla="*/ 1209230 w 1309406"/>
                    <a:gd name="connsiteY26" fmla="*/ 231686 h 1194038"/>
                    <a:gd name="connsiteX27" fmla="*/ 1177895 w 1309406"/>
                    <a:gd name="connsiteY27" fmla="*/ 180411 h 1194038"/>
                    <a:gd name="connsiteX28" fmla="*/ 1177895 w 1309406"/>
                    <a:gd name="connsiteY28" fmla="*/ 146228 h 1194038"/>
                    <a:gd name="connsiteX29" fmla="*/ 1132318 w 1309406"/>
                    <a:gd name="connsiteY29" fmla="*/ 134834 h 1194038"/>
                    <a:gd name="connsiteX30" fmla="*/ 989888 w 1309406"/>
                    <a:gd name="connsiteY30" fmla="*/ 92105 h 1194038"/>
                    <a:gd name="connsiteX31" fmla="*/ 921521 w 1309406"/>
                    <a:gd name="connsiteY31" fmla="*/ 52224 h 1194038"/>
                    <a:gd name="connsiteX32" fmla="*/ 787637 w 1309406"/>
                    <a:gd name="connsiteY32" fmla="*/ 3798 h 1194038"/>
                    <a:gd name="connsiteX33" fmla="*/ 733514 w 1309406"/>
                    <a:gd name="connsiteY33" fmla="*/ 29435 h 1194038"/>
                    <a:gd name="connsiteX34" fmla="*/ 719271 w 1309406"/>
                    <a:gd name="connsiteY34" fmla="*/ 77862 h 1194038"/>
                    <a:gd name="connsiteX35" fmla="*/ 750605 w 1309406"/>
                    <a:gd name="connsiteY35" fmla="*/ 206049 h 1194038"/>
                    <a:gd name="connsiteX36" fmla="*/ 790486 w 1309406"/>
                    <a:gd name="connsiteY36" fmla="*/ 376964 h 1194038"/>
                    <a:gd name="connsiteX37" fmla="*/ 730665 w 1309406"/>
                    <a:gd name="connsiteY37" fmla="*/ 448179 h 1194038"/>
                    <a:gd name="connsiteX38" fmla="*/ 722119 w 1309406"/>
                    <a:gd name="connsiteY38" fmla="*/ 513697 h 1194038"/>
                    <a:gd name="connsiteX39" fmla="*/ 702179 w 1309406"/>
                    <a:gd name="connsiteY39" fmla="*/ 542183 h 1194038"/>
                    <a:gd name="connsiteX40" fmla="*/ 611024 w 1309406"/>
                    <a:gd name="connsiteY40" fmla="*/ 525092 h 1194038"/>
                    <a:gd name="connsiteX41" fmla="*/ 554052 w 1309406"/>
                    <a:gd name="connsiteY41" fmla="*/ 545032 h 1194038"/>
                    <a:gd name="connsiteX42" fmla="*/ 525566 w 1309406"/>
                    <a:gd name="connsiteY42" fmla="*/ 613398 h 1194038"/>
                    <a:gd name="connsiteX43" fmla="*/ 460048 w 1309406"/>
                    <a:gd name="connsiteY43" fmla="*/ 607701 h 1194038"/>
                    <a:gd name="connsiteX44" fmla="*/ 403076 w 1309406"/>
                    <a:gd name="connsiteY44" fmla="*/ 579215 h 1194038"/>
                    <a:gd name="connsiteX45" fmla="*/ 366045 w 1309406"/>
                    <a:gd name="connsiteY45" fmla="*/ 556426 h 1194038"/>
                    <a:gd name="connsiteX46" fmla="*/ 329013 w 1309406"/>
                    <a:gd name="connsiteY46" fmla="*/ 453877 h 1194038"/>
                    <a:gd name="connsiteX47" fmla="*/ 311921 w 1309406"/>
                    <a:gd name="connsiteY47" fmla="*/ 411148 h 1194038"/>
                    <a:gd name="connsiteX48" fmla="*/ 266344 w 1309406"/>
                    <a:gd name="connsiteY48" fmla="*/ 359873 h 1194038"/>
                    <a:gd name="connsiteX49" fmla="*/ 212220 w 1309406"/>
                    <a:gd name="connsiteY49" fmla="*/ 300052 h 1194038"/>
                    <a:gd name="connsiteX50" fmla="*/ 197977 w 1309406"/>
                    <a:gd name="connsiteY50" fmla="*/ 280112 h 1194038"/>
                    <a:gd name="connsiteX51" fmla="*/ 215069 w 1309406"/>
                    <a:gd name="connsiteY51" fmla="*/ 225989 h 1194038"/>
                    <a:gd name="connsiteX52" fmla="*/ 232161 w 1309406"/>
                    <a:gd name="connsiteY52" fmla="*/ 186108 h 1194038"/>
                    <a:gd name="connsiteX53" fmla="*/ 240706 w 1309406"/>
                    <a:gd name="connsiteY53" fmla="*/ 143379 h 1194038"/>
                    <a:gd name="connsiteX54" fmla="*/ 192280 w 1309406"/>
                    <a:gd name="connsiteY54" fmla="*/ 86407 h 1194038"/>
                    <a:gd name="connsiteX55" fmla="*/ 135308 w 1309406"/>
                    <a:gd name="connsiteY55" fmla="*/ 49376 h 1194038"/>
                    <a:gd name="connsiteX56" fmla="*/ 84033 w 1309406"/>
                    <a:gd name="connsiteY56" fmla="*/ 57921 h 1194038"/>
                    <a:gd name="connsiteX57" fmla="*/ 52699 w 1309406"/>
                    <a:gd name="connsiteY57" fmla="*/ 137682 h 1194038"/>
                    <a:gd name="connsiteX58" fmla="*/ 52699 w 1309406"/>
                    <a:gd name="connsiteY58" fmla="*/ 186108 h 1194038"/>
                    <a:gd name="connsiteX59" fmla="*/ 32759 w 1309406"/>
                    <a:gd name="connsiteY59" fmla="*/ 234534 h 1194038"/>
                    <a:gd name="connsiteX60" fmla="*/ 9970 w 1309406"/>
                    <a:gd name="connsiteY60" fmla="*/ 254475 h 1194038"/>
                    <a:gd name="connsiteX61" fmla="*/ 49850 w 1309406"/>
                    <a:gd name="connsiteY61" fmla="*/ 285809 h 1194038"/>
                    <a:gd name="connsiteX62" fmla="*/ 61245 w 1309406"/>
                    <a:gd name="connsiteY62" fmla="*/ 348478 h 1194038"/>
                    <a:gd name="connsiteX63" fmla="*/ 138157 w 1309406"/>
                    <a:gd name="connsiteY63" fmla="*/ 379813 h 1194038"/>
                    <a:gd name="connsiteX64" fmla="*/ 106822 w 1309406"/>
                    <a:gd name="connsiteY64" fmla="*/ 419693 h 1194038"/>
                    <a:gd name="connsiteX65" fmla="*/ 47002 w 1309406"/>
                    <a:gd name="connsiteY65" fmla="*/ 502303 h 1194038"/>
                    <a:gd name="connsiteX66" fmla="*/ 38456 w 1309406"/>
                    <a:gd name="connsiteY66" fmla="*/ 602004 h 1194038"/>
                    <a:gd name="connsiteX67" fmla="*/ 35607 w 1309406"/>
                    <a:gd name="connsiteY67" fmla="*/ 696007 h 1194038"/>
                    <a:gd name="connsiteX68" fmla="*/ 58396 w 1309406"/>
                    <a:gd name="connsiteY68" fmla="*/ 735888 h 1194038"/>
                    <a:gd name="connsiteX69" fmla="*/ 112519 w 1309406"/>
                    <a:gd name="connsiteY69" fmla="*/ 809951 h 1194038"/>
                    <a:gd name="connsiteX70" fmla="*/ 95428 w 1309406"/>
                    <a:gd name="connsiteY70" fmla="*/ 872620 h 1194038"/>
                    <a:gd name="connsiteX71" fmla="*/ 4273 w 1309406"/>
                    <a:gd name="connsiteY71" fmla="*/ 989413 h 1194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1309406" h="1194038">
                      <a:moveTo>
                        <a:pt x="4273" y="989413"/>
                      </a:moveTo>
                      <a:cubicBezTo>
                        <a:pt x="8546" y="1009353"/>
                        <a:pt x="97327" y="989413"/>
                        <a:pt x="121065" y="992262"/>
                      </a:cubicBezTo>
                      <a:cubicBezTo>
                        <a:pt x="144803" y="995111"/>
                        <a:pt x="133409" y="990838"/>
                        <a:pt x="146703" y="1006505"/>
                      </a:cubicBezTo>
                      <a:cubicBezTo>
                        <a:pt x="159997" y="1022172"/>
                        <a:pt x="188957" y="1061103"/>
                        <a:pt x="200826" y="1086265"/>
                      </a:cubicBezTo>
                      <a:cubicBezTo>
                        <a:pt x="212695" y="1111427"/>
                        <a:pt x="209847" y="1141338"/>
                        <a:pt x="217918" y="1157480"/>
                      </a:cubicBezTo>
                      <a:cubicBezTo>
                        <a:pt x="225989" y="1173622"/>
                        <a:pt x="233585" y="1177895"/>
                        <a:pt x="249252" y="1183118"/>
                      </a:cubicBezTo>
                      <a:cubicBezTo>
                        <a:pt x="264919" y="1188341"/>
                        <a:pt x="299577" y="1194038"/>
                        <a:pt x="311921" y="1188815"/>
                      </a:cubicBezTo>
                      <a:cubicBezTo>
                        <a:pt x="324265" y="1183593"/>
                        <a:pt x="313821" y="1170774"/>
                        <a:pt x="323316" y="1151783"/>
                      </a:cubicBezTo>
                      <a:cubicBezTo>
                        <a:pt x="332811" y="1132792"/>
                        <a:pt x="336609" y="1107630"/>
                        <a:pt x="368893" y="1074871"/>
                      </a:cubicBezTo>
                      <a:cubicBezTo>
                        <a:pt x="401177" y="1042112"/>
                        <a:pt x="478564" y="978968"/>
                        <a:pt x="517020" y="955230"/>
                      </a:cubicBezTo>
                      <a:cubicBezTo>
                        <a:pt x="555476" y="931492"/>
                        <a:pt x="572093" y="928643"/>
                        <a:pt x="599630" y="932441"/>
                      </a:cubicBezTo>
                      <a:cubicBezTo>
                        <a:pt x="627167" y="936239"/>
                        <a:pt x="658026" y="959503"/>
                        <a:pt x="682239" y="978019"/>
                      </a:cubicBezTo>
                      <a:cubicBezTo>
                        <a:pt x="706452" y="996535"/>
                        <a:pt x="726392" y="1025495"/>
                        <a:pt x="744908" y="1043536"/>
                      </a:cubicBezTo>
                      <a:cubicBezTo>
                        <a:pt x="763424" y="1061577"/>
                        <a:pt x="767697" y="1078669"/>
                        <a:pt x="793334" y="1086265"/>
                      </a:cubicBezTo>
                      <a:cubicBezTo>
                        <a:pt x="818971" y="1093861"/>
                        <a:pt x="870247" y="1096710"/>
                        <a:pt x="898733" y="1089114"/>
                      </a:cubicBezTo>
                      <a:cubicBezTo>
                        <a:pt x="927219" y="1081518"/>
                        <a:pt x="951431" y="1061103"/>
                        <a:pt x="964250" y="1040688"/>
                      </a:cubicBezTo>
                      <a:cubicBezTo>
                        <a:pt x="977069" y="1020273"/>
                        <a:pt x="971847" y="984190"/>
                        <a:pt x="975645" y="966624"/>
                      </a:cubicBezTo>
                      <a:cubicBezTo>
                        <a:pt x="979443" y="949058"/>
                        <a:pt x="978019" y="950008"/>
                        <a:pt x="987039" y="935290"/>
                      </a:cubicBezTo>
                      <a:cubicBezTo>
                        <a:pt x="996059" y="920572"/>
                        <a:pt x="1014101" y="904905"/>
                        <a:pt x="1029768" y="878318"/>
                      </a:cubicBezTo>
                      <a:cubicBezTo>
                        <a:pt x="1045435" y="851731"/>
                        <a:pt x="1064901" y="815649"/>
                        <a:pt x="1081043" y="775768"/>
                      </a:cubicBezTo>
                      <a:cubicBezTo>
                        <a:pt x="1097185" y="735888"/>
                        <a:pt x="1110953" y="676067"/>
                        <a:pt x="1126620" y="639035"/>
                      </a:cubicBezTo>
                      <a:cubicBezTo>
                        <a:pt x="1142287" y="602003"/>
                        <a:pt x="1154632" y="578265"/>
                        <a:pt x="1175047" y="553577"/>
                      </a:cubicBezTo>
                      <a:cubicBezTo>
                        <a:pt x="1195462" y="528889"/>
                        <a:pt x="1229645" y="507525"/>
                        <a:pt x="1249110" y="490908"/>
                      </a:cubicBezTo>
                      <a:cubicBezTo>
                        <a:pt x="1268575" y="474291"/>
                        <a:pt x="1281869" y="471443"/>
                        <a:pt x="1291839" y="453877"/>
                      </a:cubicBezTo>
                      <a:cubicBezTo>
                        <a:pt x="1301809" y="436311"/>
                        <a:pt x="1309406" y="407349"/>
                        <a:pt x="1308931" y="385510"/>
                      </a:cubicBezTo>
                      <a:cubicBezTo>
                        <a:pt x="1308456" y="363671"/>
                        <a:pt x="1305607" y="348478"/>
                        <a:pt x="1288990" y="322841"/>
                      </a:cubicBezTo>
                      <a:cubicBezTo>
                        <a:pt x="1272373" y="297204"/>
                        <a:pt x="1227746" y="255424"/>
                        <a:pt x="1209230" y="231686"/>
                      </a:cubicBezTo>
                      <a:cubicBezTo>
                        <a:pt x="1190714" y="207948"/>
                        <a:pt x="1183117" y="194654"/>
                        <a:pt x="1177895" y="180411"/>
                      </a:cubicBezTo>
                      <a:cubicBezTo>
                        <a:pt x="1172673" y="166168"/>
                        <a:pt x="1185491" y="153824"/>
                        <a:pt x="1177895" y="146228"/>
                      </a:cubicBezTo>
                      <a:cubicBezTo>
                        <a:pt x="1170299" y="138632"/>
                        <a:pt x="1163653" y="143855"/>
                        <a:pt x="1132318" y="134834"/>
                      </a:cubicBezTo>
                      <a:cubicBezTo>
                        <a:pt x="1100984" y="125814"/>
                        <a:pt x="1025021" y="105873"/>
                        <a:pt x="989888" y="92105"/>
                      </a:cubicBezTo>
                      <a:cubicBezTo>
                        <a:pt x="954755" y="78337"/>
                        <a:pt x="955230" y="66942"/>
                        <a:pt x="921521" y="52224"/>
                      </a:cubicBezTo>
                      <a:cubicBezTo>
                        <a:pt x="887813" y="37506"/>
                        <a:pt x="818971" y="7596"/>
                        <a:pt x="787637" y="3798"/>
                      </a:cubicBezTo>
                      <a:cubicBezTo>
                        <a:pt x="756303" y="0"/>
                        <a:pt x="744908" y="17091"/>
                        <a:pt x="733514" y="29435"/>
                      </a:cubicBezTo>
                      <a:cubicBezTo>
                        <a:pt x="722120" y="41779"/>
                        <a:pt x="716423" y="48426"/>
                        <a:pt x="719271" y="77862"/>
                      </a:cubicBezTo>
                      <a:cubicBezTo>
                        <a:pt x="722119" y="107298"/>
                        <a:pt x="738736" y="156199"/>
                        <a:pt x="750605" y="206049"/>
                      </a:cubicBezTo>
                      <a:cubicBezTo>
                        <a:pt x="762474" y="255899"/>
                        <a:pt x="793809" y="336609"/>
                        <a:pt x="790486" y="376964"/>
                      </a:cubicBezTo>
                      <a:cubicBezTo>
                        <a:pt x="787163" y="417319"/>
                        <a:pt x="742060" y="425390"/>
                        <a:pt x="730665" y="448179"/>
                      </a:cubicBezTo>
                      <a:cubicBezTo>
                        <a:pt x="719271" y="470968"/>
                        <a:pt x="726867" y="498030"/>
                        <a:pt x="722119" y="513697"/>
                      </a:cubicBezTo>
                      <a:cubicBezTo>
                        <a:pt x="717371" y="529364"/>
                        <a:pt x="720695" y="540284"/>
                        <a:pt x="702179" y="542183"/>
                      </a:cubicBezTo>
                      <a:cubicBezTo>
                        <a:pt x="683663" y="544082"/>
                        <a:pt x="635712" y="524617"/>
                        <a:pt x="611024" y="525092"/>
                      </a:cubicBezTo>
                      <a:cubicBezTo>
                        <a:pt x="586336" y="525567"/>
                        <a:pt x="568295" y="530314"/>
                        <a:pt x="554052" y="545032"/>
                      </a:cubicBezTo>
                      <a:cubicBezTo>
                        <a:pt x="539809" y="559750"/>
                        <a:pt x="541233" y="602953"/>
                        <a:pt x="525566" y="613398"/>
                      </a:cubicBezTo>
                      <a:cubicBezTo>
                        <a:pt x="509899" y="623843"/>
                        <a:pt x="480463" y="613398"/>
                        <a:pt x="460048" y="607701"/>
                      </a:cubicBezTo>
                      <a:cubicBezTo>
                        <a:pt x="439633" y="602004"/>
                        <a:pt x="418743" y="587761"/>
                        <a:pt x="403076" y="579215"/>
                      </a:cubicBezTo>
                      <a:cubicBezTo>
                        <a:pt x="387409" y="570669"/>
                        <a:pt x="378389" y="577316"/>
                        <a:pt x="366045" y="556426"/>
                      </a:cubicBezTo>
                      <a:cubicBezTo>
                        <a:pt x="353701" y="535536"/>
                        <a:pt x="338034" y="478090"/>
                        <a:pt x="329013" y="453877"/>
                      </a:cubicBezTo>
                      <a:cubicBezTo>
                        <a:pt x="319992" y="429664"/>
                        <a:pt x="322366" y="426815"/>
                        <a:pt x="311921" y="411148"/>
                      </a:cubicBezTo>
                      <a:cubicBezTo>
                        <a:pt x="301476" y="395481"/>
                        <a:pt x="266344" y="359873"/>
                        <a:pt x="266344" y="359873"/>
                      </a:cubicBezTo>
                      <a:cubicBezTo>
                        <a:pt x="249727" y="341357"/>
                        <a:pt x="223615" y="313346"/>
                        <a:pt x="212220" y="300052"/>
                      </a:cubicBezTo>
                      <a:cubicBezTo>
                        <a:pt x="200826" y="286759"/>
                        <a:pt x="197502" y="292456"/>
                        <a:pt x="197977" y="280112"/>
                      </a:cubicBezTo>
                      <a:cubicBezTo>
                        <a:pt x="198452" y="267768"/>
                        <a:pt x="209372" y="241656"/>
                        <a:pt x="215069" y="225989"/>
                      </a:cubicBezTo>
                      <a:cubicBezTo>
                        <a:pt x="220766" y="210322"/>
                        <a:pt x="227888" y="199876"/>
                        <a:pt x="232161" y="186108"/>
                      </a:cubicBezTo>
                      <a:cubicBezTo>
                        <a:pt x="236434" y="172340"/>
                        <a:pt x="247353" y="159996"/>
                        <a:pt x="240706" y="143379"/>
                      </a:cubicBezTo>
                      <a:cubicBezTo>
                        <a:pt x="234059" y="126762"/>
                        <a:pt x="209846" y="102074"/>
                        <a:pt x="192280" y="86407"/>
                      </a:cubicBezTo>
                      <a:cubicBezTo>
                        <a:pt x="174714" y="70740"/>
                        <a:pt x="153349" y="54124"/>
                        <a:pt x="135308" y="49376"/>
                      </a:cubicBezTo>
                      <a:cubicBezTo>
                        <a:pt x="117267" y="44628"/>
                        <a:pt x="97801" y="43203"/>
                        <a:pt x="84033" y="57921"/>
                      </a:cubicBezTo>
                      <a:cubicBezTo>
                        <a:pt x="70265" y="72639"/>
                        <a:pt x="57921" y="116318"/>
                        <a:pt x="52699" y="137682"/>
                      </a:cubicBezTo>
                      <a:cubicBezTo>
                        <a:pt x="47477" y="159046"/>
                        <a:pt x="56022" y="169966"/>
                        <a:pt x="52699" y="186108"/>
                      </a:cubicBezTo>
                      <a:cubicBezTo>
                        <a:pt x="49376" y="202250"/>
                        <a:pt x="39880" y="223140"/>
                        <a:pt x="32759" y="234534"/>
                      </a:cubicBezTo>
                      <a:cubicBezTo>
                        <a:pt x="25638" y="245928"/>
                        <a:pt x="7122" y="245929"/>
                        <a:pt x="9970" y="254475"/>
                      </a:cubicBezTo>
                      <a:cubicBezTo>
                        <a:pt x="12819" y="263021"/>
                        <a:pt x="41304" y="270142"/>
                        <a:pt x="49850" y="285809"/>
                      </a:cubicBezTo>
                      <a:cubicBezTo>
                        <a:pt x="58396" y="301476"/>
                        <a:pt x="46527" y="332811"/>
                        <a:pt x="61245" y="348478"/>
                      </a:cubicBezTo>
                      <a:cubicBezTo>
                        <a:pt x="75963" y="364145"/>
                        <a:pt x="130561" y="367944"/>
                        <a:pt x="138157" y="379813"/>
                      </a:cubicBezTo>
                      <a:cubicBezTo>
                        <a:pt x="145753" y="391682"/>
                        <a:pt x="122014" y="399278"/>
                        <a:pt x="106822" y="419693"/>
                      </a:cubicBezTo>
                      <a:cubicBezTo>
                        <a:pt x="91630" y="440108"/>
                        <a:pt x="58396" y="471918"/>
                        <a:pt x="47002" y="502303"/>
                      </a:cubicBezTo>
                      <a:cubicBezTo>
                        <a:pt x="35608" y="532688"/>
                        <a:pt x="40355" y="569720"/>
                        <a:pt x="38456" y="602004"/>
                      </a:cubicBezTo>
                      <a:cubicBezTo>
                        <a:pt x="36557" y="634288"/>
                        <a:pt x="32284" y="673693"/>
                        <a:pt x="35607" y="696007"/>
                      </a:cubicBezTo>
                      <a:cubicBezTo>
                        <a:pt x="38930" y="718321"/>
                        <a:pt x="45577" y="716897"/>
                        <a:pt x="58396" y="735888"/>
                      </a:cubicBezTo>
                      <a:cubicBezTo>
                        <a:pt x="71215" y="754879"/>
                        <a:pt x="106347" y="787162"/>
                        <a:pt x="112519" y="809951"/>
                      </a:cubicBezTo>
                      <a:cubicBezTo>
                        <a:pt x="118691" y="832740"/>
                        <a:pt x="111095" y="849356"/>
                        <a:pt x="95428" y="872620"/>
                      </a:cubicBezTo>
                      <a:cubicBezTo>
                        <a:pt x="79761" y="895884"/>
                        <a:pt x="0" y="969473"/>
                        <a:pt x="4273" y="989413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3" name="자유형 492"/>
                <p:cNvSpPr/>
                <p:nvPr/>
              </p:nvSpPr>
              <p:spPr>
                <a:xfrm>
                  <a:off x="4179155" y="4220912"/>
                  <a:ext cx="1578472" cy="884733"/>
                </a:xfrm>
                <a:custGeom>
                  <a:avLst/>
                  <a:gdLst>
                    <a:gd name="connsiteX0" fmla="*/ 171390 w 1680197"/>
                    <a:gd name="connsiteY0" fmla="*/ 189431 h 1008877"/>
                    <a:gd name="connsiteX1" fmla="*/ 291031 w 1680197"/>
                    <a:gd name="connsiteY1" fmla="*/ 189431 h 1008877"/>
                    <a:gd name="connsiteX2" fmla="*/ 313820 w 1680197"/>
                    <a:gd name="connsiteY2" fmla="*/ 195128 h 1008877"/>
                    <a:gd name="connsiteX3" fmla="*/ 356549 w 1680197"/>
                    <a:gd name="connsiteY3" fmla="*/ 232160 h 1008877"/>
                    <a:gd name="connsiteX4" fmla="*/ 385035 w 1680197"/>
                    <a:gd name="connsiteY4" fmla="*/ 272041 h 1008877"/>
                    <a:gd name="connsiteX5" fmla="*/ 396429 w 1680197"/>
                    <a:gd name="connsiteY5" fmla="*/ 334710 h 1008877"/>
                    <a:gd name="connsiteX6" fmla="*/ 402127 w 1680197"/>
                    <a:gd name="connsiteY6" fmla="*/ 357498 h 1008877"/>
                    <a:gd name="connsiteX7" fmla="*/ 444856 w 1680197"/>
                    <a:gd name="connsiteY7" fmla="*/ 371741 h 1008877"/>
                    <a:gd name="connsiteX8" fmla="*/ 479039 w 1680197"/>
                    <a:gd name="connsiteY8" fmla="*/ 371741 h 1008877"/>
                    <a:gd name="connsiteX9" fmla="*/ 490433 w 1680197"/>
                    <a:gd name="connsiteY9" fmla="*/ 317618 h 1008877"/>
                    <a:gd name="connsiteX10" fmla="*/ 516071 w 1680197"/>
                    <a:gd name="connsiteY10" fmla="*/ 272041 h 1008877"/>
                    <a:gd name="connsiteX11" fmla="*/ 672743 w 1680197"/>
                    <a:gd name="connsiteY11" fmla="*/ 146702 h 1008877"/>
                    <a:gd name="connsiteX12" fmla="*/ 780990 w 1680197"/>
                    <a:gd name="connsiteY12" fmla="*/ 118216 h 1008877"/>
                    <a:gd name="connsiteX13" fmla="*/ 872145 w 1680197"/>
                    <a:gd name="connsiteY13" fmla="*/ 180885 h 1008877"/>
                    <a:gd name="connsiteX14" fmla="*/ 951906 w 1680197"/>
                    <a:gd name="connsiteY14" fmla="*/ 260646 h 1008877"/>
                    <a:gd name="connsiteX15" fmla="*/ 1034515 w 1680197"/>
                    <a:gd name="connsiteY15" fmla="*/ 277738 h 1008877"/>
                    <a:gd name="connsiteX16" fmla="*/ 1125671 w 1680197"/>
                    <a:gd name="connsiteY16" fmla="*/ 235009 h 1008877"/>
                    <a:gd name="connsiteX17" fmla="*/ 1131368 w 1680197"/>
                    <a:gd name="connsiteY17" fmla="*/ 160945 h 1008877"/>
                    <a:gd name="connsiteX18" fmla="*/ 1157005 w 1680197"/>
                    <a:gd name="connsiteY18" fmla="*/ 112519 h 1008877"/>
                    <a:gd name="connsiteX19" fmla="*/ 1191188 w 1680197"/>
                    <a:gd name="connsiteY19" fmla="*/ 61244 h 1008877"/>
                    <a:gd name="connsiteX20" fmla="*/ 1219674 w 1680197"/>
                    <a:gd name="connsiteY20" fmla="*/ 29910 h 1008877"/>
                    <a:gd name="connsiteX21" fmla="*/ 1233917 w 1680197"/>
                    <a:gd name="connsiteY21" fmla="*/ 1424 h 1008877"/>
                    <a:gd name="connsiteX22" fmla="*/ 1285192 w 1680197"/>
                    <a:gd name="connsiteY22" fmla="*/ 21364 h 1008877"/>
                    <a:gd name="connsiteX23" fmla="*/ 1379196 w 1680197"/>
                    <a:gd name="connsiteY23" fmla="*/ 58396 h 1008877"/>
                    <a:gd name="connsiteX24" fmla="*/ 1453259 w 1680197"/>
                    <a:gd name="connsiteY24" fmla="*/ 98276 h 1008877"/>
                    <a:gd name="connsiteX25" fmla="*/ 1501685 w 1680197"/>
                    <a:gd name="connsiteY25" fmla="*/ 146702 h 1008877"/>
                    <a:gd name="connsiteX26" fmla="*/ 1495988 w 1680197"/>
                    <a:gd name="connsiteY26" fmla="*/ 220766 h 1008877"/>
                    <a:gd name="connsiteX27" fmla="*/ 1458956 w 1680197"/>
                    <a:gd name="connsiteY27" fmla="*/ 289132 h 1008877"/>
                    <a:gd name="connsiteX28" fmla="*/ 1427622 w 1680197"/>
                    <a:gd name="connsiteY28" fmla="*/ 363196 h 1008877"/>
                    <a:gd name="connsiteX29" fmla="*/ 1456108 w 1680197"/>
                    <a:gd name="connsiteY29" fmla="*/ 479988 h 1008877"/>
                    <a:gd name="connsiteX30" fmla="*/ 1501685 w 1680197"/>
                    <a:gd name="connsiteY30" fmla="*/ 585386 h 1008877"/>
                    <a:gd name="connsiteX31" fmla="*/ 1575749 w 1680197"/>
                    <a:gd name="connsiteY31" fmla="*/ 676541 h 1008877"/>
                    <a:gd name="connsiteX32" fmla="*/ 1649813 w 1680197"/>
                    <a:gd name="connsiteY32" fmla="*/ 713573 h 1008877"/>
                    <a:gd name="connsiteX33" fmla="*/ 1669753 w 1680197"/>
                    <a:gd name="connsiteY33" fmla="*/ 722119 h 1008877"/>
                    <a:gd name="connsiteX34" fmla="*/ 1655510 w 1680197"/>
                    <a:gd name="connsiteY34" fmla="*/ 787637 h 1008877"/>
                    <a:gd name="connsiteX35" fmla="*/ 1658358 w 1680197"/>
                    <a:gd name="connsiteY35" fmla="*/ 836063 h 1008877"/>
                    <a:gd name="connsiteX36" fmla="*/ 1666904 w 1680197"/>
                    <a:gd name="connsiteY36" fmla="*/ 873095 h 1008877"/>
                    <a:gd name="connsiteX37" fmla="*/ 1578598 w 1680197"/>
                    <a:gd name="connsiteY37" fmla="*/ 910127 h 1008877"/>
                    <a:gd name="connsiteX38" fmla="*/ 1507383 w 1680197"/>
                    <a:gd name="connsiteY38" fmla="*/ 927218 h 1008877"/>
                    <a:gd name="connsiteX39" fmla="*/ 1407682 w 1680197"/>
                    <a:gd name="connsiteY39" fmla="*/ 887338 h 1008877"/>
                    <a:gd name="connsiteX40" fmla="*/ 1302284 w 1680197"/>
                    <a:gd name="connsiteY40" fmla="*/ 810426 h 1008877"/>
                    <a:gd name="connsiteX41" fmla="*/ 1270949 w 1680197"/>
                    <a:gd name="connsiteY41" fmla="*/ 756302 h 1008877"/>
                    <a:gd name="connsiteX42" fmla="*/ 1262403 w 1680197"/>
                    <a:gd name="connsiteY42" fmla="*/ 724968 h 1008877"/>
                    <a:gd name="connsiteX43" fmla="*/ 1236766 w 1680197"/>
                    <a:gd name="connsiteY43" fmla="*/ 724968 h 1008877"/>
                    <a:gd name="connsiteX44" fmla="*/ 1199734 w 1680197"/>
                    <a:gd name="connsiteY44" fmla="*/ 724968 h 1008877"/>
                    <a:gd name="connsiteX45" fmla="*/ 1191188 w 1680197"/>
                    <a:gd name="connsiteY45" fmla="*/ 687936 h 1008877"/>
                    <a:gd name="connsiteX46" fmla="*/ 1168399 w 1680197"/>
                    <a:gd name="connsiteY46" fmla="*/ 628115 h 1008877"/>
                    <a:gd name="connsiteX47" fmla="*/ 1105730 w 1680197"/>
                    <a:gd name="connsiteY47" fmla="*/ 576841 h 1008877"/>
                    <a:gd name="connsiteX48" fmla="*/ 986089 w 1680197"/>
                    <a:gd name="connsiteY48" fmla="*/ 471442 h 1008877"/>
                    <a:gd name="connsiteX49" fmla="*/ 946209 w 1680197"/>
                    <a:gd name="connsiteY49" fmla="*/ 471442 h 1008877"/>
                    <a:gd name="connsiteX50" fmla="*/ 934814 w 1680197"/>
                    <a:gd name="connsiteY50" fmla="*/ 528414 h 1008877"/>
                    <a:gd name="connsiteX51" fmla="*/ 937663 w 1680197"/>
                    <a:gd name="connsiteY51" fmla="*/ 568295 h 1008877"/>
                    <a:gd name="connsiteX52" fmla="*/ 923420 w 1680197"/>
                    <a:gd name="connsiteY52" fmla="*/ 585386 h 1008877"/>
                    <a:gd name="connsiteX53" fmla="*/ 815173 w 1680197"/>
                    <a:gd name="connsiteY53" fmla="*/ 690784 h 1008877"/>
                    <a:gd name="connsiteX54" fmla="*/ 783839 w 1680197"/>
                    <a:gd name="connsiteY54" fmla="*/ 716422 h 1008877"/>
                    <a:gd name="connsiteX55" fmla="*/ 641409 w 1680197"/>
                    <a:gd name="connsiteY55" fmla="*/ 796183 h 1008877"/>
                    <a:gd name="connsiteX56" fmla="*/ 632863 w 1680197"/>
                    <a:gd name="connsiteY56" fmla="*/ 878792 h 1008877"/>
                    <a:gd name="connsiteX57" fmla="*/ 630014 w 1680197"/>
                    <a:gd name="connsiteY57" fmla="*/ 924370 h 1008877"/>
                    <a:gd name="connsiteX58" fmla="*/ 541708 w 1680197"/>
                    <a:gd name="connsiteY58" fmla="*/ 1004130 h 1008877"/>
                    <a:gd name="connsiteX59" fmla="*/ 476190 w 1680197"/>
                    <a:gd name="connsiteY59" fmla="*/ 952855 h 1008877"/>
                    <a:gd name="connsiteX60" fmla="*/ 476190 w 1680197"/>
                    <a:gd name="connsiteY60" fmla="*/ 918672 h 1008877"/>
                    <a:gd name="connsiteX61" fmla="*/ 356549 w 1680197"/>
                    <a:gd name="connsiteY61" fmla="*/ 864549 h 1008877"/>
                    <a:gd name="connsiteX62" fmla="*/ 305274 w 1680197"/>
                    <a:gd name="connsiteY62" fmla="*/ 910127 h 1008877"/>
                    <a:gd name="connsiteX63" fmla="*/ 273940 w 1680197"/>
                    <a:gd name="connsiteY63" fmla="*/ 938613 h 1008877"/>
                    <a:gd name="connsiteX64" fmla="*/ 216968 w 1680197"/>
                    <a:gd name="connsiteY64" fmla="*/ 938613 h 1008877"/>
                    <a:gd name="connsiteX65" fmla="*/ 165693 w 1680197"/>
                    <a:gd name="connsiteY65" fmla="*/ 881641 h 1008877"/>
                    <a:gd name="connsiteX66" fmla="*/ 88781 w 1680197"/>
                    <a:gd name="connsiteY66" fmla="*/ 804728 h 1008877"/>
                    <a:gd name="connsiteX67" fmla="*/ 57446 w 1680197"/>
                    <a:gd name="connsiteY67" fmla="*/ 727816 h 1008877"/>
                    <a:gd name="connsiteX68" fmla="*/ 103024 w 1680197"/>
                    <a:gd name="connsiteY68" fmla="*/ 687936 h 1008877"/>
                    <a:gd name="connsiteX69" fmla="*/ 148601 w 1680197"/>
                    <a:gd name="connsiteY69" fmla="*/ 653753 h 1008877"/>
                    <a:gd name="connsiteX70" fmla="*/ 159996 w 1680197"/>
                    <a:gd name="connsiteY70" fmla="*/ 602478 h 1008877"/>
                    <a:gd name="connsiteX71" fmla="*/ 94478 w 1680197"/>
                    <a:gd name="connsiteY71" fmla="*/ 531263 h 1008877"/>
                    <a:gd name="connsiteX72" fmla="*/ 26112 w 1680197"/>
                    <a:gd name="connsiteY72" fmla="*/ 494231 h 1008877"/>
                    <a:gd name="connsiteX73" fmla="*/ 3323 w 1680197"/>
                    <a:gd name="connsiteY73" fmla="*/ 440108 h 1008877"/>
                    <a:gd name="connsiteX74" fmla="*/ 11869 w 1680197"/>
                    <a:gd name="connsiteY74" fmla="*/ 397379 h 1008877"/>
                    <a:gd name="connsiteX75" fmla="*/ 74538 w 1680197"/>
                    <a:gd name="connsiteY75" fmla="*/ 348953 h 1008877"/>
                    <a:gd name="connsiteX76" fmla="*/ 134358 w 1680197"/>
                    <a:gd name="connsiteY76" fmla="*/ 266343 h 1008877"/>
                    <a:gd name="connsiteX77" fmla="*/ 171390 w 1680197"/>
                    <a:gd name="connsiteY77" fmla="*/ 189431 h 100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1680197" h="1008877">
                      <a:moveTo>
                        <a:pt x="171390" y="189431"/>
                      </a:moveTo>
                      <a:cubicBezTo>
                        <a:pt x="197502" y="176612"/>
                        <a:pt x="267293" y="188481"/>
                        <a:pt x="291031" y="189431"/>
                      </a:cubicBezTo>
                      <a:cubicBezTo>
                        <a:pt x="314769" y="190381"/>
                        <a:pt x="302900" y="188007"/>
                        <a:pt x="313820" y="195128"/>
                      </a:cubicBezTo>
                      <a:cubicBezTo>
                        <a:pt x="324740" y="202249"/>
                        <a:pt x="344680" y="219341"/>
                        <a:pt x="356549" y="232160"/>
                      </a:cubicBezTo>
                      <a:cubicBezTo>
                        <a:pt x="368418" y="244979"/>
                        <a:pt x="378388" y="254949"/>
                        <a:pt x="385035" y="272041"/>
                      </a:cubicBezTo>
                      <a:cubicBezTo>
                        <a:pt x="391682" y="289133"/>
                        <a:pt x="393580" y="320467"/>
                        <a:pt x="396429" y="334710"/>
                      </a:cubicBezTo>
                      <a:cubicBezTo>
                        <a:pt x="399278" y="348953"/>
                        <a:pt x="394056" y="351326"/>
                        <a:pt x="402127" y="357498"/>
                      </a:cubicBezTo>
                      <a:cubicBezTo>
                        <a:pt x="410198" y="363670"/>
                        <a:pt x="432037" y="369367"/>
                        <a:pt x="444856" y="371741"/>
                      </a:cubicBezTo>
                      <a:cubicBezTo>
                        <a:pt x="457675" y="374115"/>
                        <a:pt x="471443" y="380761"/>
                        <a:pt x="479039" y="371741"/>
                      </a:cubicBezTo>
                      <a:cubicBezTo>
                        <a:pt x="486635" y="362721"/>
                        <a:pt x="484261" y="334235"/>
                        <a:pt x="490433" y="317618"/>
                      </a:cubicBezTo>
                      <a:cubicBezTo>
                        <a:pt x="496605" y="301001"/>
                        <a:pt x="485686" y="300527"/>
                        <a:pt x="516071" y="272041"/>
                      </a:cubicBezTo>
                      <a:cubicBezTo>
                        <a:pt x="546456" y="243555"/>
                        <a:pt x="628590" y="172339"/>
                        <a:pt x="672743" y="146702"/>
                      </a:cubicBezTo>
                      <a:cubicBezTo>
                        <a:pt x="716896" y="121065"/>
                        <a:pt x="747756" y="112519"/>
                        <a:pt x="780990" y="118216"/>
                      </a:cubicBezTo>
                      <a:cubicBezTo>
                        <a:pt x="814224" y="123913"/>
                        <a:pt x="843659" y="157147"/>
                        <a:pt x="872145" y="180885"/>
                      </a:cubicBezTo>
                      <a:cubicBezTo>
                        <a:pt x="900631" y="204623"/>
                        <a:pt x="924844" y="244504"/>
                        <a:pt x="951906" y="260646"/>
                      </a:cubicBezTo>
                      <a:cubicBezTo>
                        <a:pt x="978968" y="276788"/>
                        <a:pt x="1005554" y="282011"/>
                        <a:pt x="1034515" y="277738"/>
                      </a:cubicBezTo>
                      <a:cubicBezTo>
                        <a:pt x="1063476" y="273465"/>
                        <a:pt x="1109529" y="254474"/>
                        <a:pt x="1125671" y="235009"/>
                      </a:cubicBezTo>
                      <a:cubicBezTo>
                        <a:pt x="1141813" y="215544"/>
                        <a:pt x="1126146" y="181360"/>
                        <a:pt x="1131368" y="160945"/>
                      </a:cubicBezTo>
                      <a:cubicBezTo>
                        <a:pt x="1136590" y="140530"/>
                        <a:pt x="1147035" y="129136"/>
                        <a:pt x="1157005" y="112519"/>
                      </a:cubicBezTo>
                      <a:cubicBezTo>
                        <a:pt x="1166975" y="95902"/>
                        <a:pt x="1180743" y="75012"/>
                        <a:pt x="1191188" y="61244"/>
                      </a:cubicBezTo>
                      <a:cubicBezTo>
                        <a:pt x="1201633" y="47476"/>
                        <a:pt x="1212552" y="39880"/>
                        <a:pt x="1219674" y="29910"/>
                      </a:cubicBezTo>
                      <a:cubicBezTo>
                        <a:pt x="1226796" y="19940"/>
                        <a:pt x="1222997" y="2848"/>
                        <a:pt x="1233917" y="1424"/>
                      </a:cubicBezTo>
                      <a:cubicBezTo>
                        <a:pt x="1244837" y="0"/>
                        <a:pt x="1285192" y="21364"/>
                        <a:pt x="1285192" y="21364"/>
                      </a:cubicBezTo>
                      <a:cubicBezTo>
                        <a:pt x="1309405" y="30859"/>
                        <a:pt x="1351185" y="45577"/>
                        <a:pt x="1379196" y="58396"/>
                      </a:cubicBezTo>
                      <a:cubicBezTo>
                        <a:pt x="1407207" y="71215"/>
                        <a:pt x="1432844" y="83558"/>
                        <a:pt x="1453259" y="98276"/>
                      </a:cubicBezTo>
                      <a:cubicBezTo>
                        <a:pt x="1473674" y="112994"/>
                        <a:pt x="1494564" y="126287"/>
                        <a:pt x="1501685" y="146702"/>
                      </a:cubicBezTo>
                      <a:cubicBezTo>
                        <a:pt x="1508806" y="167117"/>
                        <a:pt x="1503109" y="197028"/>
                        <a:pt x="1495988" y="220766"/>
                      </a:cubicBezTo>
                      <a:cubicBezTo>
                        <a:pt x="1488867" y="244504"/>
                        <a:pt x="1470350" y="265394"/>
                        <a:pt x="1458956" y="289132"/>
                      </a:cubicBezTo>
                      <a:cubicBezTo>
                        <a:pt x="1447562" y="312870"/>
                        <a:pt x="1428097" y="331387"/>
                        <a:pt x="1427622" y="363196"/>
                      </a:cubicBezTo>
                      <a:cubicBezTo>
                        <a:pt x="1427147" y="395005"/>
                        <a:pt x="1443764" y="442956"/>
                        <a:pt x="1456108" y="479988"/>
                      </a:cubicBezTo>
                      <a:cubicBezTo>
                        <a:pt x="1468452" y="517020"/>
                        <a:pt x="1481745" y="552627"/>
                        <a:pt x="1501685" y="585386"/>
                      </a:cubicBezTo>
                      <a:cubicBezTo>
                        <a:pt x="1521625" y="618145"/>
                        <a:pt x="1551061" y="655177"/>
                        <a:pt x="1575749" y="676541"/>
                      </a:cubicBezTo>
                      <a:cubicBezTo>
                        <a:pt x="1600437" y="697905"/>
                        <a:pt x="1634146" y="705977"/>
                        <a:pt x="1649813" y="713573"/>
                      </a:cubicBezTo>
                      <a:cubicBezTo>
                        <a:pt x="1665480" y="721169"/>
                        <a:pt x="1668804" y="709775"/>
                        <a:pt x="1669753" y="722119"/>
                      </a:cubicBezTo>
                      <a:cubicBezTo>
                        <a:pt x="1670702" y="734463"/>
                        <a:pt x="1657409" y="768646"/>
                        <a:pt x="1655510" y="787637"/>
                      </a:cubicBezTo>
                      <a:cubicBezTo>
                        <a:pt x="1653611" y="806628"/>
                        <a:pt x="1656459" y="821820"/>
                        <a:pt x="1658358" y="836063"/>
                      </a:cubicBezTo>
                      <a:cubicBezTo>
                        <a:pt x="1660257" y="850306"/>
                        <a:pt x="1680197" y="860751"/>
                        <a:pt x="1666904" y="873095"/>
                      </a:cubicBezTo>
                      <a:cubicBezTo>
                        <a:pt x="1653611" y="885439"/>
                        <a:pt x="1605185" y="901107"/>
                        <a:pt x="1578598" y="910127"/>
                      </a:cubicBezTo>
                      <a:cubicBezTo>
                        <a:pt x="1552011" y="919148"/>
                        <a:pt x="1535869" y="931016"/>
                        <a:pt x="1507383" y="927218"/>
                      </a:cubicBezTo>
                      <a:cubicBezTo>
                        <a:pt x="1478897" y="923420"/>
                        <a:pt x="1441865" y="906803"/>
                        <a:pt x="1407682" y="887338"/>
                      </a:cubicBezTo>
                      <a:cubicBezTo>
                        <a:pt x="1373499" y="867873"/>
                        <a:pt x="1325073" y="832265"/>
                        <a:pt x="1302284" y="810426"/>
                      </a:cubicBezTo>
                      <a:cubicBezTo>
                        <a:pt x="1279495" y="788587"/>
                        <a:pt x="1277596" y="770545"/>
                        <a:pt x="1270949" y="756302"/>
                      </a:cubicBezTo>
                      <a:cubicBezTo>
                        <a:pt x="1264302" y="742059"/>
                        <a:pt x="1268100" y="730190"/>
                        <a:pt x="1262403" y="724968"/>
                      </a:cubicBezTo>
                      <a:cubicBezTo>
                        <a:pt x="1256706" y="719746"/>
                        <a:pt x="1236766" y="724968"/>
                        <a:pt x="1236766" y="724968"/>
                      </a:cubicBezTo>
                      <a:cubicBezTo>
                        <a:pt x="1226321" y="724968"/>
                        <a:pt x="1207330" y="731140"/>
                        <a:pt x="1199734" y="724968"/>
                      </a:cubicBezTo>
                      <a:cubicBezTo>
                        <a:pt x="1192138" y="718796"/>
                        <a:pt x="1196410" y="704078"/>
                        <a:pt x="1191188" y="687936"/>
                      </a:cubicBezTo>
                      <a:cubicBezTo>
                        <a:pt x="1185966" y="671794"/>
                        <a:pt x="1182642" y="646631"/>
                        <a:pt x="1168399" y="628115"/>
                      </a:cubicBezTo>
                      <a:cubicBezTo>
                        <a:pt x="1154156" y="609599"/>
                        <a:pt x="1136115" y="602953"/>
                        <a:pt x="1105730" y="576841"/>
                      </a:cubicBezTo>
                      <a:cubicBezTo>
                        <a:pt x="1075345" y="550729"/>
                        <a:pt x="1012676" y="489008"/>
                        <a:pt x="986089" y="471442"/>
                      </a:cubicBezTo>
                      <a:cubicBezTo>
                        <a:pt x="959502" y="453876"/>
                        <a:pt x="954755" y="461947"/>
                        <a:pt x="946209" y="471442"/>
                      </a:cubicBezTo>
                      <a:cubicBezTo>
                        <a:pt x="937663" y="480937"/>
                        <a:pt x="936238" y="512272"/>
                        <a:pt x="934814" y="528414"/>
                      </a:cubicBezTo>
                      <a:cubicBezTo>
                        <a:pt x="933390" y="544556"/>
                        <a:pt x="939562" y="558800"/>
                        <a:pt x="937663" y="568295"/>
                      </a:cubicBezTo>
                      <a:cubicBezTo>
                        <a:pt x="935764" y="577790"/>
                        <a:pt x="943835" y="564971"/>
                        <a:pt x="923420" y="585386"/>
                      </a:cubicBezTo>
                      <a:cubicBezTo>
                        <a:pt x="903005" y="605801"/>
                        <a:pt x="838437" y="668945"/>
                        <a:pt x="815173" y="690784"/>
                      </a:cubicBezTo>
                      <a:cubicBezTo>
                        <a:pt x="791910" y="712623"/>
                        <a:pt x="812800" y="698856"/>
                        <a:pt x="783839" y="716422"/>
                      </a:cubicBezTo>
                      <a:cubicBezTo>
                        <a:pt x="754878" y="733989"/>
                        <a:pt x="666572" y="769121"/>
                        <a:pt x="641409" y="796183"/>
                      </a:cubicBezTo>
                      <a:cubicBezTo>
                        <a:pt x="616246" y="823245"/>
                        <a:pt x="634762" y="857428"/>
                        <a:pt x="632863" y="878792"/>
                      </a:cubicBezTo>
                      <a:cubicBezTo>
                        <a:pt x="630964" y="900157"/>
                        <a:pt x="645206" y="903480"/>
                        <a:pt x="630014" y="924370"/>
                      </a:cubicBezTo>
                      <a:cubicBezTo>
                        <a:pt x="614822" y="945260"/>
                        <a:pt x="567345" y="999383"/>
                        <a:pt x="541708" y="1004130"/>
                      </a:cubicBezTo>
                      <a:cubicBezTo>
                        <a:pt x="516071" y="1008877"/>
                        <a:pt x="487110" y="967098"/>
                        <a:pt x="476190" y="952855"/>
                      </a:cubicBezTo>
                      <a:cubicBezTo>
                        <a:pt x="465270" y="938612"/>
                        <a:pt x="496130" y="933390"/>
                        <a:pt x="476190" y="918672"/>
                      </a:cubicBezTo>
                      <a:cubicBezTo>
                        <a:pt x="456250" y="903954"/>
                        <a:pt x="385035" y="865973"/>
                        <a:pt x="356549" y="864549"/>
                      </a:cubicBezTo>
                      <a:cubicBezTo>
                        <a:pt x="328063" y="863125"/>
                        <a:pt x="319042" y="897783"/>
                        <a:pt x="305274" y="910127"/>
                      </a:cubicBezTo>
                      <a:cubicBezTo>
                        <a:pt x="291506" y="922471"/>
                        <a:pt x="288658" y="933865"/>
                        <a:pt x="273940" y="938613"/>
                      </a:cubicBezTo>
                      <a:cubicBezTo>
                        <a:pt x="259222" y="943361"/>
                        <a:pt x="235009" y="948108"/>
                        <a:pt x="216968" y="938613"/>
                      </a:cubicBezTo>
                      <a:cubicBezTo>
                        <a:pt x="198927" y="929118"/>
                        <a:pt x="187058" y="903955"/>
                        <a:pt x="165693" y="881641"/>
                      </a:cubicBezTo>
                      <a:cubicBezTo>
                        <a:pt x="144329" y="859327"/>
                        <a:pt x="106822" y="830365"/>
                        <a:pt x="88781" y="804728"/>
                      </a:cubicBezTo>
                      <a:cubicBezTo>
                        <a:pt x="70740" y="779091"/>
                        <a:pt x="55072" y="747281"/>
                        <a:pt x="57446" y="727816"/>
                      </a:cubicBezTo>
                      <a:cubicBezTo>
                        <a:pt x="59820" y="708351"/>
                        <a:pt x="87832" y="700280"/>
                        <a:pt x="103024" y="687936"/>
                      </a:cubicBezTo>
                      <a:cubicBezTo>
                        <a:pt x="118217" y="675592"/>
                        <a:pt x="139106" y="667996"/>
                        <a:pt x="148601" y="653753"/>
                      </a:cubicBezTo>
                      <a:cubicBezTo>
                        <a:pt x="158096" y="639510"/>
                        <a:pt x="169016" y="622893"/>
                        <a:pt x="159996" y="602478"/>
                      </a:cubicBezTo>
                      <a:cubicBezTo>
                        <a:pt x="150976" y="582063"/>
                        <a:pt x="116792" y="549304"/>
                        <a:pt x="94478" y="531263"/>
                      </a:cubicBezTo>
                      <a:cubicBezTo>
                        <a:pt x="72164" y="513222"/>
                        <a:pt x="41304" y="509423"/>
                        <a:pt x="26112" y="494231"/>
                      </a:cubicBezTo>
                      <a:cubicBezTo>
                        <a:pt x="10920" y="479039"/>
                        <a:pt x="5697" y="456250"/>
                        <a:pt x="3323" y="440108"/>
                      </a:cubicBezTo>
                      <a:cubicBezTo>
                        <a:pt x="949" y="423966"/>
                        <a:pt x="0" y="412572"/>
                        <a:pt x="11869" y="397379"/>
                      </a:cubicBezTo>
                      <a:cubicBezTo>
                        <a:pt x="23738" y="382187"/>
                        <a:pt x="54123" y="370792"/>
                        <a:pt x="74538" y="348953"/>
                      </a:cubicBezTo>
                      <a:cubicBezTo>
                        <a:pt x="94953" y="327114"/>
                        <a:pt x="122014" y="292455"/>
                        <a:pt x="134358" y="266343"/>
                      </a:cubicBezTo>
                      <a:cubicBezTo>
                        <a:pt x="146702" y="240231"/>
                        <a:pt x="145278" y="202250"/>
                        <a:pt x="171390" y="18943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4" name="자유형 493"/>
                <p:cNvSpPr/>
                <p:nvPr/>
              </p:nvSpPr>
              <p:spPr>
                <a:xfrm>
                  <a:off x="5301525" y="4828819"/>
                  <a:ext cx="861526" cy="964024"/>
                </a:xfrm>
                <a:custGeom>
                  <a:avLst/>
                  <a:gdLst>
                    <a:gd name="connsiteX0" fmla="*/ 8546 w 918672"/>
                    <a:gd name="connsiteY0" fmla="*/ 35133 h 1100983"/>
                    <a:gd name="connsiteX1" fmla="*/ 74063 w 918672"/>
                    <a:gd name="connsiteY1" fmla="*/ 26587 h 1100983"/>
                    <a:gd name="connsiteX2" fmla="*/ 94004 w 918672"/>
                    <a:gd name="connsiteY2" fmla="*/ 80711 h 1100983"/>
                    <a:gd name="connsiteX3" fmla="*/ 139581 w 918672"/>
                    <a:gd name="connsiteY3" fmla="*/ 131986 h 1100983"/>
                    <a:gd name="connsiteX4" fmla="*/ 267768 w 918672"/>
                    <a:gd name="connsiteY4" fmla="*/ 217444 h 1100983"/>
                    <a:gd name="connsiteX5" fmla="*/ 321891 w 918672"/>
                    <a:gd name="connsiteY5" fmla="*/ 225989 h 1100983"/>
                    <a:gd name="connsiteX6" fmla="*/ 432987 w 918672"/>
                    <a:gd name="connsiteY6" fmla="*/ 194655 h 1100983"/>
                    <a:gd name="connsiteX7" fmla="*/ 464321 w 918672"/>
                    <a:gd name="connsiteY7" fmla="*/ 177563 h 1100983"/>
                    <a:gd name="connsiteX8" fmla="*/ 512748 w 918672"/>
                    <a:gd name="connsiteY8" fmla="*/ 174715 h 1100983"/>
                    <a:gd name="connsiteX9" fmla="*/ 606751 w 918672"/>
                    <a:gd name="connsiteY9" fmla="*/ 197503 h 1100983"/>
                    <a:gd name="connsiteX10" fmla="*/ 669420 w 918672"/>
                    <a:gd name="connsiteY10" fmla="*/ 245930 h 1100983"/>
                    <a:gd name="connsiteX11" fmla="*/ 675118 w 918672"/>
                    <a:gd name="connsiteY11" fmla="*/ 297204 h 1100983"/>
                    <a:gd name="connsiteX12" fmla="*/ 626691 w 918672"/>
                    <a:gd name="connsiteY12" fmla="*/ 345630 h 1100983"/>
                    <a:gd name="connsiteX13" fmla="*/ 606751 w 918672"/>
                    <a:gd name="connsiteY13" fmla="*/ 368419 h 1100983"/>
                    <a:gd name="connsiteX14" fmla="*/ 643783 w 918672"/>
                    <a:gd name="connsiteY14" fmla="*/ 439634 h 1100983"/>
                    <a:gd name="connsiteX15" fmla="*/ 700755 w 918672"/>
                    <a:gd name="connsiteY15" fmla="*/ 562124 h 1100983"/>
                    <a:gd name="connsiteX16" fmla="*/ 717847 w 918672"/>
                    <a:gd name="connsiteY16" fmla="*/ 687462 h 1100983"/>
                    <a:gd name="connsiteX17" fmla="*/ 754878 w 918672"/>
                    <a:gd name="connsiteY17" fmla="*/ 727343 h 1100983"/>
                    <a:gd name="connsiteX18" fmla="*/ 837488 w 918672"/>
                    <a:gd name="connsiteY18" fmla="*/ 738737 h 1100983"/>
                    <a:gd name="connsiteX19" fmla="*/ 877368 w 918672"/>
                    <a:gd name="connsiteY19" fmla="*/ 747283 h 1100983"/>
                    <a:gd name="connsiteX20" fmla="*/ 883065 w 918672"/>
                    <a:gd name="connsiteY20" fmla="*/ 801406 h 1100983"/>
                    <a:gd name="connsiteX21" fmla="*/ 917248 w 918672"/>
                    <a:gd name="connsiteY21" fmla="*/ 881167 h 1100983"/>
                    <a:gd name="connsiteX22" fmla="*/ 891611 w 918672"/>
                    <a:gd name="connsiteY22" fmla="*/ 918199 h 1100983"/>
                    <a:gd name="connsiteX23" fmla="*/ 834639 w 918672"/>
                    <a:gd name="connsiteY23" fmla="*/ 1009354 h 1100983"/>
                    <a:gd name="connsiteX24" fmla="*/ 763424 w 918672"/>
                    <a:gd name="connsiteY24" fmla="*/ 1080569 h 1100983"/>
                    <a:gd name="connsiteX25" fmla="*/ 709301 w 918672"/>
                    <a:gd name="connsiteY25" fmla="*/ 1086266 h 1100983"/>
                    <a:gd name="connsiteX26" fmla="*/ 658026 w 918672"/>
                    <a:gd name="connsiteY26" fmla="*/ 1066326 h 1100983"/>
                    <a:gd name="connsiteX27" fmla="*/ 532688 w 918672"/>
                    <a:gd name="connsiteY27" fmla="*/ 1097660 h 1100983"/>
                    <a:gd name="connsiteX28" fmla="*/ 444381 w 918672"/>
                    <a:gd name="connsiteY28" fmla="*/ 1046386 h 1100983"/>
                    <a:gd name="connsiteX29" fmla="*/ 404501 w 918672"/>
                    <a:gd name="connsiteY29" fmla="*/ 884015 h 1100983"/>
                    <a:gd name="connsiteX30" fmla="*/ 225039 w 918672"/>
                    <a:gd name="connsiteY30" fmla="*/ 764374 h 1100983"/>
                    <a:gd name="connsiteX31" fmla="*/ 170916 w 918672"/>
                    <a:gd name="connsiteY31" fmla="*/ 698857 h 1100983"/>
                    <a:gd name="connsiteX32" fmla="*/ 205099 w 918672"/>
                    <a:gd name="connsiteY32" fmla="*/ 653279 h 1100983"/>
                    <a:gd name="connsiteX33" fmla="*/ 182310 w 918672"/>
                    <a:gd name="connsiteY33" fmla="*/ 607701 h 1100983"/>
                    <a:gd name="connsiteX34" fmla="*/ 108247 w 918672"/>
                    <a:gd name="connsiteY34" fmla="*/ 394057 h 1100983"/>
                    <a:gd name="connsiteX35" fmla="*/ 22789 w 918672"/>
                    <a:gd name="connsiteY35" fmla="*/ 237384 h 1100983"/>
                    <a:gd name="connsiteX36" fmla="*/ 8546 w 918672"/>
                    <a:gd name="connsiteY36" fmla="*/ 35133 h 1100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918672" h="1100983">
                      <a:moveTo>
                        <a:pt x="8546" y="35133"/>
                      </a:moveTo>
                      <a:cubicBezTo>
                        <a:pt x="17092" y="0"/>
                        <a:pt x="59820" y="18991"/>
                        <a:pt x="74063" y="26587"/>
                      </a:cubicBezTo>
                      <a:cubicBezTo>
                        <a:pt x="88306" y="34183"/>
                        <a:pt x="83084" y="63145"/>
                        <a:pt x="94004" y="80711"/>
                      </a:cubicBezTo>
                      <a:cubicBezTo>
                        <a:pt x="104924" y="98277"/>
                        <a:pt x="110620" y="109197"/>
                        <a:pt x="139581" y="131986"/>
                      </a:cubicBezTo>
                      <a:cubicBezTo>
                        <a:pt x="168542" y="154775"/>
                        <a:pt x="237383" y="201777"/>
                        <a:pt x="267768" y="217444"/>
                      </a:cubicBezTo>
                      <a:cubicBezTo>
                        <a:pt x="298153" y="233111"/>
                        <a:pt x="294354" y="229787"/>
                        <a:pt x="321891" y="225989"/>
                      </a:cubicBezTo>
                      <a:cubicBezTo>
                        <a:pt x="349428" y="222191"/>
                        <a:pt x="409249" y="202726"/>
                        <a:pt x="432987" y="194655"/>
                      </a:cubicBezTo>
                      <a:cubicBezTo>
                        <a:pt x="456725" y="186584"/>
                        <a:pt x="451028" y="180886"/>
                        <a:pt x="464321" y="177563"/>
                      </a:cubicBezTo>
                      <a:cubicBezTo>
                        <a:pt x="477614" y="174240"/>
                        <a:pt x="489010" y="171392"/>
                        <a:pt x="512748" y="174715"/>
                      </a:cubicBezTo>
                      <a:cubicBezTo>
                        <a:pt x="536486" y="178038"/>
                        <a:pt x="580639" y="185634"/>
                        <a:pt x="606751" y="197503"/>
                      </a:cubicBezTo>
                      <a:cubicBezTo>
                        <a:pt x="632863" y="209372"/>
                        <a:pt x="658026" y="229313"/>
                        <a:pt x="669420" y="245930"/>
                      </a:cubicBezTo>
                      <a:cubicBezTo>
                        <a:pt x="680814" y="262547"/>
                        <a:pt x="682240" y="280587"/>
                        <a:pt x="675118" y="297204"/>
                      </a:cubicBezTo>
                      <a:cubicBezTo>
                        <a:pt x="667997" y="313821"/>
                        <a:pt x="638086" y="333761"/>
                        <a:pt x="626691" y="345630"/>
                      </a:cubicBezTo>
                      <a:cubicBezTo>
                        <a:pt x="615297" y="357499"/>
                        <a:pt x="603902" y="352752"/>
                        <a:pt x="606751" y="368419"/>
                      </a:cubicBezTo>
                      <a:cubicBezTo>
                        <a:pt x="609600" y="384086"/>
                        <a:pt x="628116" y="407350"/>
                        <a:pt x="643783" y="439634"/>
                      </a:cubicBezTo>
                      <a:cubicBezTo>
                        <a:pt x="659450" y="471918"/>
                        <a:pt x="688411" y="520819"/>
                        <a:pt x="700755" y="562124"/>
                      </a:cubicBezTo>
                      <a:cubicBezTo>
                        <a:pt x="713099" y="603429"/>
                        <a:pt x="708827" y="659926"/>
                        <a:pt x="717847" y="687462"/>
                      </a:cubicBezTo>
                      <a:cubicBezTo>
                        <a:pt x="726867" y="714998"/>
                        <a:pt x="734938" y="718797"/>
                        <a:pt x="754878" y="727343"/>
                      </a:cubicBezTo>
                      <a:cubicBezTo>
                        <a:pt x="774818" y="735889"/>
                        <a:pt x="817073" y="735414"/>
                        <a:pt x="837488" y="738737"/>
                      </a:cubicBezTo>
                      <a:cubicBezTo>
                        <a:pt x="857903" y="742060"/>
                        <a:pt x="869772" y="736838"/>
                        <a:pt x="877368" y="747283"/>
                      </a:cubicBezTo>
                      <a:cubicBezTo>
                        <a:pt x="884964" y="757728"/>
                        <a:pt x="876418" y="779092"/>
                        <a:pt x="883065" y="801406"/>
                      </a:cubicBezTo>
                      <a:cubicBezTo>
                        <a:pt x="889712" y="823720"/>
                        <a:pt x="915824" y="861701"/>
                        <a:pt x="917248" y="881167"/>
                      </a:cubicBezTo>
                      <a:cubicBezTo>
                        <a:pt x="918672" y="900633"/>
                        <a:pt x="905379" y="896835"/>
                        <a:pt x="891611" y="918199"/>
                      </a:cubicBezTo>
                      <a:cubicBezTo>
                        <a:pt x="877843" y="939563"/>
                        <a:pt x="856004" y="982292"/>
                        <a:pt x="834639" y="1009354"/>
                      </a:cubicBezTo>
                      <a:cubicBezTo>
                        <a:pt x="813275" y="1036416"/>
                        <a:pt x="784314" y="1067750"/>
                        <a:pt x="763424" y="1080569"/>
                      </a:cubicBezTo>
                      <a:cubicBezTo>
                        <a:pt x="742534" y="1093388"/>
                        <a:pt x="726867" y="1088640"/>
                        <a:pt x="709301" y="1086266"/>
                      </a:cubicBezTo>
                      <a:cubicBezTo>
                        <a:pt x="691735" y="1083892"/>
                        <a:pt x="687462" y="1064427"/>
                        <a:pt x="658026" y="1066326"/>
                      </a:cubicBezTo>
                      <a:cubicBezTo>
                        <a:pt x="628590" y="1068225"/>
                        <a:pt x="568296" y="1100983"/>
                        <a:pt x="532688" y="1097660"/>
                      </a:cubicBezTo>
                      <a:cubicBezTo>
                        <a:pt x="497081" y="1094337"/>
                        <a:pt x="465746" y="1081994"/>
                        <a:pt x="444381" y="1046386"/>
                      </a:cubicBezTo>
                      <a:cubicBezTo>
                        <a:pt x="423017" y="1010779"/>
                        <a:pt x="441058" y="931017"/>
                        <a:pt x="404501" y="884015"/>
                      </a:cubicBezTo>
                      <a:cubicBezTo>
                        <a:pt x="367944" y="837013"/>
                        <a:pt x="263970" y="795234"/>
                        <a:pt x="225039" y="764374"/>
                      </a:cubicBezTo>
                      <a:cubicBezTo>
                        <a:pt x="186108" y="733514"/>
                        <a:pt x="174239" y="717373"/>
                        <a:pt x="170916" y="698857"/>
                      </a:cubicBezTo>
                      <a:cubicBezTo>
                        <a:pt x="167593" y="680341"/>
                        <a:pt x="203200" y="668472"/>
                        <a:pt x="205099" y="653279"/>
                      </a:cubicBezTo>
                      <a:cubicBezTo>
                        <a:pt x="206998" y="638086"/>
                        <a:pt x="198452" y="650904"/>
                        <a:pt x="182310" y="607701"/>
                      </a:cubicBezTo>
                      <a:cubicBezTo>
                        <a:pt x="166168" y="564498"/>
                        <a:pt x="134834" y="455776"/>
                        <a:pt x="108247" y="394057"/>
                      </a:cubicBezTo>
                      <a:cubicBezTo>
                        <a:pt x="81660" y="332338"/>
                        <a:pt x="38931" y="296730"/>
                        <a:pt x="22789" y="237384"/>
                      </a:cubicBezTo>
                      <a:cubicBezTo>
                        <a:pt x="6647" y="178038"/>
                        <a:pt x="0" y="70266"/>
                        <a:pt x="8546" y="35133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5" name="자유형 494"/>
                <p:cNvSpPr/>
                <p:nvPr/>
              </p:nvSpPr>
              <p:spPr>
                <a:xfrm>
                  <a:off x="5726325" y="4670235"/>
                  <a:ext cx="1579962" cy="1149039"/>
                </a:xfrm>
                <a:custGeom>
                  <a:avLst/>
                  <a:gdLst>
                    <a:gd name="connsiteX0" fmla="*/ 455301 w 1682572"/>
                    <a:gd name="connsiteY0" fmla="*/ 1063951 h 1311305"/>
                    <a:gd name="connsiteX1" fmla="*/ 415420 w 1682572"/>
                    <a:gd name="connsiteY1" fmla="*/ 992737 h 1311305"/>
                    <a:gd name="connsiteX2" fmla="*/ 415420 w 1682572"/>
                    <a:gd name="connsiteY2" fmla="*/ 975645 h 1311305"/>
                    <a:gd name="connsiteX3" fmla="*/ 412572 w 1682572"/>
                    <a:gd name="connsiteY3" fmla="*/ 930067 h 1311305"/>
                    <a:gd name="connsiteX4" fmla="*/ 312871 w 1682572"/>
                    <a:gd name="connsiteY4" fmla="*/ 927219 h 1311305"/>
                    <a:gd name="connsiteX5" fmla="*/ 264445 w 1682572"/>
                    <a:gd name="connsiteY5" fmla="*/ 895884 h 1311305"/>
                    <a:gd name="connsiteX6" fmla="*/ 244504 w 1682572"/>
                    <a:gd name="connsiteY6" fmla="*/ 853155 h 1311305"/>
                    <a:gd name="connsiteX7" fmla="*/ 244504 w 1682572"/>
                    <a:gd name="connsiteY7" fmla="*/ 784789 h 1311305"/>
                    <a:gd name="connsiteX8" fmla="*/ 224564 w 1682572"/>
                    <a:gd name="connsiteY8" fmla="*/ 713574 h 1311305"/>
                    <a:gd name="connsiteX9" fmla="*/ 147652 w 1682572"/>
                    <a:gd name="connsiteY9" fmla="*/ 559750 h 1311305"/>
                    <a:gd name="connsiteX10" fmla="*/ 144803 w 1682572"/>
                    <a:gd name="connsiteY10" fmla="*/ 534112 h 1311305"/>
                    <a:gd name="connsiteX11" fmla="*/ 176138 w 1682572"/>
                    <a:gd name="connsiteY11" fmla="*/ 517021 h 1311305"/>
                    <a:gd name="connsiteX12" fmla="*/ 218867 w 1682572"/>
                    <a:gd name="connsiteY12" fmla="*/ 465746 h 1311305"/>
                    <a:gd name="connsiteX13" fmla="*/ 204624 w 1682572"/>
                    <a:gd name="connsiteY13" fmla="*/ 428714 h 1311305"/>
                    <a:gd name="connsiteX14" fmla="*/ 130560 w 1682572"/>
                    <a:gd name="connsiteY14" fmla="*/ 383137 h 1311305"/>
                    <a:gd name="connsiteX15" fmla="*/ 65043 w 1682572"/>
                    <a:gd name="connsiteY15" fmla="*/ 371742 h 1311305"/>
                    <a:gd name="connsiteX16" fmla="*/ 19465 w 1682572"/>
                    <a:gd name="connsiteY16" fmla="*/ 360348 h 1311305"/>
                    <a:gd name="connsiteX17" fmla="*/ 2374 w 1682572"/>
                    <a:gd name="connsiteY17" fmla="*/ 317619 h 1311305"/>
                    <a:gd name="connsiteX18" fmla="*/ 5222 w 1682572"/>
                    <a:gd name="connsiteY18" fmla="*/ 249252 h 1311305"/>
                    <a:gd name="connsiteX19" fmla="*/ 22314 w 1682572"/>
                    <a:gd name="connsiteY19" fmla="*/ 212221 h 1311305"/>
                    <a:gd name="connsiteX20" fmla="*/ 87832 w 1682572"/>
                    <a:gd name="connsiteY20" fmla="*/ 197978 h 1311305"/>
                    <a:gd name="connsiteX21" fmla="*/ 216018 w 1682572"/>
                    <a:gd name="connsiteY21" fmla="*/ 175189 h 1311305"/>
                    <a:gd name="connsiteX22" fmla="*/ 281536 w 1682572"/>
                    <a:gd name="connsiteY22" fmla="*/ 155249 h 1311305"/>
                    <a:gd name="connsiteX23" fmla="*/ 310022 w 1682572"/>
                    <a:gd name="connsiteY23" fmla="*/ 155249 h 1311305"/>
                    <a:gd name="connsiteX24" fmla="*/ 347054 w 1682572"/>
                    <a:gd name="connsiteY24" fmla="*/ 158097 h 1311305"/>
                    <a:gd name="connsiteX25" fmla="*/ 415420 w 1682572"/>
                    <a:gd name="connsiteY25" fmla="*/ 132460 h 1311305"/>
                    <a:gd name="connsiteX26" fmla="*/ 472392 w 1682572"/>
                    <a:gd name="connsiteY26" fmla="*/ 81185 h 1311305"/>
                    <a:gd name="connsiteX27" fmla="*/ 503727 w 1682572"/>
                    <a:gd name="connsiteY27" fmla="*/ 29910 h 1311305"/>
                    <a:gd name="connsiteX28" fmla="*/ 537910 w 1682572"/>
                    <a:gd name="connsiteY28" fmla="*/ 4273 h 1311305"/>
                    <a:gd name="connsiteX29" fmla="*/ 606276 w 1682572"/>
                    <a:gd name="connsiteY29" fmla="*/ 7122 h 1311305"/>
                    <a:gd name="connsiteX30" fmla="*/ 668946 w 1682572"/>
                    <a:gd name="connsiteY30" fmla="*/ 47002 h 1311305"/>
                    <a:gd name="connsiteX31" fmla="*/ 734463 w 1682572"/>
                    <a:gd name="connsiteY31" fmla="*/ 81185 h 1311305"/>
                    <a:gd name="connsiteX32" fmla="*/ 819921 w 1682572"/>
                    <a:gd name="connsiteY32" fmla="*/ 66942 h 1311305"/>
                    <a:gd name="connsiteX33" fmla="*/ 874045 w 1682572"/>
                    <a:gd name="connsiteY33" fmla="*/ 38456 h 1311305"/>
                    <a:gd name="connsiteX34" fmla="*/ 959503 w 1682572"/>
                    <a:gd name="connsiteY34" fmla="*/ 78337 h 1311305"/>
                    <a:gd name="connsiteX35" fmla="*/ 990837 w 1682572"/>
                    <a:gd name="connsiteY35" fmla="*/ 89731 h 1311305"/>
                    <a:gd name="connsiteX36" fmla="*/ 1030717 w 1682572"/>
                    <a:gd name="connsiteY36" fmla="*/ 84034 h 1311305"/>
                    <a:gd name="connsiteX37" fmla="*/ 1056355 w 1682572"/>
                    <a:gd name="connsiteY37" fmla="*/ 44153 h 1311305"/>
                    <a:gd name="connsiteX38" fmla="*/ 1119024 w 1682572"/>
                    <a:gd name="connsiteY38" fmla="*/ 18516 h 1311305"/>
                    <a:gd name="connsiteX39" fmla="*/ 1150359 w 1682572"/>
                    <a:gd name="connsiteY39" fmla="*/ 69791 h 1311305"/>
                    <a:gd name="connsiteX40" fmla="*/ 1116175 w 1682572"/>
                    <a:gd name="connsiteY40" fmla="*/ 252101 h 1311305"/>
                    <a:gd name="connsiteX41" fmla="*/ 1144661 w 1682572"/>
                    <a:gd name="connsiteY41" fmla="*/ 334710 h 1311305"/>
                    <a:gd name="connsiteX42" fmla="*/ 1201633 w 1682572"/>
                    <a:gd name="connsiteY42" fmla="*/ 403077 h 1311305"/>
                    <a:gd name="connsiteX43" fmla="*/ 1218725 w 1682572"/>
                    <a:gd name="connsiteY43" fmla="*/ 437260 h 1311305"/>
                    <a:gd name="connsiteX44" fmla="*/ 1264303 w 1682572"/>
                    <a:gd name="connsiteY44" fmla="*/ 440108 h 1311305"/>
                    <a:gd name="connsiteX45" fmla="*/ 1409581 w 1682572"/>
                    <a:gd name="connsiteY45" fmla="*/ 465746 h 1311305"/>
                    <a:gd name="connsiteX46" fmla="*/ 1466553 w 1682572"/>
                    <a:gd name="connsiteY46" fmla="*/ 462897 h 1311305"/>
                    <a:gd name="connsiteX47" fmla="*/ 1506433 w 1682572"/>
                    <a:gd name="connsiteY47" fmla="*/ 457200 h 1311305"/>
                    <a:gd name="connsiteX48" fmla="*/ 1543465 w 1682572"/>
                    <a:gd name="connsiteY48" fmla="*/ 531264 h 1311305"/>
                    <a:gd name="connsiteX49" fmla="*/ 1600437 w 1682572"/>
                    <a:gd name="connsiteY49" fmla="*/ 602479 h 1311305"/>
                    <a:gd name="connsiteX50" fmla="*/ 1600437 w 1682572"/>
                    <a:gd name="connsiteY50" fmla="*/ 656602 h 1311305"/>
                    <a:gd name="connsiteX51" fmla="*/ 1634620 w 1682572"/>
                    <a:gd name="connsiteY51" fmla="*/ 687937 h 1311305"/>
                    <a:gd name="connsiteX52" fmla="*/ 1637469 w 1682572"/>
                    <a:gd name="connsiteY52" fmla="*/ 722120 h 1311305"/>
                    <a:gd name="connsiteX53" fmla="*/ 1663106 w 1682572"/>
                    <a:gd name="connsiteY53" fmla="*/ 787637 h 1311305"/>
                    <a:gd name="connsiteX54" fmla="*/ 1680198 w 1682572"/>
                    <a:gd name="connsiteY54" fmla="*/ 816123 h 1311305"/>
                    <a:gd name="connsiteX55" fmla="*/ 1648863 w 1682572"/>
                    <a:gd name="connsiteY55" fmla="*/ 838912 h 1311305"/>
                    <a:gd name="connsiteX56" fmla="*/ 1597589 w 1682572"/>
                    <a:gd name="connsiteY56" fmla="*/ 818972 h 1311305"/>
                    <a:gd name="connsiteX57" fmla="*/ 1566254 w 1682572"/>
                    <a:gd name="connsiteY57" fmla="*/ 827518 h 1311305"/>
                    <a:gd name="connsiteX58" fmla="*/ 1526374 w 1682572"/>
                    <a:gd name="connsiteY58" fmla="*/ 850307 h 1311305"/>
                    <a:gd name="connsiteX59" fmla="*/ 1520676 w 1682572"/>
                    <a:gd name="connsiteY59" fmla="*/ 890187 h 1311305"/>
                    <a:gd name="connsiteX60" fmla="*/ 1557708 w 1682572"/>
                    <a:gd name="connsiteY60" fmla="*/ 912976 h 1311305"/>
                    <a:gd name="connsiteX61" fmla="*/ 1563405 w 1682572"/>
                    <a:gd name="connsiteY61" fmla="*/ 958553 h 1311305"/>
                    <a:gd name="connsiteX62" fmla="*/ 1466553 w 1682572"/>
                    <a:gd name="connsiteY62" fmla="*/ 1029768 h 1311305"/>
                    <a:gd name="connsiteX63" fmla="*/ 1420975 w 1682572"/>
                    <a:gd name="connsiteY63" fmla="*/ 1072497 h 1311305"/>
                    <a:gd name="connsiteX64" fmla="*/ 1398187 w 1682572"/>
                    <a:gd name="connsiteY64" fmla="*/ 1118075 h 1311305"/>
                    <a:gd name="connsiteX65" fmla="*/ 1369701 w 1682572"/>
                    <a:gd name="connsiteY65" fmla="*/ 1118075 h 1311305"/>
                    <a:gd name="connsiteX66" fmla="*/ 1295637 w 1682572"/>
                    <a:gd name="connsiteY66" fmla="*/ 1106680 h 1311305"/>
                    <a:gd name="connsiteX67" fmla="*/ 1255757 w 1682572"/>
                    <a:gd name="connsiteY67" fmla="*/ 1086740 h 1311305"/>
                    <a:gd name="connsiteX68" fmla="*/ 1207331 w 1682572"/>
                    <a:gd name="connsiteY68" fmla="*/ 1109529 h 1311305"/>
                    <a:gd name="connsiteX69" fmla="*/ 1178845 w 1682572"/>
                    <a:gd name="connsiteY69" fmla="*/ 1197836 h 1311305"/>
                    <a:gd name="connsiteX70" fmla="*/ 1213028 w 1682572"/>
                    <a:gd name="connsiteY70" fmla="*/ 1234867 h 1311305"/>
                    <a:gd name="connsiteX71" fmla="*/ 1207331 w 1682572"/>
                    <a:gd name="connsiteY71" fmla="*/ 1274748 h 1311305"/>
                    <a:gd name="connsiteX72" fmla="*/ 1158904 w 1682572"/>
                    <a:gd name="connsiteY72" fmla="*/ 1300385 h 1311305"/>
                    <a:gd name="connsiteX73" fmla="*/ 1027869 w 1682572"/>
                    <a:gd name="connsiteY73" fmla="*/ 1306082 h 1311305"/>
                    <a:gd name="connsiteX74" fmla="*/ 768646 w 1682572"/>
                    <a:gd name="connsiteY74" fmla="*/ 1308931 h 1311305"/>
                    <a:gd name="connsiteX75" fmla="*/ 700280 w 1682572"/>
                    <a:gd name="connsiteY75" fmla="*/ 1291839 h 1311305"/>
                    <a:gd name="connsiteX76" fmla="*/ 640460 w 1682572"/>
                    <a:gd name="connsiteY76" fmla="*/ 1234867 h 1311305"/>
                    <a:gd name="connsiteX77" fmla="*/ 532213 w 1682572"/>
                    <a:gd name="connsiteY77" fmla="*/ 1112378 h 1311305"/>
                    <a:gd name="connsiteX78" fmla="*/ 455301 w 1682572"/>
                    <a:gd name="connsiteY78" fmla="*/ 1063951 h 1311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1682572" h="1311305">
                      <a:moveTo>
                        <a:pt x="455301" y="1063951"/>
                      </a:moveTo>
                      <a:cubicBezTo>
                        <a:pt x="435835" y="1044011"/>
                        <a:pt x="422067" y="1007455"/>
                        <a:pt x="415420" y="992737"/>
                      </a:cubicBezTo>
                      <a:cubicBezTo>
                        <a:pt x="408773" y="978019"/>
                        <a:pt x="415895" y="986090"/>
                        <a:pt x="415420" y="975645"/>
                      </a:cubicBezTo>
                      <a:cubicBezTo>
                        <a:pt x="414945" y="965200"/>
                        <a:pt x="429663" y="938138"/>
                        <a:pt x="412572" y="930067"/>
                      </a:cubicBezTo>
                      <a:cubicBezTo>
                        <a:pt x="395481" y="921996"/>
                        <a:pt x="337559" y="932916"/>
                        <a:pt x="312871" y="927219"/>
                      </a:cubicBezTo>
                      <a:cubicBezTo>
                        <a:pt x="288183" y="921522"/>
                        <a:pt x="275839" y="908228"/>
                        <a:pt x="264445" y="895884"/>
                      </a:cubicBezTo>
                      <a:cubicBezTo>
                        <a:pt x="253051" y="883540"/>
                        <a:pt x="247827" y="871671"/>
                        <a:pt x="244504" y="853155"/>
                      </a:cubicBezTo>
                      <a:cubicBezTo>
                        <a:pt x="241181" y="834639"/>
                        <a:pt x="247827" y="808053"/>
                        <a:pt x="244504" y="784789"/>
                      </a:cubicBezTo>
                      <a:cubicBezTo>
                        <a:pt x="241181" y="761526"/>
                        <a:pt x="240706" y="751080"/>
                        <a:pt x="224564" y="713574"/>
                      </a:cubicBezTo>
                      <a:cubicBezTo>
                        <a:pt x="208422" y="676068"/>
                        <a:pt x="160945" y="589660"/>
                        <a:pt x="147652" y="559750"/>
                      </a:cubicBezTo>
                      <a:cubicBezTo>
                        <a:pt x="134359" y="529840"/>
                        <a:pt x="140055" y="541233"/>
                        <a:pt x="144803" y="534112"/>
                      </a:cubicBezTo>
                      <a:cubicBezTo>
                        <a:pt x="149551" y="526991"/>
                        <a:pt x="163794" y="528415"/>
                        <a:pt x="176138" y="517021"/>
                      </a:cubicBezTo>
                      <a:cubicBezTo>
                        <a:pt x="188482" y="505627"/>
                        <a:pt x="214119" y="480464"/>
                        <a:pt x="218867" y="465746"/>
                      </a:cubicBezTo>
                      <a:cubicBezTo>
                        <a:pt x="223615" y="451028"/>
                        <a:pt x="219342" y="442482"/>
                        <a:pt x="204624" y="428714"/>
                      </a:cubicBezTo>
                      <a:cubicBezTo>
                        <a:pt x="189906" y="414946"/>
                        <a:pt x="153823" y="392632"/>
                        <a:pt x="130560" y="383137"/>
                      </a:cubicBezTo>
                      <a:cubicBezTo>
                        <a:pt x="107297" y="373642"/>
                        <a:pt x="83559" y="375540"/>
                        <a:pt x="65043" y="371742"/>
                      </a:cubicBezTo>
                      <a:cubicBezTo>
                        <a:pt x="46527" y="367944"/>
                        <a:pt x="29910" y="369368"/>
                        <a:pt x="19465" y="360348"/>
                      </a:cubicBezTo>
                      <a:cubicBezTo>
                        <a:pt x="9020" y="351328"/>
                        <a:pt x="4748" y="336135"/>
                        <a:pt x="2374" y="317619"/>
                      </a:cubicBezTo>
                      <a:cubicBezTo>
                        <a:pt x="0" y="299103"/>
                        <a:pt x="1899" y="266818"/>
                        <a:pt x="5222" y="249252"/>
                      </a:cubicBezTo>
                      <a:cubicBezTo>
                        <a:pt x="8545" y="231686"/>
                        <a:pt x="8546" y="220767"/>
                        <a:pt x="22314" y="212221"/>
                      </a:cubicBezTo>
                      <a:cubicBezTo>
                        <a:pt x="36082" y="203675"/>
                        <a:pt x="55548" y="204150"/>
                        <a:pt x="87832" y="197978"/>
                      </a:cubicBezTo>
                      <a:cubicBezTo>
                        <a:pt x="120116" y="191806"/>
                        <a:pt x="183734" y="182311"/>
                        <a:pt x="216018" y="175189"/>
                      </a:cubicBezTo>
                      <a:cubicBezTo>
                        <a:pt x="248302" y="168068"/>
                        <a:pt x="265869" y="158572"/>
                        <a:pt x="281536" y="155249"/>
                      </a:cubicBezTo>
                      <a:cubicBezTo>
                        <a:pt x="297203" y="151926"/>
                        <a:pt x="299102" y="154774"/>
                        <a:pt x="310022" y="155249"/>
                      </a:cubicBezTo>
                      <a:cubicBezTo>
                        <a:pt x="320942" y="155724"/>
                        <a:pt x="329488" y="161895"/>
                        <a:pt x="347054" y="158097"/>
                      </a:cubicBezTo>
                      <a:cubicBezTo>
                        <a:pt x="364620" y="154299"/>
                        <a:pt x="394530" y="145279"/>
                        <a:pt x="415420" y="132460"/>
                      </a:cubicBezTo>
                      <a:cubicBezTo>
                        <a:pt x="436310" y="119641"/>
                        <a:pt x="457674" y="98277"/>
                        <a:pt x="472392" y="81185"/>
                      </a:cubicBezTo>
                      <a:cubicBezTo>
                        <a:pt x="487110" y="64093"/>
                        <a:pt x="492807" y="42729"/>
                        <a:pt x="503727" y="29910"/>
                      </a:cubicBezTo>
                      <a:cubicBezTo>
                        <a:pt x="514647" y="17091"/>
                        <a:pt x="520819" y="8071"/>
                        <a:pt x="537910" y="4273"/>
                      </a:cubicBezTo>
                      <a:cubicBezTo>
                        <a:pt x="555001" y="475"/>
                        <a:pt x="584437" y="0"/>
                        <a:pt x="606276" y="7122"/>
                      </a:cubicBezTo>
                      <a:cubicBezTo>
                        <a:pt x="628115" y="14244"/>
                        <a:pt x="647582" y="34658"/>
                        <a:pt x="668946" y="47002"/>
                      </a:cubicBezTo>
                      <a:cubicBezTo>
                        <a:pt x="690310" y="59346"/>
                        <a:pt x="709301" y="77862"/>
                        <a:pt x="734463" y="81185"/>
                      </a:cubicBezTo>
                      <a:cubicBezTo>
                        <a:pt x="759625" y="84508"/>
                        <a:pt x="796657" y="74063"/>
                        <a:pt x="819921" y="66942"/>
                      </a:cubicBezTo>
                      <a:cubicBezTo>
                        <a:pt x="843185" y="59821"/>
                        <a:pt x="850781" y="36557"/>
                        <a:pt x="874045" y="38456"/>
                      </a:cubicBezTo>
                      <a:cubicBezTo>
                        <a:pt x="897309" y="40355"/>
                        <a:pt x="940038" y="69791"/>
                        <a:pt x="959503" y="78337"/>
                      </a:cubicBezTo>
                      <a:cubicBezTo>
                        <a:pt x="978968" y="86883"/>
                        <a:pt x="978968" y="88782"/>
                        <a:pt x="990837" y="89731"/>
                      </a:cubicBezTo>
                      <a:cubicBezTo>
                        <a:pt x="1002706" y="90681"/>
                        <a:pt x="1019797" y="91630"/>
                        <a:pt x="1030717" y="84034"/>
                      </a:cubicBezTo>
                      <a:cubicBezTo>
                        <a:pt x="1041637" y="76438"/>
                        <a:pt x="1041637" y="55073"/>
                        <a:pt x="1056355" y="44153"/>
                      </a:cubicBezTo>
                      <a:cubicBezTo>
                        <a:pt x="1071073" y="33233"/>
                        <a:pt x="1103357" y="14243"/>
                        <a:pt x="1119024" y="18516"/>
                      </a:cubicBezTo>
                      <a:cubicBezTo>
                        <a:pt x="1134691" y="22789"/>
                        <a:pt x="1150834" y="30860"/>
                        <a:pt x="1150359" y="69791"/>
                      </a:cubicBezTo>
                      <a:cubicBezTo>
                        <a:pt x="1149884" y="108722"/>
                        <a:pt x="1117125" y="207948"/>
                        <a:pt x="1116175" y="252101"/>
                      </a:cubicBezTo>
                      <a:cubicBezTo>
                        <a:pt x="1115225" y="296254"/>
                        <a:pt x="1130418" y="309547"/>
                        <a:pt x="1144661" y="334710"/>
                      </a:cubicBezTo>
                      <a:cubicBezTo>
                        <a:pt x="1158904" y="359873"/>
                        <a:pt x="1189289" y="385985"/>
                        <a:pt x="1201633" y="403077"/>
                      </a:cubicBezTo>
                      <a:cubicBezTo>
                        <a:pt x="1213977" y="420169"/>
                        <a:pt x="1208280" y="431088"/>
                        <a:pt x="1218725" y="437260"/>
                      </a:cubicBezTo>
                      <a:cubicBezTo>
                        <a:pt x="1229170" y="443432"/>
                        <a:pt x="1232494" y="435360"/>
                        <a:pt x="1264303" y="440108"/>
                      </a:cubicBezTo>
                      <a:cubicBezTo>
                        <a:pt x="1296112" y="444856"/>
                        <a:pt x="1375873" y="461948"/>
                        <a:pt x="1409581" y="465746"/>
                      </a:cubicBezTo>
                      <a:cubicBezTo>
                        <a:pt x="1443289" y="469544"/>
                        <a:pt x="1450411" y="464321"/>
                        <a:pt x="1466553" y="462897"/>
                      </a:cubicBezTo>
                      <a:cubicBezTo>
                        <a:pt x="1482695" y="461473"/>
                        <a:pt x="1493614" y="445805"/>
                        <a:pt x="1506433" y="457200"/>
                      </a:cubicBezTo>
                      <a:cubicBezTo>
                        <a:pt x="1519252" y="468595"/>
                        <a:pt x="1527798" y="507051"/>
                        <a:pt x="1543465" y="531264"/>
                      </a:cubicBezTo>
                      <a:cubicBezTo>
                        <a:pt x="1559132" y="555477"/>
                        <a:pt x="1590942" y="581589"/>
                        <a:pt x="1600437" y="602479"/>
                      </a:cubicBezTo>
                      <a:cubicBezTo>
                        <a:pt x="1609932" y="623369"/>
                        <a:pt x="1594740" y="642359"/>
                        <a:pt x="1600437" y="656602"/>
                      </a:cubicBezTo>
                      <a:cubicBezTo>
                        <a:pt x="1606134" y="670845"/>
                        <a:pt x="1628448" y="677017"/>
                        <a:pt x="1634620" y="687937"/>
                      </a:cubicBezTo>
                      <a:cubicBezTo>
                        <a:pt x="1640792" y="698857"/>
                        <a:pt x="1632721" y="705503"/>
                        <a:pt x="1637469" y="722120"/>
                      </a:cubicBezTo>
                      <a:cubicBezTo>
                        <a:pt x="1642217" y="738737"/>
                        <a:pt x="1655985" y="771970"/>
                        <a:pt x="1663106" y="787637"/>
                      </a:cubicBezTo>
                      <a:cubicBezTo>
                        <a:pt x="1670227" y="803304"/>
                        <a:pt x="1682572" y="807577"/>
                        <a:pt x="1680198" y="816123"/>
                      </a:cubicBezTo>
                      <a:cubicBezTo>
                        <a:pt x="1677824" y="824669"/>
                        <a:pt x="1662631" y="838437"/>
                        <a:pt x="1648863" y="838912"/>
                      </a:cubicBezTo>
                      <a:cubicBezTo>
                        <a:pt x="1635095" y="839387"/>
                        <a:pt x="1611357" y="820871"/>
                        <a:pt x="1597589" y="818972"/>
                      </a:cubicBezTo>
                      <a:cubicBezTo>
                        <a:pt x="1583821" y="817073"/>
                        <a:pt x="1578123" y="822296"/>
                        <a:pt x="1566254" y="827518"/>
                      </a:cubicBezTo>
                      <a:cubicBezTo>
                        <a:pt x="1554385" y="832741"/>
                        <a:pt x="1533970" y="839862"/>
                        <a:pt x="1526374" y="850307"/>
                      </a:cubicBezTo>
                      <a:cubicBezTo>
                        <a:pt x="1518778" y="860752"/>
                        <a:pt x="1515454" y="879742"/>
                        <a:pt x="1520676" y="890187"/>
                      </a:cubicBezTo>
                      <a:cubicBezTo>
                        <a:pt x="1525898" y="900632"/>
                        <a:pt x="1550587" y="901582"/>
                        <a:pt x="1557708" y="912976"/>
                      </a:cubicBezTo>
                      <a:cubicBezTo>
                        <a:pt x="1564829" y="924370"/>
                        <a:pt x="1578597" y="939088"/>
                        <a:pt x="1563405" y="958553"/>
                      </a:cubicBezTo>
                      <a:cubicBezTo>
                        <a:pt x="1548213" y="978018"/>
                        <a:pt x="1490291" y="1010777"/>
                        <a:pt x="1466553" y="1029768"/>
                      </a:cubicBezTo>
                      <a:cubicBezTo>
                        <a:pt x="1442815" y="1048759"/>
                        <a:pt x="1432369" y="1057779"/>
                        <a:pt x="1420975" y="1072497"/>
                      </a:cubicBezTo>
                      <a:cubicBezTo>
                        <a:pt x="1409581" y="1087215"/>
                        <a:pt x="1406733" y="1110479"/>
                        <a:pt x="1398187" y="1118075"/>
                      </a:cubicBezTo>
                      <a:cubicBezTo>
                        <a:pt x="1389641" y="1125671"/>
                        <a:pt x="1386793" y="1119974"/>
                        <a:pt x="1369701" y="1118075"/>
                      </a:cubicBezTo>
                      <a:cubicBezTo>
                        <a:pt x="1352609" y="1116176"/>
                        <a:pt x="1314628" y="1111902"/>
                        <a:pt x="1295637" y="1106680"/>
                      </a:cubicBezTo>
                      <a:cubicBezTo>
                        <a:pt x="1276646" y="1101458"/>
                        <a:pt x="1270475" y="1086265"/>
                        <a:pt x="1255757" y="1086740"/>
                      </a:cubicBezTo>
                      <a:cubicBezTo>
                        <a:pt x="1241039" y="1087215"/>
                        <a:pt x="1220150" y="1091013"/>
                        <a:pt x="1207331" y="1109529"/>
                      </a:cubicBezTo>
                      <a:cubicBezTo>
                        <a:pt x="1194512" y="1128045"/>
                        <a:pt x="1177896" y="1176946"/>
                        <a:pt x="1178845" y="1197836"/>
                      </a:cubicBezTo>
                      <a:cubicBezTo>
                        <a:pt x="1179794" y="1218726"/>
                        <a:pt x="1208280" y="1222048"/>
                        <a:pt x="1213028" y="1234867"/>
                      </a:cubicBezTo>
                      <a:cubicBezTo>
                        <a:pt x="1217776" y="1247686"/>
                        <a:pt x="1216352" y="1263828"/>
                        <a:pt x="1207331" y="1274748"/>
                      </a:cubicBezTo>
                      <a:cubicBezTo>
                        <a:pt x="1198310" y="1285668"/>
                        <a:pt x="1188814" y="1295163"/>
                        <a:pt x="1158904" y="1300385"/>
                      </a:cubicBezTo>
                      <a:cubicBezTo>
                        <a:pt x="1128994" y="1305607"/>
                        <a:pt x="1092912" y="1304658"/>
                        <a:pt x="1027869" y="1306082"/>
                      </a:cubicBezTo>
                      <a:cubicBezTo>
                        <a:pt x="962826" y="1307506"/>
                        <a:pt x="823244" y="1311305"/>
                        <a:pt x="768646" y="1308931"/>
                      </a:cubicBezTo>
                      <a:cubicBezTo>
                        <a:pt x="714048" y="1306557"/>
                        <a:pt x="721644" y="1304183"/>
                        <a:pt x="700280" y="1291839"/>
                      </a:cubicBezTo>
                      <a:cubicBezTo>
                        <a:pt x="678916" y="1279495"/>
                        <a:pt x="668471" y="1264777"/>
                        <a:pt x="640460" y="1234867"/>
                      </a:cubicBezTo>
                      <a:cubicBezTo>
                        <a:pt x="612449" y="1204957"/>
                        <a:pt x="555951" y="1141338"/>
                        <a:pt x="532213" y="1112378"/>
                      </a:cubicBezTo>
                      <a:cubicBezTo>
                        <a:pt x="508475" y="1083418"/>
                        <a:pt x="474767" y="1083891"/>
                        <a:pt x="455301" y="106395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6" name="자유형 495"/>
                <p:cNvSpPr/>
                <p:nvPr/>
              </p:nvSpPr>
              <p:spPr>
                <a:xfrm>
                  <a:off x="7085689" y="3987210"/>
                  <a:ext cx="2097176" cy="2042118"/>
                </a:xfrm>
                <a:custGeom>
                  <a:avLst/>
                  <a:gdLst>
                    <a:gd name="connsiteX0" fmla="*/ 1826154 w 2233612"/>
                    <a:gd name="connsiteY0" fmla="*/ 2115079 h 2330979"/>
                    <a:gd name="connsiteX1" fmla="*/ 1756304 w 2233612"/>
                    <a:gd name="connsiteY1" fmla="*/ 2229379 h 2330979"/>
                    <a:gd name="connsiteX2" fmla="*/ 1756304 w 2233612"/>
                    <a:gd name="connsiteY2" fmla="*/ 2273829 h 2330979"/>
                    <a:gd name="connsiteX3" fmla="*/ 1784879 w 2233612"/>
                    <a:gd name="connsiteY3" fmla="*/ 2289704 h 2330979"/>
                    <a:gd name="connsiteX4" fmla="*/ 1759479 w 2233612"/>
                    <a:gd name="connsiteY4" fmla="*/ 2321454 h 2330979"/>
                    <a:gd name="connsiteX5" fmla="*/ 1645179 w 2233612"/>
                    <a:gd name="connsiteY5" fmla="*/ 2324629 h 2330979"/>
                    <a:gd name="connsiteX6" fmla="*/ 1575329 w 2233612"/>
                    <a:gd name="connsiteY6" fmla="*/ 2283354 h 2330979"/>
                    <a:gd name="connsiteX7" fmla="*/ 1419754 w 2233612"/>
                    <a:gd name="connsiteY7" fmla="*/ 2292879 h 2330979"/>
                    <a:gd name="connsiteX8" fmla="*/ 1337204 w 2233612"/>
                    <a:gd name="connsiteY8" fmla="*/ 2232554 h 2330979"/>
                    <a:gd name="connsiteX9" fmla="*/ 1257829 w 2233612"/>
                    <a:gd name="connsiteY9" fmla="*/ 2130954 h 2330979"/>
                    <a:gd name="connsiteX10" fmla="*/ 1219729 w 2233612"/>
                    <a:gd name="connsiteY10" fmla="*/ 2111904 h 2330979"/>
                    <a:gd name="connsiteX11" fmla="*/ 1118129 w 2233612"/>
                    <a:gd name="connsiteY11" fmla="*/ 2118254 h 2330979"/>
                    <a:gd name="connsiteX12" fmla="*/ 1099079 w 2233612"/>
                    <a:gd name="connsiteY12" fmla="*/ 2076979 h 2330979"/>
                    <a:gd name="connsiteX13" fmla="*/ 1095904 w 2233612"/>
                    <a:gd name="connsiteY13" fmla="*/ 2029354 h 2330979"/>
                    <a:gd name="connsiteX14" fmla="*/ 1067329 w 2233612"/>
                    <a:gd name="connsiteY14" fmla="*/ 1997604 h 2330979"/>
                    <a:gd name="connsiteX15" fmla="*/ 1070504 w 2233612"/>
                    <a:gd name="connsiteY15" fmla="*/ 1946804 h 2330979"/>
                    <a:gd name="connsiteX16" fmla="*/ 1095904 w 2233612"/>
                    <a:gd name="connsiteY16" fmla="*/ 1889654 h 2330979"/>
                    <a:gd name="connsiteX17" fmla="*/ 1159404 w 2233612"/>
                    <a:gd name="connsiteY17" fmla="*/ 1845204 h 2330979"/>
                    <a:gd name="connsiteX18" fmla="*/ 1175279 w 2233612"/>
                    <a:gd name="connsiteY18" fmla="*/ 1810279 h 2330979"/>
                    <a:gd name="connsiteX19" fmla="*/ 1146704 w 2233612"/>
                    <a:gd name="connsiteY19" fmla="*/ 1784879 h 2330979"/>
                    <a:gd name="connsiteX20" fmla="*/ 1108604 w 2233612"/>
                    <a:gd name="connsiteY20" fmla="*/ 1756304 h 2330979"/>
                    <a:gd name="connsiteX21" fmla="*/ 1099079 w 2233612"/>
                    <a:gd name="connsiteY21" fmla="*/ 1718204 h 2330979"/>
                    <a:gd name="connsiteX22" fmla="*/ 1083204 w 2233612"/>
                    <a:gd name="connsiteY22" fmla="*/ 1718204 h 2330979"/>
                    <a:gd name="connsiteX23" fmla="*/ 1102254 w 2233612"/>
                    <a:gd name="connsiteY23" fmla="*/ 1673754 h 2330979"/>
                    <a:gd name="connsiteX24" fmla="*/ 1111779 w 2233612"/>
                    <a:gd name="connsiteY24" fmla="*/ 1629304 h 2330979"/>
                    <a:gd name="connsiteX25" fmla="*/ 1067329 w 2233612"/>
                    <a:gd name="connsiteY25" fmla="*/ 1562629 h 2330979"/>
                    <a:gd name="connsiteX26" fmla="*/ 1064154 w 2233612"/>
                    <a:gd name="connsiteY26" fmla="*/ 1518179 h 2330979"/>
                    <a:gd name="connsiteX27" fmla="*/ 1013354 w 2233612"/>
                    <a:gd name="connsiteY27" fmla="*/ 1457854 h 2330979"/>
                    <a:gd name="connsiteX28" fmla="*/ 975254 w 2233612"/>
                    <a:gd name="connsiteY28" fmla="*/ 1441979 h 2330979"/>
                    <a:gd name="connsiteX29" fmla="*/ 946679 w 2233612"/>
                    <a:gd name="connsiteY29" fmla="*/ 1515004 h 2330979"/>
                    <a:gd name="connsiteX30" fmla="*/ 854604 w 2233612"/>
                    <a:gd name="connsiteY30" fmla="*/ 1654704 h 2330979"/>
                    <a:gd name="connsiteX31" fmla="*/ 724429 w 2233612"/>
                    <a:gd name="connsiteY31" fmla="*/ 1689629 h 2330979"/>
                    <a:gd name="connsiteX32" fmla="*/ 626004 w 2233612"/>
                    <a:gd name="connsiteY32" fmla="*/ 1673754 h 2330979"/>
                    <a:gd name="connsiteX33" fmla="*/ 530754 w 2233612"/>
                    <a:gd name="connsiteY33" fmla="*/ 1575329 h 2330979"/>
                    <a:gd name="connsiteX34" fmla="*/ 518054 w 2233612"/>
                    <a:gd name="connsiteY34" fmla="*/ 1489604 h 2330979"/>
                    <a:gd name="connsiteX35" fmla="*/ 483129 w 2233612"/>
                    <a:gd name="connsiteY35" fmla="*/ 1435629 h 2330979"/>
                    <a:gd name="connsiteX36" fmla="*/ 441854 w 2233612"/>
                    <a:gd name="connsiteY36" fmla="*/ 1388004 h 2330979"/>
                    <a:gd name="connsiteX37" fmla="*/ 375179 w 2233612"/>
                    <a:gd name="connsiteY37" fmla="*/ 1400704 h 2330979"/>
                    <a:gd name="connsiteX38" fmla="*/ 302154 w 2233612"/>
                    <a:gd name="connsiteY38" fmla="*/ 1486429 h 2330979"/>
                    <a:gd name="connsiteX39" fmla="*/ 245004 w 2233612"/>
                    <a:gd name="connsiteY39" fmla="*/ 1594379 h 2330979"/>
                    <a:gd name="connsiteX40" fmla="*/ 222779 w 2233612"/>
                    <a:gd name="connsiteY40" fmla="*/ 1603904 h 2330979"/>
                    <a:gd name="connsiteX41" fmla="*/ 216429 w 2233612"/>
                    <a:gd name="connsiteY41" fmla="*/ 1578504 h 2330979"/>
                    <a:gd name="connsiteX42" fmla="*/ 181504 w 2233612"/>
                    <a:gd name="connsiteY42" fmla="*/ 1505479 h 2330979"/>
                    <a:gd name="connsiteX43" fmla="*/ 181504 w 2233612"/>
                    <a:gd name="connsiteY43" fmla="*/ 1470554 h 2330979"/>
                    <a:gd name="connsiteX44" fmla="*/ 140229 w 2233612"/>
                    <a:gd name="connsiteY44" fmla="*/ 1441979 h 2330979"/>
                    <a:gd name="connsiteX45" fmla="*/ 143404 w 2233612"/>
                    <a:gd name="connsiteY45" fmla="*/ 1394354 h 2330979"/>
                    <a:gd name="connsiteX46" fmla="*/ 89429 w 2233612"/>
                    <a:gd name="connsiteY46" fmla="*/ 1321329 h 2330979"/>
                    <a:gd name="connsiteX47" fmla="*/ 57679 w 2233612"/>
                    <a:gd name="connsiteY47" fmla="*/ 1245129 h 2330979"/>
                    <a:gd name="connsiteX48" fmla="*/ 95779 w 2233612"/>
                    <a:gd name="connsiteY48" fmla="*/ 1210204 h 2330979"/>
                    <a:gd name="connsiteX49" fmla="*/ 118004 w 2233612"/>
                    <a:gd name="connsiteY49" fmla="*/ 1124479 h 2330979"/>
                    <a:gd name="connsiteX50" fmla="*/ 98954 w 2233612"/>
                    <a:gd name="connsiteY50" fmla="*/ 959379 h 2330979"/>
                    <a:gd name="connsiteX51" fmla="*/ 70379 w 2233612"/>
                    <a:gd name="connsiteY51" fmla="*/ 876829 h 2330979"/>
                    <a:gd name="connsiteX52" fmla="*/ 79904 w 2233612"/>
                    <a:gd name="connsiteY52" fmla="*/ 845079 h 2330979"/>
                    <a:gd name="connsiteX53" fmla="*/ 140229 w 2233612"/>
                    <a:gd name="connsiteY53" fmla="*/ 768879 h 2330979"/>
                    <a:gd name="connsiteX54" fmla="*/ 178329 w 2233612"/>
                    <a:gd name="connsiteY54" fmla="*/ 695854 h 2330979"/>
                    <a:gd name="connsiteX55" fmla="*/ 165629 w 2233612"/>
                    <a:gd name="connsiteY55" fmla="*/ 638704 h 2330979"/>
                    <a:gd name="connsiteX56" fmla="*/ 108479 w 2233612"/>
                    <a:gd name="connsiteY56" fmla="*/ 619654 h 2330979"/>
                    <a:gd name="connsiteX57" fmla="*/ 29104 w 2233612"/>
                    <a:gd name="connsiteY57" fmla="*/ 587904 h 2330979"/>
                    <a:gd name="connsiteX58" fmla="*/ 529 w 2233612"/>
                    <a:gd name="connsiteY58" fmla="*/ 559329 h 2330979"/>
                    <a:gd name="connsiteX59" fmla="*/ 32279 w 2233612"/>
                    <a:gd name="connsiteY59" fmla="*/ 413279 h 2330979"/>
                    <a:gd name="connsiteX60" fmla="*/ 48154 w 2233612"/>
                    <a:gd name="connsiteY60" fmla="*/ 384704 h 2330979"/>
                    <a:gd name="connsiteX61" fmla="*/ 102129 w 2233612"/>
                    <a:gd name="connsiteY61" fmla="*/ 365654 h 2330979"/>
                    <a:gd name="connsiteX62" fmla="*/ 197379 w 2233612"/>
                    <a:gd name="connsiteY62" fmla="*/ 343429 h 2330979"/>
                    <a:gd name="connsiteX63" fmla="*/ 273579 w 2233612"/>
                    <a:gd name="connsiteY63" fmla="*/ 318029 h 2330979"/>
                    <a:gd name="connsiteX64" fmla="*/ 375179 w 2233612"/>
                    <a:gd name="connsiteY64" fmla="*/ 283104 h 2330979"/>
                    <a:gd name="connsiteX65" fmla="*/ 460904 w 2233612"/>
                    <a:gd name="connsiteY65" fmla="*/ 251354 h 2330979"/>
                    <a:gd name="connsiteX66" fmla="*/ 511704 w 2233612"/>
                    <a:gd name="connsiteY66" fmla="*/ 181504 h 2330979"/>
                    <a:gd name="connsiteX67" fmla="*/ 559329 w 2233612"/>
                    <a:gd name="connsiteY67" fmla="*/ 92604 h 2330979"/>
                    <a:gd name="connsiteX68" fmla="*/ 610129 w 2233612"/>
                    <a:gd name="connsiteY68" fmla="*/ 38629 h 2330979"/>
                    <a:gd name="connsiteX69" fmla="*/ 648229 w 2233612"/>
                    <a:gd name="connsiteY69" fmla="*/ 6879 h 2330979"/>
                    <a:gd name="connsiteX70" fmla="*/ 683154 w 2233612"/>
                    <a:gd name="connsiteY70" fmla="*/ 79904 h 2330979"/>
                    <a:gd name="connsiteX71" fmla="*/ 756179 w 2233612"/>
                    <a:gd name="connsiteY71" fmla="*/ 178329 h 2330979"/>
                    <a:gd name="connsiteX72" fmla="*/ 772054 w 2233612"/>
                    <a:gd name="connsiteY72" fmla="*/ 232304 h 2330979"/>
                    <a:gd name="connsiteX73" fmla="*/ 768879 w 2233612"/>
                    <a:gd name="connsiteY73" fmla="*/ 298979 h 2330979"/>
                    <a:gd name="connsiteX74" fmla="*/ 797454 w 2233612"/>
                    <a:gd name="connsiteY74" fmla="*/ 406929 h 2330979"/>
                    <a:gd name="connsiteX75" fmla="*/ 845079 w 2233612"/>
                    <a:gd name="connsiteY75" fmla="*/ 518054 h 2330979"/>
                    <a:gd name="connsiteX76" fmla="*/ 921279 w 2233612"/>
                    <a:gd name="connsiteY76" fmla="*/ 705379 h 2330979"/>
                    <a:gd name="connsiteX77" fmla="*/ 962554 w 2233612"/>
                    <a:gd name="connsiteY77" fmla="*/ 838729 h 2330979"/>
                    <a:gd name="connsiteX78" fmla="*/ 991129 w 2233612"/>
                    <a:gd name="connsiteY78" fmla="*/ 914929 h 2330979"/>
                    <a:gd name="connsiteX79" fmla="*/ 1032404 w 2233612"/>
                    <a:gd name="connsiteY79" fmla="*/ 975254 h 2330979"/>
                    <a:gd name="connsiteX80" fmla="*/ 1108604 w 2233612"/>
                    <a:gd name="connsiteY80" fmla="*/ 1029229 h 2330979"/>
                    <a:gd name="connsiteX81" fmla="*/ 1165754 w 2233612"/>
                    <a:gd name="connsiteY81" fmla="*/ 1029229 h 2330979"/>
                    <a:gd name="connsiteX82" fmla="*/ 1222904 w 2233612"/>
                    <a:gd name="connsiteY82" fmla="*/ 1086379 h 2330979"/>
                    <a:gd name="connsiteX83" fmla="*/ 1248304 w 2233612"/>
                    <a:gd name="connsiteY83" fmla="*/ 1121304 h 2330979"/>
                    <a:gd name="connsiteX84" fmla="*/ 1245129 w 2233612"/>
                    <a:gd name="connsiteY84" fmla="*/ 1241954 h 2330979"/>
                    <a:gd name="connsiteX85" fmla="*/ 1261004 w 2233612"/>
                    <a:gd name="connsiteY85" fmla="*/ 1273704 h 2330979"/>
                    <a:gd name="connsiteX86" fmla="*/ 1305454 w 2233612"/>
                    <a:gd name="connsiteY86" fmla="*/ 1286404 h 2330979"/>
                    <a:gd name="connsiteX87" fmla="*/ 1343554 w 2233612"/>
                    <a:gd name="connsiteY87" fmla="*/ 1305454 h 2330979"/>
                    <a:gd name="connsiteX88" fmla="*/ 1359429 w 2233612"/>
                    <a:gd name="connsiteY88" fmla="*/ 1330854 h 2330979"/>
                    <a:gd name="connsiteX89" fmla="*/ 1362604 w 2233612"/>
                    <a:gd name="connsiteY89" fmla="*/ 1356254 h 2330979"/>
                    <a:gd name="connsiteX90" fmla="*/ 1372129 w 2233612"/>
                    <a:gd name="connsiteY90" fmla="*/ 1384829 h 2330979"/>
                    <a:gd name="connsiteX91" fmla="*/ 1429279 w 2233612"/>
                    <a:gd name="connsiteY91" fmla="*/ 1403879 h 2330979"/>
                    <a:gd name="connsiteX92" fmla="*/ 1559454 w 2233612"/>
                    <a:gd name="connsiteY92" fmla="*/ 1403879 h 2330979"/>
                    <a:gd name="connsiteX93" fmla="*/ 1613429 w 2233612"/>
                    <a:gd name="connsiteY93" fmla="*/ 1375304 h 2330979"/>
                    <a:gd name="connsiteX94" fmla="*/ 1718204 w 2233612"/>
                    <a:gd name="connsiteY94" fmla="*/ 1267354 h 2330979"/>
                    <a:gd name="connsiteX95" fmla="*/ 1746779 w 2233612"/>
                    <a:gd name="connsiteY95" fmla="*/ 1241954 h 2330979"/>
                    <a:gd name="connsiteX96" fmla="*/ 1772179 w 2233612"/>
                    <a:gd name="connsiteY96" fmla="*/ 1235604 h 2330979"/>
                    <a:gd name="connsiteX97" fmla="*/ 1803929 w 2233612"/>
                    <a:gd name="connsiteY97" fmla="*/ 1273704 h 2330979"/>
                    <a:gd name="connsiteX98" fmla="*/ 1838854 w 2233612"/>
                    <a:gd name="connsiteY98" fmla="*/ 1299104 h 2330979"/>
                    <a:gd name="connsiteX99" fmla="*/ 1889654 w 2233612"/>
                    <a:gd name="connsiteY99" fmla="*/ 1280054 h 2330979"/>
                    <a:gd name="connsiteX100" fmla="*/ 1937279 w 2233612"/>
                    <a:gd name="connsiteY100" fmla="*/ 1257829 h 2330979"/>
                    <a:gd name="connsiteX101" fmla="*/ 1981729 w 2233612"/>
                    <a:gd name="connsiteY101" fmla="*/ 1257829 h 2330979"/>
                    <a:gd name="connsiteX102" fmla="*/ 2032529 w 2233612"/>
                    <a:gd name="connsiteY102" fmla="*/ 1267354 h 2330979"/>
                    <a:gd name="connsiteX103" fmla="*/ 2057929 w 2233612"/>
                    <a:gd name="connsiteY103" fmla="*/ 1305454 h 2330979"/>
                    <a:gd name="connsiteX104" fmla="*/ 2057929 w 2233612"/>
                    <a:gd name="connsiteY104" fmla="*/ 1372129 h 2330979"/>
                    <a:gd name="connsiteX105" fmla="*/ 2086504 w 2233612"/>
                    <a:gd name="connsiteY105" fmla="*/ 1432454 h 2330979"/>
                    <a:gd name="connsiteX106" fmla="*/ 2165879 w 2233612"/>
                    <a:gd name="connsiteY106" fmla="*/ 1480079 h 2330979"/>
                    <a:gd name="connsiteX107" fmla="*/ 2210329 w 2233612"/>
                    <a:gd name="connsiteY107" fmla="*/ 1524529 h 2330979"/>
                    <a:gd name="connsiteX108" fmla="*/ 2232554 w 2233612"/>
                    <a:gd name="connsiteY108" fmla="*/ 1591204 h 2330979"/>
                    <a:gd name="connsiteX109" fmla="*/ 2203979 w 2233612"/>
                    <a:gd name="connsiteY109" fmla="*/ 1613429 h 2330979"/>
                    <a:gd name="connsiteX110" fmla="*/ 2169054 w 2233612"/>
                    <a:gd name="connsiteY110" fmla="*/ 1692804 h 2330979"/>
                    <a:gd name="connsiteX111" fmla="*/ 2076979 w 2233612"/>
                    <a:gd name="connsiteY111" fmla="*/ 1759479 h 2330979"/>
                    <a:gd name="connsiteX112" fmla="*/ 2076979 w 2233612"/>
                    <a:gd name="connsiteY112" fmla="*/ 1819804 h 2330979"/>
                    <a:gd name="connsiteX113" fmla="*/ 2108729 w 2233612"/>
                    <a:gd name="connsiteY113" fmla="*/ 1911879 h 2330979"/>
                    <a:gd name="connsiteX114" fmla="*/ 2051579 w 2233612"/>
                    <a:gd name="connsiteY114" fmla="*/ 1959504 h 2330979"/>
                    <a:gd name="connsiteX115" fmla="*/ 1816629 w 2233612"/>
                    <a:gd name="connsiteY115" fmla="*/ 1997604 h 2330979"/>
                    <a:gd name="connsiteX116" fmla="*/ 1775354 w 2233612"/>
                    <a:gd name="connsiteY116" fmla="*/ 2042054 h 2330979"/>
                    <a:gd name="connsiteX117" fmla="*/ 1826154 w 2233612"/>
                    <a:gd name="connsiteY117" fmla="*/ 2115079 h 2330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</a:cxnLst>
                  <a:rect l="l" t="t" r="r" b="b"/>
                  <a:pathLst>
                    <a:path w="2233612" h="2330979">
                      <a:moveTo>
                        <a:pt x="1826154" y="2115079"/>
                      </a:moveTo>
                      <a:cubicBezTo>
                        <a:pt x="1822979" y="2146300"/>
                        <a:pt x="1767946" y="2202921"/>
                        <a:pt x="1756304" y="2229379"/>
                      </a:cubicBezTo>
                      <a:cubicBezTo>
                        <a:pt x="1744662" y="2255837"/>
                        <a:pt x="1751542" y="2263775"/>
                        <a:pt x="1756304" y="2273829"/>
                      </a:cubicBezTo>
                      <a:cubicBezTo>
                        <a:pt x="1761067" y="2283883"/>
                        <a:pt x="1784350" y="2281767"/>
                        <a:pt x="1784879" y="2289704"/>
                      </a:cubicBezTo>
                      <a:cubicBezTo>
                        <a:pt x="1785408" y="2297642"/>
                        <a:pt x="1782762" y="2315633"/>
                        <a:pt x="1759479" y="2321454"/>
                      </a:cubicBezTo>
                      <a:cubicBezTo>
                        <a:pt x="1736196" y="2327275"/>
                        <a:pt x="1675871" y="2330979"/>
                        <a:pt x="1645179" y="2324629"/>
                      </a:cubicBezTo>
                      <a:cubicBezTo>
                        <a:pt x="1614487" y="2318279"/>
                        <a:pt x="1612900" y="2288646"/>
                        <a:pt x="1575329" y="2283354"/>
                      </a:cubicBezTo>
                      <a:cubicBezTo>
                        <a:pt x="1537758" y="2278062"/>
                        <a:pt x="1459442" y="2301346"/>
                        <a:pt x="1419754" y="2292879"/>
                      </a:cubicBezTo>
                      <a:cubicBezTo>
                        <a:pt x="1380067" y="2284412"/>
                        <a:pt x="1364191" y="2259541"/>
                        <a:pt x="1337204" y="2232554"/>
                      </a:cubicBezTo>
                      <a:cubicBezTo>
                        <a:pt x="1310217" y="2205567"/>
                        <a:pt x="1277408" y="2151062"/>
                        <a:pt x="1257829" y="2130954"/>
                      </a:cubicBezTo>
                      <a:cubicBezTo>
                        <a:pt x="1238250" y="2110846"/>
                        <a:pt x="1243012" y="2114021"/>
                        <a:pt x="1219729" y="2111904"/>
                      </a:cubicBezTo>
                      <a:cubicBezTo>
                        <a:pt x="1196446" y="2109787"/>
                        <a:pt x="1138237" y="2124075"/>
                        <a:pt x="1118129" y="2118254"/>
                      </a:cubicBezTo>
                      <a:cubicBezTo>
                        <a:pt x="1098021" y="2112433"/>
                        <a:pt x="1102783" y="2091796"/>
                        <a:pt x="1099079" y="2076979"/>
                      </a:cubicBezTo>
                      <a:cubicBezTo>
                        <a:pt x="1095375" y="2062162"/>
                        <a:pt x="1101196" y="2042583"/>
                        <a:pt x="1095904" y="2029354"/>
                      </a:cubicBezTo>
                      <a:cubicBezTo>
                        <a:pt x="1090612" y="2016125"/>
                        <a:pt x="1071562" y="2011362"/>
                        <a:pt x="1067329" y="1997604"/>
                      </a:cubicBezTo>
                      <a:cubicBezTo>
                        <a:pt x="1063096" y="1983846"/>
                        <a:pt x="1065742" y="1964796"/>
                        <a:pt x="1070504" y="1946804"/>
                      </a:cubicBezTo>
                      <a:cubicBezTo>
                        <a:pt x="1075267" y="1928812"/>
                        <a:pt x="1081087" y="1906587"/>
                        <a:pt x="1095904" y="1889654"/>
                      </a:cubicBezTo>
                      <a:cubicBezTo>
                        <a:pt x="1110721" y="1872721"/>
                        <a:pt x="1146175" y="1858433"/>
                        <a:pt x="1159404" y="1845204"/>
                      </a:cubicBezTo>
                      <a:cubicBezTo>
                        <a:pt x="1172633" y="1831975"/>
                        <a:pt x="1177396" y="1820333"/>
                        <a:pt x="1175279" y="1810279"/>
                      </a:cubicBezTo>
                      <a:cubicBezTo>
                        <a:pt x="1173162" y="1800225"/>
                        <a:pt x="1157816" y="1793875"/>
                        <a:pt x="1146704" y="1784879"/>
                      </a:cubicBezTo>
                      <a:cubicBezTo>
                        <a:pt x="1135592" y="1775883"/>
                        <a:pt x="1116542" y="1767417"/>
                        <a:pt x="1108604" y="1756304"/>
                      </a:cubicBezTo>
                      <a:cubicBezTo>
                        <a:pt x="1100667" y="1745192"/>
                        <a:pt x="1103312" y="1724554"/>
                        <a:pt x="1099079" y="1718204"/>
                      </a:cubicBezTo>
                      <a:cubicBezTo>
                        <a:pt x="1094846" y="1711854"/>
                        <a:pt x="1082675" y="1725612"/>
                        <a:pt x="1083204" y="1718204"/>
                      </a:cubicBezTo>
                      <a:cubicBezTo>
                        <a:pt x="1083733" y="1710796"/>
                        <a:pt x="1097491" y="1688571"/>
                        <a:pt x="1102254" y="1673754"/>
                      </a:cubicBezTo>
                      <a:cubicBezTo>
                        <a:pt x="1107017" y="1658937"/>
                        <a:pt x="1117600" y="1647825"/>
                        <a:pt x="1111779" y="1629304"/>
                      </a:cubicBezTo>
                      <a:cubicBezTo>
                        <a:pt x="1105958" y="1610783"/>
                        <a:pt x="1075266" y="1581150"/>
                        <a:pt x="1067329" y="1562629"/>
                      </a:cubicBezTo>
                      <a:cubicBezTo>
                        <a:pt x="1059392" y="1544108"/>
                        <a:pt x="1073150" y="1535642"/>
                        <a:pt x="1064154" y="1518179"/>
                      </a:cubicBezTo>
                      <a:cubicBezTo>
                        <a:pt x="1055158" y="1500717"/>
                        <a:pt x="1028171" y="1470554"/>
                        <a:pt x="1013354" y="1457854"/>
                      </a:cubicBezTo>
                      <a:cubicBezTo>
                        <a:pt x="998537" y="1445154"/>
                        <a:pt x="986367" y="1432454"/>
                        <a:pt x="975254" y="1441979"/>
                      </a:cubicBezTo>
                      <a:cubicBezTo>
                        <a:pt x="964142" y="1451504"/>
                        <a:pt x="966787" y="1479550"/>
                        <a:pt x="946679" y="1515004"/>
                      </a:cubicBezTo>
                      <a:cubicBezTo>
                        <a:pt x="926571" y="1550458"/>
                        <a:pt x="891646" y="1625600"/>
                        <a:pt x="854604" y="1654704"/>
                      </a:cubicBezTo>
                      <a:cubicBezTo>
                        <a:pt x="817562" y="1683808"/>
                        <a:pt x="762529" y="1686454"/>
                        <a:pt x="724429" y="1689629"/>
                      </a:cubicBezTo>
                      <a:cubicBezTo>
                        <a:pt x="686329" y="1692804"/>
                        <a:pt x="658283" y="1692804"/>
                        <a:pt x="626004" y="1673754"/>
                      </a:cubicBezTo>
                      <a:cubicBezTo>
                        <a:pt x="593725" y="1654704"/>
                        <a:pt x="548746" y="1606021"/>
                        <a:pt x="530754" y="1575329"/>
                      </a:cubicBezTo>
                      <a:cubicBezTo>
                        <a:pt x="512762" y="1544637"/>
                        <a:pt x="525992" y="1512887"/>
                        <a:pt x="518054" y="1489604"/>
                      </a:cubicBezTo>
                      <a:cubicBezTo>
                        <a:pt x="510117" y="1466321"/>
                        <a:pt x="495829" y="1452562"/>
                        <a:pt x="483129" y="1435629"/>
                      </a:cubicBezTo>
                      <a:cubicBezTo>
                        <a:pt x="470429" y="1418696"/>
                        <a:pt x="459846" y="1393825"/>
                        <a:pt x="441854" y="1388004"/>
                      </a:cubicBezTo>
                      <a:cubicBezTo>
                        <a:pt x="423862" y="1382183"/>
                        <a:pt x="398462" y="1384300"/>
                        <a:pt x="375179" y="1400704"/>
                      </a:cubicBezTo>
                      <a:cubicBezTo>
                        <a:pt x="351896" y="1417108"/>
                        <a:pt x="323850" y="1454150"/>
                        <a:pt x="302154" y="1486429"/>
                      </a:cubicBezTo>
                      <a:cubicBezTo>
                        <a:pt x="280458" y="1518708"/>
                        <a:pt x="258233" y="1574800"/>
                        <a:pt x="245004" y="1594379"/>
                      </a:cubicBezTo>
                      <a:cubicBezTo>
                        <a:pt x="231775" y="1613958"/>
                        <a:pt x="227541" y="1606550"/>
                        <a:pt x="222779" y="1603904"/>
                      </a:cubicBezTo>
                      <a:cubicBezTo>
                        <a:pt x="218017" y="1601258"/>
                        <a:pt x="223308" y="1594908"/>
                        <a:pt x="216429" y="1578504"/>
                      </a:cubicBezTo>
                      <a:cubicBezTo>
                        <a:pt x="209550" y="1562100"/>
                        <a:pt x="187325" y="1523471"/>
                        <a:pt x="181504" y="1505479"/>
                      </a:cubicBezTo>
                      <a:cubicBezTo>
                        <a:pt x="175683" y="1487487"/>
                        <a:pt x="188383" y="1481137"/>
                        <a:pt x="181504" y="1470554"/>
                      </a:cubicBezTo>
                      <a:cubicBezTo>
                        <a:pt x="174625" y="1459971"/>
                        <a:pt x="146579" y="1454679"/>
                        <a:pt x="140229" y="1441979"/>
                      </a:cubicBezTo>
                      <a:cubicBezTo>
                        <a:pt x="133879" y="1429279"/>
                        <a:pt x="151871" y="1414462"/>
                        <a:pt x="143404" y="1394354"/>
                      </a:cubicBezTo>
                      <a:cubicBezTo>
                        <a:pt x="134937" y="1374246"/>
                        <a:pt x="103717" y="1346200"/>
                        <a:pt x="89429" y="1321329"/>
                      </a:cubicBezTo>
                      <a:cubicBezTo>
                        <a:pt x="75142" y="1296458"/>
                        <a:pt x="56621" y="1263650"/>
                        <a:pt x="57679" y="1245129"/>
                      </a:cubicBezTo>
                      <a:cubicBezTo>
                        <a:pt x="58737" y="1226608"/>
                        <a:pt x="85725" y="1230312"/>
                        <a:pt x="95779" y="1210204"/>
                      </a:cubicBezTo>
                      <a:cubicBezTo>
                        <a:pt x="105833" y="1190096"/>
                        <a:pt x="117475" y="1166283"/>
                        <a:pt x="118004" y="1124479"/>
                      </a:cubicBezTo>
                      <a:cubicBezTo>
                        <a:pt x="118533" y="1082675"/>
                        <a:pt x="106891" y="1000654"/>
                        <a:pt x="98954" y="959379"/>
                      </a:cubicBezTo>
                      <a:cubicBezTo>
                        <a:pt x="91017" y="918104"/>
                        <a:pt x="73554" y="895879"/>
                        <a:pt x="70379" y="876829"/>
                      </a:cubicBezTo>
                      <a:cubicBezTo>
                        <a:pt x="67204" y="857779"/>
                        <a:pt x="68262" y="863071"/>
                        <a:pt x="79904" y="845079"/>
                      </a:cubicBezTo>
                      <a:cubicBezTo>
                        <a:pt x="91546" y="827087"/>
                        <a:pt x="123825" y="793750"/>
                        <a:pt x="140229" y="768879"/>
                      </a:cubicBezTo>
                      <a:cubicBezTo>
                        <a:pt x="156633" y="744008"/>
                        <a:pt x="174096" y="717550"/>
                        <a:pt x="178329" y="695854"/>
                      </a:cubicBezTo>
                      <a:cubicBezTo>
                        <a:pt x="182562" y="674158"/>
                        <a:pt x="177271" y="651404"/>
                        <a:pt x="165629" y="638704"/>
                      </a:cubicBezTo>
                      <a:cubicBezTo>
                        <a:pt x="153987" y="626004"/>
                        <a:pt x="131233" y="628121"/>
                        <a:pt x="108479" y="619654"/>
                      </a:cubicBezTo>
                      <a:cubicBezTo>
                        <a:pt x="85725" y="611187"/>
                        <a:pt x="47096" y="597958"/>
                        <a:pt x="29104" y="587904"/>
                      </a:cubicBezTo>
                      <a:cubicBezTo>
                        <a:pt x="11112" y="577850"/>
                        <a:pt x="0" y="588433"/>
                        <a:pt x="529" y="559329"/>
                      </a:cubicBezTo>
                      <a:cubicBezTo>
                        <a:pt x="1058" y="530225"/>
                        <a:pt x="24342" y="442383"/>
                        <a:pt x="32279" y="413279"/>
                      </a:cubicBezTo>
                      <a:cubicBezTo>
                        <a:pt x="40216" y="384175"/>
                        <a:pt x="36512" y="392642"/>
                        <a:pt x="48154" y="384704"/>
                      </a:cubicBezTo>
                      <a:cubicBezTo>
                        <a:pt x="59796" y="376767"/>
                        <a:pt x="77258" y="372533"/>
                        <a:pt x="102129" y="365654"/>
                      </a:cubicBezTo>
                      <a:cubicBezTo>
                        <a:pt x="127000" y="358775"/>
                        <a:pt x="168804" y="351367"/>
                        <a:pt x="197379" y="343429"/>
                      </a:cubicBezTo>
                      <a:cubicBezTo>
                        <a:pt x="225954" y="335491"/>
                        <a:pt x="273579" y="318029"/>
                        <a:pt x="273579" y="318029"/>
                      </a:cubicBezTo>
                      <a:lnTo>
                        <a:pt x="375179" y="283104"/>
                      </a:lnTo>
                      <a:cubicBezTo>
                        <a:pt x="406400" y="271992"/>
                        <a:pt x="438150" y="268287"/>
                        <a:pt x="460904" y="251354"/>
                      </a:cubicBezTo>
                      <a:cubicBezTo>
                        <a:pt x="483658" y="234421"/>
                        <a:pt x="495300" y="207962"/>
                        <a:pt x="511704" y="181504"/>
                      </a:cubicBezTo>
                      <a:cubicBezTo>
                        <a:pt x="528108" y="155046"/>
                        <a:pt x="542925" y="116416"/>
                        <a:pt x="559329" y="92604"/>
                      </a:cubicBezTo>
                      <a:cubicBezTo>
                        <a:pt x="575733" y="68792"/>
                        <a:pt x="595312" y="52916"/>
                        <a:pt x="610129" y="38629"/>
                      </a:cubicBezTo>
                      <a:cubicBezTo>
                        <a:pt x="624946" y="24342"/>
                        <a:pt x="636058" y="0"/>
                        <a:pt x="648229" y="6879"/>
                      </a:cubicBezTo>
                      <a:cubicBezTo>
                        <a:pt x="660400" y="13758"/>
                        <a:pt x="665162" y="51329"/>
                        <a:pt x="683154" y="79904"/>
                      </a:cubicBezTo>
                      <a:cubicBezTo>
                        <a:pt x="701146" y="108479"/>
                        <a:pt x="741362" y="152929"/>
                        <a:pt x="756179" y="178329"/>
                      </a:cubicBezTo>
                      <a:cubicBezTo>
                        <a:pt x="770996" y="203729"/>
                        <a:pt x="769937" y="212196"/>
                        <a:pt x="772054" y="232304"/>
                      </a:cubicBezTo>
                      <a:cubicBezTo>
                        <a:pt x="774171" y="252412"/>
                        <a:pt x="764646" y="269875"/>
                        <a:pt x="768879" y="298979"/>
                      </a:cubicBezTo>
                      <a:cubicBezTo>
                        <a:pt x="773112" y="328083"/>
                        <a:pt x="784754" y="370417"/>
                        <a:pt x="797454" y="406929"/>
                      </a:cubicBezTo>
                      <a:cubicBezTo>
                        <a:pt x="810154" y="443442"/>
                        <a:pt x="824442" y="468312"/>
                        <a:pt x="845079" y="518054"/>
                      </a:cubicBezTo>
                      <a:cubicBezTo>
                        <a:pt x="865716" y="567796"/>
                        <a:pt x="901700" y="651933"/>
                        <a:pt x="921279" y="705379"/>
                      </a:cubicBezTo>
                      <a:cubicBezTo>
                        <a:pt x="940858" y="758825"/>
                        <a:pt x="950912" y="803804"/>
                        <a:pt x="962554" y="838729"/>
                      </a:cubicBezTo>
                      <a:cubicBezTo>
                        <a:pt x="974196" y="873654"/>
                        <a:pt x="979487" y="892175"/>
                        <a:pt x="991129" y="914929"/>
                      </a:cubicBezTo>
                      <a:cubicBezTo>
                        <a:pt x="1002771" y="937683"/>
                        <a:pt x="1012825" y="956204"/>
                        <a:pt x="1032404" y="975254"/>
                      </a:cubicBezTo>
                      <a:cubicBezTo>
                        <a:pt x="1051983" y="994304"/>
                        <a:pt x="1086379" y="1020233"/>
                        <a:pt x="1108604" y="1029229"/>
                      </a:cubicBezTo>
                      <a:cubicBezTo>
                        <a:pt x="1130829" y="1038225"/>
                        <a:pt x="1146704" y="1019704"/>
                        <a:pt x="1165754" y="1029229"/>
                      </a:cubicBezTo>
                      <a:cubicBezTo>
                        <a:pt x="1184804" y="1038754"/>
                        <a:pt x="1209146" y="1071033"/>
                        <a:pt x="1222904" y="1086379"/>
                      </a:cubicBezTo>
                      <a:cubicBezTo>
                        <a:pt x="1236662" y="1101725"/>
                        <a:pt x="1244600" y="1095375"/>
                        <a:pt x="1248304" y="1121304"/>
                      </a:cubicBezTo>
                      <a:cubicBezTo>
                        <a:pt x="1252008" y="1147233"/>
                        <a:pt x="1243012" y="1216554"/>
                        <a:pt x="1245129" y="1241954"/>
                      </a:cubicBezTo>
                      <a:cubicBezTo>
                        <a:pt x="1247246" y="1267354"/>
                        <a:pt x="1250950" y="1266296"/>
                        <a:pt x="1261004" y="1273704"/>
                      </a:cubicBezTo>
                      <a:cubicBezTo>
                        <a:pt x="1271058" y="1281112"/>
                        <a:pt x="1291696" y="1281112"/>
                        <a:pt x="1305454" y="1286404"/>
                      </a:cubicBezTo>
                      <a:cubicBezTo>
                        <a:pt x="1319212" y="1291696"/>
                        <a:pt x="1334558" y="1298046"/>
                        <a:pt x="1343554" y="1305454"/>
                      </a:cubicBezTo>
                      <a:cubicBezTo>
                        <a:pt x="1352550" y="1312862"/>
                        <a:pt x="1356254" y="1322387"/>
                        <a:pt x="1359429" y="1330854"/>
                      </a:cubicBezTo>
                      <a:cubicBezTo>
                        <a:pt x="1362604" y="1339321"/>
                        <a:pt x="1360487" y="1347258"/>
                        <a:pt x="1362604" y="1356254"/>
                      </a:cubicBezTo>
                      <a:cubicBezTo>
                        <a:pt x="1364721" y="1365250"/>
                        <a:pt x="1361017" y="1376892"/>
                        <a:pt x="1372129" y="1384829"/>
                      </a:cubicBezTo>
                      <a:cubicBezTo>
                        <a:pt x="1383242" y="1392767"/>
                        <a:pt x="1398058" y="1400704"/>
                        <a:pt x="1429279" y="1403879"/>
                      </a:cubicBezTo>
                      <a:cubicBezTo>
                        <a:pt x="1460500" y="1407054"/>
                        <a:pt x="1528763" y="1408641"/>
                        <a:pt x="1559454" y="1403879"/>
                      </a:cubicBezTo>
                      <a:cubicBezTo>
                        <a:pt x="1590145" y="1399117"/>
                        <a:pt x="1586971" y="1398058"/>
                        <a:pt x="1613429" y="1375304"/>
                      </a:cubicBezTo>
                      <a:cubicBezTo>
                        <a:pt x="1639887" y="1352550"/>
                        <a:pt x="1695979" y="1289579"/>
                        <a:pt x="1718204" y="1267354"/>
                      </a:cubicBezTo>
                      <a:cubicBezTo>
                        <a:pt x="1740429" y="1245129"/>
                        <a:pt x="1737783" y="1247246"/>
                        <a:pt x="1746779" y="1241954"/>
                      </a:cubicBezTo>
                      <a:cubicBezTo>
                        <a:pt x="1755775" y="1236662"/>
                        <a:pt x="1762654" y="1230312"/>
                        <a:pt x="1772179" y="1235604"/>
                      </a:cubicBezTo>
                      <a:cubicBezTo>
                        <a:pt x="1781704" y="1240896"/>
                        <a:pt x="1792817" y="1263121"/>
                        <a:pt x="1803929" y="1273704"/>
                      </a:cubicBezTo>
                      <a:cubicBezTo>
                        <a:pt x="1815041" y="1284287"/>
                        <a:pt x="1824567" y="1298046"/>
                        <a:pt x="1838854" y="1299104"/>
                      </a:cubicBezTo>
                      <a:cubicBezTo>
                        <a:pt x="1853141" y="1300162"/>
                        <a:pt x="1873250" y="1286933"/>
                        <a:pt x="1889654" y="1280054"/>
                      </a:cubicBezTo>
                      <a:cubicBezTo>
                        <a:pt x="1906058" y="1273175"/>
                        <a:pt x="1921933" y="1261533"/>
                        <a:pt x="1937279" y="1257829"/>
                      </a:cubicBezTo>
                      <a:cubicBezTo>
                        <a:pt x="1952625" y="1254125"/>
                        <a:pt x="1965854" y="1256242"/>
                        <a:pt x="1981729" y="1257829"/>
                      </a:cubicBezTo>
                      <a:cubicBezTo>
                        <a:pt x="1997604" y="1259417"/>
                        <a:pt x="2019829" y="1259417"/>
                        <a:pt x="2032529" y="1267354"/>
                      </a:cubicBezTo>
                      <a:cubicBezTo>
                        <a:pt x="2045229" y="1275291"/>
                        <a:pt x="2053696" y="1287992"/>
                        <a:pt x="2057929" y="1305454"/>
                      </a:cubicBezTo>
                      <a:cubicBezTo>
                        <a:pt x="2062162" y="1322916"/>
                        <a:pt x="2053167" y="1350962"/>
                        <a:pt x="2057929" y="1372129"/>
                      </a:cubicBezTo>
                      <a:cubicBezTo>
                        <a:pt x="2062691" y="1393296"/>
                        <a:pt x="2068512" y="1414462"/>
                        <a:pt x="2086504" y="1432454"/>
                      </a:cubicBezTo>
                      <a:cubicBezTo>
                        <a:pt x="2104496" y="1450446"/>
                        <a:pt x="2145242" y="1464733"/>
                        <a:pt x="2165879" y="1480079"/>
                      </a:cubicBezTo>
                      <a:cubicBezTo>
                        <a:pt x="2186516" y="1495425"/>
                        <a:pt x="2199217" y="1506008"/>
                        <a:pt x="2210329" y="1524529"/>
                      </a:cubicBezTo>
                      <a:cubicBezTo>
                        <a:pt x="2221442" y="1543050"/>
                        <a:pt x="2233612" y="1576387"/>
                        <a:pt x="2232554" y="1591204"/>
                      </a:cubicBezTo>
                      <a:cubicBezTo>
                        <a:pt x="2231496" y="1606021"/>
                        <a:pt x="2214562" y="1596496"/>
                        <a:pt x="2203979" y="1613429"/>
                      </a:cubicBezTo>
                      <a:cubicBezTo>
                        <a:pt x="2193396" y="1630362"/>
                        <a:pt x="2190221" y="1668462"/>
                        <a:pt x="2169054" y="1692804"/>
                      </a:cubicBezTo>
                      <a:cubicBezTo>
                        <a:pt x="2147887" y="1717146"/>
                        <a:pt x="2092325" y="1738312"/>
                        <a:pt x="2076979" y="1759479"/>
                      </a:cubicBezTo>
                      <a:cubicBezTo>
                        <a:pt x="2061633" y="1780646"/>
                        <a:pt x="2071687" y="1794404"/>
                        <a:pt x="2076979" y="1819804"/>
                      </a:cubicBezTo>
                      <a:cubicBezTo>
                        <a:pt x="2082271" y="1845204"/>
                        <a:pt x="2112962" y="1888596"/>
                        <a:pt x="2108729" y="1911879"/>
                      </a:cubicBezTo>
                      <a:cubicBezTo>
                        <a:pt x="2104496" y="1935162"/>
                        <a:pt x="2100262" y="1945217"/>
                        <a:pt x="2051579" y="1959504"/>
                      </a:cubicBezTo>
                      <a:cubicBezTo>
                        <a:pt x="2002896" y="1973792"/>
                        <a:pt x="1862667" y="1983846"/>
                        <a:pt x="1816629" y="1997604"/>
                      </a:cubicBezTo>
                      <a:cubicBezTo>
                        <a:pt x="1770592" y="2011362"/>
                        <a:pt x="1775883" y="2026179"/>
                        <a:pt x="1775354" y="2042054"/>
                      </a:cubicBezTo>
                      <a:cubicBezTo>
                        <a:pt x="1774825" y="2057929"/>
                        <a:pt x="1829329" y="2083858"/>
                        <a:pt x="1826154" y="211507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7" name="자유형 496"/>
                <p:cNvSpPr/>
                <p:nvPr/>
              </p:nvSpPr>
              <p:spPr>
                <a:xfrm>
                  <a:off x="7666996" y="3764635"/>
                  <a:ext cx="1963029" cy="1638702"/>
                </a:xfrm>
                <a:custGeom>
                  <a:avLst/>
                  <a:gdLst>
                    <a:gd name="connsiteX0" fmla="*/ 24871 w 2090209"/>
                    <a:gd name="connsiteY0" fmla="*/ 273579 h 1870604"/>
                    <a:gd name="connsiteX1" fmla="*/ 66146 w 2090209"/>
                    <a:gd name="connsiteY1" fmla="*/ 368829 h 1870604"/>
                    <a:gd name="connsiteX2" fmla="*/ 129646 w 2090209"/>
                    <a:gd name="connsiteY2" fmla="*/ 435504 h 1870604"/>
                    <a:gd name="connsiteX3" fmla="*/ 135996 w 2090209"/>
                    <a:gd name="connsiteY3" fmla="*/ 527579 h 1870604"/>
                    <a:gd name="connsiteX4" fmla="*/ 148696 w 2090209"/>
                    <a:gd name="connsiteY4" fmla="*/ 629179 h 1870604"/>
                    <a:gd name="connsiteX5" fmla="*/ 240771 w 2090209"/>
                    <a:gd name="connsiteY5" fmla="*/ 848254 h 1870604"/>
                    <a:gd name="connsiteX6" fmla="*/ 297921 w 2090209"/>
                    <a:gd name="connsiteY6" fmla="*/ 975254 h 1870604"/>
                    <a:gd name="connsiteX7" fmla="*/ 329671 w 2090209"/>
                    <a:gd name="connsiteY7" fmla="*/ 1105429 h 1870604"/>
                    <a:gd name="connsiteX8" fmla="*/ 377296 w 2090209"/>
                    <a:gd name="connsiteY8" fmla="*/ 1203854 h 1870604"/>
                    <a:gd name="connsiteX9" fmla="*/ 459846 w 2090209"/>
                    <a:gd name="connsiteY9" fmla="*/ 1283229 h 1870604"/>
                    <a:gd name="connsiteX10" fmla="*/ 513821 w 2090209"/>
                    <a:gd name="connsiteY10" fmla="*/ 1299104 h 1870604"/>
                    <a:gd name="connsiteX11" fmla="*/ 555096 w 2090209"/>
                    <a:gd name="connsiteY11" fmla="*/ 1299104 h 1870604"/>
                    <a:gd name="connsiteX12" fmla="*/ 621771 w 2090209"/>
                    <a:gd name="connsiteY12" fmla="*/ 1372129 h 1870604"/>
                    <a:gd name="connsiteX13" fmla="*/ 615421 w 2090209"/>
                    <a:gd name="connsiteY13" fmla="*/ 1511829 h 1870604"/>
                    <a:gd name="connsiteX14" fmla="*/ 643996 w 2090209"/>
                    <a:gd name="connsiteY14" fmla="*/ 1540404 h 1870604"/>
                    <a:gd name="connsiteX15" fmla="*/ 720196 w 2090209"/>
                    <a:gd name="connsiteY15" fmla="*/ 1568979 h 1870604"/>
                    <a:gd name="connsiteX16" fmla="*/ 729721 w 2090209"/>
                    <a:gd name="connsiteY16" fmla="*/ 1635654 h 1870604"/>
                    <a:gd name="connsiteX17" fmla="*/ 780521 w 2090209"/>
                    <a:gd name="connsiteY17" fmla="*/ 1670579 h 1870604"/>
                    <a:gd name="connsiteX18" fmla="*/ 958321 w 2090209"/>
                    <a:gd name="connsiteY18" fmla="*/ 1670579 h 1870604"/>
                    <a:gd name="connsiteX19" fmla="*/ 1113896 w 2090209"/>
                    <a:gd name="connsiteY19" fmla="*/ 1521354 h 1870604"/>
                    <a:gd name="connsiteX20" fmla="*/ 1139296 w 2090209"/>
                    <a:gd name="connsiteY20" fmla="*/ 1505479 h 1870604"/>
                    <a:gd name="connsiteX21" fmla="*/ 1193271 w 2090209"/>
                    <a:gd name="connsiteY21" fmla="*/ 1559454 h 1870604"/>
                    <a:gd name="connsiteX22" fmla="*/ 1218671 w 2090209"/>
                    <a:gd name="connsiteY22" fmla="*/ 1568979 h 1870604"/>
                    <a:gd name="connsiteX23" fmla="*/ 1323446 w 2090209"/>
                    <a:gd name="connsiteY23" fmla="*/ 1521354 h 1870604"/>
                    <a:gd name="connsiteX24" fmla="*/ 1402821 w 2090209"/>
                    <a:gd name="connsiteY24" fmla="*/ 1540404 h 1870604"/>
                    <a:gd name="connsiteX25" fmla="*/ 1431396 w 2090209"/>
                    <a:gd name="connsiteY25" fmla="*/ 1629304 h 1870604"/>
                    <a:gd name="connsiteX26" fmla="*/ 1450446 w 2090209"/>
                    <a:gd name="connsiteY26" fmla="*/ 1686454 h 1870604"/>
                    <a:gd name="connsiteX27" fmla="*/ 1498071 w 2090209"/>
                    <a:gd name="connsiteY27" fmla="*/ 1715029 h 1870604"/>
                    <a:gd name="connsiteX28" fmla="*/ 1583796 w 2090209"/>
                    <a:gd name="connsiteY28" fmla="*/ 1791229 h 1870604"/>
                    <a:gd name="connsiteX29" fmla="*/ 1596496 w 2090209"/>
                    <a:gd name="connsiteY29" fmla="*/ 1845204 h 1870604"/>
                    <a:gd name="connsiteX30" fmla="*/ 1644121 w 2090209"/>
                    <a:gd name="connsiteY30" fmla="*/ 1845204 h 1870604"/>
                    <a:gd name="connsiteX31" fmla="*/ 1704446 w 2090209"/>
                    <a:gd name="connsiteY31" fmla="*/ 1864254 h 1870604"/>
                    <a:gd name="connsiteX32" fmla="*/ 1840971 w 2090209"/>
                    <a:gd name="connsiteY32" fmla="*/ 1807104 h 1870604"/>
                    <a:gd name="connsiteX33" fmla="*/ 1866371 w 2090209"/>
                    <a:gd name="connsiteY33" fmla="*/ 1838854 h 1870604"/>
                    <a:gd name="connsiteX34" fmla="*/ 1907646 w 2090209"/>
                    <a:gd name="connsiteY34" fmla="*/ 1851554 h 1870604"/>
                    <a:gd name="connsiteX35" fmla="*/ 1948921 w 2090209"/>
                    <a:gd name="connsiteY35" fmla="*/ 1851554 h 1870604"/>
                    <a:gd name="connsiteX36" fmla="*/ 1999721 w 2090209"/>
                    <a:gd name="connsiteY36" fmla="*/ 1822979 h 1870604"/>
                    <a:gd name="connsiteX37" fmla="*/ 1993371 w 2090209"/>
                    <a:gd name="connsiteY37" fmla="*/ 1778529 h 1870604"/>
                    <a:gd name="connsiteX38" fmla="*/ 2079096 w 2090209"/>
                    <a:gd name="connsiteY38" fmla="*/ 1724554 h 1870604"/>
                    <a:gd name="connsiteX39" fmla="*/ 2060046 w 2090209"/>
                    <a:gd name="connsiteY39" fmla="*/ 1692804 h 1870604"/>
                    <a:gd name="connsiteX40" fmla="*/ 2079096 w 2090209"/>
                    <a:gd name="connsiteY40" fmla="*/ 1648354 h 1870604"/>
                    <a:gd name="connsiteX41" fmla="*/ 2031471 w 2090209"/>
                    <a:gd name="connsiteY41" fmla="*/ 1537229 h 1870604"/>
                    <a:gd name="connsiteX42" fmla="*/ 1993371 w 2090209"/>
                    <a:gd name="connsiteY42" fmla="*/ 1438804 h 1870604"/>
                    <a:gd name="connsiteX43" fmla="*/ 1926696 w 2090209"/>
                    <a:gd name="connsiteY43" fmla="*/ 1381654 h 1870604"/>
                    <a:gd name="connsiteX44" fmla="*/ 1904471 w 2090209"/>
                    <a:gd name="connsiteY44" fmla="*/ 1340379 h 1870604"/>
                    <a:gd name="connsiteX45" fmla="*/ 1891771 w 2090209"/>
                    <a:gd name="connsiteY45" fmla="*/ 1286404 h 1870604"/>
                    <a:gd name="connsiteX46" fmla="*/ 1809221 w 2090209"/>
                    <a:gd name="connsiteY46" fmla="*/ 1127654 h 1870604"/>
                    <a:gd name="connsiteX47" fmla="*/ 1783821 w 2090209"/>
                    <a:gd name="connsiteY47" fmla="*/ 1102254 h 1870604"/>
                    <a:gd name="connsiteX48" fmla="*/ 1710796 w 2090209"/>
                    <a:gd name="connsiteY48" fmla="*/ 1095904 h 1870604"/>
                    <a:gd name="connsiteX49" fmla="*/ 1679046 w 2090209"/>
                    <a:gd name="connsiteY49" fmla="*/ 1086379 h 1870604"/>
                    <a:gd name="connsiteX50" fmla="*/ 1606021 w 2090209"/>
                    <a:gd name="connsiteY50" fmla="*/ 1045104 h 1870604"/>
                    <a:gd name="connsiteX51" fmla="*/ 1450446 w 2090209"/>
                    <a:gd name="connsiteY51" fmla="*/ 959379 h 1870604"/>
                    <a:gd name="connsiteX52" fmla="*/ 1301221 w 2090209"/>
                    <a:gd name="connsiteY52" fmla="*/ 902229 h 1870604"/>
                    <a:gd name="connsiteX53" fmla="*/ 1225021 w 2090209"/>
                    <a:gd name="connsiteY53" fmla="*/ 883179 h 1870604"/>
                    <a:gd name="connsiteX54" fmla="*/ 1186921 w 2090209"/>
                    <a:gd name="connsiteY54" fmla="*/ 860954 h 1870604"/>
                    <a:gd name="connsiteX55" fmla="*/ 1142471 w 2090209"/>
                    <a:gd name="connsiteY55" fmla="*/ 816504 h 1870604"/>
                    <a:gd name="connsiteX56" fmla="*/ 1088496 w 2090209"/>
                    <a:gd name="connsiteY56" fmla="*/ 673629 h 1870604"/>
                    <a:gd name="connsiteX57" fmla="*/ 1088496 w 2090209"/>
                    <a:gd name="connsiteY57" fmla="*/ 445029 h 1870604"/>
                    <a:gd name="connsiteX58" fmla="*/ 1085321 w 2090209"/>
                    <a:gd name="connsiteY58" fmla="*/ 381529 h 1870604"/>
                    <a:gd name="connsiteX59" fmla="*/ 1069446 w 2090209"/>
                    <a:gd name="connsiteY59" fmla="*/ 359304 h 1870604"/>
                    <a:gd name="connsiteX60" fmla="*/ 990071 w 2090209"/>
                    <a:gd name="connsiteY60" fmla="*/ 305329 h 1870604"/>
                    <a:gd name="connsiteX61" fmla="*/ 840846 w 2090209"/>
                    <a:gd name="connsiteY61" fmla="*/ 213254 h 1870604"/>
                    <a:gd name="connsiteX62" fmla="*/ 777346 w 2090209"/>
                    <a:gd name="connsiteY62" fmla="*/ 149754 h 1870604"/>
                    <a:gd name="connsiteX63" fmla="*/ 694796 w 2090209"/>
                    <a:gd name="connsiteY63" fmla="*/ 98954 h 1870604"/>
                    <a:gd name="connsiteX64" fmla="*/ 647171 w 2090209"/>
                    <a:gd name="connsiteY64" fmla="*/ 92604 h 1870604"/>
                    <a:gd name="connsiteX65" fmla="*/ 412221 w 2090209"/>
                    <a:gd name="connsiteY65" fmla="*/ 13229 h 1870604"/>
                    <a:gd name="connsiteX66" fmla="*/ 329671 w 2090209"/>
                    <a:gd name="connsiteY66" fmla="*/ 13229 h 1870604"/>
                    <a:gd name="connsiteX67" fmla="*/ 215371 w 2090209"/>
                    <a:gd name="connsiteY67" fmla="*/ 92604 h 1870604"/>
                    <a:gd name="connsiteX68" fmla="*/ 24871 w 2090209"/>
                    <a:gd name="connsiteY68" fmla="*/ 273579 h 1870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2090209" h="1870604">
                      <a:moveTo>
                        <a:pt x="24871" y="273579"/>
                      </a:moveTo>
                      <a:cubicBezTo>
                        <a:pt x="0" y="319616"/>
                        <a:pt x="48683" y="341841"/>
                        <a:pt x="66146" y="368829"/>
                      </a:cubicBezTo>
                      <a:cubicBezTo>
                        <a:pt x="83609" y="395817"/>
                        <a:pt x="118004" y="409046"/>
                        <a:pt x="129646" y="435504"/>
                      </a:cubicBezTo>
                      <a:cubicBezTo>
                        <a:pt x="141288" y="461962"/>
                        <a:pt x="132821" y="495300"/>
                        <a:pt x="135996" y="527579"/>
                      </a:cubicBezTo>
                      <a:cubicBezTo>
                        <a:pt x="139171" y="559858"/>
                        <a:pt x="131234" y="575733"/>
                        <a:pt x="148696" y="629179"/>
                      </a:cubicBezTo>
                      <a:cubicBezTo>
                        <a:pt x="166158" y="682625"/>
                        <a:pt x="215900" y="790575"/>
                        <a:pt x="240771" y="848254"/>
                      </a:cubicBezTo>
                      <a:cubicBezTo>
                        <a:pt x="265642" y="905933"/>
                        <a:pt x="283104" y="932392"/>
                        <a:pt x="297921" y="975254"/>
                      </a:cubicBezTo>
                      <a:cubicBezTo>
                        <a:pt x="312738" y="1018116"/>
                        <a:pt x="316442" y="1067329"/>
                        <a:pt x="329671" y="1105429"/>
                      </a:cubicBezTo>
                      <a:cubicBezTo>
                        <a:pt x="342900" y="1143529"/>
                        <a:pt x="355600" y="1174221"/>
                        <a:pt x="377296" y="1203854"/>
                      </a:cubicBezTo>
                      <a:cubicBezTo>
                        <a:pt x="398992" y="1233487"/>
                        <a:pt x="437092" y="1267354"/>
                        <a:pt x="459846" y="1283229"/>
                      </a:cubicBezTo>
                      <a:cubicBezTo>
                        <a:pt x="482600" y="1299104"/>
                        <a:pt x="497946" y="1296458"/>
                        <a:pt x="513821" y="1299104"/>
                      </a:cubicBezTo>
                      <a:cubicBezTo>
                        <a:pt x="529696" y="1301750"/>
                        <a:pt x="537104" y="1286933"/>
                        <a:pt x="555096" y="1299104"/>
                      </a:cubicBezTo>
                      <a:cubicBezTo>
                        <a:pt x="573088" y="1311275"/>
                        <a:pt x="611717" y="1336675"/>
                        <a:pt x="621771" y="1372129"/>
                      </a:cubicBezTo>
                      <a:cubicBezTo>
                        <a:pt x="631825" y="1407583"/>
                        <a:pt x="611717" y="1483783"/>
                        <a:pt x="615421" y="1511829"/>
                      </a:cubicBezTo>
                      <a:cubicBezTo>
                        <a:pt x="619125" y="1539875"/>
                        <a:pt x="626534" y="1530879"/>
                        <a:pt x="643996" y="1540404"/>
                      </a:cubicBezTo>
                      <a:cubicBezTo>
                        <a:pt x="661459" y="1549929"/>
                        <a:pt x="705909" y="1553104"/>
                        <a:pt x="720196" y="1568979"/>
                      </a:cubicBezTo>
                      <a:cubicBezTo>
                        <a:pt x="734484" y="1584854"/>
                        <a:pt x="719667" y="1618721"/>
                        <a:pt x="729721" y="1635654"/>
                      </a:cubicBezTo>
                      <a:cubicBezTo>
                        <a:pt x="739775" y="1652587"/>
                        <a:pt x="742421" y="1664758"/>
                        <a:pt x="780521" y="1670579"/>
                      </a:cubicBezTo>
                      <a:cubicBezTo>
                        <a:pt x="818621" y="1676400"/>
                        <a:pt x="902759" y="1695450"/>
                        <a:pt x="958321" y="1670579"/>
                      </a:cubicBezTo>
                      <a:cubicBezTo>
                        <a:pt x="1013884" y="1645708"/>
                        <a:pt x="1083734" y="1548871"/>
                        <a:pt x="1113896" y="1521354"/>
                      </a:cubicBezTo>
                      <a:cubicBezTo>
                        <a:pt x="1144058" y="1493837"/>
                        <a:pt x="1126067" y="1499129"/>
                        <a:pt x="1139296" y="1505479"/>
                      </a:cubicBezTo>
                      <a:cubicBezTo>
                        <a:pt x="1152525" y="1511829"/>
                        <a:pt x="1180042" y="1548871"/>
                        <a:pt x="1193271" y="1559454"/>
                      </a:cubicBezTo>
                      <a:cubicBezTo>
                        <a:pt x="1206500" y="1570037"/>
                        <a:pt x="1196975" y="1575329"/>
                        <a:pt x="1218671" y="1568979"/>
                      </a:cubicBezTo>
                      <a:cubicBezTo>
                        <a:pt x="1240367" y="1562629"/>
                        <a:pt x="1292755" y="1526116"/>
                        <a:pt x="1323446" y="1521354"/>
                      </a:cubicBezTo>
                      <a:cubicBezTo>
                        <a:pt x="1354137" y="1516592"/>
                        <a:pt x="1384829" y="1522412"/>
                        <a:pt x="1402821" y="1540404"/>
                      </a:cubicBezTo>
                      <a:cubicBezTo>
                        <a:pt x="1420813" y="1558396"/>
                        <a:pt x="1423459" y="1604962"/>
                        <a:pt x="1431396" y="1629304"/>
                      </a:cubicBezTo>
                      <a:cubicBezTo>
                        <a:pt x="1439333" y="1653646"/>
                        <a:pt x="1439334" y="1672167"/>
                        <a:pt x="1450446" y="1686454"/>
                      </a:cubicBezTo>
                      <a:cubicBezTo>
                        <a:pt x="1461559" y="1700742"/>
                        <a:pt x="1475846" y="1697567"/>
                        <a:pt x="1498071" y="1715029"/>
                      </a:cubicBezTo>
                      <a:cubicBezTo>
                        <a:pt x="1520296" y="1732491"/>
                        <a:pt x="1567392" y="1769533"/>
                        <a:pt x="1583796" y="1791229"/>
                      </a:cubicBezTo>
                      <a:cubicBezTo>
                        <a:pt x="1600200" y="1812925"/>
                        <a:pt x="1586442" y="1836208"/>
                        <a:pt x="1596496" y="1845204"/>
                      </a:cubicBezTo>
                      <a:cubicBezTo>
                        <a:pt x="1606550" y="1854200"/>
                        <a:pt x="1626129" y="1842029"/>
                        <a:pt x="1644121" y="1845204"/>
                      </a:cubicBezTo>
                      <a:cubicBezTo>
                        <a:pt x="1662113" y="1848379"/>
                        <a:pt x="1671638" y="1870604"/>
                        <a:pt x="1704446" y="1864254"/>
                      </a:cubicBezTo>
                      <a:cubicBezTo>
                        <a:pt x="1737254" y="1857904"/>
                        <a:pt x="1813984" y="1811337"/>
                        <a:pt x="1840971" y="1807104"/>
                      </a:cubicBezTo>
                      <a:cubicBezTo>
                        <a:pt x="1867959" y="1802871"/>
                        <a:pt x="1855259" y="1831446"/>
                        <a:pt x="1866371" y="1838854"/>
                      </a:cubicBezTo>
                      <a:cubicBezTo>
                        <a:pt x="1877484" y="1846262"/>
                        <a:pt x="1893888" y="1849437"/>
                        <a:pt x="1907646" y="1851554"/>
                      </a:cubicBezTo>
                      <a:cubicBezTo>
                        <a:pt x="1921404" y="1853671"/>
                        <a:pt x="1933575" y="1856317"/>
                        <a:pt x="1948921" y="1851554"/>
                      </a:cubicBezTo>
                      <a:cubicBezTo>
                        <a:pt x="1964267" y="1846791"/>
                        <a:pt x="1992313" y="1835150"/>
                        <a:pt x="1999721" y="1822979"/>
                      </a:cubicBezTo>
                      <a:cubicBezTo>
                        <a:pt x="2007129" y="1810808"/>
                        <a:pt x="1980142" y="1794933"/>
                        <a:pt x="1993371" y="1778529"/>
                      </a:cubicBezTo>
                      <a:cubicBezTo>
                        <a:pt x="2006600" y="1762125"/>
                        <a:pt x="2067984" y="1738842"/>
                        <a:pt x="2079096" y="1724554"/>
                      </a:cubicBezTo>
                      <a:cubicBezTo>
                        <a:pt x="2090209" y="1710267"/>
                        <a:pt x="2060046" y="1705504"/>
                        <a:pt x="2060046" y="1692804"/>
                      </a:cubicBezTo>
                      <a:cubicBezTo>
                        <a:pt x="2060046" y="1680104"/>
                        <a:pt x="2083858" y="1674283"/>
                        <a:pt x="2079096" y="1648354"/>
                      </a:cubicBezTo>
                      <a:cubicBezTo>
                        <a:pt x="2074334" y="1622425"/>
                        <a:pt x="2045759" y="1572154"/>
                        <a:pt x="2031471" y="1537229"/>
                      </a:cubicBezTo>
                      <a:cubicBezTo>
                        <a:pt x="2017184" y="1502304"/>
                        <a:pt x="2010833" y="1464733"/>
                        <a:pt x="1993371" y="1438804"/>
                      </a:cubicBezTo>
                      <a:cubicBezTo>
                        <a:pt x="1975909" y="1412875"/>
                        <a:pt x="1941513" y="1398058"/>
                        <a:pt x="1926696" y="1381654"/>
                      </a:cubicBezTo>
                      <a:cubicBezTo>
                        <a:pt x="1911879" y="1365250"/>
                        <a:pt x="1910292" y="1356254"/>
                        <a:pt x="1904471" y="1340379"/>
                      </a:cubicBezTo>
                      <a:cubicBezTo>
                        <a:pt x="1898650" y="1324504"/>
                        <a:pt x="1907646" y="1321858"/>
                        <a:pt x="1891771" y="1286404"/>
                      </a:cubicBezTo>
                      <a:cubicBezTo>
                        <a:pt x="1875896" y="1250950"/>
                        <a:pt x="1827213" y="1158346"/>
                        <a:pt x="1809221" y="1127654"/>
                      </a:cubicBezTo>
                      <a:cubicBezTo>
                        <a:pt x="1791229" y="1096962"/>
                        <a:pt x="1800225" y="1107546"/>
                        <a:pt x="1783821" y="1102254"/>
                      </a:cubicBezTo>
                      <a:cubicBezTo>
                        <a:pt x="1767417" y="1096962"/>
                        <a:pt x="1728259" y="1098550"/>
                        <a:pt x="1710796" y="1095904"/>
                      </a:cubicBezTo>
                      <a:cubicBezTo>
                        <a:pt x="1693333" y="1093258"/>
                        <a:pt x="1696508" y="1094846"/>
                        <a:pt x="1679046" y="1086379"/>
                      </a:cubicBezTo>
                      <a:cubicBezTo>
                        <a:pt x="1661584" y="1077912"/>
                        <a:pt x="1606021" y="1045104"/>
                        <a:pt x="1606021" y="1045104"/>
                      </a:cubicBezTo>
                      <a:cubicBezTo>
                        <a:pt x="1567921" y="1023937"/>
                        <a:pt x="1501246" y="983191"/>
                        <a:pt x="1450446" y="959379"/>
                      </a:cubicBezTo>
                      <a:cubicBezTo>
                        <a:pt x="1399646" y="935567"/>
                        <a:pt x="1338792" y="914929"/>
                        <a:pt x="1301221" y="902229"/>
                      </a:cubicBezTo>
                      <a:cubicBezTo>
                        <a:pt x="1263650" y="889529"/>
                        <a:pt x="1244071" y="890058"/>
                        <a:pt x="1225021" y="883179"/>
                      </a:cubicBezTo>
                      <a:cubicBezTo>
                        <a:pt x="1205971" y="876300"/>
                        <a:pt x="1200679" y="872067"/>
                        <a:pt x="1186921" y="860954"/>
                      </a:cubicBezTo>
                      <a:cubicBezTo>
                        <a:pt x="1173163" y="849841"/>
                        <a:pt x="1158875" y="847725"/>
                        <a:pt x="1142471" y="816504"/>
                      </a:cubicBezTo>
                      <a:cubicBezTo>
                        <a:pt x="1126067" y="785283"/>
                        <a:pt x="1097492" y="735541"/>
                        <a:pt x="1088496" y="673629"/>
                      </a:cubicBezTo>
                      <a:cubicBezTo>
                        <a:pt x="1079500" y="611717"/>
                        <a:pt x="1089025" y="493712"/>
                        <a:pt x="1088496" y="445029"/>
                      </a:cubicBezTo>
                      <a:cubicBezTo>
                        <a:pt x="1087967" y="396346"/>
                        <a:pt x="1088496" y="395816"/>
                        <a:pt x="1085321" y="381529"/>
                      </a:cubicBezTo>
                      <a:cubicBezTo>
                        <a:pt x="1082146" y="367242"/>
                        <a:pt x="1085321" y="372004"/>
                        <a:pt x="1069446" y="359304"/>
                      </a:cubicBezTo>
                      <a:cubicBezTo>
                        <a:pt x="1053571" y="346604"/>
                        <a:pt x="1028171" y="329671"/>
                        <a:pt x="990071" y="305329"/>
                      </a:cubicBezTo>
                      <a:cubicBezTo>
                        <a:pt x="951971" y="280987"/>
                        <a:pt x="876300" y="239183"/>
                        <a:pt x="840846" y="213254"/>
                      </a:cubicBezTo>
                      <a:cubicBezTo>
                        <a:pt x="805392" y="187325"/>
                        <a:pt x="801688" y="168804"/>
                        <a:pt x="777346" y="149754"/>
                      </a:cubicBezTo>
                      <a:cubicBezTo>
                        <a:pt x="753004" y="130704"/>
                        <a:pt x="716492" y="108479"/>
                        <a:pt x="694796" y="98954"/>
                      </a:cubicBezTo>
                      <a:cubicBezTo>
                        <a:pt x="673100" y="89429"/>
                        <a:pt x="694267" y="106891"/>
                        <a:pt x="647171" y="92604"/>
                      </a:cubicBezTo>
                      <a:cubicBezTo>
                        <a:pt x="600075" y="78317"/>
                        <a:pt x="465138" y="26458"/>
                        <a:pt x="412221" y="13229"/>
                      </a:cubicBezTo>
                      <a:cubicBezTo>
                        <a:pt x="359304" y="0"/>
                        <a:pt x="362479" y="0"/>
                        <a:pt x="329671" y="13229"/>
                      </a:cubicBezTo>
                      <a:cubicBezTo>
                        <a:pt x="296863" y="26458"/>
                        <a:pt x="266700" y="50271"/>
                        <a:pt x="215371" y="92604"/>
                      </a:cubicBezTo>
                      <a:cubicBezTo>
                        <a:pt x="164042" y="134937"/>
                        <a:pt x="49742" y="227542"/>
                        <a:pt x="24871" y="27357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8" name="자유형 497"/>
                <p:cNvSpPr/>
                <p:nvPr/>
              </p:nvSpPr>
              <p:spPr>
                <a:xfrm>
                  <a:off x="8671613" y="3685344"/>
                  <a:ext cx="1658961" cy="1577495"/>
                </a:xfrm>
                <a:custGeom>
                  <a:avLst/>
                  <a:gdLst>
                    <a:gd name="connsiteX0" fmla="*/ 1016000 w 1766358"/>
                    <a:gd name="connsiteY0" fmla="*/ 1742017 h 1801284"/>
                    <a:gd name="connsiteX1" fmla="*/ 968375 w 1766358"/>
                    <a:gd name="connsiteY1" fmla="*/ 1656292 h 1801284"/>
                    <a:gd name="connsiteX2" fmla="*/ 933450 w 1766358"/>
                    <a:gd name="connsiteY2" fmla="*/ 1580092 h 1801284"/>
                    <a:gd name="connsiteX3" fmla="*/ 920750 w 1766358"/>
                    <a:gd name="connsiteY3" fmla="*/ 1526117 h 1801284"/>
                    <a:gd name="connsiteX4" fmla="*/ 863600 w 1766358"/>
                    <a:gd name="connsiteY4" fmla="*/ 1488017 h 1801284"/>
                    <a:gd name="connsiteX5" fmla="*/ 825500 w 1766358"/>
                    <a:gd name="connsiteY5" fmla="*/ 1446742 h 1801284"/>
                    <a:gd name="connsiteX6" fmla="*/ 822325 w 1766358"/>
                    <a:gd name="connsiteY6" fmla="*/ 1414992 h 1801284"/>
                    <a:gd name="connsiteX7" fmla="*/ 793750 w 1766358"/>
                    <a:gd name="connsiteY7" fmla="*/ 1319742 h 1801284"/>
                    <a:gd name="connsiteX8" fmla="*/ 714375 w 1766358"/>
                    <a:gd name="connsiteY8" fmla="*/ 1202267 h 1801284"/>
                    <a:gd name="connsiteX9" fmla="*/ 657225 w 1766358"/>
                    <a:gd name="connsiteY9" fmla="*/ 1202267 h 1801284"/>
                    <a:gd name="connsiteX10" fmla="*/ 536575 w 1766358"/>
                    <a:gd name="connsiteY10" fmla="*/ 1141942 h 1801284"/>
                    <a:gd name="connsiteX11" fmla="*/ 381000 w 1766358"/>
                    <a:gd name="connsiteY11" fmla="*/ 1062567 h 1801284"/>
                    <a:gd name="connsiteX12" fmla="*/ 225425 w 1766358"/>
                    <a:gd name="connsiteY12" fmla="*/ 995892 h 1801284"/>
                    <a:gd name="connsiteX13" fmla="*/ 158750 w 1766358"/>
                    <a:gd name="connsiteY13" fmla="*/ 989542 h 1801284"/>
                    <a:gd name="connsiteX14" fmla="*/ 123825 w 1766358"/>
                    <a:gd name="connsiteY14" fmla="*/ 973667 h 1801284"/>
                    <a:gd name="connsiteX15" fmla="*/ 69850 w 1766358"/>
                    <a:gd name="connsiteY15" fmla="*/ 932392 h 1801284"/>
                    <a:gd name="connsiteX16" fmla="*/ 15875 w 1766358"/>
                    <a:gd name="connsiteY16" fmla="*/ 808567 h 1801284"/>
                    <a:gd name="connsiteX17" fmla="*/ 3175 w 1766358"/>
                    <a:gd name="connsiteY17" fmla="*/ 687917 h 1801284"/>
                    <a:gd name="connsiteX18" fmla="*/ 3175 w 1766358"/>
                    <a:gd name="connsiteY18" fmla="*/ 529167 h 1801284"/>
                    <a:gd name="connsiteX19" fmla="*/ 6350 w 1766358"/>
                    <a:gd name="connsiteY19" fmla="*/ 459317 h 1801284"/>
                    <a:gd name="connsiteX20" fmla="*/ 41275 w 1766358"/>
                    <a:gd name="connsiteY20" fmla="*/ 440267 h 1801284"/>
                    <a:gd name="connsiteX21" fmla="*/ 158750 w 1766358"/>
                    <a:gd name="connsiteY21" fmla="*/ 427567 h 1801284"/>
                    <a:gd name="connsiteX22" fmla="*/ 307975 w 1766358"/>
                    <a:gd name="connsiteY22" fmla="*/ 421217 h 1801284"/>
                    <a:gd name="connsiteX23" fmla="*/ 469900 w 1766358"/>
                    <a:gd name="connsiteY23" fmla="*/ 408517 h 1801284"/>
                    <a:gd name="connsiteX24" fmla="*/ 558800 w 1766358"/>
                    <a:gd name="connsiteY24" fmla="*/ 357717 h 1801284"/>
                    <a:gd name="connsiteX25" fmla="*/ 590550 w 1766358"/>
                    <a:gd name="connsiteY25" fmla="*/ 335492 h 1801284"/>
                    <a:gd name="connsiteX26" fmla="*/ 695325 w 1766358"/>
                    <a:gd name="connsiteY26" fmla="*/ 179917 h 1801284"/>
                    <a:gd name="connsiteX27" fmla="*/ 774700 w 1766358"/>
                    <a:gd name="connsiteY27" fmla="*/ 46567 h 1801284"/>
                    <a:gd name="connsiteX28" fmla="*/ 806450 w 1766358"/>
                    <a:gd name="connsiteY28" fmla="*/ 2117 h 1801284"/>
                    <a:gd name="connsiteX29" fmla="*/ 876300 w 1766358"/>
                    <a:gd name="connsiteY29" fmla="*/ 33867 h 1801284"/>
                    <a:gd name="connsiteX30" fmla="*/ 971550 w 1766358"/>
                    <a:gd name="connsiteY30" fmla="*/ 59267 h 1801284"/>
                    <a:gd name="connsiteX31" fmla="*/ 1025525 w 1766358"/>
                    <a:gd name="connsiteY31" fmla="*/ 113242 h 1801284"/>
                    <a:gd name="connsiteX32" fmla="*/ 1025525 w 1766358"/>
                    <a:gd name="connsiteY32" fmla="*/ 189442 h 1801284"/>
                    <a:gd name="connsiteX33" fmla="*/ 981075 w 1766358"/>
                    <a:gd name="connsiteY33" fmla="*/ 246592 h 1801284"/>
                    <a:gd name="connsiteX34" fmla="*/ 933450 w 1766358"/>
                    <a:gd name="connsiteY34" fmla="*/ 291042 h 1801284"/>
                    <a:gd name="connsiteX35" fmla="*/ 933450 w 1766358"/>
                    <a:gd name="connsiteY35" fmla="*/ 316442 h 1801284"/>
                    <a:gd name="connsiteX36" fmla="*/ 958850 w 1766358"/>
                    <a:gd name="connsiteY36" fmla="*/ 379942 h 1801284"/>
                    <a:gd name="connsiteX37" fmla="*/ 1006475 w 1766358"/>
                    <a:gd name="connsiteY37" fmla="*/ 437092 h 1801284"/>
                    <a:gd name="connsiteX38" fmla="*/ 1054100 w 1766358"/>
                    <a:gd name="connsiteY38" fmla="*/ 449792 h 1801284"/>
                    <a:gd name="connsiteX39" fmla="*/ 1120775 w 1766358"/>
                    <a:gd name="connsiteY39" fmla="*/ 446617 h 1801284"/>
                    <a:gd name="connsiteX40" fmla="*/ 1165225 w 1766358"/>
                    <a:gd name="connsiteY40" fmla="*/ 468842 h 1801284"/>
                    <a:gd name="connsiteX41" fmla="*/ 1187450 w 1766358"/>
                    <a:gd name="connsiteY41" fmla="*/ 513292 h 1801284"/>
                    <a:gd name="connsiteX42" fmla="*/ 1270000 w 1766358"/>
                    <a:gd name="connsiteY42" fmla="*/ 551392 h 1801284"/>
                    <a:gd name="connsiteX43" fmla="*/ 1362075 w 1766358"/>
                    <a:gd name="connsiteY43" fmla="*/ 573617 h 1801284"/>
                    <a:gd name="connsiteX44" fmla="*/ 1397000 w 1766358"/>
                    <a:gd name="connsiteY44" fmla="*/ 599017 h 1801284"/>
                    <a:gd name="connsiteX45" fmla="*/ 1349375 w 1766358"/>
                    <a:gd name="connsiteY45" fmla="*/ 646642 h 1801284"/>
                    <a:gd name="connsiteX46" fmla="*/ 1365250 w 1766358"/>
                    <a:gd name="connsiteY46" fmla="*/ 799042 h 1801284"/>
                    <a:gd name="connsiteX47" fmla="*/ 1412875 w 1766358"/>
                    <a:gd name="connsiteY47" fmla="*/ 894292 h 1801284"/>
                    <a:gd name="connsiteX48" fmla="*/ 1492250 w 1766358"/>
                    <a:gd name="connsiteY48" fmla="*/ 910167 h 1801284"/>
                    <a:gd name="connsiteX49" fmla="*/ 1717675 w 1766358"/>
                    <a:gd name="connsiteY49" fmla="*/ 957792 h 1801284"/>
                    <a:gd name="connsiteX50" fmla="*/ 1762125 w 1766358"/>
                    <a:gd name="connsiteY50" fmla="*/ 1094317 h 1801284"/>
                    <a:gd name="connsiteX51" fmla="*/ 1692275 w 1766358"/>
                    <a:gd name="connsiteY51" fmla="*/ 1199092 h 1801284"/>
                    <a:gd name="connsiteX52" fmla="*/ 1685925 w 1766358"/>
                    <a:gd name="connsiteY52" fmla="*/ 1249892 h 1801284"/>
                    <a:gd name="connsiteX53" fmla="*/ 1622425 w 1766358"/>
                    <a:gd name="connsiteY53" fmla="*/ 1291167 h 1801284"/>
                    <a:gd name="connsiteX54" fmla="*/ 1558925 w 1766358"/>
                    <a:gd name="connsiteY54" fmla="*/ 1373717 h 1801284"/>
                    <a:gd name="connsiteX55" fmla="*/ 1549400 w 1766358"/>
                    <a:gd name="connsiteY55" fmla="*/ 1453092 h 1801284"/>
                    <a:gd name="connsiteX56" fmla="*/ 1565275 w 1766358"/>
                    <a:gd name="connsiteY56" fmla="*/ 1475317 h 1801284"/>
                    <a:gd name="connsiteX57" fmla="*/ 1492250 w 1766358"/>
                    <a:gd name="connsiteY57" fmla="*/ 1535642 h 1801284"/>
                    <a:gd name="connsiteX58" fmla="*/ 1374775 w 1766358"/>
                    <a:gd name="connsiteY58" fmla="*/ 1608667 h 1801284"/>
                    <a:gd name="connsiteX59" fmla="*/ 1301750 w 1766358"/>
                    <a:gd name="connsiteY59" fmla="*/ 1541992 h 1801284"/>
                    <a:gd name="connsiteX60" fmla="*/ 1200150 w 1766358"/>
                    <a:gd name="connsiteY60" fmla="*/ 1519767 h 1801284"/>
                    <a:gd name="connsiteX61" fmla="*/ 1133475 w 1766358"/>
                    <a:gd name="connsiteY61" fmla="*/ 1576917 h 1801284"/>
                    <a:gd name="connsiteX62" fmla="*/ 1200150 w 1766358"/>
                    <a:gd name="connsiteY62" fmla="*/ 1656292 h 1801284"/>
                    <a:gd name="connsiteX63" fmla="*/ 1228725 w 1766358"/>
                    <a:gd name="connsiteY63" fmla="*/ 1716617 h 1801284"/>
                    <a:gd name="connsiteX64" fmla="*/ 1244600 w 1766358"/>
                    <a:gd name="connsiteY64" fmla="*/ 1729317 h 1801284"/>
                    <a:gd name="connsiteX65" fmla="*/ 1244600 w 1766358"/>
                    <a:gd name="connsiteY65" fmla="*/ 1780117 h 1801284"/>
                    <a:gd name="connsiteX66" fmla="*/ 1168400 w 1766358"/>
                    <a:gd name="connsiteY66" fmla="*/ 1795992 h 1801284"/>
                    <a:gd name="connsiteX67" fmla="*/ 1082675 w 1766358"/>
                    <a:gd name="connsiteY67" fmla="*/ 1748367 h 1801284"/>
                    <a:gd name="connsiteX68" fmla="*/ 1016000 w 1766358"/>
                    <a:gd name="connsiteY68" fmla="*/ 1742017 h 1801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766358" h="1801284">
                      <a:moveTo>
                        <a:pt x="1016000" y="1742017"/>
                      </a:moveTo>
                      <a:cubicBezTo>
                        <a:pt x="996950" y="1726671"/>
                        <a:pt x="982133" y="1683280"/>
                        <a:pt x="968375" y="1656292"/>
                      </a:cubicBezTo>
                      <a:cubicBezTo>
                        <a:pt x="954617" y="1629305"/>
                        <a:pt x="941387" y="1601788"/>
                        <a:pt x="933450" y="1580092"/>
                      </a:cubicBezTo>
                      <a:cubicBezTo>
                        <a:pt x="925513" y="1558396"/>
                        <a:pt x="932392" y="1541463"/>
                        <a:pt x="920750" y="1526117"/>
                      </a:cubicBezTo>
                      <a:cubicBezTo>
                        <a:pt x="909108" y="1510771"/>
                        <a:pt x="879475" y="1501246"/>
                        <a:pt x="863600" y="1488017"/>
                      </a:cubicBezTo>
                      <a:cubicBezTo>
                        <a:pt x="847725" y="1474788"/>
                        <a:pt x="832379" y="1458913"/>
                        <a:pt x="825500" y="1446742"/>
                      </a:cubicBezTo>
                      <a:cubicBezTo>
                        <a:pt x="818621" y="1434571"/>
                        <a:pt x="827617" y="1436158"/>
                        <a:pt x="822325" y="1414992"/>
                      </a:cubicBezTo>
                      <a:cubicBezTo>
                        <a:pt x="817033" y="1393826"/>
                        <a:pt x="811742" y="1355196"/>
                        <a:pt x="793750" y="1319742"/>
                      </a:cubicBezTo>
                      <a:cubicBezTo>
                        <a:pt x="775758" y="1284288"/>
                        <a:pt x="737129" y="1221846"/>
                        <a:pt x="714375" y="1202267"/>
                      </a:cubicBezTo>
                      <a:cubicBezTo>
                        <a:pt x="691621" y="1182688"/>
                        <a:pt x="686858" y="1212321"/>
                        <a:pt x="657225" y="1202267"/>
                      </a:cubicBezTo>
                      <a:cubicBezTo>
                        <a:pt x="627592" y="1192213"/>
                        <a:pt x="536575" y="1141942"/>
                        <a:pt x="536575" y="1141942"/>
                      </a:cubicBezTo>
                      <a:cubicBezTo>
                        <a:pt x="490538" y="1118659"/>
                        <a:pt x="432858" y="1086909"/>
                        <a:pt x="381000" y="1062567"/>
                      </a:cubicBezTo>
                      <a:cubicBezTo>
                        <a:pt x="329142" y="1038225"/>
                        <a:pt x="262466" y="1008063"/>
                        <a:pt x="225425" y="995892"/>
                      </a:cubicBezTo>
                      <a:cubicBezTo>
                        <a:pt x="188384" y="983721"/>
                        <a:pt x="175683" y="993246"/>
                        <a:pt x="158750" y="989542"/>
                      </a:cubicBezTo>
                      <a:cubicBezTo>
                        <a:pt x="141817" y="985838"/>
                        <a:pt x="138642" y="983192"/>
                        <a:pt x="123825" y="973667"/>
                      </a:cubicBezTo>
                      <a:cubicBezTo>
                        <a:pt x="109008" y="964142"/>
                        <a:pt x="87842" y="959909"/>
                        <a:pt x="69850" y="932392"/>
                      </a:cubicBezTo>
                      <a:cubicBezTo>
                        <a:pt x="51858" y="904875"/>
                        <a:pt x="26988" y="849313"/>
                        <a:pt x="15875" y="808567"/>
                      </a:cubicBezTo>
                      <a:cubicBezTo>
                        <a:pt x="4763" y="767821"/>
                        <a:pt x="5292" y="734484"/>
                        <a:pt x="3175" y="687917"/>
                      </a:cubicBezTo>
                      <a:cubicBezTo>
                        <a:pt x="1058" y="641350"/>
                        <a:pt x="2646" y="567267"/>
                        <a:pt x="3175" y="529167"/>
                      </a:cubicBezTo>
                      <a:cubicBezTo>
                        <a:pt x="3704" y="491067"/>
                        <a:pt x="0" y="474134"/>
                        <a:pt x="6350" y="459317"/>
                      </a:cubicBezTo>
                      <a:cubicBezTo>
                        <a:pt x="12700" y="444500"/>
                        <a:pt x="15875" y="445559"/>
                        <a:pt x="41275" y="440267"/>
                      </a:cubicBezTo>
                      <a:cubicBezTo>
                        <a:pt x="66675" y="434975"/>
                        <a:pt x="114300" y="430742"/>
                        <a:pt x="158750" y="427567"/>
                      </a:cubicBezTo>
                      <a:cubicBezTo>
                        <a:pt x="203200" y="424392"/>
                        <a:pt x="256117" y="424392"/>
                        <a:pt x="307975" y="421217"/>
                      </a:cubicBezTo>
                      <a:cubicBezTo>
                        <a:pt x="359833" y="418042"/>
                        <a:pt x="428096" y="419100"/>
                        <a:pt x="469900" y="408517"/>
                      </a:cubicBezTo>
                      <a:cubicBezTo>
                        <a:pt x="511704" y="397934"/>
                        <a:pt x="538692" y="369888"/>
                        <a:pt x="558800" y="357717"/>
                      </a:cubicBezTo>
                      <a:cubicBezTo>
                        <a:pt x="578908" y="345546"/>
                        <a:pt x="567796" y="365125"/>
                        <a:pt x="590550" y="335492"/>
                      </a:cubicBezTo>
                      <a:cubicBezTo>
                        <a:pt x="613304" y="305859"/>
                        <a:pt x="664633" y="228071"/>
                        <a:pt x="695325" y="179917"/>
                      </a:cubicBezTo>
                      <a:cubicBezTo>
                        <a:pt x="726017" y="131763"/>
                        <a:pt x="756179" y="76200"/>
                        <a:pt x="774700" y="46567"/>
                      </a:cubicBezTo>
                      <a:cubicBezTo>
                        <a:pt x="793221" y="16934"/>
                        <a:pt x="789517" y="4234"/>
                        <a:pt x="806450" y="2117"/>
                      </a:cubicBezTo>
                      <a:cubicBezTo>
                        <a:pt x="823383" y="0"/>
                        <a:pt x="848783" y="24342"/>
                        <a:pt x="876300" y="33867"/>
                      </a:cubicBezTo>
                      <a:cubicBezTo>
                        <a:pt x="903817" y="43392"/>
                        <a:pt x="946679" y="46038"/>
                        <a:pt x="971550" y="59267"/>
                      </a:cubicBezTo>
                      <a:cubicBezTo>
                        <a:pt x="996421" y="72496"/>
                        <a:pt x="1016529" y="91546"/>
                        <a:pt x="1025525" y="113242"/>
                      </a:cubicBezTo>
                      <a:cubicBezTo>
                        <a:pt x="1034521" y="134938"/>
                        <a:pt x="1032933" y="167217"/>
                        <a:pt x="1025525" y="189442"/>
                      </a:cubicBezTo>
                      <a:cubicBezTo>
                        <a:pt x="1018117" y="211667"/>
                        <a:pt x="996421" y="229659"/>
                        <a:pt x="981075" y="246592"/>
                      </a:cubicBezTo>
                      <a:cubicBezTo>
                        <a:pt x="965729" y="263525"/>
                        <a:pt x="941388" y="279400"/>
                        <a:pt x="933450" y="291042"/>
                      </a:cubicBezTo>
                      <a:cubicBezTo>
                        <a:pt x="925513" y="302684"/>
                        <a:pt x="929217" y="301625"/>
                        <a:pt x="933450" y="316442"/>
                      </a:cubicBezTo>
                      <a:cubicBezTo>
                        <a:pt x="937683" y="331259"/>
                        <a:pt x="946679" y="359834"/>
                        <a:pt x="958850" y="379942"/>
                      </a:cubicBezTo>
                      <a:cubicBezTo>
                        <a:pt x="971021" y="400050"/>
                        <a:pt x="990600" y="425450"/>
                        <a:pt x="1006475" y="437092"/>
                      </a:cubicBezTo>
                      <a:cubicBezTo>
                        <a:pt x="1022350" y="448734"/>
                        <a:pt x="1035050" y="448205"/>
                        <a:pt x="1054100" y="449792"/>
                      </a:cubicBezTo>
                      <a:cubicBezTo>
                        <a:pt x="1073150" y="451379"/>
                        <a:pt x="1102254" y="443442"/>
                        <a:pt x="1120775" y="446617"/>
                      </a:cubicBezTo>
                      <a:cubicBezTo>
                        <a:pt x="1139296" y="449792"/>
                        <a:pt x="1154113" y="457730"/>
                        <a:pt x="1165225" y="468842"/>
                      </a:cubicBezTo>
                      <a:cubicBezTo>
                        <a:pt x="1176337" y="479954"/>
                        <a:pt x="1169988" y="499534"/>
                        <a:pt x="1187450" y="513292"/>
                      </a:cubicBezTo>
                      <a:cubicBezTo>
                        <a:pt x="1204912" y="527050"/>
                        <a:pt x="1240896" y="541338"/>
                        <a:pt x="1270000" y="551392"/>
                      </a:cubicBezTo>
                      <a:cubicBezTo>
                        <a:pt x="1299104" y="561446"/>
                        <a:pt x="1340908" y="565680"/>
                        <a:pt x="1362075" y="573617"/>
                      </a:cubicBezTo>
                      <a:cubicBezTo>
                        <a:pt x="1383242" y="581555"/>
                        <a:pt x="1399117" y="586846"/>
                        <a:pt x="1397000" y="599017"/>
                      </a:cubicBezTo>
                      <a:cubicBezTo>
                        <a:pt x="1394883" y="611188"/>
                        <a:pt x="1354667" y="613305"/>
                        <a:pt x="1349375" y="646642"/>
                      </a:cubicBezTo>
                      <a:cubicBezTo>
                        <a:pt x="1344083" y="679979"/>
                        <a:pt x="1354667" y="757767"/>
                        <a:pt x="1365250" y="799042"/>
                      </a:cubicBezTo>
                      <a:cubicBezTo>
                        <a:pt x="1375833" y="840317"/>
                        <a:pt x="1391708" y="875771"/>
                        <a:pt x="1412875" y="894292"/>
                      </a:cubicBezTo>
                      <a:cubicBezTo>
                        <a:pt x="1434042" y="912813"/>
                        <a:pt x="1492250" y="910167"/>
                        <a:pt x="1492250" y="910167"/>
                      </a:cubicBezTo>
                      <a:cubicBezTo>
                        <a:pt x="1543050" y="920750"/>
                        <a:pt x="1672696" y="927100"/>
                        <a:pt x="1717675" y="957792"/>
                      </a:cubicBezTo>
                      <a:cubicBezTo>
                        <a:pt x="1762654" y="988484"/>
                        <a:pt x="1766358" y="1054100"/>
                        <a:pt x="1762125" y="1094317"/>
                      </a:cubicBezTo>
                      <a:cubicBezTo>
                        <a:pt x="1757892" y="1134534"/>
                        <a:pt x="1704975" y="1173163"/>
                        <a:pt x="1692275" y="1199092"/>
                      </a:cubicBezTo>
                      <a:cubicBezTo>
                        <a:pt x="1679575" y="1225021"/>
                        <a:pt x="1697567" y="1234546"/>
                        <a:pt x="1685925" y="1249892"/>
                      </a:cubicBezTo>
                      <a:cubicBezTo>
                        <a:pt x="1674283" y="1265238"/>
                        <a:pt x="1643592" y="1270530"/>
                        <a:pt x="1622425" y="1291167"/>
                      </a:cubicBezTo>
                      <a:cubicBezTo>
                        <a:pt x="1601258" y="1311805"/>
                        <a:pt x="1571096" y="1346730"/>
                        <a:pt x="1558925" y="1373717"/>
                      </a:cubicBezTo>
                      <a:cubicBezTo>
                        <a:pt x="1546754" y="1400705"/>
                        <a:pt x="1548342" y="1436159"/>
                        <a:pt x="1549400" y="1453092"/>
                      </a:cubicBezTo>
                      <a:cubicBezTo>
                        <a:pt x="1550458" y="1470025"/>
                        <a:pt x="1574800" y="1461559"/>
                        <a:pt x="1565275" y="1475317"/>
                      </a:cubicBezTo>
                      <a:cubicBezTo>
                        <a:pt x="1555750" y="1489075"/>
                        <a:pt x="1524000" y="1513417"/>
                        <a:pt x="1492250" y="1535642"/>
                      </a:cubicBezTo>
                      <a:cubicBezTo>
                        <a:pt x="1460500" y="1557867"/>
                        <a:pt x="1406525" y="1607609"/>
                        <a:pt x="1374775" y="1608667"/>
                      </a:cubicBezTo>
                      <a:cubicBezTo>
                        <a:pt x="1343025" y="1609725"/>
                        <a:pt x="1330854" y="1556809"/>
                        <a:pt x="1301750" y="1541992"/>
                      </a:cubicBezTo>
                      <a:cubicBezTo>
                        <a:pt x="1272646" y="1527175"/>
                        <a:pt x="1228196" y="1513946"/>
                        <a:pt x="1200150" y="1519767"/>
                      </a:cubicBezTo>
                      <a:cubicBezTo>
                        <a:pt x="1172104" y="1525588"/>
                        <a:pt x="1133475" y="1554163"/>
                        <a:pt x="1133475" y="1576917"/>
                      </a:cubicBezTo>
                      <a:cubicBezTo>
                        <a:pt x="1133475" y="1599671"/>
                        <a:pt x="1184275" y="1633009"/>
                        <a:pt x="1200150" y="1656292"/>
                      </a:cubicBezTo>
                      <a:cubicBezTo>
                        <a:pt x="1216025" y="1679575"/>
                        <a:pt x="1221317" y="1704446"/>
                        <a:pt x="1228725" y="1716617"/>
                      </a:cubicBezTo>
                      <a:cubicBezTo>
                        <a:pt x="1236133" y="1728788"/>
                        <a:pt x="1241954" y="1718734"/>
                        <a:pt x="1244600" y="1729317"/>
                      </a:cubicBezTo>
                      <a:cubicBezTo>
                        <a:pt x="1247246" y="1739900"/>
                        <a:pt x="1257300" y="1769005"/>
                        <a:pt x="1244600" y="1780117"/>
                      </a:cubicBezTo>
                      <a:cubicBezTo>
                        <a:pt x="1231900" y="1791229"/>
                        <a:pt x="1195388" y="1801284"/>
                        <a:pt x="1168400" y="1795992"/>
                      </a:cubicBezTo>
                      <a:cubicBezTo>
                        <a:pt x="1141413" y="1790700"/>
                        <a:pt x="1109133" y="1759480"/>
                        <a:pt x="1082675" y="1748367"/>
                      </a:cubicBezTo>
                      <a:cubicBezTo>
                        <a:pt x="1056217" y="1737255"/>
                        <a:pt x="1035050" y="1757363"/>
                        <a:pt x="1016000" y="1742017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499" name="자유형 498"/>
                <p:cNvSpPr/>
                <p:nvPr/>
              </p:nvSpPr>
              <p:spPr>
                <a:xfrm>
                  <a:off x="9424331" y="2857645"/>
                  <a:ext cx="1278875" cy="1346574"/>
                </a:xfrm>
                <a:custGeom>
                  <a:avLst/>
                  <a:gdLst>
                    <a:gd name="connsiteX0" fmla="*/ 13758 w 1361545"/>
                    <a:gd name="connsiteY0" fmla="*/ 942975 h 1537229"/>
                    <a:gd name="connsiteX1" fmla="*/ 55033 w 1361545"/>
                    <a:gd name="connsiteY1" fmla="*/ 863600 h 1537229"/>
                    <a:gd name="connsiteX2" fmla="*/ 86783 w 1361545"/>
                    <a:gd name="connsiteY2" fmla="*/ 733425 h 1537229"/>
                    <a:gd name="connsiteX3" fmla="*/ 83608 w 1361545"/>
                    <a:gd name="connsiteY3" fmla="*/ 666750 h 1537229"/>
                    <a:gd name="connsiteX4" fmla="*/ 55033 w 1361545"/>
                    <a:gd name="connsiteY4" fmla="*/ 619125 h 1537229"/>
                    <a:gd name="connsiteX5" fmla="*/ 61383 w 1361545"/>
                    <a:gd name="connsiteY5" fmla="*/ 517525 h 1537229"/>
                    <a:gd name="connsiteX6" fmla="*/ 143933 w 1361545"/>
                    <a:gd name="connsiteY6" fmla="*/ 476250 h 1537229"/>
                    <a:gd name="connsiteX7" fmla="*/ 296333 w 1361545"/>
                    <a:gd name="connsiteY7" fmla="*/ 406400 h 1537229"/>
                    <a:gd name="connsiteX8" fmla="*/ 347133 w 1361545"/>
                    <a:gd name="connsiteY8" fmla="*/ 400050 h 1537229"/>
                    <a:gd name="connsiteX9" fmla="*/ 474133 w 1361545"/>
                    <a:gd name="connsiteY9" fmla="*/ 314325 h 1537229"/>
                    <a:gd name="connsiteX10" fmla="*/ 601133 w 1361545"/>
                    <a:gd name="connsiteY10" fmla="*/ 298450 h 1537229"/>
                    <a:gd name="connsiteX11" fmla="*/ 674158 w 1361545"/>
                    <a:gd name="connsiteY11" fmla="*/ 228600 h 1537229"/>
                    <a:gd name="connsiteX12" fmla="*/ 956733 w 1361545"/>
                    <a:gd name="connsiteY12" fmla="*/ 69850 h 1537229"/>
                    <a:gd name="connsiteX13" fmla="*/ 1039283 w 1361545"/>
                    <a:gd name="connsiteY13" fmla="*/ 66675 h 1537229"/>
                    <a:gd name="connsiteX14" fmla="*/ 1109133 w 1361545"/>
                    <a:gd name="connsiteY14" fmla="*/ 3175 h 1537229"/>
                    <a:gd name="connsiteX15" fmla="*/ 1182158 w 1361545"/>
                    <a:gd name="connsiteY15" fmla="*/ 47625 h 1537229"/>
                    <a:gd name="connsiteX16" fmla="*/ 1207558 w 1361545"/>
                    <a:gd name="connsiteY16" fmla="*/ 107950 h 1537229"/>
                    <a:gd name="connsiteX17" fmla="*/ 1191683 w 1361545"/>
                    <a:gd name="connsiteY17" fmla="*/ 149225 h 1537229"/>
                    <a:gd name="connsiteX18" fmla="*/ 1156758 w 1361545"/>
                    <a:gd name="connsiteY18" fmla="*/ 193675 h 1537229"/>
                    <a:gd name="connsiteX19" fmla="*/ 1156758 w 1361545"/>
                    <a:gd name="connsiteY19" fmla="*/ 244475 h 1537229"/>
                    <a:gd name="connsiteX20" fmla="*/ 1198033 w 1361545"/>
                    <a:gd name="connsiteY20" fmla="*/ 266700 h 1537229"/>
                    <a:gd name="connsiteX21" fmla="*/ 1207558 w 1361545"/>
                    <a:gd name="connsiteY21" fmla="*/ 358775 h 1537229"/>
                    <a:gd name="connsiteX22" fmla="*/ 1261533 w 1361545"/>
                    <a:gd name="connsiteY22" fmla="*/ 466725 h 1537229"/>
                    <a:gd name="connsiteX23" fmla="*/ 1309158 w 1361545"/>
                    <a:gd name="connsiteY23" fmla="*/ 558800 h 1537229"/>
                    <a:gd name="connsiteX24" fmla="*/ 1337733 w 1361545"/>
                    <a:gd name="connsiteY24" fmla="*/ 841375 h 1537229"/>
                    <a:gd name="connsiteX25" fmla="*/ 1166283 w 1361545"/>
                    <a:gd name="connsiteY25" fmla="*/ 901700 h 1537229"/>
                    <a:gd name="connsiteX26" fmla="*/ 1096433 w 1361545"/>
                    <a:gd name="connsiteY26" fmla="*/ 866775 h 1537229"/>
                    <a:gd name="connsiteX27" fmla="*/ 1032933 w 1361545"/>
                    <a:gd name="connsiteY27" fmla="*/ 841375 h 1537229"/>
                    <a:gd name="connsiteX28" fmla="*/ 978958 w 1361545"/>
                    <a:gd name="connsiteY28" fmla="*/ 898525 h 1537229"/>
                    <a:gd name="connsiteX29" fmla="*/ 877358 w 1361545"/>
                    <a:gd name="connsiteY29" fmla="*/ 1006475 h 1537229"/>
                    <a:gd name="connsiteX30" fmla="*/ 842433 w 1361545"/>
                    <a:gd name="connsiteY30" fmla="*/ 1009650 h 1537229"/>
                    <a:gd name="connsiteX31" fmla="*/ 775758 w 1361545"/>
                    <a:gd name="connsiteY31" fmla="*/ 1139825 h 1537229"/>
                    <a:gd name="connsiteX32" fmla="*/ 791633 w 1361545"/>
                    <a:gd name="connsiteY32" fmla="*/ 1200150 h 1537229"/>
                    <a:gd name="connsiteX33" fmla="*/ 791633 w 1361545"/>
                    <a:gd name="connsiteY33" fmla="*/ 1282700 h 1537229"/>
                    <a:gd name="connsiteX34" fmla="*/ 744008 w 1361545"/>
                    <a:gd name="connsiteY34" fmla="*/ 1352550 h 1537229"/>
                    <a:gd name="connsiteX35" fmla="*/ 655108 w 1361545"/>
                    <a:gd name="connsiteY35" fmla="*/ 1397000 h 1537229"/>
                    <a:gd name="connsiteX36" fmla="*/ 651933 w 1361545"/>
                    <a:gd name="connsiteY36" fmla="*/ 1466850 h 1537229"/>
                    <a:gd name="connsiteX37" fmla="*/ 613833 w 1361545"/>
                    <a:gd name="connsiteY37" fmla="*/ 1527175 h 1537229"/>
                    <a:gd name="connsiteX38" fmla="*/ 566208 w 1361545"/>
                    <a:gd name="connsiteY38" fmla="*/ 1527175 h 1537229"/>
                    <a:gd name="connsiteX39" fmla="*/ 455083 w 1361545"/>
                    <a:gd name="connsiteY39" fmla="*/ 1504950 h 1537229"/>
                    <a:gd name="connsiteX40" fmla="*/ 394758 w 1361545"/>
                    <a:gd name="connsiteY40" fmla="*/ 1485900 h 1537229"/>
                    <a:gd name="connsiteX41" fmla="*/ 359833 w 1361545"/>
                    <a:gd name="connsiteY41" fmla="*/ 1454150 h 1537229"/>
                    <a:gd name="connsiteX42" fmla="*/ 347133 w 1361545"/>
                    <a:gd name="connsiteY42" fmla="*/ 1412875 h 1537229"/>
                    <a:gd name="connsiteX43" fmla="*/ 302683 w 1361545"/>
                    <a:gd name="connsiteY43" fmla="*/ 1400175 h 1537229"/>
                    <a:gd name="connsiteX44" fmla="*/ 232833 w 1361545"/>
                    <a:gd name="connsiteY44" fmla="*/ 1400175 h 1537229"/>
                    <a:gd name="connsiteX45" fmla="*/ 197908 w 1361545"/>
                    <a:gd name="connsiteY45" fmla="*/ 1381125 h 1537229"/>
                    <a:gd name="connsiteX46" fmla="*/ 147108 w 1361545"/>
                    <a:gd name="connsiteY46" fmla="*/ 1327150 h 1537229"/>
                    <a:gd name="connsiteX47" fmla="*/ 115358 w 1361545"/>
                    <a:gd name="connsiteY47" fmla="*/ 1260475 h 1537229"/>
                    <a:gd name="connsiteX48" fmla="*/ 115358 w 1361545"/>
                    <a:gd name="connsiteY48" fmla="*/ 1228725 h 1537229"/>
                    <a:gd name="connsiteX49" fmla="*/ 185208 w 1361545"/>
                    <a:gd name="connsiteY49" fmla="*/ 1168400 h 1537229"/>
                    <a:gd name="connsiteX50" fmla="*/ 210608 w 1361545"/>
                    <a:gd name="connsiteY50" fmla="*/ 1117600 h 1537229"/>
                    <a:gd name="connsiteX51" fmla="*/ 210608 w 1361545"/>
                    <a:gd name="connsiteY51" fmla="*/ 1047750 h 1537229"/>
                    <a:gd name="connsiteX52" fmla="*/ 137583 w 1361545"/>
                    <a:gd name="connsiteY52" fmla="*/ 1006475 h 1537229"/>
                    <a:gd name="connsiteX53" fmla="*/ 13758 w 1361545"/>
                    <a:gd name="connsiteY53" fmla="*/ 942975 h 1537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361545" h="1537229">
                      <a:moveTo>
                        <a:pt x="13758" y="942975"/>
                      </a:moveTo>
                      <a:cubicBezTo>
                        <a:pt x="0" y="919163"/>
                        <a:pt x="42862" y="898525"/>
                        <a:pt x="55033" y="863600"/>
                      </a:cubicBezTo>
                      <a:cubicBezTo>
                        <a:pt x="67204" y="828675"/>
                        <a:pt x="82020" y="766233"/>
                        <a:pt x="86783" y="733425"/>
                      </a:cubicBezTo>
                      <a:cubicBezTo>
                        <a:pt x="91546" y="700617"/>
                        <a:pt x="88900" y="685800"/>
                        <a:pt x="83608" y="666750"/>
                      </a:cubicBezTo>
                      <a:cubicBezTo>
                        <a:pt x="78316" y="647700"/>
                        <a:pt x="58737" y="643996"/>
                        <a:pt x="55033" y="619125"/>
                      </a:cubicBezTo>
                      <a:cubicBezTo>
                        <a:pt x="51329" y="594254"/>
                        <a:pt x="46566" y="541337"/>
                        <a:pt x="61383" y="517525"/>
                      </a:cubicBezTo>
                      <a:cubicBezTo>
                        <a:pt x="76200" y="493713"/>
                        <a:pt x="104775" y="494771"/>
                        <a:pt x="143933" y="476250"/>
                      </a:cubicBezTo>
                      <a:cubicBezTo>
                        <a:pt x="183091" y="457729"/>
                        <a:pt x="262466" y="419100"/>
                        <a:pt x="296333" y="406400"/>
                      </a:cubicBezTo>
                      <a:cubicBezTo>
                        <a:pt x="330200" y="393700"/>
                        <a:pt x="317500" y="415396"/>
                        <a:pt x="347133" y="400050"/>
                      </a:cubicBezTo>
                      <a:cubicBezTo>
                        <a:pt x="376766" y="384704"/>
                        <a:pt x="431800" y="331258"/>
                        <a:pt x="474133" y="314325"/>
                      </a:cubicBezTo>
                      <a:cubicBezTo>
                        <a:pt x="516466" y="297392"/>
                        <a:pt x="567796" y="312737"/>
                        <a:pt x="601133" y="298450"/>
                      </a:cubicBezTo>
                      <a:cubicBezTo>
                        <a:pt x="634470" y="284163"/>
                        <a:pt x="614891" y="266700"/>
                        <a:pt x="674158" y="228600"/>
                      </a:cubicBezTo>
                      <a:cubicBezTo>
                        <a:pt x="733425" y="190500"/>
                        <a:pt x="895879" y="96837"/>
                        <a:pt x="956733" y="69850"/>
                      </a:cubicBezTo>
                      <a:cubicBezTo>
                        <a:pt x="1017587" y="42863"/>
                        <a:pt x="1013883" y="77787"/>
                        <a:pt x="1039283" y="66675"/>
                      </a:cubicBezTo>
                      <a:cubicBezTo>
                        <a:pt x="1064683" y="55563"/>
                        <a:pt x="1085321" y="6350"/>
                        <a:pt x="1109133" y="3175"/>
                      </a:cubicBezTo>
                      <a:cubicBezTo>
                        <a:pt x="1132946" y="0"/>
                        <a:pt x="1165754" y="30163"/>
                        <a:pt x="1182158" y="47625"/>
                      </a:cubicBezTo>
                      <a:cubicBezTo>
                        <a:pt x="1198562" y="65088"/>
                        <a:pt x="1205971" y="91017"/>
                        <a:pt x="1207558" y="107950"/>
                      </a:cubicBezTo>
                      <a:cubicBezTo>
                        <a:pt x="1209146" y="124883"/>
                        <a:pt x="1200150" y="134937"/>
                        <a:pt x="1191683" y="149225"/>
                      </a:cubicBezTo>
                      <a:cubicBezTo>
                        <a:pt x="1183216" y="163513"/>
                        <a:pt x="1162579" y="177800"/>
                        <a:pt x="1156758" y="193675"/>
                      </a:cubicBezTo>
                      <a:cubicBezTo>
                        <a:pt x="1150937" y="209550"/>
                        <a:pt x="1149879" y="232304"/>
                        <a:pt x="1156758" y="244475"/>
                      </a:cubicBezTo>
                      <a:cubicBezTo>
                        <a:pt x="1163637" y="256646"/>
                        <a:pt x="1189566" y="247650"/>
                        <a:pt x="1198033" y="266700"/>
                      </a:cubicBezTo>
                      <a:cubicBezTo>
                        <a:pt x="1206500" y="285750"/>
                        <a:pt x="1196975" y="325438"/>
                        <a:pt x="1207558" y="358775"/>
                      </a:cubicBezTo>
                      <a:cubicBezTo>
                        <a:pt x="1218141" y="392113"/>
                        <a:pt x="1244600" y="433388"/>
                        <a:pt x="1261533" y="466725"/>
                      </a:cubicBezTo>
                      <a:cubicBezTo>
                        <a:pt x="1278466" y="500062"/>
                        <a:pt x="1296458" y="496358"/>
                        <a:pt x="1309158" y="558800"/>
                      </a:cubicBezTo>
                      <a:cubicBezTo>
                        <a:pt x="1321858" y="621242"/>
                        <a:pt x="1361545" y="784225"/>
                        <a:pt x="1337733" y="841375"/>
                      </a:cubicBezTo>
                      <a:cubicBezTo>
                        <a:pt x="1313921" y="898525"/>
                        <a:pt x="1206500" y="897467"/>
                        <a:pt x="1166283" y="901700"/>
                      </a:cubicBezTo>
                      <a:cubicBezTo>
                        <a:pt x="1126066" y="905933"/>
                        <a:pt x="1118658" y="876829"/>
                        <a:pt x="1096433" y="866775"/>
                      </a:cubicBezTo>
                      <a:cubicBezTo>
                        <a:pt x="1074208" y="856721"/>
                        <a:pt x="1052512" y="836083"/>
                        <a:pt x="1032933" y="841375"/>
                      </a:cubicBezTo>
                      <a:cubicBezTo>
                        <a:pt x="1013354" y="846667"/>
                        <a:pt x="978958" y="898525"/>
                        <a:pt x="978958" y="898525"/>
                      </a:cubicBezTo>
                      <a:cubicBezTo>
                        <a:pt x="953029" y="926042"/>
                        <a:pt x="900112" y="987954"/>
                        <a:pt x="877358" y="1006475"/>
                      </a:cubicBezTo>
                      <a:cubicBezTo>
                        <a:pt x="854604" y="1024996"/>
                        <a:pt x="859366" y="987425"/>
                        <a:pt x="842433" y="1009650"/>
                      </a:cubicBezTo>
                      <a:cubicBezTo>
                        <a:pt x="825500" y="1031875"/>
                        <a:pt x="784225" y="1108075"/>
                        <a:pt x="775758" y="1139825"/>
                      </a:cubicBezTo>
                      <a:cubicBezTo>
                        <a:pt x="767291" y="1171575"/>
                        <a:pt x="788987" y="1176338"/>
                        <a:pt x="791633" y="1200150"/>
                      </a:cubicBezTo>
                      <a:cubicBezTo>
                        <a:pt x="794279" y="1223962"/>
                        <a:pt x="799570" y="1257300"/>
                        <a:pt x="791633" y="1282700"/>
                      </a:cubicBezTo>
                      <a:cubicBezTo>
                        <a:pt x="783696" y="1308100"/>
                        <a:pt x="766762" y="1333500"/>
                        <a:pt x="744008" y="1352550"/>
                      </a:cubicBezTo>
                      <a:cubicBezTo>
                        <a:pt x="721254" y="1371600"/>
                        <a:pt x="670454" y="1377950"/>
                        <a:pt x="655108" y="1397000"/>
                      </a:cubicBezTo>
                      <a:cubicBezTo>
                        <a:pt x="639762" y="1416050"/>
                        <a:pt x="658812" y="1445154"/>
                        <a:pt x="651933" y="1466850"/>
                      </a:cubicBezTo>
                      <a:cubicBezTo>
                        <a:pt x="645054" y="1488546"/>
                        <a:pt x="628120" y="1517121"/>
                        <a:pt x="613833" y="1527175"/>
                      </a:cubicBezTo>
                      <a:cubicBezTo>
                        <a:pt x="599546" y="1537229"/>
                        <a:pt x="592666" y="1530879"/>
                        <a:pt x="566208" y="1527175"/>
                      </a:cubicBezTo>
                      <a:cubicBezTo>
                        <a:pt x="539750" y="1523471"/>
                        <a:pt x="483658" y="1511829"/>
                        <a:pt x="455083" y="1504950"/>
                      </a:cubicBezTo>
                      <a:cubicBezTo>
                        <a:pt x="426508" y="1498071"/>
                        <a:pt x="410633" y="1494367"/>
                        <a:pt x="394758" y="1485900"/>
                      </a:cubicBezTo>
                      <a:cubicBezTo>
                        <a:pt x="378883" y="1477433"/>
                        <a:pt x="367770" y="1466321"/>
                        <a:pt x="359833" y="1454150"/>
                      </a:cubicBezTo>
                      <a:cubicBezTo>
                        <a:pt x="351896" y="1441979"/>
                        <a:pt x="356658" y="1421871"/>
                        <a:pt x="347133" y="1412875"/>
                      </a:cubicBezTo>
                      <a:cubicBezTo>
                        <a:pt x="337608" y="1403879"/>
                        <a:pt x="321733" y="1402292"/>
                        <a:pt x="302683" y="1400175"/>
                      </a:cubicBezTo>
                      <a:cubicBezTo>
                        <a:pt x="283633" y="1398058"/>
                        <a:pt x="250296" y="1403350"/>
                        <a:pt x="232833" y="1400175"/>
                      </a:cubicBezTo>
                      <a:cubicBezTo>
                        <a:pt x="215371" y="1397000"/>
                        <a:pt x="212195" y="1393296"/>
                        <a:pt x="197908" y="1381125"/>
                      </a:cubicBezTo>
                      <a:cubicBezTo>
                        <a:pt x="183621" y="1368954"/>
                        <a:pt x="160866" y="1347258"/>
                        <a:pt x="147108" y="1327150"/>
                      </a:cubicBezTo>
                      <a:cubicBezTo>
                        <a:pt x="133350" y="1307042"/>
                        <a:pt x="120650" y="1276879"/>
                        <a:pt x="115358" y="1260475"/>
                      </a:cubicBezTo>
                      <a:cubicBezTo>
                        <a:pt x="110066" y="1244071"/>
                        <a:pt x="103716" y="1244071"/>
                        <a:pt x="115358" y="1228725"/>
                      </a:cubicBezTo>
                      <a:cubicBezTo>
                        <a:pt x="127000" y="1213379"/>
                        <a:pt x="169333" y="1186921"/>
                        <a:pt x="185208" y="1168400"/>
                      </a:cubicBezTo>
                      <a:cubicBezTo>
                        <a:pt x="201083" y="1149879"/>
                        <a:pt x="206375" y="1137708"/>
                        <a:pt x="210608" y="1117600"/>
                      </a:cubicBezTo>
                      <a:cubicBezTo>
                        <a:pt x="214841" y="1097492"/>
                        <a:pt x="222779" y="1066271"/>
                        <a:pt x="210608" y="1047750"/>
                      </a:cubicBezTo>
                      <a:cubicBezTo>
                        <a:pt x="198437" y="1029229"/>
                        <a:pt x="165100" y="1018117"/>
                        <a:pt x="137583" y="1006475"/>
                      </a:cubicBezTo>
                      <a:cubicBezTo>
                        <a:pt x="110066" y="994833"/>
                        <a:pt x="27516" y="966787"/>
                        <a:pt x="13758" y="94297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0" name="자유형 499"/>
                <p:cNvSpPr/>
                <p:nvPr/>
              </p:nvSpPr>
              <p:spPr>
                <a:xfrm>
                  <a:off x="8451014" y="3064918"/>
                  <a:ext cx="1071692" cy="1026624"/>
                </a:xfrm>
                <a:custGeom>
                  <a:avLst/>
                  <a:gdLst>
                    <a:gd name="connsiteX0" fmla="*/ 19050 w 1140883"/>
                    <a:gd name="connsiteY0" fmla="*/ 1036637 h 1171574"/>
                    <a:gd name="connsiteX1" fmla="*/ 161925 w 1140883"/>
                    <a:gd name="connsiteY1" fmla="*/ 1116012 h 1171574"/>
                    <a:gd name="connsiteX2" fmla="*/ 222250 w 1140883"/>
                    <a:gd name="connsiteY2" fmla="*/ 1163637 h 1171574"/>
                    <a:gd name="connsiteX3" fmla="*/ 276225 w 1140883"/>
                    <a:gd name="connsiteY3" fmla="*/ 1163637 h 1171574"/>
                    <a:gd name="connsiteX4" fmla="*/ 425450 w 1140883"/>
                    <a:gd name="connsiteY4" fmla="*/ 1135062 h 1171574"/>
                    <a:gd name="connsiteX5" fmla="*/ 625475 w 1140883"/>
                    <a:gd name="connsiteY5" fmla="*/ 1138237 h 1171574"/>
                    <a:gd name="connsiteX6" fmla="*/ 727075 w 1140883"/>
                    <a:gd name="connsiteY6" fmla="*/ 1119187 h 1171574"/>
                    <a:gd name="connsiteX7" fmla="*/ 796925 w 1140883"/>
                    <a:gd name="connsiteY7" fmla="*/ 1077912 h 1171574"/>
                    <a:gd name="connsiteX8" fmla="*/ 838200 w 1140883"/>
                    <a:gd name="connsiteY8" fmla="*/ 1046162 h 1171574"/>
                    <a:gd name="connsiteX9" fmla="*/ 1028700 w 1140883"/>
                    <a:gd name="connsiteY9" fmla="*/ 747712 h 1171574"/>
                    <a:gd name="connsiteX10" fmla="*/ 1041400 w 1140883"/>
                    <a:gd name="connsiteY10" fmla="*/ 703262 h 1171574"/>
                    <a:gd name="connsiteX11" fmla="*/ 1082675 w 1140883"/>
                    <a:gd name="connsiteY11" fmla="*/ 658812 h 1171574"/>
                    <a:gd name="connsiteX12" fmla="*/ 1136650 w 1140883"/>
                    <a:gd name="connsiteY12" fmla="*/ 490537 h 1171574"/>
                    <a:gd name="connsiteX13" fmla="*/ 1108075 w 1140883"/>
                    <a:gd name="connsiteY13" fmla="*/ 395287 h 1171574"/>
                    <a:gd name="connsiteX14" fmla="*/ 1095375 w 1140883"/>
                    <a:gd name="connsiteY14" fmla="*/ 363537 h 1171574"/>
                    <a:gd name="connsiteX15" fmla="*/ 1108075 w 1140883"/>
                    <a:gd name="connsiteY15" fmla="*/ 277812 h 1171574"/>
                    <a:gd name="connsiteX16" fmla="*/ 1063625 w 1140883"/>
                    <a:gd name="connsiteY16" fmla="*/ 309562 h 1171574"/>
                    <a:gd name="connsiteX17" fmla="*/ 981075 w 1140883"/>
                    <a:gd name="connsiteY17" fmla="*/ 322262 h 1171574"/>
                    <a:gd name="connsiteX18" fmla="*/ 882650 w 1140883"/>
                    <a:gd name="connsiteY18" fmla="*/ 296862 h 1171574"/>
                    <a:gd name="connsiteX19" fmla="*/ 831850 w 1140883"/>
                    <a:gd name="connsiteY19" fmla="*/ 217487 h 1171574"/>
                    <a:gd name="connsiteX20" fmla="*/ 847725 w 1140883"/>
                    <a:gd name="connsiteY20" fmla="*/ 169862 h 1171574"/>
                    <a:gd name="connsiteX21" fmla="*/ 892175 w 1140883"/>
                    <a:gd name="connsiteY21" fmla="*/ 109537 h 1171574"/>
                    <a:gd name="connsiteX22" fmla="*/ 885825 w 1140883"/>
                    <a:gd name="connsiteY22" fmla="*/ 74612 h 1171574"/>
                    <a:gd name="connsiteX23" fmla="*/ 863600 w 1140883"/>
                    <a:gd name="connsiteY23" fmla="*/ 1587 h 1171574"/>
                    <a:gd name="connsiteX24" fmla="*/ 781050 w 1140883"/>
                    <a:gd name="connsiteY24" fmla="*/ 65087 h 1171574"/>
                    <a:gd name="connsiteX25" fmla="*/ 733425 w 1140883"/>
                    <a:gd name="connsiteY25" fmla="*/ 100012 h 1171574"/>
                    <a:gd name="connsiteX26" fmla="*/ 704850 w 1140883"/>
                    <a:gd name="connsiteY26" fmla="*/ 115887 h 1171574"/>
                    <a:gd name="connsiteX27" fmla="*/ 647700 w 1140883"/>
                    <a:gd name="connsiteY27" fmla="*/ 77787 h 1171574"/>
                    <a:gd name="connsiteX28" fmla="*/ 565150 w 1140883"/>
                    <a:gd name="connsiteY28" fmla="*/ 36512 h 1171574"/>
                    <a:gd name="connsiteX29" fmla="*/ 508000 w 1140883"/>
                    <a:gd name="connsiteY29" fmla="*/ 39687 h 1171574"/>
                    <a:gd name="connsiteX30" fmla="*/ 422275 w 1140883"/>
                    <a:gd name="connsiteY30" fmla="*/ 93662 h 1171574"/>
                    <a:gd name="connsiteX31" fmla="*/ 339725 w 1140883"/>
                    <a:gd name="connsiteY31" fmla="*/ 223837 h 1171574"/>
                    <a:gd name="connsiteX32" fmla="*/ 260350 w 1140883"/>
                    <a:gd name="connsiteY32" fmla="*/ 373062 h 1171574"/>
                    <a:gd name="connsiteX33" fmla="*/ 222250 w 1140883"/>
                    <a:gd name="connsiteY33" fmla="*/ 436562 h 1171574"/>
                    <a:gd name="connsiteX34" fmla="*/ 184150 w 1140883"/>
                    <a:gd name="connsiteY34" fmla="*/ 490537 h 1171574"/>
                    <a:gd name="connsiteX35" fmla="*/ 161925 w 1140883"/>
                    <a:gd name="connsiteY35" fmla="*/ 620712 h 1171574"/>
                    <a:gd name="connsiteX36" fmla="*/ 155575 w 1140883"/>
                    <a:gd name="connsiteY36" fmla="*/ 763587 h 1171574"/>
                    <a:gd name="connsiteX37" fmla="*/ 130175 w 1140883"/>
                    <a:gd name="connsiteY37" fmla="*/ 817562 h 1171574"/>
                    <a:gd name="connsiteX38" fmla="*/ 76200 w 1140883"/>
                    <a:gd name="connsiteY38" fmla="*/ 865187 h 1171574"/>
                    <a:gd name="connsiteX39" fmla="*/ 60325 w 1140883"/>
                    <a:gd name="connsiteY39" fmla="*/ 915987 h 1171574"/>
                    <a:gd name="connsiteX40" fmla="*/ 47625 w 1140883"/>
                    <a:gd name="connsiteY40" fmla="*/ 944562 h 1171574"/>
                    <a:gd name="connsiteX41" fmla="*/ 19050 w 1140883"/>
                    <a:gd name="connsiteY41" fmla="*/ 1036637 h 1171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140883" h="1171574">
                      <a:moveTo>
                        <a:pt x="19050" y="1036637"/>
                      </a:moveTo>
                      <a:cubicBezTo>
                        <a:pt x="38100" y="1065212"/>
                        <a:pt x="128058" y="1094845"/>
                        <a:pt x="161925" y="1116012"/>
                      </a:cubicBezTo>
                      <a:cubicBezTo>
                        <a:pt x="195792" y="1137179"/>
                        <a:pt x="203200" y="1155700"/>
                        <a:pt x="222250" y="1163637"/>
                      </a:cubicBezTo>
                      <a:cubicBezTo>
                        <a:pt x="241300" y="1171574"/>
                        <a:pt x="242358" y="1168399"/>
                        <a:pt x="276225" y="1163637"/>
                      </a:cubicBezTo>
                      <a:cubicBezTo>
                        <a:pt x="310092" y="1158875"/>
                        <a:pt x="367242" y="1139295"/>
                        <a:pt x="425450" y="1135062"/>
                      </a:cubicBezTo>
                      <a:cubicBezTo>
                        <a:pt x="483658" y="1130829"/>
                        <a:pt x="575204" y="1140883"/>
                        <a:pt x="625475" y="1138237"/>
                      </a:cubicBezTo>
                      <a:cubicBezTo>
                        <a:pt x="675746" y="1135591"/>
                        <a:pt x="698500" y="1129241"/>
                        <a:pt x="727075" y="1119187"/>
                      </a:cubicBezTo>
                      <a:cubicBezTo>
                        <a:pt x="755650" y="1109133"/>
                        <a:pt x="778404" y="1090083"/>
                        <a:pt x="796925" y="1077912"/>
                      </a:cubicBezTo>
                      <a:cubicBezTo>
                        <a:pt x="815446" y="1065741"/>
                        <a:pt x="799571" y="1101195"/>
                        <a:pt x="838200" y="1046162"/>
                      </a:cubicBezTo>
                      <a:cubicBezTo>
                        <a:pt x="876829" y="991129"/>
                        <a:pt x="994833" y="804862"/>
                        <a:pt x="1028700" y="747712"/>
                      </a:cubicBezTo>
                      <a:cubicBezTo>
                        <a:pt x="1062567" y="690562"/>
                        <a:pt x="1032404" y="718079"/>
                        <a:pt x="1041400" y="703262"/>
                      </a:cubicBezTo>
                      <a:cubicBezTo>
                        <a:pt x="1050396" y="688445"/>
                        <a:pt x="1066800" y="694266"/>
                        <a:pt x="1082675" y="658812"/>
                      </a:cubicBezTo>
                      <a:cubicBezTo>
                        <a:pt x="1098550" y="623358"/>
                        <a:pt x="1132417" y="534458"/>
                        <a:pt x="1136650" y="490537"/>
                      </a:cubicBezTo>
                      <a:cubicBezTo>
                        <a:pt x="1140883" y="446616"/>
                        <a:pt x="1114954" y="416453"/>
                        <a:pt x="1108075" y="395287"/>
                      </a:cubicBezTo>
                      <a:cubicBezTo>
                        <a:pt x="1101196" y="374121"/>
                        <a:pt x="1095375" y="383116"/>
                        <a:pt x="1095375" y="363537"/>
                      </a:cubicBezTo>
                      <a:cubicBezTo>
                        <a:pt x="1095375" y="343958"/>
                        <a:pt x="1113367" y="286808"/>
                        <a:pt x="1108075" y="277812"/>
                      </a:cubicBezTo>
                      <a:cubicBezTo>
                        <a:pt x="1102783" y="268816"/>
                        <a:pt x="1084792" y="302154"/>
                        <a:pt x="1063625" y="309562"/>
                      </a:cubicBezTo>
                      <a:cubicBezTo>
                        <a:pt x="1042458" y="316970"/>
                        <a:pt x="1011237" y="324379"/>
                        <a:pt x="981075" y="322262"/>
                      </a:cubicBezTo>
                      <a:cubicBezTo>
                        <a:pt x="950913" y="320145"/>
                        <a:pt x="907521" y="314324"/>
                        <a:pt x="882650" y="296862"/>
                      </a:cubicBezTo>
                      <a:cubicBezTo>
                        <a:pt x="857779" y="279400"/>
                        <a:pt x="837671" y="238654"/>
                        <a:pt x="831850" y="217487"/>
                      </a:cubicBezTo>
                      <a:cubicBezTo>
                        <a:pt x="826029" y="196320"/>
                        <a:pt x="837671" y="187854"/>
                        <a:pt x="847725" y="169862"/>
                      </a:cubicBezTo>
                      <a:cubicBezTo>
                        <a:pt x="857779" y="151870"/>
                        <a:pt x="885825" y="125412"/>
                        <a:pt x="892175" y="109537"/>
                      </a:cubicBezTo>
                      <a:cubicBezTo>
                        <a:pt x="898525" y="93662"/>
                        <a:pt x="890588" y="92604"/>
                        <a:pt x="885825" y="74612"/>
                      </a:cubicBezTo>
                      <a:cubicBezTo>
                        <a:pt x="881063" y="56620"/>
                        <a:pt x="881062" y="3174"/>
                        <a:pt x="863600" y="1587"/>
                      </a:cubicBezTo>
                      <a:cubicBezTo>
                        <a:pt x="846138" y="0"/>
                        <a:pt x="802746" y="48683"/>
                        <a:pt x="781050" y="65087"/>
                      </a:cubicBezTo>
                      <a:cubicBezTo>
                        <a:pt x="759354" y="81491"/>
                        <a:pt x="746125" y="91545"/>
                        <a:pt x="733425" y="100012"/>
                      </a:cubicBezTo>
                      <a:cubicBezTo>
                        <a:pt x="720725" y="108479"/>
                        <a:pt x="719137" y="119591"/>
                        <a:pt x="704850" y="115887"/>
                      </a:cubicBezTo>
                      <a:cubicBezTo>
                        <a:pt x="690563" y="112183"/>
                        <a:pt x="670983" y="91016"/>
                        <a:pt x="647700" y="77787"/>
                      </a:cubicBezTo>
                      <a:cubicBezTo>
                        <a:pt x="624417" y="64558"/>
                        <a:pt x="588433" y="42862"/>
                        <a:pt x="565150" y="36512"/>
                      </a:cubicBezTo>
                      <a:cubicBezTo>
                        <a:pt x="541867" y="30162"/>
                        <a:pt x="531813" y="30162"/>
                        <a:pt x="508000" y="39687"/>
                      </a:cubicBezTo>
                      <a:cubicBezTo>
                        <a:pt x="484188" y="49212"/>
                        <a:pt x="450321" y="62970"/>
                        <a:pt x="422275" y="93662"/>
                      </a:cubicBezTo>
                      <a:cubicBezTo>
                        <a:pt x="394229" y="124354"/>
                        <a:pt x="366712" y="177270"/>
                        <a:pt x="339725" y="223837"/>
                      </a:cubicBezTo>
                      <a:cubicBezTo>
                        <a:pt x="312738" y="270404"/>
                        <a:pt x="279929" y="337608"/>
                        <a:pt x="260350" y="373062"/>
                      </a:cubicBezTo>
                      <a:cubicBezTo>
                        <a:pt x="240771" y="408516"/>
                        <a:pt x="234950" y="416983"/>
                        <a:pt x="222250" y="436562"/>
                      </a:cubicBezTo>
                      <a:cubicBezTo>
                        <a:pt x="209550" y="456141"/>
                        <a:pt x="194204" y="459845"/>
                        <a:pt x="184150" y="490537"/>
                      </a:cubicBezTo>
                      <a:cubicBezTo>
                        <a:pt x="174096" y="521229"/>
                        <a:pt x="166687" y="575204"/>
                        <a:pt x="161925" y="620712"/>
                      </a:cubicBezTo>
                      <a:cubicBezTo>
                        <a:pt x="157163" y="666220"/>
                        <a:pt x="160867" y="730779"/>
                        <a:pt x="155575" y="763587"/>
                      </a:cubicBezTo>
                      <a:cubicBezTo>
                        <a:pt x="150283" y="796395"/>
                        <a:pt x="143404" y="800629"/>
                        <a:pt x="130175" y="817562"/>
                      </a:cubicBezTo>
                      <a:cubicBezTo>
                        <a:pt x="116946" y="834495"/>
                        <a:pt x="87842" y="848783"/>
                        <a:pt x="76200" y="865187"/>
                      </a:cubicBezTo>
                      <a:cubicBezTo>
                        <a:pt x="64558" y="881591"/>
                        <a:pt x="65087" y="902758"/>
                        <a:pt x="60325" y="915987"/>
                      </a:cubicBezTo>
                      <a:cubicBezTo>
                        <a:pt x="55563" y="929216"/>
                        <a:pt x="56621" y="930804"/>
                        <a:pt x="47625" y="944562"/>
                      </a:cubicBezTo>
                      <a:cubicBezTo>
                        <a:pt x="38629" y="958320"/>
                        <a:pt x="0" y="1008062"/>
                        <a:pt x="19050" y="1036637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1" name="자유형 500"/>
                <p:cNvSpPr/>
                <p:nvPr/>
              </p:nvSpPr>
              <p:spPr>
                <a:xfrm>
                  <a:off x="8656708" y="2060552"/>
                  <a:ext cx="916677" cy="1135129"/>
                </a:xfrm>
                <a:custGeom>
                  <a:avLst/>
                  <a:gdLst>
                    <a:gd name="connsiteX0" fmla="*/ 225425 w 975783"/>
                    <a:gd name="connsiteY0" fmla="*/ 1236662 h 1294870"/>
                    <a:gd name="connsiteX1" fmla="*/ 317500 w 975783"/>
                    <a:gd name="connsiteY1" fmla="*/ 1189037 h 1294870"/>
                    <a:gd name="connsiteX2" fmla="*/ 409575 w 975783"/>
                    <a:gd name="connsiteY2" fmla="*/ 1236662 h 1294870"/>
                    <a:gd name="connsiteX3" fmla="*/ 476250 w 975783"/>
                    <a:gd name="connsiteY3" fmla="*/ 1277937 h 1294870"/>
                    <a:gd name="connsiteX4" fmla="*/ 498475 w 975783"/>
                    <a:gd name="connsiteY4" fmla="*/ 1277937 h 1294870"/>
                    <a:gd name="connsiteX5" fmla="*/ 615950 w 975783"/>
                    <a:gd name="connsiteY5" fmla="*/ 1176337 h 1294870"/>
                    <a:gd name="connsiteX6" fmla="*/ 619125 w 975783"/>
                    <a:gd name="connsiteY6" fmla="*/ 1135062 h 1294870"/>
                    <a:gd name="connsiteX7" fmla="*/ 603250 w 975783"/>
                    <a:gd name="connsiteY7" fmla="*/ 1049337 h 1294870"/>
                    <a:gd name="connsiteX8" fmla="*/ 625475 w 975783"/>
                    <a:gd name="connsiteY8" fmla="*/ 935037 h 1294870"/>
                    <a:gd name="connsiteX9" fmla="*/ 723900 w 975783"/>
                    <a:gd name="connsiteY9" fmla="*/ 890587 h 1294870"/>
                    <a:gd name="connsiteX10" fmla="*/ 784225 w 975783"/>
                    <a:gd name="connsiteY10" fmla="*/ 808037 h 1294870"/>
                    <a:gd name="connsiteX11" fmla="*/ 793750 w 975783"/>
                    <a:gd name="connsiteY11" fmla="*/ 722312 h 1294870"/>
                    <a:gd name="connsiteX12" fmla="*/ 831850 w 975783"/>
                    <a:gd name="connsiteY12" fmla="*/ 722312 h 1294870"/>
                    <a:gd name="connsiteX13" fmla="*/ 927100 w 975783"/>
                    <a:gd name="connsiteY13" fmla="*/ 627062 h 1294870"/>
                    <a:gd name="connsiteX14" fmla="*/ 882650 w 975783"/>
                    <a:gd name="connsiteY14" fmla="*/ 547687 h 1294870"/>
                    <a:gd name="connsiteX15" fmla="*/ 876300 w 975783"/>
                    <a:gd name="connsiteY15" fmla="*/ 468312 h 1294870"/>
                    <a:gd name="connsiteX16" fmla="*/ 923925 w 975783"/>
                    <a:gd name="connsiteY16" fmla="*/ 417512 h 1294870"/>
                    <a:gd name="connsiteX17" fmla="*/ 974725 w 975783"/>
                    <a:gd name="connsiteY17" fmla="*/ 398462 h 1294870"/>
                    <a:gd name="connsiteX18" fmla="*/ 917575 w 975783"/>
                    <a:gd name="connsiteY18" fmla="*/ 334962 h 1294870"/>
                    <a:gd name="connsiteX19" fmla="*/ 857250 w 975783"/>
                    <a:gd name="connsiteY19" fmla="*/ 274637 h 1294870"/>
                    <a:gd name="connsiteX20" fmla="*/ 923925 w 975783"/>
                    <a:gd name="connsiteY20" fmla="*/ 163512 h 1294870"/>
                    <a:gd name="connsiteX21" fmla="*/ 920750 w 975783"/>
                    <a:gd name="connsiteY21" fmla="*/ 87312 h 1294870"/>
                    <a:gd name="connsiteX22" fmla="*/ 765175 w 975783"/>
                    <a:gd name="connsiteY22" fmla="*/ 20637 h 1294870"/>
                    <a:gd name="connsiteX23" fmla="*/ 714375 w 975783"/>
                    <a:gd name="connsiteY23" fmla="*/ 7937 h 1294870"/>
                    <a:gd name="connsiteX24" fmla="*/ 657225 w 975783"/>
                    <a:gd name="connsiteY24" fmla="*/ 61912 h 1294870"/>
                    <a:gd name="connsiteX25" fmla="*/ 581025 w 975783"/>
                    <a:gd name="connsiteY25" fmla="*/ 106362 h 1294870"/>
                    <a:gd name="connsiteX26" fmla="*/ 523875 w 975783"/>
                    <a:gd name="connsiteY26" fmla="*/ 106362 h 1294870"/>
                    <a:gd name="connsiteX27" fmla="*/ 428625 w 975783"/>
                    <a:gd name="connsiteY27" fmla="*/ 33337 h 1294870"/>
                    <a:gd name="connsiteX28" fmla="*/ 377825 w 975783"/>
                    <a:gd name="connsiteY28" fmla="*/ 4762 h 1294870"/>
                    <a:gd name="connsiteX29" fmla="*/ 288925 w 975783"/>
                    <a:gd name="connsiteY29" fmla="*/ 61912 h 1294870"/>
                    <a:gd name="connsiteX30" fmla="*/ 165100 w 975783"/>
                    <a:gd name="connsiteY30" fmla="*/ 134937 h 1294870"/>
                    <a:gd name="connsiteX31" fmla="*/ 117475 w 975783"/>
                    <a:gd name="connsiteY31" fmla="*/ 173037 h 1294870"/>
                    <a:gd name="connsiteX32" fmla="*/ 111125 w 975783"/>
                    <a:gd name="connsiteY32" fmla="*/ 198437 h 1294870"/>
                    <a:gd name="connsiteX33" fmla="*/ 127000 w 975783"/>
                    <a:gd name="connsiteY33" fmla="*/ 255587 h 1294870"/>
                    <a:gd name="connsiteX34" fmla="*/ 127000 w 975783"/>
                    <a:gd name="connsiteY34" fmla="*/ 322262 h 1294870"/>
                    <a:gd name="connsiteX35" fmla="*/ 114300 w 975783"/>
                    <a:gd name="connsiteY35" fmla="*/ 388937 h 1294870"/>
                    <a:gd name="connsiteX36" fmla="*/ 95250 w 975783"/>
                    <a:gd name="connsiteY36" fmla="*/ 452437 h 1294870"/>
                    <a:gd name="connsiteX37" fmla="*/ 66675 w 975783"/>
                    <a:gd name="connsiteY37" fmla="*/ 493712 h 1294870"/>
                    <a:gd name="connsiteX38" fmla="*/ 25400 w 975783"/>
                    <a:gd name="connsiteY38" fmla="*/ 528637 h 1294870"/>
                    <a:gd name="connsiteX39" fmla="*/ 0 w 975783"/>
                    <a:gd name="connsiteY39" fmla="*/ 566737 h 1294870"/>
                    <a:gd name="connsiteX40" fmla="*/ 25400 w 975783"/>
                    <a:gd name="connsiteY40" fmla="*/ 623887 h 1294870"/>
                    <a:gd name="connsiteX41" fmla="*/ 69850 w 975783"/>
                    <a:gd name="connsiteY41" fmla="*/ 690562 h 1294870"/>
                    <a:gd name="connsiteX42" fmla="*/ 63500 w 975783"/>
                    <a:gd name="connsiteY42" fmla="*/ 735012 h 1294870"/>
                    <a:gd name="connsiteX43" fmla="*/ 127000 w 975783"/>
                    <a:gd name="connsiteY43" fmla="*/ 842962 h 1294870"/>
                    <a:gd name="connsiteX44" fmla="*/ 152400 w 975783"/>
                    <a:gd name="connsiteY44" fmla="*/ 884237 h 1294870"/>
                    <a:gd name="connsiteX45" fmla="*/ 203200 w 975783"/>
                    <a:gd name="connsiteY45" fmla="*/ 966787 h 1294870"/>
                    <a:gd name="connsiteX46" fmla="*/ 215900 w 975783"/>
                    <a:gd name="connsiteY46" fmla="*/ 1112837 h 1294870"/>
                    <a:gd name="connsiteX47" fmla="*/ 225425 w 975783"/>
                    <a:gd name="connsiteY47" fmla="*/ 1236662 h 12948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975783" h="1294870">
                      <a:moveTo>
                        <a:pt x="225425" y="1236662"/>
                      </a:moveTo>
                      <a:cubicBezTo>
                        <a:pt x="242358" y="1249362"/>
                        <a:pt x="286808" y="1189037"/>
                        <a:pt x="317500" y="1189037"/>
                      </a:cubicBezTo>
                      <a:cubicBezTo>
                        <a:pt x="348192" y="1189037"/>
                        <a:pt x="383117" y="1221845"/>
                        <a:pt x="409575" y="1236662"/>
                      </a:cubicBezTo>
                      <a:cubicBezTo>
                        <a:pt x="436033" y="1251479"/>
                        <a:pt x="461433" y="1271058"/>
                        <a:pt x="476250" y="1277937"/>
                      </a:cubicBezTo>
                      <a:cubicBezTo>
                        <a:pt x="491067" y="1284816"/>
                        <a:pt x="475192" y="1294870"/>
                        <a:pt x="498475" y="1277937"/>
                      </a:cubicBezTo>
                      <a:cubicBezTo>
                        <a:pt x="521758" y="1261004"/>
                        <a:pt x="595842" y="1200149"/>
                        <a:pt x="615950" y="1176337"/>
                      </a:cubicBezTo>
                      <a:cubicBezTo>
                        <a:pt x="636058" y="1152525"/>
                        <a:pt x="621242" y="1156229"/>
                        <a:pt x="619125" y="1135062"/>
                      </a:cubicBezTo>
                      <a:cubicBezTo>
                        <a:pt x="617008" y="1113895"/>
                        <a:pt x="602192" y="1082674"/>
                        <a:pt x="603250" y="1049337"/>
                      </a:cubicBezTo>
                      <a:cubicBezTo>
                        <a:pt x="604308" y="1016000"/>
                        <a:pt x="605367" y="961495"/>
                        <a:pt x="625475" y="935037"/>
                      </a:cubicBezTo>
                      <a:cubicBezTo>
                        <a:pt x="645583" y="908579"/>
                        <a:pt x="697442" y="911754"/>
                        <a:pt x="723900" y="890587"/>
                      </a:cubicBezTo>
                      <a:cubicBezTo>
                        <a:pt x="750358" y="869420"/>
                        <a:pt x="772583" y="836083"/>
                        <a:pt x="784225" y="808037"/>
                      </a:cubicBezTo>
                      <a:cubicBezTo>
                        <a:pt x="795867" y="779991"/>
                        <a:pt x="785813" y="736599"/>
                        <a:pt x="793750" y="722312"/>
                      </a:cubicBezTo>
                      <a:cubicBezTo>
                        <a:pt x="801687" y="708025"/>
                        <a:pt x="809625" y="738187"/>
                        <a:pt x="831850" y="722312"/>
                      </a:cubicBezTo>
                      <a:cubicBezTo>
                        <a:pt x="854075" y="706437"/>
                        <a:pt x="918633" y="656166"/>
                        <a:pt x="927100" y="627062"/>
                      </a:cubicBezTo>
                      <a:cubicBezTo>
                        <a:pt x="935567" y="597958"/>
                        <a:pt x="891117" y="574145"/>
                        <a:pt x="882650" y="547687"/>
                      </a:cubicBezTo>
                      <a:cubicBezTo>
                        <a:pt x="874183" y="521229"/>
                        <a:pt x="869421" y="490008"/>
                        <a:pt x="876300" y="468312"/>
                      </a:cubicBezTo>
                      <a:cubicBezTo>
                        <a:pt x="883179" y="446616"/>
                        <a:pt x="907521" y="429154"/>
                        <a:pt x="923925" y="417512"/>
                      </a:cubicBezTo>
                      <a:cubicBezTo>
                        <a:pt x="940329" y="405870"/>
                        <a:pt x="975783" y="412220"/>
                        <a:pt x="974725" y="398462"/>
                      </a:cubicBezTo>
                      <a:cubicBezTo>
                        <a:pt x="973667" y="384704"/>
                        <a:pt x="937154" y="355599"/>
                        <a:pt x="917575" y="334962"/>
                      </a:cubicBezTo>
                      <a:cubicBezTo>
                        <a:pt x="897996" y="314325"/>
                        <a:pt x="856192" y="303212"/>
                        <a:pt x="857250" y="274637"/>
                      </a:cubicBezTo>
                      <a:cubicBezTo>
                        <a:pt x="858308" y="246062"/>
                        <a:pt x="913342" y="194733"/>
                        <a:pt x="923925" y="163512"/>
                      </a:cubicBezTo>
                      <a:cubicBezTo>
                        <a:pt x="934508" y="132291"/>
                        <a:pt x="947208" y="111124"/>
                        <a:pt x="920750" y="87312"/>
                      </a:cubicBezTo>
                      <a:cubicBezTo>
                        <a:pt x="894292" y="63500"/>
                        <a:pt x="799571" y="33866"/>
                        <a:pt x="765175" y="20637"/>
                      </a:cubicBezTo>
                      <a:cubicBezTo>
                        <a:pt x="730779" y="7408"/>
                        <a:pt x="732367" y="1058"/>
                        <a:pt x="714375" y="7937"/>
                      </a:cubicBezTo>
                      <a:cubicBezTo>
                        <a:pt x="696383" y="14816"/>
                        <a:pt x="679450" y="45508"/>
                        <a:pt x="657225" y="61912"/>
                      </a:cubicBezTo>
                      <a:cubicBezTo>
                        <a:pt x="635000" y="78316"/>
                        <a:pt x="603250" y="98954"/>
                        <a:pt x="581025" y="106362"/>
                      </a:cubicBezTo>
                      <a:cubicBezTo>
                        <a:pt x="558800" y="113770"/>
                        <a:pt x="549275" y="118533"/>
                        <a:pt x="523875" y="106362"/>
                      </a:cubicBezTo>
                      <a:cubicBezTo>
                        <a:pt x="498475" y="94191"/>
                        <a:pt x="452967" y="50270"/>
                        <a:pt x="428625" y="33337"/>
                      </a:cubicBezTo>
                      <a:cubicBezTo>
                        <a:pt x="404283" y="16404"/>
                        <a:pt x="401108" y="0"/>
                        <a:pt x="377825" y="4762"/>
                      </a:cubicBezTo>
                      <a:cubicBezTo>
                        <a:pt x="354542" y="9525"/>
                        <a:pt x="324379" y="40216"/>
                        <a:pt x="288925" y="61912"/>
                      </a:cubicBezTo>
                      <a:cubicBezTo>
                        <a:pt x="253471" y="83608"/>
                        <a:pt x="193675" y="116416"/>
                        <a:pt x="165100" y="134937"/>
                      </a:cubicBezTo>
                      <a:cubicBezTo>
                        <a:pt x="136525" y="153458"/>
                        <a:pt x="126471" y="162454"/>
                        <a:pt x="117475" y="173037"/>
                      </a:cubicBezTo>
                      <a:cubicBezTo>
                        <a:pt x="108479" y="183620"/>
                        <a:pt x="109538" y="184679"/>
                        <a:pt x="111125" y="198437"/>
                      </a:cubicBezTo>
                      <a:cubicBezTo>
                        <a:pt x="112712" y="212195"/>
                        <a:pt x="124354" y="234950"/>
                        <a:pt x="127000" y="255587"/>
                      </a:cubicBezTo>
                      <a:cubicBezTo>
                        <a:pt x="129646" y="276224"/>
                        <a:pt x="129117" y="300037"/>
                        <a:pt x="127000" y="322262"/>
                      </a:cubicBezTo>
                      <a:cubicBezTo>
                        <a:pt x="124883" y="344487"/>
                        <a:pt x="119592" y="367241"/>
                        <a:pt x="114300" y="388937"/>
                      </a:cubicBezTo>
                      <a:cubicBezTo>
                        <a:pt x="109008" y="410633"/>
                        <a:pt x="103187" y="434975"/>
                        <a:pt x="95250" y="452437"/>
                      </a:cubicBezTo>
                      <a:cubicBezTo>
                        <a:pt x="87313" y="469899"/>
                        <a:pt x="78317" y="481012"/>
                        <a:pt x="66675" y="493712"/>
                      </a:cubicBezTo>
                      <a:cubicBezTo>
                        <a:pt x="55033" y="506412"/>
                        <a:pt x="36513" y="516466"/>
                        <a:pt x="25400" y="528637"/>
                      </a:cubicBezTo>
                      <a:cubicBezTo>
                        <a:pt x="14287" y="540808"/>
                        <a:pt x="0" y="550862"/>
                        <a:pt x="0" y="566737"/>
                      </a:cubicBezTo>
                      <a:cubicBezTo>
                        <a:pt x="0" y="582612"/>
                        <a:pt x="13758" y="603250"/>
                        <a:pt x="25400" y="623887"/>
                      </a:cubicBezTo>
                      <a:cubicBezTo>
                        <a:pt x="37042" y="644524"/>
                        <a:pt x="63500" y="672041"/>
                        <a:pt x="69850" y="690562"/>
                      </a:cubicBezTo>
                      <a:cubicBezTo>
                        <a:pt x="76200" y="709083"/>
                        <a:pt x="53975" y="709612"/>
                        <a:pt x="63500" y="735012"/>
                      </a:cubicBezTo>
                      <a:cubicBezTo>
                        <a:pt x="73025" y="760412"/>
                        <a:pt x="112183" y="818091"/>
                        <a:pt x="127000" y="842962"/>
                      </a:cubicBezTo>
                      <a:cubicBezTo>
                        <a:pt x="141817" y="867833"/>
                        <a:pt x="152400" y="884237"/>
                        <a:pt x="152400" y="884237"/>
                      </a:cubicBezTo>
                      <a:cubicBezTo>
                        <a:pt x="165100" y="904874"/>
                        <a:pt x="192617" y="928687"/>
                        <a:pt x="203200" y="966787"/>
                      </a:cubicBezTo>
                      <a:cubicBezTo>
                        <a:pt x="213783" y="1004887"/>
                        <a:pt x="214842" y="1069975"/>
                        <a:pt x="215900" y="1112837"/>
                      </a:cubicBezTo>
                      <a:cubicBezTo>
                        <a:pt x="216958" y="1155699"/>
                        <a:pt x="208492" y="1223962"/>
                        <a:pt x="225425" y="123666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2" name="자유형 501"/>
                <p:cNvSpPr/>
                <p:nvPr/>
              </p:nvSpPr>
              <p:spPr>
                <a:xfrm>
                  <a:off x="8221473" y="506705"/>
                  <a:ext cx="1259498" cy="1726342"/>
                </a:xfrm>
                <a:custGeom>
                  <a:avLst/>
                  <a:gdLst>
                    <a:gd name="connsiteX0" fmla="*/ 581554 w 1342496"/>
                    <a:gd name="connsiteY0" fmla="*/ 1962150 h 1969558"/>
                    <a:gd name="connsiteX1" fmla="*/ 654579 w 1342496"/>
                    <a:gd name="connsiteY1" fmla="*/ 1901825 h 1969558"/>
                    <a:gd name="connsiteX2" fmla="*/ 740304 w 1342496"/>
                    <a:gd name="connsiteY2" fmla="*/ 1860550 h 1969558"/>
                    <a:gd name="connsiteX3" fmla="*/ 841904 w 1342496"/>
                    <a:gd name="connsiteY3" fmla="*/ 1793875 h 1969558"/>
                    <a:gd name="connsiteX4" fmla="*/ 889529 w 1342496"/>
                    <a:gd name="connsiteY4" fmla="*/ 1825625 h 1969558"/>
                    <a:gd name="connsiteX5" fmla="*/ 994304 w 1342496"/>
                    <a:gd name="connsiteY5" fmla="*/ 1901825 h 1969558"/>
                    <a:gd name="connsiteX6" fmla="*/ 1067329 w 1342496"/>
                    <a:gd name="connsiteY6" fmla="*/ 1885950 h 1969558"/>
                    <a:gd name="connsiteX7" fmla="*/ 1143529 w 1342496"/>
                    <a:gd name="connsiteY7" fmla="*/ 1831975 h 1969558"/>
                    <a:gd name="connsiteX8" fmla="*/ 1184804 w 1342496"/>
                    <a:gd name="connsiteY8" fmla="*/ 1771650 h 1969558"/>
                    <a:gd name="connsiteX9" fmla="*/ 1149879 w 1342496"/>
                    <a:gd name="connsiteY9" fmla="*/ 1768475 h 1969558"/>
                    <a:gd name="connsiteX10" fmla="*/ 1108604 w 1342496"/>
                    <a:gd name="connsiteY10" fmla="*/ 1704975 h 1969558"/>
                    <a:gd name="connsiteX11" fmla="*/ 1159404 w 1342496"/>
                    <a:gd name="connsiteY11" fmla="*/ 1644650 h 1969558"/>
                    <a:gd name="connsiteX12" fmla="*/ 1330854 w 1342496"/>
                    <a:gd name="connsiteY12" fmla="*/ 1514475 h 1969558"/>
                    <a:gd name="connsiteX13" fmla="*/ 1229254 w 1342496"/>
                    <a:gd name="connsiteY13" fmla="*/ 1247775 h 1969558"/>
                    <a:gd name="connsiteX14" fmla="*/ 1187979 w 1342496"/>
                    <a:gd name="connsiteY14" fmla="*/ 1247775 h 1969558"/>
                    <a:gd name="connsiteX15" fmla="*/ 1137179 w 1342496"/>
                    <a:gd name="connsiteY15" fmla="*/ 1247775 h 1969558"/>
                    <a:gd name="connsiteX16" fmla="*/ 1095904 w 1342496"/>
                    <a:gd name="connsiteY16" fmla="*/ 1228725 h 1969558"/>
                    <a:gd name="connsiteX17" fmla="*/ 965729 w 1342496"/>
                    <a:gd name="connsiteY17" fmla="*/ 1238250 h 1969558"/>
                    <a:gd name="connsiteX18" fmla="*/ 933979 w 1342496"/>
                    <a:gd name="connsiteY18" fmla="*/ 1206500 h 1969558"/>
                    <a:gd name="connsiteX19" fmla="*/ 946679 w 1342496"/>
                    <a:gd name="connsiteY19" fmla="*/ 1165225 h 1969558"/>
                    <a:gd name="connsiteX20" fmla="*/ 946679 w 1342496"/>
                    <a:gd name="connsiteY20" fmla="*/ 1057275 h 1969558"/>
                    <a:gd name="connsiteX21" fmla="*/ 845079 w 1342496"/>
                    <a:gd name="connsiteY21" fmla="*/ 981075 h 1969558"/>
                    <a:gd name="connsiteX22" fmla="*/ 791104 w 1342496"/>
                    <a:gd name="connsiteY22" fmla="*/ 952500 h 1969558"/>
                    <a:gd name="connsiteX23" fmla="*/ 775229 w 1342496"/>
                    <a:gd name="connsiteY23" fmla="*/ 908050 h 1969558"/>
                    <a:gd name="connsiteX24" fmla="*/ 832379 w 1342496"/>
                    <a:gd name="connsiteY24" fmla="*/ 898525 h 1969558"/>
                    <a:gd name="connsiteX25" fmla="*/ 968904 w 1342496"/>
                    <a:gd name="connsiteY25" fmla="*/ 876300 h 1969558"/>
                    <a:gd name="connsiteX26" fmla="*/ 994304 w 1342496"/>
                    <a:gd name="connsiteY26" fmla="*/ 831850 h 1969558"/>
                    <a:gd name="connsiteX27" fmla="*/ 975254 w 1342496"/>
                    <a:gd name="connsiteY27" fmla="*/ 752475 h 1969558"/>
                    <a:gd name="connsiteX28" fmla="*/ 937154 w 1342496"/>
                    <a:gd name="connsiteY28" fmla="*/ 615950 h 1969558"/>
                    <a:gd name="connsiteX29" fmla="*/ 933979 w 1342496"/>
                    <a:gd name="connsiteY29" fmla="*/ 498475 h 1969558"/>
                    <a:gd name="connsiteX30" fmla="*/ 870479 w 1342496"/>
                    <a:gd name="connsiteY30" fmla="*/ 415925 h 1969558"/>
                    <a:gd name="connsiteX31" fmla="*/ 899054 w 1342496"/>
                    <a:gd name="connsiteY31" fmla="*/ 387350 h 1969558"/>
                    <a:gd name="connsiteX32" fmla="*/ 978429 w 1342496"/>
                    <a:gd name="connsiteY32" fmla="*/ 336550 h 1969558"/>
                    <a:gd name="connsiteX33" fmla="*/ 978429 w 1342496"/>
                    <a:gd name="connsiteY33" fmla="*/ 241300 h 1969558"/>
                    <a:gd name="connsiteX34" fmla="*/ 905404 w 1342496"/>
                    <a:gd name="connsiteY34" fmla="*/ 155575 h 1969558"/>
                    <a:gd name="connsiteX35" fmla="*/ 803804 w 1342496"/>
                    <a:gd name="connsiteY35" fmla="*/ 180975 h 1969558"/>
                    <a:gd name="connsiteX36" fmla="*/ 753004 w 1342496"/>
                    <a:gd name="connsiteY36" fmla="*/ 187325 h 1969558"/>
                    <a:gd name="connsiteX37" fmla="*/ 746654 w 1342496"/>
                    <a:gd name="connsiteY37" fmla="*/ 114300 h 1969558"/>
                    <a:gd name="connsiteX38" fmla="*/ 797454 w 1342496"/>
                    <a:gd name="connsiteY38" fmla="*/ 88900 h 1969558"/>
                    <a:gd name="connsiteX39" fmla="*/ 784754 w 1342496"/>
                    <a:gd name="connsiteY39" fmla="*/ 22225 h 1969558"/>
                    <a:gd name="connsiteX40" fmla="*/ 648229 w 1342496"/>
                    <a:gd name="connsiteY40" fmla="*/ 6350 h 1969558"/>
                    <a:gd name="connsiteX41" fmla="*/ 613304 w 1342496"/>
                    <a:gd name="connsiteY41" fmla="*/ 60325 h 1969558"/>
                    <a:gd name="connsiteX42" fmla="*/ 499004 w 1342496"/>
                    <a:gd name="connsiteY42" fmla="*/ 60325 h 1969558"/>
                    <a:gd name="connsiteX43" fmla="*/ 479954 w 1342496"/>
                    <a:gd name="connsiteY43" fmla="*/ 120650 h 1969558"/>
                    <a:gd name="connsiteX44" fmla="*/ 375179 w 1342496"/>
                    <a:gd name="connsiteY44" fmla="*/ 146050 h 1969558"/>
                    <a:gd name="connsiteX45" fmla="*/ 264054 w 1342496"/>
                    <a:gd name="connsiteY45" fmla="*/ 206375 h 1969558"/>
                    <a:gd name="connsiteX46" fmla="*/ 248179 w 1342496"/>
                    <a:gd name="connsiteY46" fmla="*/ 212725 h 1969558"/>
                    <a:gd name="connsiteX47" fmla="*/ 197379 w 1342496"/>
                    <a:gd name="connsiteY47" fmla="*/ 206375 h 1969558"/>
                    <a:gd name="connsiteX48" fmla="*/ 175154 w 1342496"/>
                    <a:gd name="connsiteY48" fmla="*/ 288925 h 1969558"/>
                    <a:gd name="connsiteX49" fmla="*/ 194204 w 1342496"/>
                    <a:gd name="connsiteY49" fmla="*/ 339725 h 1969558"/>
                    <a:gd name="connsiteX50" fmla="*/ 86254 w 1342496"/>
                    <a:gd name="connsiteY50" fmla="*/ 571500 h 1969558"/>
                    <a:gd name="connsiteX51" fmla="*/ 60854 w 1342496"/>
                    <a:gd name="connsiteY51" fmla="*/ 615950 h 1969558"/>
                    <a:gd name="connsiteX52" fmla="*/ 76729 w 1342496"/>
                    <a:gd name="connsiteY52" fmla="*/ 663575 h 1969558"/>
                    <a:gd name="connsiteX53" fmla="*/ 149754 w 1342496"/>
                    <a:gd name="connsiteY53" fmla="*/ 774700 h 1969558"/>
                    <a:gd name="connsiteX54" fmla="*/ 210079 w 1342496"/>
                    <a:gd name="connsiteY54" fmla="*/ 863600 h 1969558"/>
                    <a:gd name="connsiteX55" fmla="*/ 254529 w 1342496"/>
                    <a:gd name="connsiteY55" fmla="*/ 987425 h 1969558"/>
                    <a:gd name="connsiteX56" fmla="*/ 276754 w 1342496"/>
                    <a:gd name="connsiteY56" fmla="*/ 1060450 h 1969558"/>
                    <a:gd name="connsiteX57" fmla="*/ 292629 w 1342496"/>
                    <a:gd name="connsiteY57" fmla="*/ 1212850 h 1969558"/>
                    <a:gd name="connsiteX58" fmla="*/ 292629 w 1342496"/>
                    <a:gd name="connsiteY58" fmla="*/ 1273175 h 1969558"/>
                    <a:gd name="connsiteX59" fmla="*/ 267229 w 1342496"/>
                    <a:gd name="connsiteY59" fmla="*/ 1327150 h 1969558"/>
                    <a:gd name="connsiteX60" fmla="*/ 216429 w 1342496"/>
                    <a:gd name="connsiteY60" fmla="*/ 1346200 h 1969558"/>
                    <a:gd name="connsiteX61" fmla="*/ 175154 w 1342496"/>
                    <a:gd name="connsiteY61" fmla="*/ 1314450 h 1969558"/>
                    <a:gd name="connsiteX62" fmla="*/ 168804 w 1342496"/>
                    <a:gd name="connsiteY62" fmla="*/ 1279525 h 1969558"/>
                    <a:gd name="connsiteX63" fmla="*/ 143404 w 1342496"/>
                    <a:gd name="connsiteY63" fmla="*/ 1266825 h 1969558"/>
                    <a:gd name="connsiteX64" fmla="*/ 95779 w 1342496"/>
                    <a:gd name="connsiteY64" fmla="*/ 1301750 h 1969558"/>
                    <a:gd name="connsiteX65" fmla="*/ 41804 w 1342496"/>
                    <a:gd name="connsiteY65" fmla="*/ 1393825 h 1969558"/>
                    <a:gd name="connsiteX66" fmla="*/ 16404 w 1342496"/>
                    <a:gd name="connsiteY66" fmla="*/ 1463675 h 1969558"/>
                    <a:gd name="connsiteX67" fmla="*/ 3704 w 1342496"/>
                    <a:gd name="connsiteY67" fmla="*/ 1555750 h 1969558"/>
                    <a:gd name="connsiteX68" fmla="*/ 38629 w 1342496"/>
                    <a:gd name="connsiteY68" fmla="*/ 1597025 h 1969558"/>
                    <a:gd name="connsiteX69" fmla="*/ 83079 w 1342496"/>
                    <a:gd name="connsiteY69" fmla="*/ 1635125 h 1969558"/>
                    <a:gd name="connsiteX70" fmla="*/ 124354 w 1342496"/>
                    <a:gd name="connsiteY70" fmla="*/ 1676400 h 1969558"/>
                    <a:gd name="connsiteX71" fmla="*/ 121179 w 1342496"/>
                    <a:gd name="connsiteY71" fmla="*/ 1736725 h 1969558"/>
                    <a:gd name="connsiteX72" fmla="*/ 149754 w 1342496"/>
                    <a:gd name="connsiteY72" fmla="*/ 1758950 h 1969558"/>
                    <a:gd name="connsiteX73" fmla="*/ 210079 w 1342496"/>
                    <a:gd name="connsiteY73" fmla="*/ 1803400 h 1969558"/>
                    <a:gd name="connsiteX74" fmla="*/ 264054 w 1342496"/>
                    <a:gd name="connsiteY74" fmla="*/ 1879600 h 1969558"/>
                    <a:gd name="connsiteX75" fmla="*/ 314854 w 1342496"/>
                    <a:gd name="connsiteY75" fmla="*/ 1933575 h 1969558"/>
                    <a:gd name="connsiteX76" fmla="*/ 349779 w 1342496"/>
                    <a:gd name="connsiteY76" fmla="*/ 1955800 h 1969558"/>
                    <a:gd name="connsiteX77" fmla="*/ 391054 w 1342496"/>
                    <a:gd name="connsiteY77" fmla="*/ 1955800 h 1969558"/>
                    <a:gd name="connsiteX78" fmla="*/ 451379 w 1342496"/>
                    <a:gd name="connsiteY78" fmla="*/ 1946275 h 1969558"/>
                    <a:gd name="connsiteX79" fmla="*/ 499004 w 1342496"/>
                    <a:gd name="connsiteY79" fmla="*/ 1946275 h 1969558"/>
                    <a:gd name="connsiteX80" fmla="*/ 581554 w 1342496"/>
                    <a:gd name="connsiteY80" fmla="*/ 1962150 h 1969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</a:cxnLst>
                  <a:rect l="l" t="t" r="r" b="b"/>
                  <a:pathLst>
                    <a:path w="1342496" h="1969558">
                      <a:moveTo>
                        <a:pt x="581554" y="1962150"/>
                      </a:moveTo>
                      <a:cubicBezTo>
                        <a:pt x="607483" y="1954742"/>
                        <a:pt x="628121" y="1918758"/>
                        <a:pt x="654579" y="1901825"/>
                      </a:cubicBezTo>
                      <a:cubicBezTo>
                        <a:pt x="681037" y="1884892"/>
                        <a:pt x="709083" y="1878542"/>
                        <a:pt x="740304" y="1860550"/>
                      </a:cubicBezTo>
                      <a:cubicBezTo>
                        <a:pt x="771525" y="1842558"/>
                        <a:pt x="817033" y="1799696"/>
                        <a:pt x="841904" y="1793875"/>
                      </a:cubicBezTo>
                      <a:cubicBezTo>
                        <a:pt x="866775" y="1788054"/>
                        <a:pt x="864129" y="1807633"/>
                        <a:pt x="889529" y="1825625"/>
                      </a:cubicBezTo>
                      <a:cubicBezTo>
                        <a:pt x="914929" y="1843617"/>
                        <a:pt x="964671" y="1891771"/>
                        <a:pt x="994304" y="1901825"/>
                      </a:cubicBezTo>
                      <a:cubicBezTo>
                        <a:pt x="1023937" y="1911879"/>
                        <a:pt x="1042458" y="1897592"/>
                        <a:pt x="1067329" y="1885950"/>
                      </a:cubicBezTo>
                      <a:cubicBezTo>
                        <a:pt x="1092200" y="1874308"/>
                        <a:pt x="1123950" y="1851025"/>
                        <a:pt x="1143529" y="1831975"/>
                      </a:cubicBezTo>
                      <a:cubicBezTo>
                        <a:pt x="1163108" y="1812925"/>
                        <a:pt x="1183746" y="1782233"/>
                        <a:pt x="1184804" y="1771650"/>
                      </a:cubicBezTo>
                      <a:cubicBezTo>
                        <a:pt x="1185862" y="1761067"/>
                        <a:pt x="1162579" y="1779587"/>
                        <a:pt x="1149879" y="1768475"/>
                      </a:cubicBezTo>
                      <a:cubicBezTo>
                        <a:pt x="1137179" y="1757363"/>
                        <a:pt x="1107017" y="1725612"/>
                        <a:pt x="1108604" y="1704975"/>
                      </a:cubicBezTo>
                      <a:cubicBezTo>
                        <a:pt x="1110191" y="1684338"/>
                        <a:pt x="1122362" y="1676400"/>
                        <a:pt x="1159404" y="1644650"/>
                      </a:cubicBezTo>
                      <a:cubicBezTo>
                        <a:pt x="1196446" y="1612900"/>
                        <a:pt x="1319212" y="1580621"/>
                        <a:pt x="1330854" y="1514475"/>
                      </a:cubicBezTo>
                      <a:cubicBezTo>
                        <a:pt x="1342496" y="1448329"/>
                        <a:pt x="1253066" y="1292225"/>
                        <a:pt x="1229254" y="1247775"/>
                      </a:cubicBezTo>
                      <a:cubicBezTo>
                        <a:pt x="1205442" y="1203325"/>
                        <a:pt x="1187979" y="1247775"/>
                        <a:pt x="1187979" y="1247775"/>
                      </a:cubicBezTo>
                      <a:cubicBezTo>
                        <a:pt x="1172633" y="1247775"/>
                        <a:pt x="1152525" y="1250950"/>
                        <a:pt x="1137179" y="1247775"/>
                      </a:cubicBezTo>
                      <a:cubicBezTo>
                        <a:pt x="1121833" y="1244600"/>
                        <a:pt x="1124479" y="1230313"/>
                        <a:pt x="1095904" y="1228725"/>
                      </a:cubicBezTo>
                      <a:cubicBezTo>
                        <a:pt x="1067329" y="1227138"/>
                        <a:pt x="992716" y="1241954"/>
                        <a:pt x="965729" y="1238250"/>
                      </a:cubicBezTo>
                      <a:cubicBezTo>
                        <a:pt x="938742" y="1234546"/>
                        <a:pt x="937154" y="1218671"/>
                        <a:pt x="933979" y="1206500"/>
                      </a:cubicBezTo>
                      <a:cubicBezTo>
                        <a:pt x="930804" y="1194329"/>
                        <a:pt x="944562" y="1190096"/>
                        <a:pt x="946679" y="1165225"/>
                      </a:cubicBezTo>
                      <a:cubicBezTo>
                        <a:pt x="948796" y="1140354"/>
                        <a:pt x="963612" y="1087967"/>
                        <a:pt x="946679" y="1057275"/>
                      </a:cubicBezTo>
                      <a:cubicBezTo>
                        <a:pt x="929746" y="1026583"/>
                        <a:pt x="871008" y="998537"/>
                        <a:pt x="845079" y="981075"/>
                      </a:cubicBezTo>
                      <a:cubicBezTo>
                        <a:pt x="819150" y="963613"/>
                        <a:pt x="802746" y="964671"/>
                        <a:pt x="791104" y="952500"/>
                      </a:cubicBezTo>
                      <a:cubicBezTo>
                        <a:pt x="779462" y="940329"/>
                        <a:pt x="768350" y="917046"/>
                        <a:pt x="775229" y="908050"/>
                      </a:cubicBezTo>
                      <a:cubicBezTo>
                        <a:pt x="782108" y="899054"/>
                        <a:pt x="832379" y="898525"/>
                        <a:pt x="832379" y="898525"/>
                      </a:cubicBezTo>
                      <a:cubicBezTo>
                        <a:pt x="864658" y="893233"/>
                        <a:pt x="941917" y="887412"/>
                        <a:pt x="968904" y="876300"/>
                      </a:cubicBezTo>
                      <a:cubicBezTo>
                        <a:pt x="995891" y="865188"/>
                        <a:pt x="993246" y="852487"/>
                        <a:pt x="994304" y="831850"/>
                      </a:cubicBezTo>
                      <a:cubicBezTo>
                        <a:pt x="995362" y="811213"/>
                        <a:pt x="984779" y="788458"/>
                        <a:pt x="975254" y="752475"/>
                      </a:cubicBezTo>
                      <a:cubicBezTo>
                        <a:pt x="965729" y="716492"/>
                        <a:pt x="944033" y="658283"/>
                        <a:pt x="937154" y="615950"/>
                      </a:cubicBezTo>
                      <a:cubicBezTo>
                        <a:pt x="930275" y="573617"/>
                        <a:pt x="945091" y="531812"/>
                        <a:pt x="933979" y="498475"/>
                      </a:cubicBezTo>
                      <a:cubicBezTo>
                        <a:pt x="922867" y="465138"/>
                        <a:pt x="876300" y="434446"/>
                        <a:pt x="870479" y="415925"/>
                      </a:cubicBezTo>
                      <a:cubicBezTo>
                        <a:pt x="864658" y="397404"/>
                        <a:pt x="881062" y="400579"/>
                        <a:pt x="899054" y="387350"/>
                      </a:cubicBezTo>
                      <a:cubicBezTo>
                        <a:pt x="917046" y="374121"/>
                        <a:pt x="965200" y="360892"/>
                        <a:pt x="978429" y="336550"/>
                      </a:cubicBezTo>
                      <a:cubicBezTo>
                        <a:pt x="991658" y="312208"/>
                        <a:pt x="990600" y="271462"/>
                        <a:pt x="978429" y="241300"/>
                      </a:cubicBezTo>
                      <a:cubicBezTo>
                        <a:pt x="966258" y="211138"/>
                        <a:pt x="934508" y="165629"/>
                        <a:pt x="905404" y="155575"/>
                      </a:cubicBezTo>
                      <a:cubicBezTo>
                        <a:pt x="876300" y="145521"/>
                        <a:pt x="829204" y="175683"/>
                        <a:pt x="803804" y="180975"/>
                      </a:cubicBezTo>
                      <a:cubicBezTo>
                        <a:pt x="778404" y="186267"/>
                        <a:pt x="762529" y="198438"/>
                        <a:pt x="753004" y="187325"/>
                      </a:cubicBezTo>
                      <a:cubicBezTo>
                        <a:pt x="743479" y="176213"/>
                        <a:pt x="739246" y="130704"/>
                        <a:pt x="746654" y="114300"/>
                      </a:cubicBezTo>
                      <a:cubicBezTo>
                        <a:pt x="754062" y="97896"/>
                        <a:pt x="791104" y="104246"/>
                        <a:pt x="797454" y="88900"/>
                      </a:cubicBezTo>
                      <a:cubicBezTo>
                        <a:pt x="803804" y="73554"/>
                        <a:pt x="809625" y="35983"/>
                        <a:pt x="784754" y="22225"/>
                      </a:cubicBezTo>
                      <a:cubicBezTo>
                        <a:pt x="759883" y="8467"/>
                        <a:pt x="676804" y="0"/>
                        <a:pt x="648229" y="6350"/>
                      </a:cubicBezTo>
                      <a:cubicBezTo>
                        <a:pt x="619654" y="12700"/>
                        <a:pt x="638175" y="51329"/>
                        <a:pt x="613304" y="60325"/>
                      </a:cubicBezTo>
                      <a:cubicBezTo>
                        <a:pt x="588433" y="69321"/>
                        <a:pt x="521229" y="50271"/>
                        <a:pt x="499004" y="60325"/>
                      </a:cubicBezTo>
                      <a:cubicBezTo>
                        <a:pt x="476779" y="70379"/>
                        <a:pt x="500591" y="106363"/>
                        <a:pt x="479954" y="120650"/>
                      </a:cubicBezTo>
                      <a:cubicBezTo>
                        <a:pt x="459317" y="134937"/>
                        <a:pt x="411162" y="131763"/>
                        <a:pt x="375179" y="146050"/>
                      </a:cubicBezTo>
                      <a:cubicBezTo>
                        <a:pt x="339196" y="160337"/>
                        <a:pt x="285221" y="195263"/>
                        <a:pt x="264054" y="206375"/>
                      </a:cubicBezTo>
                      <a:cubicBezTo>
                        <a:pt x="242887" y="217488"/>
                        <a:pt x="259291" y="212725"/>
                        <a:pt x="248179" y="212725"/>
                      </a:cubicBezTo>
                      <a:cubicBezTo>
                        <a:pt x="237067" y="212725"/>
                        <a:pt x="209550" y="193675"/>
                        <a:pt x="197379" y="206375"/>
                      </a:cubicBezTo>
                      <a:cubicBezTo>
                        <a:pt x="185208" y="219075"/>
                        <a:pt x="175683" y="266700"/>
                        <a:pt x="175154" y="288925"/>
                      </a:cubicBezTo>
                      <a:cubicBezTo>
                        <a:pt x="174625" y="311150"/>
                        <a:pt x="209021" y="292629"/>
                        <a:pt x="194204" y="339725"/>
                      </a:cubicBezTo>
                      <a:cubicBezTo>
                        <a:pt x="179387" y="386821"/>
                        <a:pt x="108479" y="525463"/>
                        <a:pt x="86254" y="571500"/>
                      </a:cubicBezTo>
                      <a:cubicBezTo>
                        <a:pt x="64029" y="617537"/>
                        <a:pt x="62442" y="600604"/>
                        <a:pt x="60854" y="615950"/>
                      </a:cubicBezTo>
                      <a:cubicBezTo>
                        <a:pt x="59267" y="631296"/>
                        <a:pt x="61912" y="637117"/>
                        <a:pt x="76729" y="663575"/>
                      </a:cubicBezTo>
                      <a:cubicBezTo>
                        <a:pt x="91546" y="690033"/>
                        <a:pt x="127529" y="741363"/>
                        <a:pt x="149754" y="774700"/>
                      </a:cubicBezTo>
                      <a:cubicBezTo>
                        <a:pt x="171979" y="808037"/>
                        <a:pt x="192617" y="828146"/>
                        <a:pt x="210079" y="863600"/>
                      </a:cubicBezTo>
                      <a:cubicBezTo>
                        <a:pt x="227541" y="899054"/>
                        <a:pt x="243417" y="954617"/>
                        <a:pt x="254529" y="987425"/>
                      </a:cubicBezTo>
                      <a:cubicBezTo>
                        <a:pt x="265642" y="1020233"/>
                        <a:pt x="270404" y="1022879"/>
                        <a:pt x="276754" y="1060450"/>
                      </a:cubicBezTo>
                      <a:cubicBezTo>
                        <a:pt x="283104" y="1098021"/>
                        <a:pt x="289983" y="1177396"/>
                        <a:pt x="292629" y="1212850"/>
                      </a:cubicBezTo>
                      <a:cubicBezTo>
                        <a:pt x="295275" y="1248304"/>
                        <a:pt x="296862" y="1254125"/>
                        <a:pt x="292629" y="1273175"/>
                      </a:cubicBezTo>
                      <a:cubicBezTo>
                        <a:pt x="288396" y="1292225"/>
                        <a:pt x="279929" y="1314979"/>
                        <a:pt x="267229" y="1327150"/>
                      </a:cubicBezTo>
                      <a:cubicBezTo>
                        <a:pt x="254529" y="1339321"/>
                        <a:pt x="231775" y="1348317"/>
                        <a:pt x="216429" y="1346200"/>
                      </a:cubicBezTo>
                      <a:cubicBezTo>
                        <a:pt x="201083" y="1344083"/>
                        <a:pt x="183092" y="1325563"/>
                        <a:pt x="175154" y="1314450"/>
                      </a:cubicBezTo>
                      <a:cubicBezTo>
                        <a:pt x="167217" y="1303338"/>
                        <a:pt x="174096" y="1287462"/>
                        <a:pt x="168804" y="1279525"/>
                      </a:cubicBezTo>
                      <a:cubicBezTo>
                        <a:pt x="163512" y="1271588"/>
                        <a:pt x="155575" y="1263121"/>
                        <a:pt x="143404" y="1266825"/>
                      </a:cubicBezTo>
                      <a:cubicBezTo>
                        <a:pt x="131233" y="1270529"/>
                        <a:pt x="112712" y="1280583"/>
                        <a:pt x="95779" y="1301750"/>
                      </a:cubicBezTo>
                      <a:cubicBezTo>
                        <a:pt x="78846" y="1322917"/>
                        <a:pt x="55033" y="1366838"/>
                        <a:pt x="41804" y="1393825"/>
                      </a:cubicBezTo>
                      <a:cubicBezTo>
                        <a:pt x="28575" y="1420813"/>
                        <a:pt x="22754" y="1436688"/>
                        <a:pt x="16404" y="1463675"/>
                      </a:cubicBezTo>
                      <a:cubicBezTo>
                        <a:pt x="10054" y="1490662"/>
                        <a:pt x="0" y="1533525"/>
                        <a:pt x="3704" y="1555750"/>
                      </a:cubicBezTo>
                      <a:cubicBezTo>
                        <a:pt x="7408" y="1577975"/>
                        <a:pt x="25400" y="1583796"/>
                        <a:pt x="38629" y="1597025"/>
                      </a:cubicBezTo>
                      <a:cubicBezTo>
                        <a:pt x="51858" y="1610254"/>
                        <a:pt x="68792" y="1621896"/>
                        <a:pt x="83079" y="1635125"/>
                      </a:cubicBezTo>
                      <a:cubicBezTo>
                        <a:pt x="97367" y="1648354"/>
                        <a:pt x="118004" y="1659467"/>
                        <a:pt x="124354" y="1676400"/>
                      </a:cubicBezTo>
                      <a:cubicBezTo>
                        <a:pt x="130704" y="1693333"/>
                        <a:pt x="116946" y="1722967"/>
                        <a:pt x="121179" y="1736725"/>
                      </a:cubicBezTo>
                      <a:cubicBezTo>
                        <a:pt x="125412" y="1750483"/>
                        <a:pt x="134938" y="1747838"/>
                        <a:pt x="149754" y="1758950"/>
                      </a:cubicBezTo>
                      <a:cubicBezTo>
                        <a:pt x="164570" y="1770062"/>
                        <a:pt x="191029" y="1783292"/>
                        <a:pt x="210079" y="1803400"/>
                      </a:cubicBezTo>
                      <a:cubicBezTo>
                        <a:pt x="229129" y="1823508"/>
                        <a:pt x="246592" y="1857904"/>
                        <a:pt x="264054" y="1879600"/>
                      </a:cubicBezTo>
                      <a:cubicBezTo>
                        <a:pt x="281516" y="1901296"/>
                        <a:pt x="300567" y="1920875"/>
                        <a:pt x="314854" y="1933575"/>
                      </a:cubicBezTo>
                      <a:cubicBezTo>
                        <a:pt x="329142" y="1946275"/>
                        <a:pt x="337079" y="1952096"/>
                        <a:pt x="349779" y="1955800"/>
                      </a:cubicBezTo>
                      <a:cubicBezTo>
                        <a:pt x="362479" y="1959504"/>
                        <a:pt x="374121" y="1957388"/>
                        <a:pt x="391054" y="1955800"/>
                      </a:cubicBezTo>
                      <a:cubicBezTo>
                        <a:pt x="407987" y="1954213"/>
                        <a:pt x="433387" y="1947863"/>
                        <a:pt x="451379" y="1946275"/>
                      </a:cubicBezTo>
                      <a:cubicBezTo>
                        <a:pt x="469371" y="1944688"/>
                        <a:pt x="478896" y="1943629"/>
                        <a:pt x="499004" y="1946275"/>
                      </a:cubicBezTo>
                      <a:cubicBezTo>
                        <a:pt x="519112" y="1948921"/>
                        <a:pt x="555625" y="1969558"/>
                        <a:pt x="581554" y="196215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3" name="자유형 502"/>
                <p:cNvSpPr/>
                <p:nvPr/>
              </p:nvSpPr>
              <p:spPr>
                <a:xfrm>
                  <a:off x="7555206" y="378725"/>
                  <a:ext cx="955429" cy="1495421"/>
                </a:xfrm>
                <a:custGeom>
                  <a:avLst/>
                  <a:gdLst>
                    <a:gd name="connsiteX0" fmla="*/ 915458 w 1016529"/>
                    <a:gd name="connsiteY0" fmla="*/ 351896 h 1706034"/>
                    <a:gd name="connsiteX1" fmla="*/ 893233 w 1016529"/>
                    <a:gd name="connsiteY1" fmla="*/ 434446 h 1706034"/>
                    <a:gd name="connsiteX2" fmla="*/ 912283 w 1016529"/>
                    <a:gd name="connsiteY2" fmla="*/ 443971 h 1706034"/>
                    <a:gd name="connsiteX3" fmla="*/ 918633 w 1016529"/>
                    <a:gd name="connsiteY3" fmla="*/ 459846 h 1706034"/>
                    <a:gd name="connsiteX4" fmla="*/ 877358 w 1016529"/>
                    <a:gd name="connsiteY4" fmla="*/ 580496 h 1706034"/>
                    <a:gd name="connsiteX5" fmla="*/ 797983 w 1016529"/>
                    <a:gd name="connsiteY5" fmla="*/ 732896 h 1706034"/>
                    <a:gd name="connsiteX6" fmla="*/ 782108 w 1016529"/>
                    <a:gd name="connsiteY6" fmla="*/ 767821 h 1706034"/>
                    <a:gd name="connsiteX7" fmla="*/ 794808 w 1016529"/>
                    <a:gd name="connsiteY7" fmla="*/ 796396 h 1706034"/>
                    <a:gd name="connsiteX8" fmla="*/ 893233 w 1016529"/>
                    <a:gd name="connsiteY8" fmla="*/ 951971 h 1706034"/>
                    <a:gd name="connsiteX9" fmla="*/ 937683 w 1016529"/>
                    <a:gd name="connsiteY9" fmla="*/ 1018646 h 1706034"/>
                    <a:gd name="connsiteX10" fmla="*/ 994833 w 1016529"/>
                    <a:gd name="connsiteY10" fmla="*/ 1174221 h 1706034"/>
                    <a:gd name="connsiteX11" fmla="*/ 1007533 w 1016529"/>
                    <a:gd name="connsiteY11" fmla="*/ 1345671 h 1706034"/>
                    <a:gd name="connsiteX12" fmla="*/ 1013883 w 1016529"/>
                    <a:gd name="connsiteY12" fmla="*/ 1415521 h 1706034"/>
                    <a:gd name="connsiteX13" fmla="*/ 991658 w 1016529"/>
                    <a:gd name="connsiteY13" fmla="*/ 1463146 h 1706034"/>
                    <a:gd name="connsiteX14" fmla="*/ 959908 w 1016529"/>
                    <a:gd name="connsiteY14" fmla="*/ 1491721 h 1706034"/>
                    <a:gd name="connsiteX15" fmla="*/ 886883 w 1016529"/>
                    <a:gd name="connsiteY15" fmla="*/ 1485371 h 1706034"/>
                    <a:gd name="connsiteX16" fmla="*/ 864658 w 1016529"/>
                    <a:gd name="connsiteY16" fmla="*/ 1447271 h 1706034"/>
                    <a:gd name="connsiteX17" fmla="*/ 864658 w 1016529"/>
                    <a:gd name="connsiteY17" fmla="*/ 1421871 h 1706034"/>
                    <a:gd name="connsiteX18" fmla="*/ 817033 w 1016529"/>
                    <a:gd name="connsiteY18" fmla="*/ 1453621 h 1706034"/>
                    <a:gd name="connsiteX19" fmla="*/ 753533 w 1016529"/>
                    <a:gd name="connsiteY19" fmla="*/ 1542521 h 1706034"/>
                    <a:gd name="connsiteX20" fmla="*/ 724958 w 1016529"/>
                    <a:gd name="connsiteY20" fmla="*/ 1647296 h 1706034"/>
                    <a:gd name="connsiteX21" fmla="*/ 724958 w 1016529"/>
                    <a:gd name="connsiteY21" fmla="*/ 1701271 h 1706034"/>
                    <a:gd name="connsiteX22" fmla="*/ 680508 w 1016529"/>
                    <a:gd name="connsiteY22" fmla="*/ 1675871 h 1706034"/>
                    <a:gd name="connsiteX23" fmla="*/ 585258 w 1016529"/>
                    <a:gd name="connsiteY23" fmla="*/ 1583796 h 1706034"/>
                    <a:gd name="connsiteX24" fmla="*/ 534458 w 1016529"/>
                    <a:gd name="connsiteY24" fmla="*/ 1529821 h 1706034"/>
                    <a:gd name="connsiteX25" fmla="*/ 502708 w 1016529"/>
                    <a:gd name="connsiteY25" fmla="*/ 1450446 h 1706034"/>
                    <a:gd name="connsiteX26" fmla="*/ 467783 w 1016529"/>
                    <a:gd name="connsiteY26" fmla="*/ 1393296 h 1706034"/>
                    <a:gd name="connsiteX27" fmla="*/ 407458 w 1016529"/>
                    <a:gd name="connsiteY27" fmla="*/ 1355196 h 1706034"/>
                    <a:gd name="connsiteX28" fmla="*/ 375708 w 1016529"/>
                    <a:gd name="connsiteY28" fmla="*/ 1313921 h 1706034"/>
                    <a:gd name="connsiteX29" fmla="*/ 274108 w 1016529"/>
                    <a:gd name="connsiteY29" fmla="*/ 1266296 h 1706034"/>
                    <a:gd name="connsiteX30" fmla="*/ 207433 w 1016529"/>
                    <a:gd name="connsiteY30" fmla="*/ 1256771 h 1706034"/>
                    <a:gd name="connsiteX31" fmla="*/ 162983 w 1016529"/>
                    <a:gd name="connsiteY31" fmla="*/ 1234546 h 1706034"/>
                    <a:gd name="connsiteX32" fmla="*/ 137583 w 1016529"/>
                    <a:gd name="connsiteY32" fmla="*/ 1190096 h 1706034"/>
                    <a:gd name="connsiteX33" fmla="*/ 134408 w 1016529"/>
                    <a:gd name="connsiteY33" fmla="*/ 1110721 h 1706034"/>
                    <a:gd name="connsiteX34" fmla="*/ 178858 w 1016529"/>
                    <a:gd name="connsiteY34" fmla="*/ 1002771 h 1706034"/>
                    <a:gd name="connsiteX35" fmla="*/ 248708 w 1016529"/>
                    <a:gd name="connsiteY35" fmla="*/ 840846 h 1706034"/>
                    <a:gd name="connsiteX36" fmla="*/ 267758 w 1016529"/>
                    <a:gd name="connsiteY36" fmla="*/ 764646 h 1706034"/>
                    <a:gd name="connsiteX37" fmla="*/ 255058 w 1016529"/>
                    <a:gd name="connsiteY37" fmla="*/ 736071 h 1706034"/>
                    <a:gd name="connsiteX38" fmla="*/ 213783 w 1016529"/>
                    <a:gd name="connsiteY38" fmla="*/ 713846 h 1706034"/>
                    <a:gd name="connsiteX39" fmla="*/ 178858 w 1016529"/>
                    <a:gd name="connsiteY39" fmla="*/ 697971 h 1706034"/>
                    <a:gd name="connsiteX40" fmla="*/ 150283 w 1016529"/>
                    <a:gd name="connsiteY40" fmla="*/ 650346 h 1706034"/>
                    <a:gd name="connsiteX41" fmla="*/ 143933 w 1016529"/>
                    <a:gd name="connsiteY41" fmla="*/ 609071 h 1706034"/>
                    <a:gd name="connsiteX42" fmla="*/ 115358 w 1016529"/>
                    <a:gd name="connsiteY42" fmla="*/ 583671 h 1706034"/>
                    <a:gd name="connsiteX43" fmla="*/ 48683 w 1016529"/>
                    <a:gd name="connsiteY43" fmla="*/ 545571 h 1706034"/>
                    <a:gd name="connsiteX44" fmla="*/ 16933 w 1016529"/>
                    <a:gd name="connsiteY44" fmla="*/ 504296 h 1706034"/>
                    <a:gd name="connsiteX45" fmla="*/ 4233 w 1016529"/>
                    <a:gd name="connsiteY45" fmla="*/ 450321 h 1706034"/>
                    <a:gd name="connsiteX46" fmla="*/ 42333 w 1016529"/>
                    <a:gd name="connsiteY46" fmla="*/ 418571 h 1706034"/>
                    <a:gd name="connsiteX47" fmla="*/ 48683 w 1016529"/>
                    <a:gd name="connsiteY47" fmla="*/ 269346 h 1706034"/>
                    <a:gd name="connsiteX48" fmla="*/ 93133 w 1016529"/>
                    <a:gd name="connsiteY48" fmla="*/ 234421 h 1706034"/>
                    <a:gd name="connsiteX49" fmla="*/ 137583 w 1016529"/>
                    <a:gd name="connsiteY49" fmla="*/ 202671 h 1706034"/>
                    <a:gd name="connsiteX50" fmla="*/ 115358 w 1016529"/>
                    <a:gd name="connsiteY50" fmla="*/ 158221 h 1706034"/>
                    <a:gd name="connsiteX51" fmla="*/ 105833 w 1016529"/>
                    <a:gd name="connsiteY51" fmla="*/ 110596 h 1706034"/>
                    <a:gd name="connsiteX52" fmla="*/ 220133 w 1016529"/>
                    <a:gd name="connsiteY52" fmla="*/ 12171 h 1706034"/>
                    <a:gd name="connsiteX53" fmla="*/ 270933 w 1016529"/>
                    <a:gd name="connsiteY53" fmla="*/ 37571 h 1706034"/>
                    <a:gd name="connsiteX54" fmla="*/ 309033 w 1016529"/>
                    <a:gd name="connsiteY54" fmla="*/ 91546 h 1706034"/>
                    <a:gd name="connsiteX55" fmla="*/ 337608 w 1016529"/>
                    <a:gd name="connsiteY55" fmla="*/ 94721 h 1706034"/>
                    <a:gd name="connsiteX56" fmla="*/ 436033 w 1016529"/>
                    <a:gd name="connsiteY56" fmla="*/ 66146 h 1706034"/>
                    <a:gd name="connsiteX57" fmla="*/ 442383 w 1016529"/>
                    <a:gd name="connsiteY57" fmla="*/ 113771 h 1706034"/>
                    <a:gd name="connsiteX58" fmla="*/ 486833 w 1016529"/>
                    <a:gd name="connsiteY58" fmla="*/ 253471 h 1706034"/>
                    <a:gd name="connsiteX59" fmla="*/ 543983 w 1016529"/>
                    <a:gd name="connsiteY59" fmla="*/ 288396 h 1706034"/>
                    <a:gd name="connsiteX60" fmla="*/ 639233 w 1016529"/>
                    <a:gd name="connsiteY60" fmla="*/ 228071 h 1706034"/>
                    <a:gd name="connsiteX61" fmla="*/ 690033 w 1016529"/>
                    <a:gd name="connsiteY61" fmla="*/ 221721 h 1706034"/>
                    <a:gd name="connsiteX62" fmla="*/ 724958 w 1016529"/>
                    <a:gd name="connsiteY62" fmla="*/ 240771 h 1706034"/>
                    <a:gd name="connsiteX63" fmla="*/ 750358 w 1016529"/>
                    <a:gd name="connsiteY63" fmla="*/ 272521 h 1706034"/>
                    <a:gd name="connsiteX64" fmla="*/ 826558 w 1016529"/>
                    <a:gd name="connsiteY64" fmla="*/ 275696 h 1706034"/>
                    <a:gd name="connsiteX65" fmla="*/ 880533 w 1016529"/>
                    <a:gd name="connsiteY65" fmla="*/ 262996 h 1706034"/>
                    <a:gd name="connsiteX66" fmla="*/ 915458 w 1016529"/>
                    <a:gd name="connsiteY66" fmla="*/ 351896 h 1706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1016529" h="1706034">
                      <a:moveTo>
                        <a:pt x="915458" y="351896"/>
                      </a:moveTo>
                      <a:cubicBezTo>
                        <a:pt x="917575" y="380471"/>
                        <a:pt x="893762" y="419100"/>
                        <a:pt x="893233" y="434446"/>
                      </a:cubicBezTo>
                      <a:cubicBezTo>
                        <a:pt x="892704" y="449792"/>
                        <a:pt x="908050" y="439738"/>
                        <a:pt x="912283" y="443971"/>
                      </a:cubicBezTo>
                      <a:cubicBezTo>
                        <a:pt x="916516" y="448204"/>
                        <a:pt x="924454" y="437092"/>
                        <a:pt x="918633" y="459846"/>
                      </a:cubicBezTo>
                      <a:cubicBezTo>
                        <a:pt x="912812" y="482600"/>
                        <a:pt x="897466" y="534988"/>
                        <a:pt x="877358" y="580496"/>
                      </a:cubicBezTo>
                      <a:cubicBezTo>
                        <a:pt x="857250" y="626004"/>
                        <a:pt x="813858" y="701675"/>
                        <a:pt x="797983" y="732896"/>
                      </a:cubicBezTo>
                      <a:cubicBezTo>
                        <a:pt x="782108" y="764117"/>
                        <a:pt x="782637" y="757238"/>
                        <a:pt x="782108" y="767821"/>
                      </a:cubicBezTo>
                      <a:cubicBezTo>
                        <a:pt x="781579" y="778404"/>
                        <a:pt x="776287" y="765705"/>
                        <a:pt x="794808" y="796396"/>
                      </a:cubicBezTo>
                      <a:cubicBezTo>
                        <a:pt x="813329" y="827087"/>
                        <a:pt x="869421" y="914929"/>
                        <a:pt x="893233" y="951971"/>
                      </a:cubicBezTo>
                      <a:cubicBezTo>
                        <a:pt x="917045" y="989013"/>
                        <a:pt x="920750" y="981604"/>
                        <a:pt x="937683" y="1018646"/>
                      </a:cubicBezTo>
                      <a:cubicBezTo>
                        <a:pt x="954616" y="1055688"/>
                        <a:pt x="983191" y="1119717"/>
                        <a:pt x="994833" y="1174221"/>
                      </a:cubicBezTo>
                      <a:cubicBezTo>
                        <a:pt x="1006475" y="1228725"/>
                        <a:pt x="1004358" y="1305454"/>
                        <a:pt x="1007533" y="1345671"/>
                      </a:cubicBezTo>
                      <a:cubicBezTo>
                        <a:pt x="1010708" y="1385888"/>
                        <a:pt x="1016529" y="1395942"/>
                        <a:pt x="1013883" y="1415521"/>
                      </a:cubicBezTo>
                      <a:cubicBezTo>
                        <a:pt x="1011237" y="1435100"/>
                        <a:pt x="1000654" y="1450446"/>
                        <a:pt x="991658" y="1463146"/>
                      </a:cubicBezTo>
                      <a:cubicBezTo>
                        <a:pt x="982662" y="1475846"/>
                        <a:pt x="977370" y="1488017"/>
                        <a:pt x="959908" y="1491721"/>
                      </a:cubicBezTo>
                      <a:cubicBezTo>
                        <a:pt x="942446" y="1495425"/>
                        <a:pt x="902758" y="1492779"/>
                        <a:pt x="886883" y="1485371"/>
                      </a:cubicBezTo>
                      <a:cubicBezTo>
                        <a:pt x="871008" y="1477963"/>
                        <a:pt x="868362" y="1457854"/>
                        <a:pt x="864658" y="1447271"/>
                      </a:cubicBezTo>
                      <a:cubicBezTo>
                        <a:pt x="860954" y="1436688"/>
                        <a:pt x="872595" y="1420813"/>
                        <a:pt x="864658" y="1421871"/>
                      </a:cubicBezTo>
                      <a:cubicBezTo>
                        <a:pt x="856721" y="1422929"/>
                        <a:pt x="835554" y="1433513"/>
                        <a:pt x="817033" y="1453621"/>
                      </a:cubicBezTo>
                      <a:cubicBezTo>
                        <a:pt x="798512" y="1473729"/>
                        <a:pt x="768879" y="1510242"/>
                        <a:pt x="753533" y="1542521"/>
                      </a:cubicBezTo>
                      <a:cubicBezTo>
                        <a:pt x="738187" y="1574800"/>
                        <a:pt x="729720" y="1620838"/>
                        <a:pt x="724958" y="1647296"/>
                      </a:cubicBezTo>
                      <a:cubicBezTo>
                        <a:pt x="720196" y="1673754"/>
                        <a:pt x="732366" y="1696509"/>
                        <a:pt x="724958" y="1701271"/>
                      </a:cubicBezTo>
                      <a:cubicBezTo>
                        <a:pt x="717550" y="1706034"/>
                        <a:pt x="703791" y="1695450"/>
                        <a:pt x="680508" y="1675871"/>
                      </a:cubicBezTo>
                      <a:cubicBezTo>
                        <a:pt x="657225" y="1656292"/>
                        <a:pt x="609600" y="1608138"/>
                        <a:pt x="585258" y="1583796"/>
                      </a:cubicBezTo>
                      <a:cubicBezTo>
                        <a:pt x="560916" y="1559454"/>
                        <a:pt x="548216" y="1552046"/>
                        <a:pt x="534458" y="1529821"/>
                      </a:cubicBezTo>
                      <a:cubicBezTo>
                        <a:pt x="520700" y="1507596"/>
                        <a:pt x="513820" y="1473200"/>
                        <a:pt x="502708" y="1450446"/>
                      </a:cubicBezTo>
                      <a:cubicBezTo>
                        <a:pt x="491596" y="1427692"/>
                        <a:pt x="483658" y="1409171"/>
                        <a:pt x="467783" y="1393296"/>
                      </a:cubicBezTo>
                      <a:cubicBezTo>
                        <a:pt x="451908" y="1377421"/>
                        <a:pt x="422804" y="1368425"/>
                        <a:pt x="407458" y="1355196"/>
                      </a:cubicBezTo>
                      <a:cubicBezTo>
                        <a:pt x="392112" y="1341967"/>
                        <a:pt x="397933" y="1328738"/>
                        <a:pt x="375708" y="1313921"/>
                      </a:cubicBezTo>
                      <a:cubicBezTo>
                        <a:pt x="353483" y="1299104"/>
                        <a:pt x="302154" y="1275821"/>
                        <a:pt x="274108" y="1266296"/>
                      </a:cubicBezTo>
                      <a:cubicBezTo>
                        <a:pt x="246062" y="1256771"/>
                        <a:pt x="225954" y="1262063"/>
                        <a:pt x="207433" y="1256771"/>
                      </a:cubicBezTo>
                      <a:cubicBezTo>
                        <a:pt x="188912" y="1251479"/>
                        <a:pt x="174625" y="1245659"/>
                        <a:pt x="162983" y="1234546"/>
                      </a:cubicBezTo>
                      <a:cubicBezTo>
                        <a:pt x="151341" y="1223434"/>
                        <a:pt x="142345" y="1210733"/>
                        <a:pt x="137583" y="1190096"/>
                      </a:cubicBezTo>
                      <a:cubicBezTo>
                        <a:pt x="132821" y="1169459"/>
                        <a:pt x="127529" y="1141942"/>
                        <a:pt x="134408" y="1110721"/>
                      </a:cubicBezTo>
                      <a:cubicBezTo>
                        <a:pt x="141287" y="1079500"/>
                        <a:pt x="159808" y="1047750"/>
                        <a:pt x="178858" y="1002771"/>
                      </a:cubicBezTo>
                      <a:cubicBezTo>
                        <a:pt x="197908" y="957792"/>
                        <a:pt x="233891" y="880533"/>
                        <a:pt x="248708" y="840846"/>
                      </a:cubicBezTo>
                      <a:cubicBezTo>
                        <a:pt x="263525" y="801159"/>
                        <a:pt x="266700" y="782108"/>
                        <a:pt x="267758" y="764646"/>
                      </a:cubicBezTo>
                      <a:cubicBezTo>
                        <a:pt x="268816" y="747184"/>
                        <a:pt x="264054" y="744538"/>
                        <a:pt x="255058" y="736071"/>
                      </a:cubicBezTo>
                      <a:cubicBezTo>
                        <a:pt x="246062" y="727604"/>
                        <a:pt x="226483" y="720196"/>
                        <a:pt x="213783" y="713846"/>
                      </a:cubicBezTo>
                      <a:cubicBezTo>
                        <a:pt x="201083" y="707496"/>
                        <a:pt x="189441" y="708554"/>
                        <a:pt x="178858" y="697971"/>
                      </a:cubicBezTo>
                      <a:cubicBezTo>
                        <a:pt x="168275" y="687388"/>
                        <a:pt x="156104" y="665163"/>
                        <a:pt x="150283" y="650346"/>
                      </a:cubicBezTo>
                      <a:cubicBezTo>
                        <a:pt x="144462" y="635529"/>
                        <a:pt x="149754" y="620183"/>
                        <a:pt x="143933" y="609071"/>
                      </a:cubicBezTo>
                      <a:cubicBezTo>
                        <a:pt x="138112" y="597959"/>
                        <a:pt x="131233" y="594254"/>
                        <a:pt x="115358" y="583671"/>
                      </a:cubicBezTo>
                      <a:cubicBezTo>
                        <a:pt x="99483" y="573088"/>
                        <a:pt x="65087" y="558800"/>
                        <a:pt x="48683" y="545571"/>
                      </a:cubicBezTo>
                      <a:cubicBezTo>
                        <a:pt x="32279" y="532342"/>
                        <a:pt x="24341" y="520171"/>
                        <a:pt x="16933" y="504296"/>
                      </a:cubicBezTo>
                      <a:cubicBezTo>
                        <a:pt x="9525" y="488421"/>
                        <a:pt x="0" y="464608"/>
                        <a:pt x="4233" y="450321"/>
                      </a:cubicBezTo>
                      <a:cubicBezTo>
                        <a:pt x="8466" y="436034"/>
                        <a:pt x="34925" y="448733"/>
                        <a:pt x="42333" y="418571"/>
                      </a:cubicBezTo>
                      <a:cubicBezTo>
                        <a:pt x="49741" y="388409"/>
                        <a:pt x="40216" y="300038"/>
                        <a:pt x="48683" y="269346"/>
                      </a:cubicBezTo>
                      <a:cubicBezTo>
                        <a:pt x="57150" y="238654"/>
                        <a:pt x="78317" y="245533"/>
                        <a:pt x="93133" y="234421"/>
                      </a:cubicBezTo>
                      <a:cubicBezTo>
                        <a:pt x="107949" y="223309"/>
                        <a:pt x="133879" y="215371"/>
                        <a:pt x="137583" y="202671"/>
                      </a:cubicBezTo>
                      <a:cubicBezTo>
                        <a:pt x="141287" y="189971"/>
                        <a:pt x="120650" y="173567"/>
                        <a:pt x="115358" y="158221"/>
                      </a:cubicBezTo>
                      <a:cubicBezTo>
                        <a:pt x="110066" y="142875"/>
                        <a:pt x="88370" y="134938"/>
                        <a:pt x="105833" y="110596"/>
                      </a:cubicBezTo>
                      <a:cubicBezTo>
                        <a:pt x="123296" y="86254"/>
                        <a:pt x="192616" y="24342"/>
                        <a:pt x="220133" y="12171"/>
                      </a:cubicBezTo>
                      <a:cubicBezTo>
                        <a:pt x="247650" y="0"/>
                        <a:pt x="256116" y="24342"/>
                        <a:pt x="270933" y="37571"/>
                      </a:cubicBezTo>
                      <a:cubicBezTo>
                        <a:pt x="285750" y="50800"/>
                        <a:pt x="297921" y="82021"/>
                        <a:pt x="309033" y="91546"/>
                      </a:cubicBezTo>
                      <a:cubicBezTo>
                        <a:pt x="320146" y="101071"/>
                        <a:pt x="316441" y="98954"/>
                        <a:pt x="337608" y="94721"/>
                      </a:cubicBezTo>
                      <a:cubicBezTo>
                        <a:pt x="358775" y="90488"/>
                        <a:pt x="418571" y="62971"/>
                        <a:pt x="436033" y="66146"/>
                      </a:cubicBezTo>
                      <a:cubicBezTo>
                        <a:pt x="453496" y="69321"/>
                        <a:pt x="433916" y="82550"/>
                        <a:pt x="442383" y="113771"/>
                      </a:cubicBezTo>
                      <a:cubicBezTo>
                        <a:pt x="450850" y="144992"/>
                        <a:pt x="469900" y="224367"/>
                        <a:pt x="486833" y="253471"/>
                      </a:cubicBezTo>
                      <a:cubicBezTo>
                        <a:pt x="503766" y="282575"/>
                        <a:pt x="518583" y="292629"/>
                        <a:pt x="543983" y="288396"/>
                      </a:cubicBezTo>
                      <a:cubicBezTo>
                        <a:pt x="569383" y="284163"/>
                        <a:pt x="614891" y="239183"/>
                        <a:pt x="639233" y="228071"/>
                      </a:cubicBezTo>
                      <a:cubicBezTo>
                        <a:pt x="663575" y="216959"/>
                        <a:pt x="675746" y="219604"/>
                        <a:pt x="690033" y="221721"/>
                      </a:cubicBezTo>
                      <a:cubicBezTo>
                        <a:pt x="704321" y="223838"/>
                        <a:pt x="714904" y="232304"/>
                        <a:pt x="724958" y="240771"/>
                      </a:cubicBezTo>
                      <a:cubicBezTo>
                        <a:pt x="735012" y="249238"/>
                        <a:pt x="733425" y="266700"/>
                        <a:pt x="750358" y="272521"/>
                      </a:cubicBezTo>
                      <a:cubicBezTo>
                        <a:pt x="767291" y="278342"/>
                        <a:pt x="804862" y="277283"/>
                        <a:pt x="826558" y="275696"/>
                      </a:cubicBezTo>
                      <a:cubicBezTo>
                        <a:pt x="848254" y="274109"/>
                        <a:pt x="867304" y="258234"/>
                        <a:pt x="880533" y="262996"/>
                      </a:cubicBezTo>
                      <a:cubicBezTo>
                        <a:pt x="893762" y="267758"/>
                        <a:pt x="913341" y="323321"/>
                        <a:pt x="915458" y="351896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4" name="자유형 503"/>
                <p:cNvSpPr/>
                <p:nvPr/>
              </p:nvSpPr>
              <p:spPr>
                <a:xfrm>
                  <a:off x="7064821" y="766839"/>
                  <a:ext cx="1289309" cy="1549673"/>
                </a:xfrm>
                <a:custGeom>
                  <a:avLst/>
                  <a:gdLst>
                    <a:gd name="connsiteX0" fmla="*/ 533929 w 1373717"/>
                    <a:gd name="connsiteY0" fmla="*/ 24342 h 1769005"/>
                    <a:gd name="connsiteX1" fmla="*/ 568854 w 1373717"/>
                    <a:gd name="connsiteY1" fmla="*/ 84667 h 1769005"/>
                    <a:gd name="connsiteX2" fmla="*/ 654579 w 1373717"/>
                    <a:gd name="connsiteY2" fmla="*/ 132292 h 1769005"/>
                    <a:gd name="connsiteX3" fmla="*/ 676804 w 1373717"/>
                    <a:gd name="connsiteY3" fmla="*/ 164042 h 1769005"/>
                    <a:gd name="connsiteX4" fmla="*/ 689504 w 1373717"/>
                    <a:gd name="connsiteY4" fmla="*/ 211667 h 1769005"/>
                    <a:gd name="connsiteX5" fmla="*/ 711729 w 1373717"/>
                    <a:gd name="connsiteY5" fmla="*/ 249767 h 1769005"/>
                    <a:gd name="connsiteX6" fmla="*/ 749829 w 1373717"/>
                    <a:gd name="connsiteY6" fmla="*/ 265642 h 1769005"/>
                    <a:gd name="connsiteX7" fmla="*/ 800629 w 1373717"/>
                    <a:gd name="connsiteY7" fmla="*/ 297392 h 1769005"/>
                    <a:gd name="connsiteX8" fmla="*/ 803804 w 1373717"/>
                    <a:gd name="connsiteY8" fmla="*/ 345017 h 1769005"/>
                    <a:gd name="connsiteX9" fmla="*/ 784754 w 1373717"/>
                    <a:gd name="connsiteY9" fmla="*/ 402167 h 1769005"/>
                    <a:gd name="connsiteX10" fmla="*/ 705379 w 1373717"/>
                    <a:gd name="connsiteY10" fmla="*/ 576792 h 1769005"/>
                    <a:gd name="connsiteX11" fmla="*/ 676804 w 1373717"/>
                    <a:gd name="connsiteY11" fmla="*/ 656167 h 1769005"/>
                    <a:gd name="connsiteX12" fmla="*/ 667279 w 1373717"/>
                    <a:gd name="connsiteY12" fmla="*/ 706967 h 1769005"/>
                    <a:gd name="connsiteX13" fmla="*/ 686329 w 1373717"/>
                    <a:gd name="connsiteY13" fmla="*/ 776817 h 1769005"/>
                    <a:gd name="connsiteX14" fmla="*/ 759354 w 1373717"/>
                    <a:gd name="connsiteY14" fmla="*/ 808567 h 1769005"/>
                    <a:gd name="connsiteX15" fmla="*/ 810154 w 1373717"/>
                    <a:gd name="connsiteY15" fmla="*/ 814917 h 1769005"/>
                    <a:gd name="connsiteX16" fmla="*/ 854604 w 1373717"/>
                    <a:gd name="connsiteY16" fmla="*/ 833967 h 1769005"/>
                    <a:gd name="connsiteX17" fmla="*/ 908579 w 1373717"/>
                    <a:gd name="connsiteY17" fmla="*/ 862542 h 1769005"/>
                    <a:gd name="connsiteX18" fmla="*/ 930804 w 1373717"/>
                    <a:gd name="connsiteY18" fmla="*/ 894292 h 1769005"/>
                    <a:gd name="connsiteX19" fmla="*/ 981604 w 1373717"/>
                    <a:gd name="connsiteY19" fmla="*/ 935567 h 1769005"/>
                    <a:gd name="connsiteX20" fmla="*/ 1029229 w 1373717"/>
                    <a:gd name="connsiteY20" fmla="*/ 983192 h 1769005"/>
                    <a:gd name="connsiteX21" fmla="*/ 1051454 w 1373717"/>
                    <a:gd name="connsiteY21" fmla="*/ 1040342 h 1769005"/>
                    <a:gd name="connsiteX22" fmla="*/ 1067329 w 1373717"/>
                    <a:gd name="connsiteY22" fmla="*/ 1075267 h 1769005"/>
                    <a:gd name="connsiteX23" fmla="*/ 1124479 w 1373717"/>
                    <a:gd name="connsiteY23" fmla="*/ 1145117 h 1769005"/>
                    <a:gd name="connsiteX24" fmla="*/ 1264179 w 1373717"/>
                    <a:gd name="connsiteY24" fmla="*/ 1278467 h 1769005"/>
                    <a:gd name="connsiteX25" fmla="*/ 1353079 w 1373717"/>
                    <a:gd name="connsiteY25" fmla="*/ 1354667 h 1769005"/>
                    <a:gd name="connsiteX26" fmla="*/ 1372129 w 1373717"/>
                    <a:gd name="connsiteY26" fmla="*/ 1383242 h 1769005"/>
                    <a:gd name="connsiteX27" fmla="*/ 1362604 w 1373717"/>
                    <a:gd name="connsiteY27" fmla="*/ 1418167 h 1769005"/>
                    <a:gd name="connsiteX28" fmla="*/ 1346729 w 1373717"/>
                    <a:gd name="connsiteY28" fmla="*/ 1465792 h 1769005"/>
                    <a:gd name="connsiteX29" fmla="*/ 1308629 w 1373717"/>
                    <a:gd name="connsiteY29" fmla="*/ 1522942 h 1769005"/>
                    <a:gd name="connsiteX30" fmla="*/ 1270529 w 1373717"/>
                    <a:gd name="connsiteY30" fmla="*/ 1541992 h 1769005"/>
                    <a:gd name="connsiteX31" fmla="*/ 1219729 w 1373717"/>
                    <a:gd name="connsiteY31" fmla="*/ 1557867 h 1769005"/>
                    <a:gd name="connsiteX32" fmla="*/ 1143529 w 1373717"/>
                    <a:gd name="connsiteY32" fmla="*/ 1637242 h 1769005"/>
                    <a:gd name="connsiteX33" fmla="*/ 1067329 w 1373717"/>
                    <a:gd name="connsiteY33" fmla="*/ 1700742 h 1769005"/>
                    <a:gd name="connsiteX34" fmla="*/ 1041929 w 1373717"/>
                    <a:gd name="connsiteY34" fmla="*/ 1732492 h 1769005"/>
                    <a:gd name="connsiteX35" fmla="*/ 1035579 w 1373717"/>
                    <a:gd name="connsiteY35" fmla="*/ 1764242 h 1769005"/>
                    <a:gd name="connsiteX36" fmla="*/ 984779 w 1373717"/>
                    <a:gd name="connsiteY36" fmla="*/ 1761067 h 1769005"/>
                    <a:gd name="connsiteX37" fmla="*/ 953029 w 1373717"/>
                    <a:gd name="connsiteY37" fmla="*/ 1726142 h 1769005"/>
                    <a:gd name="connsiteX38" fmla="*/ 899054 w 1373717"/>
                    <a:gd name="connsiteY38" fmla="*/ 1719792 h 1769005"/>
                    <a:gd name="connsiteX39" fmla="*/ 835554 w 1373717"/>
                    <a:gd name="connsiteY39" fmla="*/ 1713442 h 1769005"/>
                    <a:gd name="connsiteX40" fmla="*/ 791104 w 1373717"/>
                    <a:gd name="connsiteY40" fmla="*/ 1656292 h 1769005"/>
                    <a:gd name="connsiteX41" fmla="*/ 768879 w 1373717"/>
                    <a:gd name="connsiteY41" fmla="*/ 1618192 h 1769005"/>
                    <a:gd name="connsiteX42" fmla="*/ 727604 w 1373717"/>
                    <a:gd name="connsiteY42" fmla="*/ 1618192 h 1769005"/>
                    <a:gd name="connsiteX43" fmla="*/ 676804 w 1373717"/>
                    <a:gd name="connsiteY43" fmla="*/ 1624542 h 1769005"/>
                    <a:gd name="connsiteX44" fmla="*/ 629179 w 1373717"/>
                    <a:gd name="connsiteY44" fmla="*/ 1618192 h 1769005"/>
                    <a:gd name="connsiteX45" fmla="*/ 597429 w 1373717"/>
                    <a:gd name="connsiteY45" fmla="*/ 1548342 h 1769005"/>
                    <a:gd name="connsiteX46" fmla="*/ 584729 w 1373717"/>
                    <a:gd name="connsiteY46" fmla="*/ 1468967 h 1769005"/>
                    <a:gd name="connsiteX47" fmla="*/ 568854 w 1373717"/>
                    <a:gd name="connsiteY47" fmla="*/ 1434042 h 1769005"/>
                    <a:gd name="connsiteX48" fmla="*/ 476779 w 1373717"/>
                    <a:gd name="connsiteY48" fmla="*/ 1370542 h 1769005"/>
                    <a:gd name="connsiteX49" fmla="*/ 438679 w 1373717"/>
                    <a:gd name="connsiteY49" fmla="*/ 1332442 h 1769005"/>
                    <a:gd name="connsiteX50" fmla="*/ 406929 w 1373717"/>
                    <a:gd name="connsiteY50" fmla="*/ 1281642 h 1769005"/>
                    <a:gd name="connsiteX51" fmla="*/ 378354 w 1373717"/>
                    <a:gd name="connsiteY51" fmla="*/ 1230842 h 1769005"/>
                    <a:gd name="connsiteX52" fmla="*/ 292629 w 1373717"/>
                    <a:gd name="connsiteY52" fmla="*/ 1189567 h 1769005"/>
                    <a:gd name="connsiteX53" fmla="*/ 206904 w 1373717"/>
                    <a:gd name="connsiteY53" fmla="*/ 1148292 h 1769005"/>
                    <a:gd name="connsiteX54" fmla="*/ 152929 w 1373717"/>
                    <a:gd name="connsiteY54" fmla="*/ 1081617 h 1769005"/>
                    <a:gd name="connsiteX55" fmla="*/ 143404 w 1373717"/>
                    <a:gd name="connsiteY55" fmla="*/ 1062567 h 1769005"/>
                    <a:gd name="connsiteX56" fmla="*/ 149754 w 1373717"/>
                    <a:gd name="connsiteY56" fmla="*/ 1033992 h 1769005"/>
                    <a:gd name="connsiteX57" fmla="*/ 146579 w 1373717"/>
                    <a:gd name="connsiteY57" fmla="*/ 922867 h 1769005"/>
                    <a:gd name="connsiteX58" fmla="*/ 29104 w 1373717"/>
                    <a:gd name="connsiteY58" fmla="*/ 722842 h 1769005"/>
                    <a:gd name="connsiteX59" fmla="*/ 35454 w 1373717"/>
                    <a:gd name="connsiteY59" fmla="*/ 630767 h 1769005"/>
                    <a:gd name="connsiteX60" fmla="*/ 241829 w 1373717"/>
                    <a:gd name="connsiteY60" fmla="*/ 513292 h 1769005"/>
                    <a:gd name="connsiteX61" fmla="*/ 314854 w 1373717"/>
                    <a:gd name="connsiteY61" fmla="*/ 437092 h 1769005"/>
                    <a:gd name="connsiteX62" fmla="*/ 295804 w 1373717"/>
                    <a:gd name="connsiteY62" fmla="*/ 252942 h 1769005"/>
                    <a:gd name="connsiteX63" fmla="*/ 232304 w 1373717"/>
                    <a:gd name="connsiteY63" fmla="*/ 176742 h 1769005"/>
                    <a:gd name="connsiteX64" fmla="*/ 251354 w 1373717"/>
                    <a:gd name="connsiteY64" fmla="*/ 97367 h 1769005"/>
                    <a:gd name="connsiteX65" fmla="*/ 318029 w 1373717"/>
                    <a:gd name="connsiteY65" fmla="*/ 65617 h 1769005"/>
                    <a:gd name="connsiteX66" fmla="*/ 387879 w 1373717"/>
                    <a:gd name="connsiteY66" fmla="*/ 62442 h 1769005"/>
                    <a:gd name="connsiteX67" fmla="*/ 438679 w 1373717"/>
                    <a:gd name="connsiteY67" fmla="*/ 8467 h 1769005"/>
                    <a:gd name="connsiteX68" fmla="*/ 533929 w 1373717"/>
                    <a:gd name="connsiteY68" fmla="*/ 24342 h 1769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373717" h="1769005">
                      <a:moveTo>
                        <a:pt x="533929" y="24342"/>
                      </a:moveTo>
                      <a:cubicBezTo>
                        <a:pt x="555625" y="37042"/>
                        <a:pt x="548746" y="66675"/>
                        <a:pt x="568854" y="84667"/>
                      </a:cubicBezTo>
                      <a:cubicBezTo>
                        <a:pt x="588962" y="102659"/>
                        <a:pt x="636587" y="119063"/>
                        <a:pt x="654579" y="132292"/>
                      </a:cubicBezTo>
                      <a:cubicBezTo>
                        <a:pt x="672571" y="145521"/>
                        <a:pt x="670983" y="150813"/>
                        <a:pt x="676804" y="164042"/>
                      </a:cubicBezTo>
                      <a:cubicBezTo>
                        <a:pt x="682625" y="177271"/>
                        <a:pt x="683683" y="197380"/>
                        <a:pt x="689504" y="211667"/>
                      </a:cubicBezTo>
                      <a:cubicBezTo>
                        <a:pt x="695325" y="225954"/>
                        <a:pt x="701675" y="240771"/>
                        <a:pt x="711729" y="249767"/>
                      </a:cubicBezTo>
                      <a:cubicBezTo>
                        <a:pt x="721783" y="258763"/>
                        <a:pt x="735012" y="257705"/>
                        <a:pt x="749829" y="265642"/>
                      </a:cubicBezTo>
                      <a:cubicBezTo>
                        <a:pt x="764646" y="273580"/>
                        <a:pt x="791633" y="284163"/>
                        <a:pt x="800629" y="297392"/>
                      </a:cubicBezTo>
                      <a:cubicBezTo>
                        <a:pt x="809625" y="310621"/>
                        <a:pt x="806450" y="327554"/>
                        <a:pt x="803804" y="345017"/>
                      </a:cubicBezTo>
                      <a:cubicBezTo>
                        <a:pt x="801158" y="362480"/>
                        <a:pt x="801158" y="363538"/>
                        <a:pt x="784754" y="402167"/>
                      </a:cubicBezTo>
                      <a:cubicBezTo>
                        <a:pt x="768350" y="440796"/>
                        <a:pt x="723371" y="534459"/>
                        <a:pt x="705379" y="576792"/>
                      </a:cubicBezTo>
                      <a:cubicBezTo>
                        <a:pt x="687387" y="619125"/>
                        <a:pt x="683154" y="634471"/>
                        <a:pt x="676804" y="656167"/>
                      </a:cubicBezTo>
                      <a:cubicBezTo>
                        <a:pt x="670454" y="677863"/>
                        <a:pt x="665692" y="686859"/>
                        <a:pt x="667279" y="706967"/>
                      </a:cubicBezTo>
                      <a:cubicBezTo>
                        <a:pt x="668867" y="727075"/>
                        <a:pt x="670983" y="759884"/>
                        <a:pt x="686329" y="776817"/>
                      </a:cubicBezTo>
                      <a:cubicBezTo>
                        <a:pt x="701675" y="793750"/>
                        <a:pt x="738717" y="802217"/>
                        <a:pt x="759354" y="808567"/>
                      </a:cubicBezTo>
                      <a:cubicBezTo>
                        <a:pt x="779991" y="814917"/>
                        <a:pt x="794279" y="810684"/>
                        <a:pt x="810154" y="814917"/>
                      </a:cubicBezTo>
                      <a:cubicBezTo>
                        <a:pt x="826029" y="819150"/>
                        <a:pt x="838200" y="826030"/>
                        <a:pt x="854604" y="833967"/>
                      </a:cubicBezTo>
                      <a:cubicBezTo>
                        <a:pt x="871008" y="841905"/>
                        <a:pt x="895879" y="852488"/>
                        <a:pt x="908579" y="862542"/>
                      </a:cubicBezTo>
                      <a:cubicBezTo>
                        <a:pt x="921279" y="872596"/>
                        <a:pt x="918633" y="882121"/>
                        <a:pt x="930804" y="894292"/>
                      </a:cubicBezTo>
                      <a:cubicBezTo>
                        <a:pt x="942975" y="906463"/>
                        <a:pt x="965200" y="920750"/>
                        <a:pt x="981604" y="935567"/>
                      </a:cubicBezTo>
                      <a:cubicBezTo>
                        <a:pt x="998008" y="950384"/>
                        <a:pt x="1017587" y="965730"/>
                        <a:pt x="1029229" y="983192"/>
                      </a:cubicBezTo>
                      <a:cubicBezTo>
                        <a:pt x="1040871" y="1000654"/>
                        <a:pt x="1045104" y="1024996"/>
                        <a:pt x="1051454" y="1040342"/>
                      </a:cubicBezTo>
                      <a:cubicBezTo>
                        <a:pt x="1057804" y="1055688"/>
                        <a:pt x="1055158" y="1057805"/>
                        <a:pt x="1067329" y="1075267"/>
                      </a:cubicBezTo>
                      <a:cubicBezTo>
                        <a:pt x="1079500" y="1092729"/>
                        <a:pt x="1091671" y="1111250"/>
                        <a:pt x="1124479" y="1145117"/>
                      </a:cubicBezTo>
                      <a:cubicBezTo>
                        <a:pt x="1157287" y="1178984"/>
                        <a:pt x="1226079" y="1243542"/>
                        <a:pt x="1264179" y="1278467"/>
                      </a:cubicBezTo>
                      <a:cubicBezTo>
                        <a:pt x="1302279" y="1313392"/>
                        <a:pt x="1335087" y="1337205"/>
                        <a:pt x="1353079" y="1354667"/>
                      </a:cubicBezTo>
                      <a:cubicBezTo>
                        <a:pt x="1371071" y="1372129"/>
                        <a:pt x="1370542" y="1372659"/>
                        <a:pt x="1372129" y="1383242"/>
                      </a:cubicBezTo>
                      <a:cubicBezTo>
                        <a:pt x="1373717" y="1393825"/>
                        <a:pt x="1366837" y="1404409"/>
                        <a:pt x="1362604" y="1418167"/>
                      </a:cubicBezTo>
                      <a:cubicBezTo>
                        <a:pt x="1358371" y="1431925"/>
                        <a:pt x="1355725" y="1448330"/>
                        <a:pt x="1346729" y="1465792"/>
                      </a:cubicBezTo>
                      <a:cubicBezTo>
                        <a:pt x="1337733" y="1483255"/>
                        <a:pt x="1321329" y="1510242"/>
                        <a:pt x="1308629" y="1522942"/>
                      </a:cubicBezTo>
                      <a:cubicBezTo>
                        <a:pt x="1295929" y="1535642"/>
                        <a:pt x="1285346" y="1536171"/>
                        <a:pt x="1270529" y="1541992"/>
                      </a:cubicBezTo>
                      <a:cubicBezTo>
                        <a:pt x="1255712" y="1547813"/>
                        <a:pt x="1240896" y="1541992"/>
                        <a:pt x="1219729" y="1557867"/>
                      </a:cubicBezTo>
                      <a:cubicBezTo>
                        <a:pt x="1198562" y="1573742"/>
                        <a:pt x="1168929" y="1613430"/>
                        <a:pt x="1143529" y="1637242"/>
                      </a:cubicBezTo>
                      <a:cubicBezTo>
                        <a:pt x="1118129" y="1661055"/>
                        <a:pt x="1084262" y="1684867"/>
                        <a:pt x="1067329" y="1700742"/>
                      </a:cubicBezTo>
                      <a:cubicBezTo>
                        <a:pt x="1050396" y="1716617"/>
                        <a:pt x="1047221" y="1721909"/>
                        <a:pt x="1041929" y="1732492"/>
                      </a:cubicBezTo>
                      <a:cubicBezTo>
                        <a:pt x="1036637" y="1743075"/>
                        <a:pt x="1045104" y="1759479"/>
                        <a:pt x="1035579" y="1764242"/>
                      </a:cubicBezTo>
                      <a:cubicBezTo>
                        <a:pt x="1026054" y="1769005"/>
                        <a:pt x="998537" y="1767417"/>
                        <a:pt x="984779" y="1761067"/>
                      </a:cubicBezTo>
                      <a:cubicBezTo>
                        <a:pt x="971021" y="1754717"/>
                        <a:pt x="967317" y="1733021"/>
                        <a:pt x="953029" y="1726142"/>
                      </a:cubicBezTo>
                      <a:cubicBezTo>
                        <a:pt x="938742" y="1719263"/>
                        <a:pt x="899054" y="1719792"/>
                        <a:pt x="899054" y="1719792"/>
                      </a:cubicBezTo>
                      <a:lnTo>
                        <a:pt x="835554" y="1713442"/>
                      </a:lnTo>
                      <a:cubicBezTo>
                        <a:pt x="817562" y="1702859"/>
                        <a:pt x="802217" y="1672167"/>
                        <a:pt x="791104" y="1656292"/>
                      </a:cubicBezTo>
                      <a:cubicBezTo>
                        <a:pt x="779992" y="1640417"/>
                        <a:pt x="779462" y="1624542"/>
                        <a:pt x="768879" y="1618192"/>
                      </a:cubicBezTo>
                      <a:cubicBezTo>
                        <a:pt x="758296" y="1611842"/>
                        <a:pt x="742950" y="1617134"/>
                        <a:pt x="727604" y="1618192"/>
                      </a:cubicBezTo>
                      <a:cubicBezTo>
                        <a:pt x="712258" y="1619250"/>
                        <a:pt x="693208" y="1624542"/>
                        <a:pt x="676804" y="1624542"/>
                      </a:cubicBezTo>
                      <a:cubicBezTo>
                        <a:pt x="660400" y="1624542"/>
                        <a:pt x="642408" y="1630892"/>
                        <a:pt x="629179" y="1618192"/>
                      </a:cubicBezTo>
                      <a:cubicBezTo>
                        <a:pt x="615950" y="1605492"/>
                        <a:pt x="604837" y="1573213"/>
                        <a:pt x="597429" y="1548342"/>
                      </a:cubicBezTo>
                      <a:cubicBezTo>
                        <a:pt x="590021" y="1523471"/>
                        <a:pt x="589491" y="1488017"/>
                        <a:pt x="584729" y="1468967"/>
                      </a:cubicBezTo>
                      <a:cubicBezTo>
                        <a:pt x="579967" y="1449917"/>
                        <a:pt x="586846" y="1450446"/>
                        <a:pt x="568854" y="1434042"/>
                      </a:cubicBezTo>
                      <a:cubicBezTo>
                        <a:pt x="550862" y="1417638"/>
                        <a:pt x="498475" y="1387475"/>
                        <a:pt x="476779" y="1370542"/>
                      </a:cubicBezTo>
                      <a:cubicBezTo>
                        <a:pt x="455083" y="1353609"/>
                        <a:pt x="450321" y="1347258"/>
                        <a:pt x="438679" y="1332442"/>
                      </a:cubicBezTo>
                      <a:cubicBezTo>
                        <a:pt x="427037" y="1317626"/>
                        <a:pt x="416983" y="1298575"/>
                        <a:pt x="406929" y="1281642"/>
                      </a:cubicBezTo>
                      <a:cubicBezTo>
                        <a:pt x="396875" y="1264709"/>
                        <a:pt x="397404" y="1246188"/>
                        <a:pt x="378354" y="1230842"/>
                      </a:cubicBezTo>
                      <a:cubicBezTo>
                        <a:pt x="359304" y="1215496"/>
                        <a:pt x="292629" y="1189567"/>
                        <a:pt x="292629" y="1189567"/>
                      </a:cubicBezTo>
                      <a:cubicBezTo>
                        <a:pt x="264054" y="1175809"/>
                        <a:pt x="230187" y="1166284"/>
                        <a:pt x="206904" y="1148292"/>
                      </a:cubicBezTo>
                      <a:cubicBezTo>
                        <a:pt x="183621" y="1130300"/>
                        <a:pt x="163512" y="1095905"/>
                        <a:pt x="152929" y="1081617"/>
                      </a:cubicBezTo>
                      <a:cubicBezTo>
                        <a:pt x="142346" y="1067330"/>
                        <a:pt x="143933" y="1070505"/>
                        <a:pt x="143404" y="1062567"/>
                      </a:cubicBezTo>
                      <a:cubicBezTo>
                        <a:pt x="142875" y="1054630"/>
                        <a:pt x="149225" y="1057275"/>
                        <a:pt x="149754" y="1033992"/>
                      </a:cubicBezTo>
                      <a:cubicBezTo>
                        <a:pt x="150283" y="1010709"/>
                        <a:pt x="166687" y="974725"/>
                        <a:pt x="146579" y="922867"/>
                      </a:cubicBezTo>
                      <a:cubicBezTo>
                        <a:pt x="126471" y="871009"/>
                        <a:pt x="47625" y="771525"/>
                        <a:pt x="29104" y="722842"/>
                      </a:cubicBezTo>
                      <a:cubicBezTo>
                        <a:pt x="10583" y="674159"/>
                        <a:pt x="0" y="665692"/>
                        <a:pt x="35454" y="630767"/>
                      </a:cubicBezTo>
                      <a:cubicBezTo>
                        <a:pt x="70908" y="595842"/>
                        <a:pt x="195262" y="545571"/>
                        <a:pt x="241829" y="513292"/>
                      </a:cubicBezTo>
                      <a:cubicBezTo>
                        <a:pt x="288396" y="481013"/>
                        <a:pt x="305858" y="480484"/>
                        <a:pt x="314854" y="437092"/>
                      </a:cubicBezTo>
                      <a:cubicBezTo>
                        <a:pt x="323850" y="393700"/>
                        <a:pt x="309562" y="296334"/>
                        <a:pt x="295804" y="252942"/>
                      </a:cubicBezTo>
                      <a:cubicBezTo>
                        <a:pt x="282046" y="209550"/>
                        <a:pt x="239712" y="202671"/>
                        <a:pt x="232304" y="176742"/>
                      </a:cubicBezTo>
                      <a:cubicBezTo>
                        <a:pt x="224896" y="150813"/>
                        <a:pt x="237067" y="115888"/>
                        <a:pt x="251354" y="97367"/>
                      </a:cubicBezTo>
                      <a:cubicBezTo>
                        <a:pt x="265641" y="78846"/>
                        <a:pt x="295275" y="71438"/>
                        <a:pt x="318029" y="65617"/>
                      </a:cubicBezTo>
                      <a:cubicBezTo>
                        <a:pt x="340783" y="59796"/>
                        <a:pt x="367771" y="71967"/>
                        <a:pt x="387879" y="62442"/>
                      </a:cubicBezTo>
                      <a:cubicBezTo>
                        <a:pt x="407987" y="52917"/>
                        <a:pt x="419629" y="16934"/>
                        <a:pt x="438679" y="8467"/>
                      </a:cubicBezTo>
                      <a:cubicBezTo>
                        <a:pt x="457729" y="0"/>
                        <a:pt x="512233" y="11642"/>
                        <a:pt x="533929" y="2434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5" name="자유형 504"/>
                <p:cNvSpPr/>
                <p:nvPr/>
              </p:nvSpPr>
              <p:spPr>
                <a:xfrm>
                  <a:off x="7020106" y="1700259"/>
                  <a:ext cx="1767769" cy="1263109"/>
                </a:xfrm>
                <a:custGeom>
                  <a:avLst/>
                  <a:gdLst>
                    <a:gd name="connsiteX0" fmla="*/ 196850 w 1883304"/>
                    <a:gd name="connsiteY0" fmla="*/ 529 h 1442508"/>
                    <a:gd name="connsiteX1" fmla="*/ 257175 w 1883304"/>
                    <a:gd name="connsiteY1" fmla="*/ 64029 h 1442508"/>
                    <a:gd name="connsiteX2" fmla="*/ 311150 w 1883304"/>
                    <a:gd name="connsiteY2" fmla="*/ 108479 h 1442508"/>
                    <a:gd name="connsiteX3" fmla="*/ 434975 w 1883304"/>
                    <a:gd name="connsiteY3" fmla="*/ 156104 h 1442508"/>
                    <a:gd name="connsiteX4" fmla="*/ 454025 w 1883304"/>
                    <a:gd name="connsiteY4" fmla="*/ 187854 h 1442508"/>
                    <a:gd name="connsiteX5" fmla="*/ 485775 w 1883304"/>
                    <a:gd name="connsiteY5" fmla="*/ 241829 h 1442508"/>
                    <a:gd name="connsiteX6" fmla="*/ 533400 w 1883304"/>
                    <a:gd name="connsiteY6" fmla="*/ 295804 h 1442508"/>
                    <a:gd name="connsiteX7" fmla="*/ 635000 w 1883304"/>
                    <a:gd name="connsiteY7" fmla="*/ 362479 h 1442508"/>
                    <a:gd name="connsiteX8" fmla="*/ 647700 w 1883304"/>
                    <a:gd name="connsiteY8" fmla="*/ 410104 h 1442508"/>
                    <a:gd name="connsiteX9" fmla="*/ 660400 w 1883304"/>
                    <a:gd name="connsiteY9" fmla="*/ 502179 h 1442508"/>
                    <a:gd name="connsiteX10" fmla="*/ 695325 w 1883304"/>
                    <a:gd name="connsiteY10" fmla="*/ 546629 h 1442508"/>
                    <a:gd name="connsiteX11" fmla="*/ 758825 w 1883304"/>
                    <a:gd name="connsiteY11" fmla="*/ 540279 h 1442508"/>
                    <a:gd name="connsiteX12" fmla="*/ 822325 w 1883304"/>
                    <a:gd name="connsiteY12" fmla="*/ 540279 h 1442508"/>
                    <a:gd name="connsiteX13" fmla="*/ 850900 w 1883304"/>
                    <a:gd name="connsiteY13" fmla="*/ 587904 h 1442508"/>
                    <a:gd name="connsiteX14" fmla="*/ 889000 w 1883304"/>
                    <a:gd name="connsiteY14" fmla="*/ 638704 h 1442508"/>
                    <a:gd name="connsiteX15" fmla="*/ 981075 w 1883304"/>
                    <a:gd name="connsiteY15" fmla="*/ 645054 h 1442508"/>
                    <a:gd name="connsiteX16" fmla="*/ 1019175 w 1883304"/>
                    <a:gd name="connsiteY16" fmla="*/ 654579 h 1442508"/>
                    <a:gd name="connsiteX17" fmla="*/ 1028700 w 1883304"/>
                    <a:gd name="connsiteY17" fmla="*/ 679979 h 1442508"/>
                    <a:gd name="connsiteX18" fmla="*/ 1073150 w 1883304"/>
                    <a:gd name="connsiteY18" fmla="*/ 686329 h 1442508"/>
                    <a:gd name="connsiteX19" fmla="*/ 1089025 w 1883304"/>
                    <a:gd name="connsiteY19" fmla="*/ 645054 h 1442508"/>
                    <a:gd name="connsiteX20" fmla="*/ 1168400 w 1883304"/>
                    <a:gd name="connsiteY20" fmla="*/ 581554 h 1442508"/>
                    <a:gd name="connsiteX21" fmla="*/ 1244600 w 1883304"/>
                    <a:gd name="connsiteY21" fmla="*/ 505354 h 1442508"/>
                    <a:gd name="connsiteX22" fmla="*/ 1304925 w 1883304"/>
                    <a:gd name="connsiteY22" fmla="*/ 464079 h 1442508"/>
                    <a:gd name="connsiteX23" fmla="*/ 1339850 w 1883304"/>
                    <a:gd name="connsiteY23" fmla="*/ 454554 h 1442508"/>
                    <a:gd name="connsiteX24" fmla="*/ 1387475 w 1883304"/>
                    <a:gd name="connsiteY24" fmla="*/ 394229 h 1442508"/>
                    <a:gd name="connsiteX25" fmla="*/ 1416050 w 1883304"/>
                    <a:gd name="connsiteY25" fmla="*/ 391054 h 1442508"/>
                    <a:gd name="connsiteX26" fmla="*/ 1492250 w 1883304"/>
                    <a:gd name="connsiteY26" fmla="*/ 429154 h 1442508"/>
                    <a:gd name="connsiteX27" fmla="*/ 1552575 w 1883304"/>
                    <a:gd name="connsiteY27" fmla="*/ 508529 h 1442508"/>
                    <a:gd name="connsiteX28" fmla="*/ 1619250 w 1883304"/>
                    <a:gd name="connsiteY28" fmla="*/ 575204 h 1442508"/>
                    <a:gd name="connsiteX29" fmla="*/ 1651000 w 1883304"/>
                    <a:gd name="connsiteY29" fmla="*/ 584729 h 1442508"/>
                    <a:gd name="connsiteX30" fmla="*/ 1755775 w 1883304"/>
                    <a:gd name="connsiteY30" fmla="*/ 572029 h 1442508"/>
                    <a:gd name="connsiteX31" fmla="*/ 1812925 w 1883304"/>
                    <a:gd name="connsiteY31" fmla="*/ 578379 h 1442508"/>
                    <a:gd name="connsiteX32" fmla="*/ 1851025 w 1883304"/>
                    <a:gd name="connsiteY32" fmla="*/ 597429 h 1442508"/>
                    <a:gd name="connsiteX33" fmla="*/ 1873250 w 1883304"/>
                    <a:gd name="connsiteY33" fmla="*/ 641879 h 1442508"/>
                    <a:gd name="connsiteX34" fmla="*/ 1882775 w 1883304"/>
                    <a:gd name="connsiteY34" fmla="*/ 749829 h 1442508"/>
                    <a:gd name="connsiteX35" fmla="*/ 1870075 w 1883304"/>
                    <a:gd name="connsiteY35" fmla="*/ 787929 h 1442508"/>
                    <a:gd name="connsiteX36" fmla="*/ 1812925 w 1883304"/>
                    <a:gd name="connsiteY36" fmla="*/ 778404 h 1442508"/>
                    <a:gd name="connsiteX37" fmla="*/ 1720850 w 1883304"/>
                    <a:gd name="connsiteY37" fmla="*/ 778404 h 1442508"/>
                    <a:gd name="connsiteX38" fmla="*/ 1660525 w 1883304"/>
                    <a:gd name="connsiteY38" fmla="*/ 784754 h 1442508"/>
                    <a:gd name="connsiteX39" fmla="*/ 1555750 w 1883304"/>
                    <a:gd name="connsiteY39" fmla="*/ 876829 h 1442508"/>
                    <a:gd name="connsiteX40" fmla="*/ 1504950 w 1883304"/>
                    <a:gd name="connsiteY40" fmla="*/ 889529 h 1442508"/>
                    <a:gd name="connsiteX41" fmla="*/ 1425575 w 1883304"/>
                    <a:gd name="connsiteY41" fmla="*/ 918104 h 1442508"/>
                    <a:gd name="connsiteX42" fmla="*/ 1406525 w 1883304"/>
                    <a:gd name="connsiteY42" fmla="*/ 943504 h 1442508"/>
                    <a:gd name="connsiteX43" fmla="*/ 1390650 w 1883304"/>
                    <a:gd name="connsiteY43" fmla="*/ 981604 h 1442508"/>
                    <a:gd name="connsiteX44" fmla="*/ 1349375 w 1883304"/>
                    <a:gd name="connsiteY44" fmla="*/ 1003829 h 1442508"/>
                    <a:gd name="connsiteX45" fmla="*/ 1270000 w 1883304"/>
                    <a:gd name="connsiteY45" fmla="*/ 1026054 h 1442508"/>
                    <a:gd name="connsiteX46" fmla="*/ 1238250 w 1883304"/>
                    <a:gd name="connsiteY46" fmla="*/ 1054629 h 1442508"/>
                    <a:gd name="connsiteX47" fmla="*/ 1222375 w 1883304"/>
                    <a:gd name="connsiteY47" fmla="*/ 1111779 h 1442508"/>
                    <a:gd name="connsiteX48" fmla="*/ 1196975 w 1883304"/>
                    <a:gd name="connsiteY48" fmla="*/ 1156229 h 1442508"/>
                    <a:gd name="connsiteX49" fmla="*/ 1130300 w 1883304"/>
                    <a:gd name="connsiteY49" fmla="*/ 1210204 h 1442508"/>
                    <a:gd name="connsiteX50" fmla="*/ 1025525 w 1883304"/>
                    <a:gd name="connsiteY50" fmla="*/ 1314979 h 1442508"/>
                    <a:gd name="connsiteX51" fmla="*/ 911225 w 1883304"/>
                    <a:gd name="connsiteY51" fmla="*/ 1422929 h 1442508"/>
                    <a:gd name="connsiteX52" fmla="*/ 869950 w 1883304"/>
                    <a:gd name="connsiteY52" fmla="*/ 1432454 h 1442508"/>
                    <a:gd name="connsiteX53" fmla="*/ 815975 w 1883304"/>
                    <a:gd name="connsiteY53" fmla="*/ 1391179 h 1442508"/>
                    <a:gd name="connsiteX54" fmla="*/ 771525 w 1883304"/>
                    <a:gd name="connsiteY54" fmla="*/ 1375304 h 1442508"/>
                    <a:gd name="connsiteX55" fmla="*/ 736600 w 1883304"/>
                    <a:gd name="connsiteY55" fmla="*/ 1375304 h 1442508"/>
                    <a:gd name="connsiteX56" fmla="*/ 657225 w 1883304"/>
                    <a:gd name="connsiteY56" fmla="*/ 1429279 h 1442508"/>
                    <a:gd name="connsiteX57" fmla="*/ 606425 w 1883304"/>
                    <a:gd name="connsiteY57" fmla="*/ 1400704 h 1442508"/>
                    <a:gd name="connsiteX58" fmla="*/ 590550 w 1883304"/>
                    <a:gd name="connsiteY58" fmla="*/ 1340379 h 1442508"/>
                    <a:gd name="connsiteX59" fmla="*/ 619125 w 1883304"/>
                    <a:gd name="connsiteY59" fmla="*/ 1314979 h 1442508"/>
                    <a:gd name="connsiteX60" fmla="*/ 612775 w 1883304"/>
                    <a:gd name="connsiteY60" fmla="*/ 1267354 h 1442508"/>
                    <a:gd name="connsiteX61" fmla="*/ 571500 w 1883304"/>
                    <a:gd name="connsiteY61" fmla="*/ 1267354 h 1442508"/>
                    <a:gd name="connsiteX62" fmla="*/ 530225 w 1883304"/>
                    <a:gd name="connsiteY62" fmla="*/ 1251479 h 1442508"/>
                    <a:gd name="connsiteX63" fmla="*/ 508000 w 1883304"/>
                    <a:gd name="connsiteY63" fmla="*/ 1203854 h 1442508"/>
                    <a:gd name="connsiteX64" fmla="*/ 520700 w 1883304"/>
                    <a:gd name="connsiteY64" fmla="*/ 1153054 h 1442508"/>
                    <a:gd name="connsiteX65" fmla="*/ 511175 w 1883304"/>
                    <a:gd name="connsiteY65" fmla="*/ 1111779 h 1442508"/>
                    <a:gd name="connsiteX66" fmla="*/ 476250 w 1883304"/>
                    <a:gd name="connsiteY66" fmla="*/ 1095904 h 1442508"/>
                    <a:gd name="connsiteX67" fmla="*/ 438150 w 1883304"/>
                    <a:gd name="connsiteY67" fmla="*/ 1108604 h 1442508"/>
                    <a:gd name="connsiteX68" fmla="*/ 400050 w 1883304"/>
                    <a:gd name="connsiteY68" fmla="*/ 1130829 h 1442508"/>
                    <a:gd name="connsiteX69" fmla="*/ 346075 w 1883304"/>
                    <a:gd name="connsiteY69" fmla="*/ 1118129 h 1442508"/>
                    <a:gd name="connsiteX70" fmla="*/ 269875 w 1883304"/>
                    <a:gd name="connsiteY70" fmla="*/ 1086379 h 1442508"/>
                    <a:gd name="connsiteX71" fmla="*/ 161925 w 1883304"/>
                    <a:gd name="connsiteY71" fmla="*/ 1041929 h 1442508"/>
                    <a:gd name="connsiteX72" fmla="*/ 127000 w 1883304"/>
                    <a:gd name="connsiteY72" fmla="*/ 991129 h 1442508"/>
                    <a:gd name="connsiteX73" fmla="*/ 161925 w 1883304"/>
                    <a:gd name="connsiteY73" fmla="*/ 921279 h 1442508"/>
                    <a:gd name="connsiteX74" fmla="*/ 212725 w 1883304"/>
                    <a:gd name="connsiteY74" fmla="*/ 886354 h 1442508"/>
                    <a:gd name="connsiteX75" fmla="*/ 254000 w 1883304"/>
                    <a:gd name="connsiteY75" fmla="*/ 845079 h 1442508"/>
                    <a:gd name="connsiteX76" fmla="*/ 247650 w 1883304"/>
                    <a:gd name="connsiteY76" fmla="*/ 819679 h 1442508"/>
                    <a:gd name="connsiteX77" fmla="*/ 215900 w 1883304"/>
                    <a:gd name="connsiteY77" fmla="*/ 762529 h 1442508"/>
                    <a:gd name="connsiteX78" fmla="*/ 238125 w 1883304"/>
                    <a:gd name="connsiteY78" fmla="*/ 692679 h 1442508"/>
                    <a:gd name="connsiteX79" fmla="*/ 231775 w 1883304"/>
                    <a:gd name="connsiteY79" fmla="*/ 626004 h 1442508"/>
                    <a:gd name="connsiteX80" fmla="*/ 152400 w 1883304"/>
                    <a:gd name="connsiteY80" fmla="*/ 473604 h 1442508"/>
                    <a:gd name="connsiteX81" fmla="*/ 107950 w 1883304"/>
                    <a:gd name="connsiteY81" fmla="*/ 394229 h 1442508"/>
                    <a:gd name="connsiteX82" fmla="*/ 79375 w 1883304"/>
                    <a:gd name="connsiteY82" fmla="*/ 283104 h 1442508"/>
                    <a:gd name="connsiteX83" fmla="*/ 28575 w 1883304"/>
                    <a:gd name="connsiteY83" fmla="*/ 245004 h 1442508"/>
                    <a:gd name="connsiteX84" fmla="*/ 9525 w 1883304"/>
                    <a:gd name="connsiteY84" fmla="*/ 219604 h 1442508"/>
                    <a:gd name="connsiteX85" fmla="*/ 6350 w 1883304"/>
                    <a:gd name="connsiteY85" fmla="*/ 171979 h 1442508"/>
                    <a:gd name="connsiteX86" fmla="*/ 47625 w 1883304"/>
                    <a:gd name="connsiteY86" fmla="*/ 137054 h 1442508"/>
                    <a:gd name="connsiteX87" fmla="*/ 101600 w 1883304"/>
                    <a:gd name="connsiteY87" fmla="*/ 60854 h 1442508"/>
                    <a:gd name="connsiteX88" fmla="*/ 196850 w 1883304"/>
                    <a:gd name="connsiteY88" fmla="*/ 529 h 1442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1883304" h="1442508">
                      <a:moveTo>
                        <a:pt x="196850" y="529"/>
                      </a:moveTo>
                      <a:cubicBezTo>
                        <a:pt x="222779" y="1058"/>
                        <a:pt x="238125" y="46037"/>
                        <a:pt x="257175" y="64029"/>
                      </a:cubicBezTo>
                      <a:cubicBezTo>
                        <a:pt x="276225" y="82021"/>
                        <a:pt x="281517" y="93133"/>
                        <a:pt x="311150" y="108479"/>
                      </a:cubicBezTo>
                      <a:cubicBezTo>
                        <a:pt x="340783" y="123825"/>
                        <a:pt x="411163" y="142875"/>
                        <a:pt x="434975" y="156104"/>
                      </a:cubicBezTo>
                      <a:cubicBezTo>
                        <a:pt x="458787" y="169333"/>
                        <a:pt x="445558" y="173566"/>
                        <a:pt x="454025" y="187854"/>
                      </a:cubicBezTo>
                      <a:cubicBezTo>
                        <a:pt x="462492" y="202142"/>
                        <a:pt x="472546" y="223837"/>
                        <a:pt x="485775" y="241829"/>
                      </a:cubicBezTo>
                      <a:cubicBezTo>
                        <a:pt x="499004" y="259821"/>
                        <a:pt x="508529" y="275696"/>
                        <a:pt x="533400" y="295804"/>
                      </a:cubicBezTo>
                      <a:cubicBezTo>
                        <a:pt x="558271" y="315912"/>
                        <a:pt x="615950" y="343429"/>
                        <a:pt x="635000" y="362479"/>
                      </a:cubicBezTo>
                      <a:cubicBezTo>
                        <a:pt x="654050" y="381529"/>
                        <a:pt x="643467" y="386821"/>
                        <a:pt x="647700" y="410104"/>
                      </a:cubicBezTo>
                      <a:cubicBezTo>
                        <a:pt x="651933" y="433387"/>
                        <a:pt x="652463" y="479425"/>
                        <a:pt x="660400" y="502179"/>
                      </a:cubicBezTo>
                      <a:cubicBezTo>
                        <a:pt x="668338" y="524933"/>
                        <a:pt x="678921" y="540279"/>
                        <a:pt x="695325" y="546629"/>
                      </a:cubicBezTo>
                      <a:cubicBezTo>
                        <a:pt x="711729" y="552979"/>
                        <a:pt x="737658" y="541337"/>
                        <a:pt x="758825" y="540279"/>
                      </a:cubicBezTo>
                      <a:cubicBezTo>
                        <a:pt x="779992" y="539221"/>
                        <a:pt x="806979" y="532342"/>
                        <a:pt x="822325" y="540279"/>
                      </a:cubicBezTo>
                      <a:cubicBezTo>
                        <a:pt x="837671" y="548216"/>
                        <a:pt x="839788" y="571500"/>
                        <a:pt x="850900" y="587904"/>
                      </a:cubicBezTo>
                      <a:cubicBezTo>
                        <a:pt x="862012" y="604308"/>
                        <a:pt x="867304" y="629179"/>
                        <a:pt x="889000" y="638704"/>
                      </a:cubicBezTo>
                      <a:cubicBezTo>
                        <a:pt x="910696" y="648229"/>
                        <a:pt x="959379" y="642408"/>
                        <a:pt x="981075" y="645054"/>
                      </a:cubicBezTo>
                      <a:cubicBezTo>
                        <a:pt x="1002771" y="647700"/>
                        <a:pt x="1011238" y="648758"/>
                        <a:pt x="1019175" y="654579"/>
                      </a:cubicBezTo>
                      <a:cubicBezTo>
                        <a:pt x="1027112" y="660400"/>
                        <a:pt x="1019704" y="674687"/>
                        <a:pt x="1028700" y="679979"/>
                      </a:cubicBezTo>
                      <a:cubicBezTo>
                        <a:pt x="1037696" y="685271"/>
                        <a:pt x="1063096" y="692150"/>
                        <a:pt x="1073150" y="686329"/>
                      </a:cubicBezTo>
                      <a:cubicBezTo>
                        <a:pt x="1083204" y="680508"/>
                        <a:pt x="1073150" y="662516"/>
                        <a:pt x="1089025" y="645054"/>
                      </a:cubicBezTo>
                      <a:cubicBezTo>
                        <a:pt x="1104900" y="627592"/>
                        <a:pt x="1142471" y="604837"/>
                        <a:pt x="1168400" y="581554"/>
                      </a:cubicBezTo>
                      <a:cubicBezTo>
                        <a:pt x="1194329" y="558271"/>
                        <a:pt x="1221846" y="524933"/>
                        <a:pt x="1244600" y="505354"/>
                      </a:cubicBezTo>
                      <a:cubicBezTo>
                        <a:pt x="1267354" y="485775"/>
                        <a:pt x="1289050" y="472546"/>
                        <a:pt x="1304925" y="464079"/>
                      </a:cubicBezTo>
                      <a:cubicBezTo>
                        <a:pt x="1320800" y="455612"/>
                        <a:pt x="1326092" y="466196"/>
                        <a:pt x="1339850" y="454554"/>
                      </a:cubicBezTo>
                      <a:cubicBezTo>
                        <a:pt x="1353608" y="442912"/>
                        <a:pt x="1374775" y="404812"/>
                        <a:pt x="1387475" y="394229"/>
                      </a:cubicBezTo>
                      <a:cubicBezTo>
                        <a:pt x="1400175" y="383646"/>
                        <a:pt x="1398588" y="385233"/>
                        <a:pt x="1416050" y="391054"/>
                      </a:cubicBezTo>
                      <a:cubicBezTo>
                        <a:pt x="1433512" y="396875"/>
                        <a:pt x="1469496" y="409575"/>
                        <a:pt x="1492250" y="429154"/>
                      </a:cubicBezTo>
                      <a:cubicBezTo>
                        <a:pt x="1515004" y="448733"/>
                        <a:pt x="1531408" y="484187"/>
                        <a:pt x="1552575" y="508529"/>
                      </a:cubicBezTo>
                      <a:cubicBezTo>
                        <a:pt x="1573742" y="532871"/>
                        <a:pt x="1602846" y="562504"/>
                        <a:pt x="1619250" y="575204"/>
                      </a:cubicBezTo>
                      <a:cubicBezTo>
                        <a:pt x="1635654" y="587904"/>
                        <a:pt x="1628246" y="585258"/>
                        <a:pt x="1651000" y="584729"/>
                      </a:cubicBezTo>
                      <a:cubicBezTo>
                        <a:pt x="1673754" y="584200"/>
                        <a:pt x="1728788" y="573087"/>
                        <a:pt x="1755775" y="572029"/>
                      </a:cubicBezTo>
                      <a:cubicBezTo>
                        <a:pt x="1782762" y="570971"/>
                        <a:pt x="1797050" y="574146"/>
                        <a:pt x="1812925" y="578379"/>
                      </a:cubicBezTo>
                      <a:cubicBezTo>
                        <a:pt x="1828800" y="582612"/>
                        <a:pt x="1840971" y="586846"/>
                        <a:pt x="1851025" y="597429"/>
                      </a:cubicBezTo>
                      <a:cubicBezTo>
                        <a:pt x="1861079" y="608012"/>
                        <a:pt x="1867958" y="616479"/>
                        <a:pt x="1873250" y="641879"/>
                      </a:cubicBezTo>
                      <a:cubicBezTo>
                        <a:pt x="1878542" y="667279"/>
                        <a:pt x="1883304" y="725487"/>
                        <a:pt x="1882775" y="749829"/>
                      </a:cubicBezTo>
                      <a:cubicBezTo>
                        <a:pt x="1882246" y="774171"/>
                        <a:pt x="1881717" y="783167"/>
                        <a:pt x="1870075" y="787929"/>
                      </a:cubicBezTo>
                      <a:cubicBezTo>
                        <a:pt x="1858433" y="792691"/>
                        <a:pt x="1837796" y="779992"/>
                        <a:pt x="1812925" y="778404"/>
                      </a:cubicBezTo>
                      <a:cubicBezTo>
                        <a:pt x="1788054" y="776817"/>
                        <a:pt x="1746250" y="777346"/>
                        <a:pt x="1720850" y="778404"/>
                      </a:cubicBezTo>
                      <a:cubicBezTo>
                        <a:pt x="1695450" y="779462"/>
                        <a:pt x="1688042" y="768350"/>
                        <a:pt x="1660525" y="784754"/>
                      </a:cubicBezTo>
                      <a:cubicBezTo>
                        <a:pt x="1633008" y="801158"/>
                        <a:pt x="1581679" y="859367"/>
                        <a:pt x="1555750" y="876829"/>
                      </a:cubicBezTo>
                      <a:cubicBezTo>
                        <a:pt x="1529821" y="894291"/>
                        <a:pt x="1526646" y="882650"/>
                        <a:pt x="1504950" y="889529"/>
                      </a:cubicBezTo>
                      <a:cubicBezTo>
                        <a:pt x="1483254" y="896408"/>
                        <a:pt x="1441979" y="909108"/>
                        <a:pt x="1425575" y="918104"/>
                      </a:cubicBezTo>
                      <a:cubicBezTo>
                        <a:pt x="1409171" y="927100"/>
                        <a:pt x="1412346" y="932921"/>
                        <a:pt x="1406525" y="943504"/>
                      </a:cubicBezTo>
                      <a:cubicBezTo>
                        <a:pt x="1400704" y="954087"/>
                        <a:pt x="1400175" y="971550"/>
                        <a:pt x="1390650" y="981604"/>
                      </a:cubicBezTo>
                      <a:cubicBezTo>
                        <a:pt x="1381125" y="991658"/>
                        <a:pt x="1369483" y="996421"/>
                        <a:pt x="1349375" y="1003829"/>
                      </a:cubicBezTo>
                      <a:cubicBezTo>
                        <a:pt x="1329267" y="1011237"/>
                        <a:pt x="1288521" y="1017587"/>
                        <a:pt x="1270000" y="1026054"/>
                      </a:cubicBezTo>
                      <a:cubicBezTo>
                        <a:pt x="1251479" y="1034521"/>
                        <a:pt x="1246187" y="1040342"/>
                        <a:pt x="1238250" y="1054629"/>
                      </a:cubicBezTo>
                      <a:cubicBezTo>
                        <a:pt x="1230313" y="1068916"/>
                        <a:pt x="1229254" y="1094846"/>
                        <a:pt x="1222375" y="1111779"/>
                      </a:cubicBezTo>
                      <a:cubicBezTo>
                        <a:pt x="1215496" y="1128712"/>
                        <a:pt x="1212321" y="1139825"/>
                        <a:pt x="1196975" y="1156229"/>
                      </a:cubicBezTo>
                      <a:cubicBezTo>
                        <a:pt x="1181629" y="1172633"/>
                        <a:pt x="1158875" y="1183746"/>
                        <a:pt x="1130300" y="1210204"/>
                      </a:cubicBezTo>
                      <a:cubicBezTo>
                        <a:pt x="1101725" y="1236662"/>
                        <a:pt x="1062038" y="1279525"/>
                        <a:pt x="1025525" y="1314979"/>
                      </a:cubicBezTo>
                      <a:cubicBezTo>
                        <a:pt x="989013" y="1350433"/>
                        <a:pt x="937154" y="1403350"/>
                        <a:pt x="911225" y="1422929"/>
                      </a:cubicBezTo>
                      <a:cubicBezTo>
                        <a:pt x="885296" y="1442508"/>
                        <a:pt x="885825" y="1437746"/>
                        <a:pt x="869950" y="1432454"/>
                      </a:cubicBezTo>
                      <a:cubicBezTo>
                        <a:pt x="854075" y="1427162"/>
                        <a:pt x="832379" y="1400704"/>
                        <a:pt x="815975" y="1391179"/>
                      </a:cubicBezTo>
                      <a:cubicBezTo>
                        <a:pt x="799571" y="1381654"/>
                        <a:pt x="784754" y="1377950"/>
                        <a:pt x="771525" y="1375304"/>
                      </a:cubicBezTo>
                      <a:cubicBezTo>
                        <a:pt x="758296" y="1372658"/>
                        <a:pt x="755650" y="1366308"/>
                        <a:pt x="736600" y="1375304"/>
                      </a:cubicBezTo>
                      <a:cubicBezTo>
                        <a:pt x="717550" y="1384300"/>
                        <a:pt x="678921" y="1425046"/>
                        <a:pt x="657225" y="1429279"/>
                      </a:cubicBezTo>
                      <a:cubicBezTo>
                        <a:pt x="635529" y="1433512"/>
                        <a:pt x="617537" y="1415520"/>
                        <a:pt x="606425" y="1400704"/>
                      </a:cubicBezTo>
                      <a:cubicBezTo>
                        <a:pt x="595313" y="1385888"/>
                        <a:pt x="588433" y="1354667"/>
                        <a:pt x="590550" y="1340379"/>
                      </a:cubicBezTo>
                      <a:cubicBezTo>
                        <a:pt x="592667" y="1326092"/>
                        <a:pt x="615421" y="1327150"/>
                        <a:pt x="619125" y="1314979"/>
                      </a:cubicBezTo>
                      <a:cubicBezTo>
                        <a:pt x="622829" y="1302808"/>
                        <a:pt x="620712" y="1275291"/>
                        <a:pt x="612775" y="1267354"/>
                      </a:cubicBezTo>
                      <a:cubicBezTo>
                        <a:pt x="604838" y="1259417"/>
                        <a:pt x="585258" y="1270000"/>
                        <a:pt x="571500" y="1267354"/>
                      </a:cubicBezTo>
                      <a:cubicBezTo>
                        <a:pt x="557742" y="1264708"/>
                        <a:pt x="540808" y="1262062"/>
                        <a:pt x="530225" y="1251479"/>
                      </a:cubicBezTo>
                      <a:cubicBezTo>
                        <a:pt x="519642" y="1240896"/>
                        <a:pt x="509587" y="1220258"/>
                        <a:pt x="508000" y="1203854"/>
                      </a:cubicBezTo>
                      <a:cubicBezTo>
                        <a:pt x="506413" y="1187450"/>
                        <a:pt x="520171" y="1168400"/>
                        <a:pt x="520700" y="1153054"/>
                      </a:cubicBezTo>
                      <a:cubicBezTo>
                        <a:pt x="521229" y="1137708"/>
                        <a:pt x="518583" y="1121304"/>
                        <a:pt x="511175" y="1111779"/>
                      </a:cubicBezTo>
                      <a:cubicBezTo>
                        <a:pt x="503767" y="1102254"/>
                        <a:pt x="488421" y="1096433"/>
                        <a:pt x="476250" y="1095904"/>
                      </a:cubicBezTo>
                      <a:cubicBezTo>
                        <a:pt x="464079" y="1095375"/>
                        <a:pt x="450850" y="1102783"/>
                        <a:pt x="438150" y="1108604"/>
                      </a:cubicBezTo>
                      <a:cubicBezTo>
                        <a:pt x="425450" y="1114425"/>
                        <a:pt x="415396" y="1129242"/>
                        <a:pt x="400050" y="1130829"/>
                      </a:cubicBezTo>
                      <a:cubicBezTo>
                        <a:pt x="384704" y="1132417"/>
                        <a:pt x="367771" y="1125537"/>
                        <a:pt x="346075" y="1118129"/>
                      </a:cubicBezTo>
                      <a:cubicBezTo>
                        <a:pt x="324379" y="1110721"/>
                        <a:pt x="269875" y="1086379"/>
                        <a:pt x="269875" y="1086379"/>
                      </a:cubicBezTo>
                      <a:cubicBezTo>
                        <a:pt x="239183" y="1073679"/>
                        <a:pt x="185738" y="1057804"/>
                        <a:pt x="161925" y="1041929"/>
                      </a:cubicBezTo>
                      <a:cubicBezTo>
                        <a:pt x="138113" y="1026054"/>
                        <a:pt x="127000" y="1011237"/>
                        <a:pt x="127000" y="991129"/>
                      </a:cubicBezTo>
                      <a:cubicBezTo>
                        <a:pt x="127000" y="971021"/>
                        <a:pt x="147638" y="938741"/>
                        <a:pt x="161925" y="921279"/>
                      </a:cubicBezTo>
                      <a:cubicBezTo>
                        <a:pt x="176212" y="903817"/>
                        <a:pt x="197379" y="899054"/>
                        <a:pt x="212725" y="886354"/>
                      </a:cubicBezTo>
                      <a:cubicBezTo>
                        <a:pt x="228071" y="873654"/>
                        <a:pt x="248179" y="856191"/>
                        <a:pt x="254000" y="845079"/>
                      </a:cubicBezTo>
                      <a:cubicBezTo>
                        <a:pt x="259821" y="833967"/>
                        <a:pt x="254000" y="833437"/>
                        <a:pt x="247650" y="819679"/>
                      </a:cubicBezTo>
                      <a:cubicBezTo>
                        <a:pt x="241300" y="805921"/>
                        <a:pt x="217487" y="783696"/>
                        <a:pt x="215900" y="762529"/>
                      </a:cubicBezTo>
                      <a:cubicBezTo>
                        <a:pt x="214313" y="741362"/>
                        <a:pt x="235479" y="715433"/>
                        <a:pt x="238125" y="692679"/>
                      </a:cubicBezTo>
                      <a:cubicBezTo>
                        <a:pt x="240771" y="669925"/>
                        <a:pt x="246062" y="662516"/>
                        <a:pt x="231775" y="626004"/>
                      </a:cubicBezTo>
                      <a:cubicBezTo>
                        <a:pt x="217488" y="589492"/>
                        <a:pt x="173038" y="512233"/>
                        <a:pt x="152400" y="473604"/>
                      </a:cubicBezTo>
                      <a:cubicBezTo>
                        <a:pt x="131762" y="434975"/>
                        <a:pt x="120121" y="425979"/>
                        <a:pt x="107950" y="394229"/>
                      </a:cubicBezTo>
                      <a:cubicBezTo>
                        <a:pt x="95779" y="362479"/>
                        <a:pt x="92604" y="307975"/>
                        <a:pt x="79375" y="283104"/>
                      </a:cubicBezTo>
                      <a:cubicBezTo>
                        <a:pt x="66146" y="258233"/>
                        <a:pt x="40217" y="255587"/>
                        <a:pt x="28575" y="245004"/>
                      </a:cubicBezTo>
                      <a:cubicBezTo>
                        <a:pt x="16933" y="234421"/>
                        <a:pt x="13229" y="231775"/>
                        <a:pt x="9525" y="219604"/>
                      </a:cubicBezTo>
                      <a:cubicBezTo>
                        <a:pt x="5821" y="207433"/>
                        <a:pt x="0" y="185737"/>
                        <a:pt x="6350" y="171979"/>
                      </a:cubicBezTo>
                      <a:cubicBezTo>
                        <a:pt x="12700" y="158221"/>
                        <a:pt x="31750" y="155575"/>
                        <a:pt x="47625" y="137054"/>
                      </a:cubicBezTo>
                      <a:cubicBezTo>
                        <a:pt x="63500" y="118533"/>
                        <a:pt x="78317" y="82021"/>
                        <a:pt x="101600" y="60854"/>
                      </a:cubicBezTo>
                      <a:cubicBezTo>
                        <a:pt x="124883" y="39687"/>
                        <a:pt x="170921" y="0"/>
                        <a:pt x="196850" y="529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6" name="자유형 505"/>
                <p:cNvSpPr/>
                <p:nvPr/>
              </p:nvSpPr>
              <p:spPr>
                <a:xfrm>
                  <a:off x="5438654" y="1292671"/>
                  <a:ext cx="1515869" cy="1691564"/>
                </a:xfrm>
                <a:custGeom>
                  <a:avLst/>
                  <a:gdLst>
                    <a:gd name="connsiteX0" fmla="*/ 1604433 w 1613429"/>
                    <a:gd name="connsiteY0" fmla="*/ 620712 h 1930399"/>
                    <a:gd name="connsiteX1" fmla="*/ 1506008 w 1613429"/>
                    <a:gd name="connsiteY1" fmla="*/ 681037 h 1930399"/>
                    <a:gd name="connsiteX2" fmla="*/ 1429808 w 1613429"/>
                    <a:gd name="connsiteY2" fmla="*/ 696912 h 1930399"/>
                    <a:gd name="connsiteX3" fmla="*/ 1382183 w 1613429"/>
                    <a:gd name="connsiteY3" fmla="*/ 725487 h 1930399"/>
                    <a:gd name="connsiteX4" fmla="*/ 1369483 w 1613429"/>
                    <a:gd name="connsiteY4" fmla="*/ 757237 h 1930399"/>
                    <a:gd name="connsiteX5" fmla="*/ 1350433 w 1613429"/>
                    <a:gd name="connsiteY5" fmla="*/ 830262 h 1930399"/>
                    <a:gd name="connsiteX6" fmla="*/ 1334558 w 1613429"/>
                    <a:gd name="connsiteY6" fmla="*/ 842962 h 1930399"/>
                    <a:gd name="connsiteX7" fmla="*/ 1299633 w 1613429"/>
                    <a:gd name="connsiteY7" fmla="*/ 862012 h 1930399"/>
                    <a:gd name="connsiteX8" fmla="*/ 1283758 w 1613429"/>
                    <a:gd name="connsiteY8" fmla="*/ 915987 h 1930399"/>
                    <a:gd name="connsiteX9" fmla="*/ 1264708 w 1613429"/>
                    <a:gd name="connsiteY9" fmla="*/ 966787 h 1930399"/>
                    <a:gd name="connsiteX10" fmla="*/ 1226608 w 1613429"/>
                    <a:gd name="connsiteY10" fmla="*/ 985837 h 1930399"/>
                    <a:gd name="connsiteX11" fmla="*/ 1226608 w 1613429"/>
                    <a:gd name="connsiteY11" fmla="*/ 1030287 h 1930399"/>
                    <a:gd name="connsiteX12" fmla="*/ 1242483 w 1613429"/>
                    <a:gd name="connsiteY12" fmla="*/ 1052512 h 1930399"/>
                    <a:gd name="connsiteX13" fmla="*/ 1255183 w 1613429"/>
                    <a:gd name="connsiteY13" fmla="*/ 1103312 h 1930399"/>
                    <a:gd name="connsiteX14" fmla="*/ 1229783 w 1613429"/>
                    <a:gd name="connsiteY14" fmla="*/ 1169987 h 1930399"/>
                    <a:gd name="connsiteX15" fmla="*/ 1204383 w 1613429"/>
                    <a:gd name="connsiteY15" fmla="*/ 1204912 h 1930399"/>
                    <a:gd name="connsiteX16" fmla="*/ 1156758 w 1613429"/>
                    <a:gd name="connsiteY16" fmla="*/ 1258887 h 1930399"/>
                    <a:gd name="connsiteX17" fmla="*/ 1115483 w 1613429"/>
                    <a:gd name="connsiteY17" fmla="*/ 1262062 h 1930399"/>
                    <a:gd name="connsiteX18" fmla="*/ 1086908 w 1613429"/>
                    <a:gd name="connsiteY18" fmla="*/ 1287462 h 1930399"/>
                    <a:gd name="connsiteX19" fmla="*/ 1067858 w 1613429"/>
                    <a:gd name="connsiteY19" fmla="*/ 1303337 h 1930399"/>
                    <a:gd name="connsiteX20" fmla="*/ 1080558 w 1613429"/>
                    <a:gd name="connsiteY20" fmla="*/ 1338262 h 1930399"/>
                    <a:gd name="connsiteX21" fmla="*/ 1080558 w 1613429"/>
                    <a:gd name="connsiteY21" fmla="*/ 1357312 h 1930399"/>
                    <a:gd name="connsiteX22" fmla="*/ 1051983 w 1613429"/>
                    <a:gd name="connsiteY22" fmla="*/ 1385887 h 1930399"/>
                    <a:gd name="connsiteX23" fmla="*/ 975783 w 1613429"/>
                    <a:gd name="connsiteY23" fmla="*/ 1433512 h 1930399"/>
                    <a:gd name="connsiteX24" fmla="*/ 877358 w 1613429"/>
                    <a:gd name="connsiteY24" fmla="*/ 1493837 h 1930399"/>
                    <a:gd name="connsiteX25" fmla="*/ 851958 w 1613429"/>
                    <a:gd name="connsiteY25" fmla="*/ 1522412 h 1930399"/>
                    <a:gd name="connsiteX26" fmla="*/ 874183 w 1613429"/>
                    <a:gd name="connsiteY26" fmla="*/ 1576387 h 1930399"/>
                    <a:gd name="connsiteX27" fmla="*/ 855133 w 1613429"/>
                    <a:gd name="connsiteY27" fmla="*/ 1624012 h 1930399"/>
                    <a:gd name="connsiteX28" fmla="*/ 769408 w 1613429"/>
                    <a:gd name="connsiteY28" fmla="*/ 1671637 h 1930399"/>
                    <a:gd name="connsiteX29" fmla="*/ 721783 w 1613429"/>
                    <a:gd name="connsiteY29" fmla="*/ 1671637 h 1930399"/>
                    <a:gd name="connsiteX30" fmla="*/ 696383 w 1613429"/>
                    <a:gd name="connsiteY30" fmla="*/ 1693862 h 1930399"/>
                    <a:gd name="connsiteX31" fmla="*/ 712258 w 1613429"/>
                    <a:gd name="connsiteY31" fmla="*/ 1744662 h 1930399"/>
                    <a:gd name="connsiteX32" fmla="*/ 677333 w 1613429"/>
                    <a:gd name="connsiteY32" fmla="*/ 1776412 h 1930399"/>
                    <a:gd name="connsiteX33" fmla="*/ 610658 w 1613429"/>
                    <a:gd name="connsiteY33" fmla="*/ 1782762 h 1930399"/>
                    <a:gd name="connsiteX34" fmla="*/ 569383 w 1613429"/>
                    <a:gd name="connsiteY34" fmla="*/ 1747837 h 1930399"/>
                    <a:gd name="connsiteX35" fmla="*/ 563033 w 1613429"/>
                    <a:gd name="connsiteY35" fmla="*/ 1712912 h 1930399"/>
                    <a:gd name="connsiteX36" fmla="*/ 537633 w 1613429"/>
                    <a:gd name="connsiteY36" fmla="*/ 1681162 h 1930399"/>
                    <a:gd name="connsiteX37" fmla="*/ 474133 w 1613429"/>
                    <a:gd name="connsiteY37" fmla="*/ 1697037 h 1930399"/>
                    <a:gd name="connsiteX38" fmla="*/ 455083 w 1613429"/>
                    <a:gd name="connsiteY38" fmla="*/ 1766887 h 1930399"/>
                    <a:gd name="connsiteX39" fmla="*/ 458258 w 1613429"/>
                    <a:gd name="connsiteY39" fmla="*/ 1808162 h 1930399"/>
                    <a:gd name="connsiteX40" fmla="*/ 436033 w 1613429"/>
                    <a:gd name="connsiteY40" fmla="*/ 1830387 h 1930399"/>
                    <a:gd name="connsiteX41" fmla="*/ 350308 w 1613429"/>
                    <a:gd name="connsiteY41" fmla="*/ 1906587 h 1930399"/>
                    <a:gd name="connsiteX42" fmla="*/ 309033 w 1613429"/>
                    <a:gd name="connsiteY42" fmla="*/ 1925637 h 1930399"/>
                    <a:gd name="connsiteX43" fmla="*/ 197908 w 1613429"/>
                    <a:gd name="connsiteY43" fmla="*/ 1878012 h 1930399"/>
                    <a:gd name="connsiteX44" fmla="*/ 67733 w 1613429"/>
                    <a:gd name="connsiteY44" fmla="*/ 1782762 h 1930399"/>
                    <a:gd name="connsiteX45" fmla="*/ 10583 w 1613429"/>
                    <a:gd name="connsiteY45" fmla="*/ 1716087 h 1930399"/>
                    <a:gd name="connsiteX46" fmla="*/ 4233 w 1613429"/>
                    <a:gd name="connsiteY46" fmla="*/ 1681162 h 1930399"/>
                    <a:gd name="connsiteX47" fmla="*/ 23283 w 1613429"/>
                    <a:gd name="connsiteY47" fmla="*/ 1646237 h 1930399"/>
                    <a:gd name="connsiteX48" fmla="*/ 55033 w 1613429"/>
                    <a:gd name="connsiteY48" fmla="*/ 1639887 h 1930399"/>
                    <a:gd name="connsiteX49" fmla="*/ 115358 w 1613429"/>
                    <a:gd name="connsiteY49" fmla="*/ 1668462 h 1930399"/>
                    <a:gd name="connsiteX50" fmla="*/ 296333 w 1613429"/>
                    <a:gd name="connsiteY50" fmla="*/ 1573212 h 1930399"/>
                    <a:gd name="connsiteX51" fmla="*/ 309033 w 1613429"/>
                    <a:gd name="connsiteY51" fmla="*/ 1506537 h 1930399"/>
                    <a:gd name="connsiteX52" fmla="*/ 375708 w 1613429"/>
                    <a:gd name="connsiteY52" fmla="*/ 1430337 h 1930399"/>
                    <a:gd name="connsiteX53" fmla="*/ 318558 w 1613429"/>
                    <a:gd name="connsiteY53" fmla="*/ 1179512 h 1930399"/>
                    <a:gd name="connsiteX54" fmla="*/ 315383 w 1613429"/>
                    <a:gd name="connsiteY54" fmla="*/ 1027112 h 1930399"/>
                    <a:gd name="connsiteX55" fmla="*/ 391583 w 1613429"/>
                    <a:gd name="connsiteY55" fmla="*/ 842962 h 1930399"/>
                    <a:gd name="connsiteX56" fmla="*/ 445558 w 1613429"/>
                    <a:gd name="connsiteY56" fmla="*/ 769937 h 1930399"/>
                    <a:gd name="connsiteX57" fmla="*/ 439208 w 1613429"/>
                    <a:gd name="connsiteY57" fmla="*/ 728662 h 1930399"/>
                    <a:gd name="connsiteX58" fmla="*/ 420158 w 1613429"/>
                    <a:gd name="connsiteY58" fmla="*/ 649287 h 1930399"/>
                    <a:gd name="connsiteX59" fmla="*/ 413808 w 1613429"/>
                    <a:gd name="connsiteY59" fmla="*/ 595312 h 1930399"/>
                    <a:gd name="connsiteX60" fmla="*/ 474133 w 1613429"/>
                    <a:gd name="connsiteY60" fmla="*/ 509587 h 1930399"/>
                    <a:gd name="connsiteX61" fmla="*/ 480483 w 1613429"/>
                    <a:gd name="connsiteY61" fmla="*/ 430212 h 1930399"/>
                    <a:gd name="connsiteX62" fmla="*/ 547158 w 1613429"/>
                    <a:gd name="connsiteY62" fmla="*/ 347662 h 1930399"/>
                    <a:gd name="connsiteX63" fmla="*/ 626533 w 1613429"/>
                    <a:gd name="connsiteY63" fmla="*/ 312737 h 1930399"/>
                    <a:gd name="connsiteX64" fmla="*/ 763058 w 1613429"/>
                    <a:gd name="connsiteY64" fmla="*/ 280987 h 1930399"/>
                    <a:gd name="connsiteX65" fmla="*/ 953558 w 1613429"/>
                    <a:gd name="connsiteY65" fmla="*/ 188912 h 1930399"/>
                    <a:gd name="connsiteX66" fmla="*/ 1010708 w 1613429"/>
                    <a:gd name="connsiteY66" fmla="*/ 46037 h 1930399"/>
                    <a:gd name="connsiteX67" fmla="*/ 1036108 w 1613429"/>
                    <a:gd name="connsiteY67" fmla="*/ 4762 h 1930399"/>
                    <a:gd name="connsiteX68" fmla="*/ 1128183 w 1613429"/>
                    <a:gd name="connsiteY68" fmla="*/ 17462 h 1930399"/>
                    <a:gd name="connsiteX69" fmla="*/ 1210733 w 1613429"/>
                    <a:gd name="connsiteY69" fmla="*/ 74612 h 1930399"/>
                    <a:gd name="connsiteX70" fmla="*/ 1299633 w 1613429"/>
                    <a:gd name="connsiteY70" fmla="*/ 87312 h 1930399"/>
                    <a:gd name="connsiteX71" fmla="*/ 1309158 w 1613429"/>
                    <a:gd name="connsiteY71" fmla="*/ 125412 h 1930399"/>
                    <a:gd name="connsiteX72" fmla="*/ 1328208 w 1613429"/>
                    <a:gd name="connsiteY72" fmla="*/ 185737 h 1930399"/>
                    <a:gd name="connsiteX73" fmla="*/ 1445683 w 1613429"/>
                    <a:gd name="connsiteY73" fmla="*/ 325437 h 1930399"/>
                    <a:gd name="connsiteX74" fmla="*/ 1471083 w 1613429"/>
                    <a:gd name="connsiteY74" fmla="*/ 398462 h 1930399"/>
                    <a:gd name="connsiteX75" fmla="*/ 1559983 w 1613429"/>
                    <a:gd name="connsiteY75" fmla="*/ 481012 h 1930399"/>
                    <a:gd name="connsiteX76" fmla="*/ 1604433 w 1613429"/>
                    <a:gd name="connsiteY76" fmla="*/ 620712 h 1930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1613429" h="1930399">
                      <a:moveTo>
                        <a:pt x="1604433" y="620712"/>
                      </a:moveTo>
                      <a:cubicBezTo>
                        <a:pt x="1595437" y="654049"/>
                        <a:pt x="1535112" y="668337"/>
                        <a:pt x="1506008" y="681037"/>
                      </a:cubicBezTo>
                      <a:cubicBezTo>
                        <a:pt x="1476904" y="693737"/>
                        <a:pt x="1450445" y="689504"/>
                        <a:pt x="1429808" y="696912"/>
                      </a:cubicBezTo>
                      <a:cubicBezTo>
                        <a:pt x="1409171" y="704320"/>
                        <a:pt x="1392237" y="715433"/>
                        <a:pt x="1382183" y="725487"/>
                      </a:cubicBezTo>
                      <a:cubicBezTo>
                        <a:pt x="1372129" y="735541"/>
                        <a:pt x="1374775" y="739775"/>
                        <a:pt x="1369483" y="757237"/>
                      </a:cubicBezTo>
                      <a:cubicBezTo>
                        <a:pt x="1364191" y="774699"/>
                        <a:pt x="1356254" y="815975"/>
                        <a:pt x="1350433" y="830262"/>
                      </a:cubicBezTo>
                      <a:cubicBezTo>
                        <a:pt x="1344612" y="844549"/>
                        <a:pt x="1343025" y="837670"/>
                        <a:pt x="1334558" y="842962"/>
                      </a:cubicBezTo>
                      <a:cubicBezTo>
                        <a:pt x="1326091" y="848254"/>
                        <a:pt x="1308100" y="849841"/>
                        <a:pt x="1299633" y="862012"/>
                      </a:cubicBezTo>
                      <a:cubicBezTo>
                        <a:pt x="1291166" y="874183"/>
                        <a:pt x="1289579" y="898525"/>
                        <a:pt x="1283758" y="915987"/>
                      </a:cubicBezTo>
                      <a:cubicBezTo>
                        <a:pt x="1277937" y="933449"/>
                        <a:pt x="1274233" y="955145"/>
                        <a:pt x="1264708" y="966787"/>
                      </a:cubicBezTo>
                      <a:cubicBezTo>
                        <a:pt x="1255183" y="978429"/>
                        <a:pt x="1232958" y="975254"/>
                        <a:pt x="1226608" y="985837"/>
                      </a:cubicBezTo>
                      <a:cubicBezTo>
                        <a:pt x="1220258" y="996420"/>
                        <a:pt x="1223962" y="1019174"/>
                        <a:pt x="1226608" y="1030287"/>
                      </a:cubicBezTo>
                      <a:cubicBezTo>
                        <a:pt x="1229254" y="1041400"/>
                        <a:pt x="1237721" y="1040341"/>
                        <a:pt x="1242483" y="1052512"/>
                      </a:cubicBezTo>
                      <a:cubicBezTo>
                        <a:pt x="1247245" y="1064683"/>
                        <a:pt x="1257300" y="1083733"/>
                        <a:pt x="1255183" y="1103312"/>
                      </a:cubicBezTo>
                      <a:cubicBezTo>
                        <a:pt x="1253066" y="1122891"/>
                        <a:pt x="1238250" y="1153054"/>
                        <a:pt x="1229783" y="1169987"/>
                      </a:cubicBezTo>
                      <a:cubicBezTo>
                        <a:pt x="1221316" y="1186920"/>
                        <a:pt x="1216554" y="1190095"/>
                        <a:pt x="1204383" y="1204912"/>
                      </a:cubicBezTo>
                      <a:cubicBezTo>
                        <a:pt x="1192212" y="1219729"/>
                        <a:pt x="1171575" y="1249362"/>
                        <a:pt x="1156758" y="1258887"/>
                      </a:cubicBezTo>
                      <a:cubicBezTo>
                        <a:pt x="1141941" y="1268412"/>
                        <a:pt x="1127125" y="1257300"/>
                        <a:pt x="1115483" y="1262062"/>
                      </a:cubicBezTo>
                      <a:cubicBezTo>
                        <a:pt x="1103841" y="1266824"/>
                        <a:pt x="1094846" y="1280583"/>
                        <a:pt x="1086908" y="1287462"/>
                      </a:cubicBezTo>
                      <a:cubicBezTo>
                        <a:pt x="1078970" y="1294341"/>
                        <a:pt x="1068916" y="1294870"/>
                        <a:pt x="1067858" y="1303337"/>
                      </a:cubicBezTo>
                      <a:cubicBezTo>
                        <a:pt x="1066800" y="1311804"/>
                        <a:pt x="1078441" y="1329266"/>
                        <a:pt x="1080558" y="1338262"/>
                      </a:cubicBezTo>
                      <a:cubicBezTo>
                        <a:pt x="1082675" y="1347258"/>
                        <a:pt x="1085321" y="1349375"/>
                        <a:pt x="1080558" y="1357312"/>
                      </a:cubicBezTo>
                      <a:cubicBezTo>
                        <a:pt x="1075796" y="1365250"/>
                        <a:pt x="1069446" y="1373187"/>
                        <a:pt x="1051983" y="1385887"/>
                      </a:cubicBezTo>
                      <a:cubicBezTo>
                        <a:pt x="1034521" y="1398587"/>
                        <a:pt x="975783" y="1433512"/>
                        <a:pt x="975783" y="1433512"/>
                      </a:cubicBezTo>
                      <a:cubicBezTo>
                        <a:pt x="946679" y="1451504"/>
                        <a:pt x="897995" y="1479020"/>
                        <a:pt x="877358" y="1493837"/>
                      </a:cubicBezTo>
                      <a:cubicBezTo>
                        <a:pt x="856721" y="1508654"/>
                        <a:pt x="852487" y="1508654"/>
                        <a:pt x="851958" y="1522412"/>
                      </a:cubicBezTo>
                      <a:cubicBezTo>
                        <a:pt x="851429" y="1536170"/>
                        <a:pt x="873654" y="1559454"/>
                        <a:pt x="874183" y="1576387"/>
                      </a:cubicBezTo>
                      <a:cubicBezTo>
                        <a:pt x="874712" y="1593320"/>
                        <a:pt x="872595" y="1608137"/>
                        <a:pt x="855133" y="1624012"/>
                      </a:cubicBezTo>
                      <a:cubicBezTo>
                        <a:pt x="837671" y="1639887"/>
                        <a:pt x="791633" y="1663700"/>
                        <a:pt x="769408" y="1671637"/>
                      </a:cubicBezTo>
                      <a:cubicBezTo>
                        <a:pt x="747183" y="1679575"/>
                        <a:pt x="733954" y="1667933"/>
                        <a:pt x="721783" y="1671637"/>
                      </a:cubicBezTo>
                      <a:cubicBezTo>
                        <a:pt x="709612" y="1675341"/>
                        <a:pt x="697970" y="1681691"/>
                        <a:pt x="696383" y="1693862"/>
                      </a:cubicBezTo>
                      <a:cubicBezTo>
                        <a:pt x="694796" y="1706033"/>
                        <a:pt x="715433" y="1730904"/>
                        <a:pt x="712258" y="1744662"/>
                      </a:cubicBezTo>
                      <a:cubicBezTo>
                        <a:pt x="709083" y="1758420"/>
                        <a:pt x="694266" y="1770062"/>
                        <a:pt x="677333" y="1776412"/>
                      </a:cubicBezTo>
                      <a:cubicBezTo>
                        <a:pt x="660400" y="1782762"/>
                        <a:pt x="628650" y="1787525"/>
                        <a:pt x="610658" y="1782762"/>
                      </a:cubicBezTo>
                      <a:cubicBezTo>
                        <a:pt x="592666" y="1778000"/>
                        <a:pt x="577321" y="1759479"/>
                        <a:pt x="569383" y="1747837"/>
                      </a:cubicBezTo>
                      <a:cubicBezTo>
                        <a:pt x="561446" y="1736195"/>
                        <a:pt x="568325" y="1724025"/>
                        <a:pt x="563033" y="1712912"/>
                      </a:cubicBezTo>
                      <a:cubicBezTo>
                        <a:pt x="557741" y="1701800"/>
                        <a:pt x="552450" y="1683808"/>
                        <a:pt x="537633" y="1681162"/>
                      </a:cubicBezTo>
                      <a:cubicBezTo>
                        <a:pt x="522816" y="1678516"/>
                        <a:pt x="487891" y="1682749"/>
                        <a:pt x="474133" y="1697037"/>
                      </a:cubicBezTo>
                      <a:cubicBezTo>
                        <a:pt x="460375" y="1711325"/>
                        <a:pt x="457729" y="1748366"/>
                        <a:pt x="455083" y="1766887"/>
                      </a:cubicBezTo>
                      <a:cubicBezTo>
                        <a:pt x="452437" y="1785408"/>
                        <a:pt x="461433" y="1797579"/>
                        <a:pt x="458258" y="1808162"/>
                      </a:cubicBezTo>
                      <a:cubicBezTo>
                        <a:pt x="455083" y="1818745"/>
                        <a:pt x="454025" y="1813983"/>
                        <a:pt x="436033" y="1830387"/>
                      </a:cubicBezTo>
                      <a:cubicBezTo>
                        <a:pt x="418041" y="1846791"/>
                        <a:pt x="371475" y="1890712"/>
                        <a:pt x="350308" y="1906587"/>
                      </a:cubicBezTo>
                      <a:cubicBezTo>
                        <a:pt x="329141" y="1922462"/>
                        <a:pt x="334433" y="1930399"/>
                        <a:pt x="309033" y="1925637"/>
                      </a:cubicBezTo>
                      <a:cubicBezTo>
                        <a:pt x="283633" y="1920875"/>
                        <a:pt x="238125" y="1901825"/>
                        <a:pt x="197908" y="1878012"/>
                      </a:cubicBezTo>
                      <a:cubicBezTo>
                        <a:pt x="157691" y="1854199"/>
                        <a:pt x="98954" y="1809750"/>
                        <a:pt x="67733" y="1782762"/>
                      </a:cubicBezTo>
                      <a:cubicBezTo>
                        <a:pt x="36512" y="1755774"/>
                        <a:pt x="21166" y="1733020"/>
                        <a:pt x="10583" y="1716087"/>
                      </a:cubicBezTo>
                      <a:cubicBezTo>
                        <a:pt x="0" y="1699154"/>
                        <a:pt x="2116" y="1692804"/>
                        <a:pt x="4233" y="1681162"/>
                      </a:cubicBezTo>
                      <a:cubicBezTo>
                        <a:pt x="6350" y="1669520"/>
                        <a:pt x="14816" y="1653116"/>
                        <a:pt x="23283" y="1646237"/>
                      </a:cubicBezTo>
                      <a:cubicBezTo>
                        <a:pt x="31750" y="1639358"/>
                        <a:pt x="39687" y="1636183"/>
                        <a:pt x="55033" y="1639887"/>
                      </a:cubicBezTo>
                      <a:cubicBezTo>
                        <a:pt x="70379" y="1643591"/>
                        <a:pt x="75141" y="1679575"/>
                        <a:pt x="115358" y="1668462"/>
                      </a:cubicBezTo>
                      <a:cubicBezTo>
                        <a:pt x="155575" y="1657350"/>
                        <a:pt x="264054" y="1600199"/>
                        <a:pt x="296333" y="1573212"/>
                      </a:cubicBezTo>
                      <a:cubicBezTo>
                        <a:pt x="328612" y="1546225"/>
                        <a:pt x="295804" y="1530349"/>
                        <a:pt x="309033" y="1506537"/>
                      </a:cubicBezTo>
                      <a:cubicBezTo>
                        <a:pt x="322262" y="1482725"/>
                        <a:pt x="374121" y="1484841"/>
                        <a:pt x="375708" y="1430337"/>
                      </a:cubicBezTo>
                      <a:cubicBezTo>
                        <a:pt x="377295" y="1375833"/>
                        <a:pt x="328612" y="1246716"/>
                        <a:pt x="318558" y="1179512"/>
                      </a:cubicBezTo>
                      <a:cubicBezTo>
                        <a:pt x="308504" y="1112308"/>
                        <a:pt x="303212" y="1083204"/>
                        <a:pt x="315383" y="1027112"/>
                      </a:cubicBezTo>
                      <a:cubicBezTo>
                        <a:pt x="327554" y="971020"/>
                        <a:pt x="369887" y="885825"/>
                        <a:pt x="391583" y="842962"/>
                      </a:cubicBezTo>
                      <a:cubicBezTo>
                        <a:pt x="413279" y="800100"/>
                        <a:pt x="437621" y="788987"/>
                        <a:pt x="445558" y="769937"/>
                      </a:cubicBezTo>
                      <a:cubicBezTo>
                        <a:pt x="453495" y="750887"/>
                        <a:pt x="443441" y="748770"/>
                        <a:pt x="439208" y="728662"/>
                      </a:cubicBezTo>
                      <a:cubicBezTo>
                        <a:pt x="434975" y="708554"/>
                        <a:pt x="424391" y="671512"/>
                        <a:pt x="420158" y="649287"/>
                      </a:cubicBezTo>
                      <a:cubicBezTo>
                        <a:pt x="415925" y="627062"/>
                        <a:pt x="404812" y="618595"/>
                        <a:pt x="413808" y="595312"/>
                      </a:cubicBezTo>
                      <a:cubicBezTo>
                        <a:pt x="422804" y="572029"/>
                        <a:pt x="463021" y="537104"/>
                        <a:pt x="474133" y="509587"/>
                      </a:cubicBezTo>
                      <a:cubicBezTo>
                        <a:pt x="485245" y="482070"/>
                        <a:pt x="468312" y="457200"/>
                        <a:pt x="480483" y="430212"/>
                      </a:cubicBezTo>
                      <a:cubicBezTo>
                        <a:pt x="492654" y="403225"/>
                        <a:pt x="522816" y="367241"/>
                        <a:pt x="547158" y="347662"/>
                      </a:cubicBezTo>
                      <a:cubicBezTo>
                        <a:pt x="571500" y="328083"/>
                        <a:pt x="590550" y="323850"/>
                        <a:pt x="626533" y="312737"/>
                      </a:cubicBezTo>
                      <a:cubicBezTo>
                        <a:pt x="662516" y="301624"/>
                        <a:pt x="708554" y="301625"/>
                        <a:pt x="763058" y="280987"/>
                      </a:cubicBezTo>
                      <a:cubicBezTo>
                        <a:pt x="817562" y="260350"/>
                        <a:pt x="912283" y="228070"/>
                        <a:pt x="953558" y="188912"/>
                      </a:cubicBezTo>
                      <a:cubicBezTo>
                        <a:pt x="994833" y="149754"/>
                        <a:pt x="996950" y="76729"/>
                        <a:pt x="1010708" y="46037"/>
                      </a:cubicBezTo>
                      <a:cubicBezTo>
                        <a:pt x="1024466" y="15345"/>
                        <a:pt x="1016529" y="9524"/>
                        <a:pt x="1036108" y="4762"/>
                      </a:cubicBezTo>
                      <a:cubicBezTo>
                        <a:pt x="1055687" y="0"/>
                        <a:pt x="1099079" y="5820"/>
                        <a:pt x="1128183" y="17462"/>
                      </a:cubicBezTo>
                      <a:cubicBezTo>
                        <a:pt x="1157287" y="29104"/>
                        <a:pt x="1182158" y="62970"/>
                        <a:pt x="1210733" y="74612"/>
                      </a:cubicBezTo>
                      <a:cubicBezTo>
                        <a:pt x="1239308" y="86254"/>
                        <a:pt x="1283229" y="78845"/>
                        <a:pt x="1299633" y="87312"/>
                      </a:cubicBezTo>
                      <a:cubicBezTo>
                        <a:pt x="1316037" y="95779"/>
                        <a:pt x="1304395" y="109008"/>
                        <a:pt x="1309158" y="125412"/>
                      </a:cubicBezTo>
                      <a:cubicBezTo>
                        <a:pt x="1313921" y="141816"/>
                        <a:pt x="1305454" y="152400"/>
                        <a:pt x="1328208" y="185737"/>
                      </a:cubicBezTo>
                      <a:cubicBezTo>
                        <a:pt x="1350962" y="219075"/>
                        <a:pt x="1421871" y="289983"/>
                        <a:pt x="1445683" y="325437"/>
                      </a:cubicBezTo>
                      <a:cubicBezTo>
                        <a:pt x="1469496" y="360891"/>
                        <a:pt x="1452033" y="372533"/>
                        <a:pt x="1471083" y="398462"/>
                      </a:cubicBezTo>
                      <a:cubicBezTo>
                        <a:pt x="1490133" y="424391"/>
                        <a:pt x="1538816" y="451908"/>
                        <a:pt x="1559983" y="481012"/>
                      </a:cubicBezTo>
                      <a:cubicBezTo>
                        <a:pt x="1581150" y="510116"/>
                        <a:pt x="1613429" y="587375"/>
                        <a:pt x="1604433" y="62071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7" name="자유형 506"/>
                <p:cNvSpPr/>
                <p:nvPr/>
              </p:nvSpPr>
              <p:spPr>
                <a:xfrm>
                  <a:off x="5325373" y="3514239"/>
                  <a:ext cx="1271422" cy="1350748"/>
                </a:xfrm>
                <a:custGeom>
                  <a:avLst/>
                  <a:gdLst>
                    <a:gd name="connsiteX0" fmla="*/ 7408 w 1353079"/>
                    <a:gd name="connsiteY0" fmla="*/ 803275 h 1541462"/>
                    <a:gd name="connsiteX1" fmla="*/ 64558 w 1353079"/>
                    <a:gd name="connsiteY1" fmla="*/ 631825 h 1541462"/>
                    <a:gd name="connsiteX2" fmla="*/ 109008 w 1353079"/>
                    <a:gd name="connsiteY2" fmla="*/ 552450 h 1541462"/>
                    <a:gd name="connsiteX3" fmla="*/ 194733 w 1353079"/>
                    <a:gd name="connsiteY3" fmla="*/ 469900 h 1541462"/>
                    <a:gd name="connsiteX4" fmla="*/ 236008 w 1353079"/>
                    <a:gd name="connsiteY4" fmla="*/ 438150 h 1541462"/>
                    <a:gd name="connsiteX5" fmla="*/ 239183 w 1353079"/>
                    <a:gd name="connsiteY5" fmla="*/ 377825 h 1541462"/>
                    <a:gd name="connsiteX6" fmla="*/ 223308 w 1353079"/>
                    <a:gd name="connsiteY6" fmla="*/ 323850 h 1541462"/>
                    <a:gd name="connsiteX7" fmla="*/ 156633 w 1353079"/>
                    <a:gd name="connsiteY7" fmla="*/ 254000 h 1541462"/>
                    <a:gd name="connsiteX8" fmla="*/ 115358 w 1353079"/>
                    <a:gd name="connsiteY8" fmla="*/ 165100 h 1541462"/>
                    <a:gd name="connsiteX9" fmla="*/ 128058 w 1353079"/>
                    <a:gd name="connsiteY9" fmla="*/ 139700 h 1541462"/>
                    <a:gd name="connsiteX10" fmla="*/ 178858 w 1353079"/>
                    <a:gd name="connsiteY10" fmla="*/ 107950 h 1541462"/>
                    <a:gd name="connsiteX11" fmla="*/ 207433 w 1353079"/>
                    <a:gd name="connsiteY11" fmla="*/ 53975 h 1541462"/>
                    <a:gd name="connsiteX12" fmla="*/ 232833 w 1353079"/>
                    <a:gd name="connsiteY12" fmla="*/ 3175 h 1541462"/>
                    <a:gd name="connsiteX13" fmla="*/ 289983 w 1353079"/>
                    <a:gd name="connsiteY13" fmla="*/ 34925 h 1541462"/>
                    <a:gd name="connsiteX14" fmla="*/ 401108 w 1353079"/>
                    <a:gd name="connsiteY14" fmla="*/ 149225 h 1541462"/>
                    <a:gd name="connsiteX15" fmla="*/ 442383 w 1353079"/>
                    <a:gd name="connsiteY15" fmla="*/ 180975 h 1541462"/>
                    <a:gd name="connsiteX16" fmla="*/ 534458 w 1353079"/>
                    <a:gd name="connsiteY16" fmla="*/ 184150 h 1541462"/>
                    <a:gd name="connsiteX17" fmla="*/ 629708 w 1353079"/>
                    <a:gd name="connsiteY17" fmla="*/ 250825 h 1541462"/>
                    <a:gd name="connsiteX18" fmla="*/ 769408 w 1353079"/>
                    <a:gd name="connsiteY18" fmla="*/ 304800 h 1541462"/>
                    <a:gd name="connsiteX19" fmla="*/ 950383 w 1353079"/>
                    <a:gd name="connsiteY19" fmla="*/ 320675 h 1541462"/>
                    <a:gd name="connsiteX20" fmla="*/ 1071033 w 1353079"/>
                    <a:gd name="connsiteY20" fmla="*/ 352425 h 1541462"/>
                    <a:gd name="connsiteX21" fmla="*/ 1144058 w 1353079"/>
                    <a:gd name="connsiteY21" fmla="*/ 457200 h 1541462"/>
                    <a:gd name="connsiteX22" fmla="*/ 1223433 w 1353079"/>
                    <a:gd name="connsiteY22" fmla="*/ 523875 h 1541462"/>
                    <a:gd name="connsiteX23" fmla="*/ 1309158 w 1353079"/>
                    <a:gd name="connsiteY23" fmla="*/ 647700 h 1541462"/>
                    <a:gd name="connsiteX24" fmla="*/ 1350433 w 1353079"/>
                    <a:gd name="connsiteY24" fmla="*/ 717550 h 1541462"/>
                    <a:gd name="connsiteX25" fmla="*/ 1325033 w 1353079"/>
                    <a:gd name="connsiteY25" fmla="*/ 742950 h 1541462"/>
                    <a:gd name="connsiteX26" fmla="*/ 1242483 w 1353079"/>
                    <a:gd name="connsiteY26" fmla="*/ 771525 h 1541462"/>
                    <a:gd name="connsiteX27" fmla="*/ 1182158 w 1353079"/>
                    <a:gd name="connsiteY27" fmla="*/ 787400 h 1541462"/>
                    <a:gd name="connsiteX28" fmla="*/ 1074208 w 1353079"/>
                    <a:gd name="connsiteY28" fmla="*/ 787400 h 1541462"/>
                    <a:gd name="connsiteX29" fmla="*/ 937683 w 1353079"/>
                    <a:gd name="connsiteY29" fmla="*/ 790575 h 1541462"/>
                    <a:gd name="connsiteX30" fmla="*/ 902758 w 1353079"/>
                    <a:gd name="connsiteY30" fmla="*/ 793750 h 1541462"/>
                    <a:gd name="connsiteX31" fmla="*/ 880533 w 1353079"/>
                    <a:gd name="connsiteY31" fmla="*/ 854075 h 1541462"/>
                    <a:gd name="connsiteX32" fmla="*/ 832908 w 1353079"/>
                    <a:gd name="connsiteY32" fmla="*/ 981075 h 1541462"/>
                    <a:gd name="connsiteX33" fmla="*/ 855133 w 1353079"/>
                    <a:gd name="connsiteY33" fmla="*/ 1044575 h 1541462"/>
                    <a:gd name="connsiteX34" fmla="*/ 836083 w 1353079"/>
                    <a:gd name="connsiteY34" fmla="*/ 1120775 h 1541462"/>
                    <a:gd name="connsiteX35" fmla="*/ 813858 w 1353079"/>
                    <a:gd name="connsiteY35" fmla="*/ 1187450 h 1541462"/>
                    <a:gd name="connsiteX36" fmla="*/ 813858 w 1353079"/>
                    <a:gd name="connsiteY36" fmla="*/ 1225550 h 1541462"/>
                    <a:gd name="connsiteX37" fmla="*/ 756708 w 1353079"/>
                    <a:gd name="connsiteY37" fmla="*/ 1241425 h 1541462"/>
                    <a:gd name="connsiteX38" fmla="*/ 696383 w 1353079"/>
                    <a:gd name="connsiteY38" fmla="*/ 1260475 h 1541462"/>
                    <a:gd name="connsiteX39" fmla="*/ 658283 w 1353079"/>
                    <a:gd name="connsiteY39" fmla="*/ 1314450 h 1541462"/>
                    <a:gd name="connsiteX40" fmla="*/ 620183 w 1353079"/>
                    <a:gd name="connsiteY40" fmla="*/ 1314450 h 1541462"/>
                    <a:gd name="connsiteX41" fmla="*/ 547158 w 1353079"/>
                    <a:gd name="connsiteY41" fmla="*/ 1390650 h 1541462"/>
                    <a:gd name="connsiteX42" fmla="*/ 467783 w 1353079"/>
                    <a:gd name="connsiteY42" fmla="*/ 1508125 h 1541462"/>
                    <a:gd name="connsiteX43" fmla="*/ 445558 w 1353079"/>
                    <a:gd name="connsiteY43" fmla="*/ 1539875 h 1541462"/>
                    <a:gd name="connsiteX44" fmla="*/ 356658 w 1353079"/>
                    <a:gd name="connsiteY44" fmla="*/ 1498600 h 1541462"/>
                    <a:gd name="connsiteX45" fmla="*/ 299508 w 1353079"/>
                    <a:gd name="connsiteY45" fmla="*/ 1435100 h 1541462"/>
                    <a:gd name="connsiteX46" fmla="*/ 236008 w 1353079"/>
                    <a:gd name="connsiteY46" fmla="*/ 1327150 h 1541462"/>
                    <a:gd name="connsiteX47" fmla="*/ 201083 w 1353079"/>
                    <a:gd name="connsiteY47" fmla="*/ 1212850 h 1541462"/>
                    <a:gd name="connsiteX48" fmla="*/ 194733 w 1353079"/>
                    <a:gd name="connsiteY48" fmla="*/ 1149350 h 1541462"/>
                    <a:gd name="connsiteX49" fmla="*/ 251883 w 1353079"/>
                    <a:gd name="connsiteY49" fmla="*/ 1050925 h 1541462"/>
                    <a:gd name="connsiteX50" fmla="*/ 277283 w 1353079"/>
                    <a:gd name="connsiteY50" fmla="*/ 974725 h 1541462"/>
                    <a:gd name="connsiteX51" fmla="*/ 245533 w 1353079"/>
                    <a:gd name="connsiteY51" fmla="*/ 933450 h 1541462"/>
                    <a:gd name="connsiteX52" fmla="*/ 109008 w 1353079"/>
                    <a:gd name="connsiteY52" fmla="*/ 854075 h 1541462"/>
                    <a:gd name="connsiteX53" fmla="*/ 7408 w 1353079"/>
                    <a:gd name="connsiteY53" fmla="*/ 803275 h 154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353079" h="1541462">
                      <a:moveTo>
                        <a:pt x="7408" y="803275"/>
                      </a:moveTo>
                      <a:cubicBezTo>
                        <a:pt x="0" y="766233"/>
                        <a:pt x="47625" y="673629"/>
                        <a:pt x="64558" y="631825"/>
                      </a:cubicBezTo>
                      <a:cubicBezTo>
                        <a:pt x="81491" y="590021"/>
                        <a:pt x="87312" y="579437"/>
                        <a:pt x="109008" y="552450"/>
                      </a:cubicBezTo>
                      <a:cubicBezTo>
                        <a:pt x="130704" y="525463"/>
                        <a:pt x="173567" y="488950"/>
                        <a:pt x="194733" y="469900"/>
                      </a:cubicBezTo>
                      <a:cubicBezTo>
                        <a:pt x="215899" y="450850"/>
                        <a:pt x="228600" y="453496"/>
                        <a:pt x="236008" y="438150"/>
                      </a:cubicBezTo>
                      <a:cubicBezTo>
                        <a:pt x="243416" y="422804"/>
                        <a:pt x="241300" y="396875"/>
                        <a:pt x="239183" y="377825"/>
                      </a:cubicBezTo>
                      <a:cubicBezTo>
                        <a:pt x="237066" y="358775"/>
                        <a:pt x="237066" y="344488"/>
                        <a:pt x="223308" y="323850"/>
                      </a:cubicBezTo>
                      <a:cubicBezTo>
                        <a:pt x="209550" y="303212"/>
                        <a:pt x="174625" y="280458"/>
                        <a:pt x="156633" y="254000"/>
                      </a:cubicBezTo>
                      <a:cubicBezTo>
                        <a:pt x="138641" y="227542"/>
                        <a:pt x="120120" y="184150"/>
                        <a:pt x="115358" y="165100"/>
                      </a:cubicBezTo>
                      <a:cubicBezTo>
                        <a:pt x="110596" y="146050"/>
                        <a:pt x="117475" y="149225"/>
                        <a:pt x="128058" y="139700"/>
                      </a:cubicBezTo>
                      <a:cubicBezTo>
                        <a:pt x="138641" y="130175"/>
                        <a:pt x="165629" y="122238"/>
                        <a:pt x="178858" y="107950"/>
                      </a:cubicBezTo>
                      <a:cubicBezTo>
                        <a:pt x="192087" y="93663"/>
                        <a:pt x="198437" y="71438"/>
                        <a:pt x="207433" y="53975"/>
                      </a:cubicBezTo>
                      <a:cubicBezTo>
                        <a:pt x="216429" y="36513"/>
                        <a:pt x="219075" y="6350"/>
                        <a:pt x="232833" y="3175"/>
                      </a:cubicBezTo>
                      <a:cubicBezTo>
                        <a:pt x="246591" y="0"/>
                        <a:pt x="261937" y="10583"/>
                        <a:pt x="289983" y="34925"/>
                      </a:cubicBezTo>
                      <a:cubicBezTo>
                        <a:pt x="318029" y="59267"/>
                        <a:pt x="375708" y="124883"/>
                        <a:pt x="401108" y="149225"/>
                      </a:cubicBezTo>
                      <a:cubicBezTo>
                        <a:pt x="426508" y="173567"/>
                        <a:pt x="420158" y="175154"/>
                        <a:pt x="442383" y="180975"/>
                      </a:cubicBezTo>
                      <a:cubicBezTo>
                        <a:pt x="464608" y="186796"/>
                        <a:pt x="503237" y="172508"/>
                        <a:pt x="534458" y="184150"/>
                      </a:cubicBezTo>
                      <a:cubicBezTo>
                        <a:pt x="565679" y="195792"/>
                        <a:pt x="590550" y="230717"/>
                        <a:pt x="629708" y="250825"/>
                      </a:cubicBezTo>
                      <a:cubicBezTo>
                        <a:pt x="668866" y="270933"/>
                        <a:pt x="715962" y="293158"/>
                        <a:pt x="769408" y="304800"/>
                      </a:cubicBezTo>
                      <a:cubicBezTo>
                        <a:pt x="822854" y="316442"/>
                        <a:pt x="900112" y="312738"/>
                        <a:pt x="950383" y="320675"/>
                      </a:cubicBezTo>
                      <a:cubicBezTo>
                        <a:pt x="1000654" y="328612"/>
                        <a:pt x="1038754" y="329671"/>
                        <a:pt x="1071033" y="352425"/>
                      </a:cubicBezTo>
                      <a:cubicBezTo>
                        <a:pt x="1103312" y="375179"/>
                        <a:pt x="1118658" y="428625"/>
                        <a:pt x="1144058" y="457200"/>
                      </a:cubicBezTo>
                      <a:cubicBezTo>
                        <a:pt x="1169458" y="485775"/>
                        <a:pt x="1195916" y="492125"/>
                        <a:pt x="1223433" y="523875"/>
                      </a:cubicBezTo>
                      <a:cubicBezTo>
                        <a:pt x="1250950" y="555625"/>
                        <a:pt x="1287991" y="615421"/>
                        <a:pt x="1309158" y="647700"/>
                      </a:cubicBezTo>
                      <a:cubicBezTo>
                        <a:pt x="1330325" y="679979"/>
                        <a:pt x="1347787" y="701675"/>
                        <a:pt x="1350433" y="717550"/>
                      </a:cubicBezTo>
                      <a:cubicBezTo>
                        <a:pt x="1353079" y="733425"/>
                        <a:pt x="1343025" y="733954"/>
                        <a:pt x="1325033" y="742950"/>
                      </a:cubicBezTo>
                      <a:cubicBezTo>
                        <a:pt x="1307041" y="751946"/>
                        <a:pt x="1266296" y="764117"/>
                        <a:pt x="1242483" y="771525"/>
                      </a:cubicBezTo>
                      <a:cubicBezTo>
                        <a:pt x="1218671" y="778933"/>
                        <a:pt x="1210204" y="784754"/>
                        <a:pt x="1182158" y="787400"/>
                      </a:cubicBezTo>
                      <a:cubicBezTo>
                        <a:pt x="1154112" y="790046"/>
                        <a:pt x="1114954" y="786871"/>
                        <a:pt x="1074208" y="787400"/>
                      </a:cubicBezTo>
                      <a:cubicBezTo>
                        <a:pt x="1033462" y="787929"/>
                        <a:pt x="966258" y="789517"/>
                        <a:pt x="937683" y="790575"/>
                      </a:cubicBezTo>
                      <a:cubicBezTo>
                        <a:pt x="909108" y="791633"/>
                        <a:pt x="912283" y="783167"/>
                        <a:pt x="902758" y="793750"/>
                      </a:cubicBezTo>
                      <a:cubicBezTo>
                        <a:pt x="893233" y="804333"/>
                        <a:pt x="892175" y="822854"/>
                        <a:pt x="880533" y="854075"/>
                      </a:cubicBezTo>
                      <a:cubicBezTo>
                        <a:pt x="868891" y="885296"/>
                        <a:pt x="837141" y="949325"/>
                        <a:pt x="832908" y="981075"/>
                      </a:cubicBezTo>
                      <a:cubicBezTo>
                        <a:pt x="828675" y="1012825"/>
                        <a:pt x="854604" y="1021292"/>
                        <a:pt x="855133" y="1044575"/>
                      </a:cubicBezTo>
                      <a:cubicBezTo>
                        <a:pt x="855662" y="1067858"/>
                        <a:pt x="842962" y="1096963"/>
                        <a:pt x="836083" y="1120775"/>
                      </a:cubicBezTo>
                      <a:cubicBezTo>
                        <a:pt x="829204" y="1144587"/>
                        <a:pt x="817562" y="1169988"/>
                        <a:pt x="813858" y="1187450"/>
                      </a:cubicBezTo>
                      <a:cubicBezTo>
                        <a:pt x="810154" y="1204912"/>
                        <a:pt x="823383" y="1216554"/>
                        <a:pt x="813858" y="1225550"/>
                      </a:cubicBezTo>
                      <a:cubicBezTo>
                        <a:pt x="804333" y="1234546"/>
                        <a:pt x="776287" y="1235604"/>
                        <a:pt x="756708" y="1241425"/>
                      </a:cubicBezTo>
                      <a:cubicBezTo>
                        <a:pt x="737129" y="1247246"/>
                        <a:pt x="712787" y="1248304"/>
                        <a:pt x="696383" y="1260475"/>
                      </a:cubicBezTo>
                      <a:cubicBezTo>
                        <a:pt x="679979" y="1272646"/>
                        <a:pt x="670983" y="1305454"/>
                        <a:pt x="658283" y="1314450"/>
                      </a:cubicBezTo>
                      <a:cubicBezTo>
                        <a:pt x="645583" y="1323446"/>
                        <a:pt x="638704" y="1301750"/>
                        <a:pt x="620183" y="1314450"/>
                      </a:cubicBezTo>
                      <a:cubicBezTo>
                        <a:pt x="601662" y="1327150"/>
                        <a:pt x="572558" y="1358371"/>
                        <a:pt x="547158" y="1390650"/>
                      </a:cubicBezTo>
                      <a:cubicBezTo>
                        <a:pt x="521758" y="1422929"/>
                        <a:pt x="484716" y="1483254"/>
                        <a:pt x="467783" y="1508125"/>
                      </a:cubicBezTo>
                      <a:cubicBezTo>
                        <a:pt x="450850" y="1532996"/>
                        <a:pt x="464079" y="1541462"/>
                        <a:pt x="445558" y="1539875"/>
                      </a:cubicBezTo>
                      <a:cubicBezTo>
                        <a:pt x="427037" y="1538288"/>
                        <a:pt x="381000" y="1516063"/>
                        <a:pt x="356658" y="1498600"/>
                      </a:cubicBezTo>
                      <a:cubicBezTo>
                        <a:pt x="332316" y="1481137"/>
                        <a:pt x="319616" y="1463675"/>
                        <a:pt x="299508" y="1435100"/>
                      </a:cubicBezTo>
                      <a:cubicBezTo>
                        <a:pt x="279400" y="1406525"/>
                        <a:pt x="252412" y="1364192"/>
                        <a:pt x="236008" y="1327150"/>
                      </a:cubicBezTo>
                      <a:cubicBezTo>
                        <a:pt x="219604" y="1290108"/>
                        <a:pt x="207962" y="1242483"/>
                        <a:pt x="201083" y="1212850"/>
                      </a:cubicBezTo>
                      <a:cubicBezTo>
                        <a:pt x="194204" y="1183217"/>
                        <a:pt x="186266" y="1176338"/>
                        <a:pt x="194733" y="1149350"/>
                      </a:cubicBezTo>
                      <a:cubicBezTo>
                        <a:pt x="203200" y="1122362"/>
                        <a:pt x="238125" y="1080029"/>
                        <a:pt x="251883" y="1050925"/>
                      </a:cubicBezTo>
                      <a:cubicBezTo>
                        <a:pt x="265641" y="1021821"/>
                        <a:pt x="278341" y="994304"/>
                        <a:pt x="277283" y="974725"/>
                      </a:cubicBezTo>
                      <a:cubicBezTo>
                        <a:pt x="276225" y="955146"/>
                        <a:pt x="273579" y="953558"/>
                        <a:pt x="245533" y="933450"/>
                      </a:cubicBezTo>
                      <a:cubicBezTo>
                        <a:pt x="217487" y="913342"/>
                        <a:pt x="149225" y="874183"/>
                        <a:pt x="109008" y="854075"/>
                      </a:cubicBezTo>
                      <a:cubicBezTo>
                        <a:pt x="68791" y="833967"/>
                        <a:pt x="14816" y="840317"/>
                        <a:pt x="7408" y="803275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8" name="자유형 507"/>
                <p:cNvSpPr/>
                <p:nvPr/>
              </p:nvSpPr>
              <p:spPr>
                <a:xfrm>
                  <a:off x="5741231" y="4141621"/>
                  <a:ext cx="1527794" cy="952895"/>
                </a:xfrm>
                <a:custGeom>
                  <a:avLst/>
                  <a:gdLst>
                    <a:gd name="connsiteX0" fmla="*/ 29104 w 1628246"/>
                    <a:gd name="connsiteY0" fmla="*/ 823912 h 1087966"/>
                    <a:gd name="connsiteX1" fmla="*/ 232304 w 1628246"/>
                    <a:gd name="connsiteY1" fmla="*/ 785812 h 1087966"/>
                    <a:gd name="connsiteX2" fmla="*/ 283104 w 1628246"/>
                    <a:gd name="connsiteY2" fmla="*/ 766762 h 1087966"/>
                    <a:gd name="connsiteX3" fmla="*/ 330729 w 1628246"/>
                    <a:gd name="connsiteY3" fmla="*/ 773112 h 1087966"/>
                    <a:gd name="connsiteX4" fmla="*/ 435504 w 1628246"/>
                    <a:gd name="connsiteY4" fmla="*/ 731837 h 1087966"/>
                    <a:gd name="connsiteX5" fmla="*/ 483129 w 1628246"/>
                    <a:gd name="connsiteY5" fmla="*/ 658812 h 1087966"/>
                    <a:gd name="connsiteX6" fmla="*/ 524404 w 1628246"/>
                    <a:gd name="connsiteY6" fmla="*/ 623887 h 1087966"/>
                    <a:gd name="connsiteX7" fmla="*/ 594254 w 1628246"/>
                    <a:gd name="connsiteY7" fmla="*/ 630237 h 1087966"/>
                    <a:gd name="connsiteX8" fmla="*/ 695854 w 1628246"/>
                    <a:gd name="connsiteY8" fmla="*/ 693737 h 1087966"/>
                    <a:gd name="connsiteX9" fmla="*/ 781579 w 1628246"/>
                    <a:gd name="connsiteY9" fmla="*/ 693737 h 1087966"/>
                    <a:gd name="connsiteX10" fmla="*/ 845079 w 1628246"/>
                    <a:gd name="connsiteY10" fmla="*/ 661987 h 1087966"/>
                    <a:gd name="connsiteX11" fmla="*/ 867304 w 1628246"/>
                    <a:gd name="connsiteY11" fmla="*/ 658812 h 1087966"/>
                    <a:gd name="connsiteX12" fmla="*/ 908579 w 1628246"/>
                    <a:gd name="connsiteY12" fmla="*/ 677862 h 1087966"/>
                    <a:gd name="connsiteX13" fmla="*/ 968904 w 1628246"/>
                    <a:gd name="connsiteY13" fmla="*/ 706437 h 1087966"/>
                    <a:gd name="connsiteX14" fmla="*/ 1022879 w 1628246"/>
                    <a:gd name="connsiteY14" fmla="*/ 696912 h 1087966"/>
                    <a:gd name="connsiteX15" fmla="*/ 1048279 w 1628246"/>
                    <a:gd name="connsiteY15" fmla="*/ 661987 h 1087966"/>
                    <a:gd name="connsiteX16" fmla="*/ 1095904 w 1628246"/>
                    <a:gd name="connsiteY16" fmla="*/ 633412 h 1087966"/>
                    <a:gd name="connsiteX17" fmla="*/ 1121304 w 1628246"/>
                    <a:gd name="connsiteY17" fmla="*/ 674687 h 1087966"/>
                    <a:gd name="connsiteX18" fmla="*/ 1092729 w 1628246"/>
                    <a:gd name="connsiteY18" fmla="*/ 849312 h 1087966"/>
                    <a:gd name="connsiteX19" fmla="*/ 1099079 w 1628246"/>
                    <a:gd name="connsiteY19" fmla="*/ 928687 h 1087966"/>
                    <a:gd name="connsiteX20" fmla="*/ 1175279 w 1628246"/>
                    <a:gd name="connsiteY20" fmla="*/ 1004887 h 1087966"/>
                    <a:gd name="connsiteX21" fmla="*/ 1197504 w 1628246"/>
                    <a:gd name="connsiteY21" fmla="*/ 1055687 h 1087966"/>
                    <a:gd name="connsiteX22" fmla="*/ 1235604 w 1628246"/>
                    <a:gd name="connsiteY22" fmla="*/ 1052512 h 1087966"/>
                    <a:gd name="connsiteX23" fmla="*/ 1362604 w 1628246"/>
                    <a:gd name="connsiteY23" fmla="*/ 1074737 h 1087966"/>
                    <a:gd name="connsiteX24" fmla="*/ 1508654 w 1628246"/>
                    <a:gd name="connsiteY24" fmla="*/ 1068387 h 1087966"/>
                    <a:gd name="connsiteX25" fmla="*/ 1562629 w 1628246"/>
                    <a:gd name="connsiteY25" fmla="*/ 957262 h 1087966"/>
                    <a:gd name="connsiteX26" fmla="*/ 1530879 w 1628246"/>
                    <a:gd name="connsiteY26" fmla="*/ 738187 h 1087966"/>
                    <a:gd name="connsiteX27" fmla="*/ 1508654 w 1628246"/>
                    <a:gd name="connsiteY27" fmla="*/ 700087 h 1087966"/>
                    <a:gd name="connsiteX28" fmla="*/ 1565804 w 1628246"/>
                    <a:gd name="connsiteY28" fmla="*/ 623887 h 1087966"/>
                    <a:gd name="connsiteX29" fmla="*/ 1619779 w 1628246"/>
                    <a:gd name="connsiteY29" fmla="*/ 528637 h 1087966"/>
                    <a:gd name="connsiteX30" fmla="*/ 1616604 w 1628246"/>
                    <a:gd name="connsiteY30" fmla="*/ 471487 h 1087966"/>
                    <a:gd name="connsiteX31" fmla="*/ 1588029 w 1628246"/>
                    <a:gd name="connsiteY31" fmla="*/ 439737 h 1087966"/>
                    <a:gd name="connsiteX32" fmla="*/ 1524529 w 1628246"/>
                    <a:gd name="connsiteY32" fmla="*/ 430212 h 1087966"/>
                    <a:gd name="connsiteX33" fmla="*/ 1457854 w 1628246"/>
                    <a:gd name="connsiteY33" fmla="*/ 388937 h 1087966"/>
                    <a:gd name="connsiteX34" fmla="*/ 1461029 w 1628246"/>
                    <a:gd name="connsiteY34" fmla="*/ 290512 h 1087966"/>
                    <a:gd name="connsiteX35" fmla="*/ 1480079 w 1628246"/>
                    <a:gd name="connsiteY35" fmla="*/ 223837 h 1087966"/>
                    <a:gd name="connsiteX36" fmla="*/ 1388004 w 1628246"/>
                    <a:gd name="connsiteY36" fmla="*/ 185737 h 1087966"/>
                    <a:gd name="connsiteX37" fmla="*/ 1337204 w 1628246"/>
                    <a:gd name="connsiteY37" fmla="*/ 153987 h 1087966"/>
                    <a:gd name="connsiteX38" fmla="*/ 1248304 w 1628246"/>
                    <a:gd name="connsiteY38" fmla="*/ 150812 h 1087966"/>
                    <a:gd name="connsiteX39" fmla="*/ 1184804 w 1628246"/>
                    <a:gd name="connsiteY39" fmla="*/ 173037 h 1087966"/>
                    <a:gd name="connsiteX40" fmla="*/ 1124479 w 1628246"/>
                    <a:gd name="connsiteY40" fmla="*/ 188912 h 1087966"/>
                    <a:gd name="connsiteX41" fmla="*/ 1054629 w 1628246"/>
                    <a:gd name="connsiteY41" fmla="*/ 144462 h 1087966"/>
                    <a:gd name="connsiteX42" fmla="*/ 914929 w 1628246"/>
                    <a:gd name="connsiteY42" fmla="*/ 20637 h 1087966"/>
                    <a:gd name="connsiteX43" fmla="*/ 886354 w 1628246"/>
                    <a:gd name="connsiteY43" fmla="*/ 20637 h 1087966"/>
                    <a:gd name="connsiteX44" fmla="*/ 768879 w 1628246"/>
                    <a:gd name="connsiteY44" fmla="*/ 55562 h 1087966"/>
                    <a:gd name="connsiteX45" fmla="*/ 686329 w 1628246"/>
                    <a:gd name="connsiteY45" fmla="*/ 58737 h 1087966"/>
                    <a:gd name="connsiteX46" fmla="*/ 486304 w 1628246"/>
                    <a:gd name="connsiteY46" fmla="*/ 65087 h 1087966"/>
                    <a:gd name="connsiteX47" fmla="*/ 457729 w 1628246"/>
                    <a:gd name="connsiteY47" fmla="*/ 65087 h 1087966"/>
                    <a:gd name="connsiteX48" fmla="*/ 435504 w 1628246"/>
                    <a:gd name="connsiteY48" fmla="*/ 112712 h 1087966"/>
                    <a:gd name="connsiteX49" fmla="*/ 384704 w 1628246"/>
                    <a:gd name="connsiteY49" fmla="*/ 236537 h 1087966"/>
                    <a:gd name="connsiteX50" fmla="*/ 403754 w 1628246"/>
                    <a:gd name="connsiteY50" fmla="*/ 328612 h 1087966"/>
                    <a:gd name="connsiteX51" fmla="*/ 365654 w 1628246"/>
                    <a:gd name="connsiteY51" fmla="*/ 449262 h 1087966"/>
                    <a:gd name="connsiteX52" fmla="*/ 365654 w 1628246"/>
                    <a:gd name="connsiteY52" fmla="*/ 500062 h 1087966"/>
                    <a:gd name="connsiteX53" fmla="*/ 352954 w 1628246"/>
                    <a:gd name="connsiteY53" fmla="*/ 503237 h 1087966"/>
                    <a:gd name="connsiteX54" fmla="*/ 245004 w 1628246"/>
                    <a:gd name="connsiteY54" fmla="*/ 541337 h 1087966"/>
                    <a:gd name="connsiteX55" fmla="*/ 213254 w 1628246"/>
                    <a:gd name="connsiteY55" fmla="*/ 592137 h 1087966"/>
                    <a:gd name="connsiteX56" fmla="*/ 181504 w 1628246"/>
                    <a:gd name="connsiteY56" fmla="*/ 588962 h 1087966"/>
                    <a:gd name="connsiteX57" fmla="*/ 57679 w 1628246"/>
                    <a:gd name="connsiteY57" fmla="*/ 715962 h 1087966"/>
                    <a:gd name="connsiteX58" fmla="*/ 29104 w 1628246"/>
                    <a:gd name="connsiteY58" fmla="*/ 823912 h 1087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628246" h="1087966">
                      <a:moveTo>
                        <a:pt x="29104" y="823912"/>
                      </a:moveTo>
                      <a:cubicBezTo>
                        <a:pt x="58208" y="835554"/>
                        <a:pt x="189971" y="795337"/>
                        <a:pt x="232304" y="785812"/>
                      </a:cubicBezTo>
                      <a:cubicBezTo>
                        <a:pt x="274637" y="776287"/>
                        <a:pt x="266700" y="768879"/>
                        <a:pt x="283104" y="766762"/>
                      </a:cubicBezTo>
                      <a:cubicBezTo>
                        <a:pt x="299508" y="764645"/>
                        <a:pt x="305329" y="778933"/>
                        <a:pt x="330729" y="773112"/>
                      </a:cubicBezTo>
                      <a:cubicBezTo>
                        <a:pt x="356129" y="767291"/>
                        <a:pt x="410104" y="750887"/>
                        <a:pt x="435504" y="731837"/>
                      </a:cubicBezTo>
                      <a:cubicBezTo>
                        <a:pt x="460904" y="712787"/>
                        <a:pt x="468312" y="676804"/>
                        <a:pt x="483129" y="658812"/>
                      </a:cubicBezTo>
                      <a:cubicBezTo>
                        <a:pt x="497946" y="640820"/>
                        <a:pt x="505883" y="628650"/>
                        <a:pt x="524404" y="623887"/>
                      </a:cubicBezTo>
                      <a:cubicBezTo>
                        <a:pt x="542925" y="619124"/>
                        <a:pt x="565679" y="618595"/>
                        <a:pt x="594254" y="630237"/>
                      </a:cubicBezTo>
                      <a:cubicBezTo>
                        <a:pt x="622829" y="641879"/>
                        <a:pt x="664633" y="683154"/>
                        <a:pt x="695854" y="693737"/>
                      </a:cubicBezTo>
                      <a:cubicBezTo>
                        <a:pt x="727075" y="704320"/>
                        <a:pt x="756708" y="699029"/>
                        <a:pt x="781579" y="693737"/>
                      </a:cubicBezTo>
                      <a:cubicBezTo>
                        <a:pt x="806450" y="688445"/>
                        <a:pt x="830792" y="667808"/>
                        <a:pt x="845079" y="661987"/>
                      </a:cubicBezTo>
                      <a:cubicBezTo>
                        <a:pt x="859366" y="656166"/>
                        <a:pt x="856721" y="656166"/>
                        <a:pt x="867304" y="658812"/>
                      </a:cubicBezTo>
                      <a:cubicBezTo>
                        <a:pt x="877887" y="661458"/>
                        <a:pt x="908579" y="677862"/>
                        <a:pt x="908579" y="677862"/>
                      </a:cubicBezTo>
                      <a:cubicBezTo>
                        <a:pt x="925512" y="685799"/>
                        <a:pt x="949854" y="703262"/>
                        <a:pt x="968904" y="706437"/>
                      </a:cubicBezTo>
                      <a:cubicBezTo>
                        <a:pt x="987954" y="709612"/>
                        <a:pt x="1009650" y="704320"/>
                        <a:pt x="1022879" y="696912"/>
                      </a:cubicBezTo>
                      <a:cubicBezTo>
                        <a:pt x="1036108" y="689504"/>
                        <a:pt x="1036108" y="672570"/>
                        <a:pt x="1048279" y="661987"/>
                      </a:cubicBezTo>
                      <a:cubicBezTo>
                        <a:pt x="1060450" y="651404"/>
                        <a:pt x="1083733" y="631295"/>
                        <a:pt x="1095904" y="633412"/>
                      </a:cubicBezTo>
                      <a:cubicBezTo>
                        <a:pt x="1108075" y="635529"/>
                        <a:pt x="1121833" y="638704"/>
                        <a:pt x="1121304" y="674687"/>
                      </a:cubicBezTo>
                      <a:cubicBezTo>
                        <a:pt x="1120775" y="710670"/>
                        <a:pt x="1096433" y="806979"/>
                        <a:pt x="1092729" y="849312"/>
                      </a:cubicBezTo>
                      <a:cubicBezTo>
                        <a:pt x="1089025" y="891645"/>
                        <a:pt x="1085321" y="902758"/>
                        <a:pt x="1099079" y="928687"/>
                      </a:cubicBezTo>
                      <a:cubicBezTo>
                        <a:pt x="1112837" y="954616"/>
                        <a:pt x="1158875" y="983720"/>
                        <a:pt x="1175279" y="1004887"/>
                      </a:cubicBezTo>
                      <a:cubicBezTo>
                        <a:pt x="1191683" y="1026054"/>
                        <a:pt x="1187450" y="1047750"/>
                        <a:pt x="1197504" y="1055687"/>
                      </a:cubicBezTo>
                      <a:cubicBezTo>
                        <a:pt x="1207558" y="1063624"/>
                        <a:pt x="1208087" y="1049337"/>
                        <a:pt x="1235604" y="1052512"/>
                      </a:cubicBezTo>
                      <a:cubicBezTo>
                        <a:pt x="1263121" y="1055687"/>
                        <a:pt x="1317096" y="1072091"/>
                        <a:pt x="1362604" y="1074737"/>
                      </a:cubicBezTo>
                      <a:cubicBezTo>
                        <a:pt x="1408112" y="1077383"/>
                        <a:pt x="1475317" y="1087966"/>
                        <a:pt x="1508654" y="1068387"/>
                      </a:cubicBezTo>
                      <a:cubicBezTo>
                        <a:pt x="1541992" y="1048808"/>
                        <a:pt x="1558925" y="1012295"/>
                        <a:pt x="1562629" y="957262"/>
                      </a:cubicBezTo>
                      <a:cubicBezTo>
                        <a:pt x="1566333" y="902229"/>
                        <a:pt x="1539875" y="781050"/>
                        <a:pt x="1530879" y="738187"/>
                      </a:cubicBezTo>
                      <a:cubicBezTo>
                        <a:pt x="1521883" y="695325"/>
                        <a:pt x="1502833" y="719137"/>
                        <a:pt x="1508654" y="700087"/>
                      </a:cubicBezTo>
                      <a:cubicBezTo>
                        <a:pt x="1514475" y="681037"/>
                        <a:pt x="1547283" y="652462"/>
                        <a:pt x="1565804" y="623887"/>
                      </a:cubicBezTo>
                      <a:cubicBezTo>
                        <a:pt x="1584325" y="595312"/>
                        <a:pt x="1611312" y="554037"/>
                        <a:pt x="1619779" y="528637"/>
                      </a:cubicBezTo>
                      <a:cubicBezTo>
                        <a:pt x="1628246" y="503237"/>
                        <a:pt x="1621896" y="486304"/>
                        <a:pt x="1616604" y="471487"/>
                      </a:cubicBezTo>
                      <a:cubicBezTo>
                        <a:pt x="1611312" y="456670"/>
                        <a:pt x="1603375" y="446616"/>
                        <a:pt x="1588029" y="439737"/>
                      </a:cubicBezTo>
                      <a:cubicBezTo>
                        <a:pt x="1572683" y="432858"/>
                        <a:pt x="1546225" y="438679"/>
                        <a:pt x="1524529" y="430212"/>
                      </a:cubicBezTo>
                      <a:cubicBezTo>
                        <a:pt x="1502833" y="421745"/>
                        <a:pt x="1468437" y="412220"/>
                        <a:pt x="1457854" y="388937"/>
                      </a:cubicBezTo>
                      <a:cubicBezTo>
                        <a:pt x="1447271" y="365654"/>
                        <a:pt x="1457325" y="318029"/>
                        <a:pt x="1461029" y="290512"/>
                      </a:cubicBezTo>
                      <a:cubicBezTo>
                        <a:pt x="1464733" y="262995"/>
                        <a:pt x="1492250" y="241299"/>
                        <a:pt x="1480079" y="223837"/>
                      </a:cubicBezTo>
                      <a:cubicBezTo>
                        <a:pt x="1467908" y="206375"/>
                        <a:pt x="1411817" y="197379"/>
                        <a:pt x="1388004" y="185737"/>
                      </a:cubicBezTo>
                      <a:cubicBezTo>
                        <a:pt x="1364191" y="174095"/>
                        <a:pt x="1360487" y="159808"/>
                        <a:pt x="1337204" y="153987"/>
                      </a:cubicBezTo>
                      <a:cubicBezTo>
                        <a:pt x="1313921" y="148166"/>
                        <a:pt x="1273704" y="147637"/>
                        <a:pt x="1248304" y="150812"/>
                      </a:cubicBezTo>
                      <a:cubicBezTo>
                        <a:pt x="1222904" y="153987"/>
                        <a:pt x="1205441" y="166687"/>
                        <a:pt x="1184804" y="173037"/>
                      </a:cubicBezTo>
                      <a:cubicBezTo>
                        <a:pt x="1164167" y="179387"/>
                        <a:pt x="1146175" y="193674"/>
                        <a:pt x="1124479" y="188912"/>
                      </a:cubicBezTo>
                      <a:cubicBezTo>
                        <a:pt x="1102783" y="184150"/>
                        <a:pt x="1089554" y="172508"/>
                        <a:pt x="1054629" y="144462"/>
                      </a:cubicBezTo>
                      <a:cubicBezTo>
                        <a:pt x="1019704" y="116416"/>
                        <a:pt x="942975" y="41275"/>
                        <a:pt x="914929" y="20637"/>
                      </a:cubicBezTo>
                      <a:cubicBezTo>
                        <a:pt x="886883" y="0"/>
                        <a:pt x="910696" y="14816"/>
                        <a:pt x="886354" y="20637"/>
                      </a:cubicBezTo>
                      <a:cubicBezTo>
                        <a:pt x="862012" y="26458"/>
                        <a:pt x="802217" y="49212"/>
                        <a:pt x="768879" y="55562"/>
                      </a:cubicBezTo>
                      <a:cubicBezTo>
                        <a:pt x="735542" y="61912"/>
                        <a:pt x="686329" y="58737"/>
                        <a:pt x="686329" y="58737"/>
                      </a:cubicBezTo>
                      <a:lnTo>
                        <a:pt x="486304" y="65087"/>
                      </a:lnTo>
                      <a:cubicBezTo>
                        <a:pt x="448204" y="66145"/>
                        <a:pt x="466196" y="57150"/>
                        <a:pt x="457729" y="65087"/>
                      </a:cubicBezTo>
                      <a:cubicBezTo>
                        <a:pt x="449262" y="73025"/>
                        <a:pt x="447675" y="84137"/>
                        <a:pt x="435504" y="112712"/>
                      </a:cubicBezTo>
                      <a:cubicBezTo>
                        <a:pt x="423333" y="141287"/>
                        <a:pt x="389996" y="200554"/>
                        <a:pt x="384704" y="236537"/>
                      </a:cubicBezTo>
                      <a:cubicBezTo>
                        <a:pt x="379412" y="272520"/>
                        <a:pt x="406929" y="293158"/>
                        <a:pt x="403754" y="328612"/>
                      </a:cubicBezTo>
                      <a:cubicBezTo>
                        <a:pt x="400579" y="364066"/>
                        <a:pt x="372004" y="420687"/>
                        <a:pt x="365654" y="449262"/>
                      </a:cubicBezTo>
                      <a:cubicBezTo>
                        <a:pt x="359304" y="477837"/>
                        <a:pt x="367771" y="491066"/>
                        <a:pt x="365654" y="500062"/>
                      </a:cubicBezTo>
                      <a:cubicBezTo>
                        <a:pt x="363537" y="509058"/>
                        <a:pt x="373062" y="496358"/>
                        <a:pt x="352954" y="503237"/>
                      </a:cubicBezTo>
                      <a:cubicBezTo>
                        <a:pt x="332846" y="510116"/>
                        <a:pt x="268287" y="526520"/>
                        <a:pt x="245004" y="541337"/>
                      </a:cubicBezTo>
                      <a:cubicBezTo>
                        <a:pt x="221721" y="556154"/>
                        <a:pt x="223837" y="584200"/>
                        <a:pt x="213254" y="592137"/>
                      </a:cubicBezTo>
                      <a:cubicBezTo>
                        <a:pt x="202671" y="600074"/>
                        <a:pt x="207433" y="568325"/>
                        <a:pt x="181504" y="588962"/>
                      </a:cubicBezTo>
                      <a:cubicBezTo>
                        <a:pt x="155575" y="609600"/>
                        <a:pt x="84666" y="677333"/>
                        <a:pt x="57679" y="715962"/>
                      </a:cubicBezTo>
                      <a:cubicBezTo>
                        <a:pt x="30692" y="754591"/>
                        <a:pt x="0" y="812270"/>
                        <a:pt x="29104" y="82391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09" name="자유형 508"/>
                <p:cNvSpPr/>
                <p:nvPr/>
              </p:nvSpPr>
              <p:spPr>
                <a:xfrm>
                  <a:off x="5732287" y="2326249"/>
                  <a:ext cx="1192424" cy="1097570"/>
                </a:xfrm>
                <a:custGeom>
                  <a:avLst/>
                  <a:gdLst>
                    <a:gd name="connsiteX0" fmla="*/ 12700 w 1269471"/>
                    <a:gd name="connsiteY0" fmla="*/ 683683 h 1184275"/>
                    <a:gd name="connsiteX1" fmla="*/ 44450 w 1269471"/>
                    <a:gd name="connsiteY1" fmla="*/ 775758 h 1184275"/>
                    <a:gd name="connsiteX2" fmla="*/ 149225 w 1269471"/>
                    <a:gd name="connsiteY2" fmla="*/ 842433 h 1184275"/>
                    <a:gd name="connsiteX3" fmla="*/ 365125 w 1269471"/>
                    <a:gd name="connsiteY3" fmla="*/ 937683 h 1184275"/>
                    <a:gd name="connsiteX4" fmla="*/ 460375 w 1269471"/>
                    <a:gd name="connsiteY4" fmla="*/ 963083 h 1184275"/>
                    <a:gd name="connsiteX5" fmla="*/ 428625 w 1269471"/>
                    <a:gd name="connsiteY5" fmla="*/ 1042458 h 1184275"/>
                    <a:gd name="connsiteX6" fmla="*/ 434975 w 1269471"/>
                    <a:gd name="connsiteY6" fmla="*/ 1086908 h 1184275"/>
                    <a:gd name="connsiteX7" fmla="*/ 508000 w 1269471"/>
                    <a:gd name="connsiteY7" fmla="*/ 1128183 h 1184275"/>
                    <a:gd name="connsiteX8" fmla="*/ 679450 w 1269471"/>
                    <a:gd name="connsiteY8" fmla="*/ 1178983 h 1184275"/>
                    <a:gd name="connsiteX9" fmla="*/ 898525 w 1269471"/>
                    <a:gd name="connsiteY9" fmla="*/ 1159933 h 1184275"/>
                    <a:gd name="connsiteX10" fmla="*/ 1082675 w 1269471"/>
                    <a:gd name="connsiteY10" fmla="*/ 1159933 h 1184275"/>
                    <a:gd name="connsiteX11" fmla="*/ 1130300 w 1269471"/>
                    <a:gd name="connsiteY11" fmla="*/ 1115483 h 1184275"/>
                    <a:gd name="connsiteX12" fmla="*/ 1130300 w 1269471"/>
                    <a:gd name="connsiteY12" fmla="*/ 1067858 h 1184275"/>
                    <a:gd name="connsiteX13" fmla="*/ 1155700 w 1269471"/>
                    <a:gd name="connsiteY13" fmla="*/ 1032933 h 1184275"/>
                    <a:gd name="connsiteX14" fmla="*/ 1244600 w 1269471"/>
                    <a:gd name="connsiteY14" fmla="*/ 1001183 h 1184275"/>
                    <a:gd name="connsiteX15" fmla="*/ 1266825 w 1269471"/>
                    <a:gd name="connsiteY15" fmla="*/ 972608 h 1184275"/>
                    <a:gd name="connsiteX16" fmla="*/ 1228725 w 1269471"/>
                    <a:gd name="connsiteY16" fmla="*/ 928158 h 1184275"/>
                    <a:gd name="connsiteX17" fmla="*/ 1152525 w 1269471"/>
                    <a:gd name="connsiteY17" fmla="*/ 804333 h 1184275"/>
                    <a:gd name="connsiteX18" fmla="*/ 1073150 w 1269471"/>
                    <a:gd name="connsiteY18" fmla="*/ 693208 h 1184275"/>
                    <a:gd name="connsiteX19" fmla="*/ 996950 w 1269471"/>
                    <a:gd name="connsiteY19" fmla="*/ 648758 h 1184275"/>
                    <a:gd name="connsiteX20" fmla="*/ 987425 w 1269471"/>
                    <a:gd name="connsiteY20" fmla="*/ 626533 h 1184275"/>
                    <a:gd name="connsiteX21" fmla="*/ 981075 w 1269471"/>
                    <a:gd name="connsiteY21" fmla="*/ 591608 h 1184275"/>
                    <a:gd name="connsiteX22" fmla="*/ 1057275 w 1269471"/>
                    <a:gd name="connsiteY22" fmla="*/ 537633 h 1184275"/>
                    <a:gd name="connsiteX23" fmla="*/ 1066800 w 1269471"/>
                    <a:gd name="connsiteY23" fmla="*/ 512233 h 1184275"/>
                    <a:gd name="connsiteX24" fmla="*/ 1031875 w 1269471"/>
                    <a:gd name="connsiteY24" fmla="*/ 464608 h 1184275"/>
                    <a:gd name="connsiteX25" fmla="*/ 1054100 w 1269471"/>
                    <a:gd name="connsiteY25" fmla="*/ 378883 h 1184275"/>
                    <a:gd name="connsiteX26" fmla="*/ 1079500 w 1269471"/>
                    <a:gd name="connsiteY26" fmla="*/ 296333 h 1184275"/>
                    <a:gd name="connsiteX27" fmla="*/ 1038225 w 1269471"/>
                    <a:gd name="connsiteY27" fmla="*/ 131233 h 1184275"/>
                    <a:gd name="connsiteX28" fmla="*/ 981075 w 1269471"/>
                    <a:gd name="connsiteY28" fmla="*/ 20108 h 1184275"/>
                    <a:gd name="connsiteX29" fmla="*/ 787400 w 1269471"/>
                    <a:gd name="connsiteY29" fmla="*/ 10583 h 1184275"/>
                    <a:gd name="connsiteX30" fmla="*/ 752475 w 1269471"/>
                    <a:gd name="connsiteY30" fmla="*/ 64558 h 1184275"/>
                    <a:gd name="connsiteX31" fmla="*/ 768350 w 1269471"/>
                    <a:gd name="connsiteY31" fmla="*/ 96308 h 1184275"/>
                    <a:gd name="connsiteX32" fmla="*/ 698500 w 1269471"/>
                    <a:gd name="connsiteY32" fmla="*/ 150283 h 1184275"/>
                    <a:gd name="connsiteX33" fmla="*/ 581025 w 1269471"/>
                    <a:gd name="connsiteY33" fmla="*/ 220133 h 1184275"/>
                    <a:gd name="connsiteX34" fmla="*/ 546100 w 1269471"/>
                    <a:gd name="connsiteY34" fmla="*/ 255058 h 1184275"/>
                    <a:gd name="connsiteX35" fmla="*/ 530225 w 1269471"/>
                    <a:gd name="connsiteY35" fmla="*/ 277283 h 1184275"/>
                    <a:gd name="connsiteX36" fmla="*/ 549275 w 1269471"/>
                    <a:gd name="connsiteY36" fmla="*/ 318558 h 1184275"/>
                    <a:gd name="connsiteX37" fmla="*/ 539750 w 1269471"/>
                    <a:gd name="connsiteY37" fmla="*/ 350308 h 1184275"/>
                    <a:gd name="connsiteX38" fmla="*/ 479425 w 1269471"/>
                    <a:gd name="connsiteY38" fmla="*/ 401108 h 1184275"/>
                    <a:gd name="connsiteX39" fmla="*/ 400050 w 1269471"/>
                    <a:gd name="connsiteY39" fmla="*/ 407458 h 1184275"/>
                    <a:gd name="connsiteX40" fmla="*/ 384175 w 1269471"/>
                    <a:gd name="connsiteY40" fmla="*/ 442383 h 1184275"/>
                    <a:gd name="connsiteX41" fmla="*/ 387350 w 1269471"/>
                    <a:gd name="connsiteY41" fmla="*/ 477308 h 1184275"/>
                    <a:gd name="connsiteX42" fmla="*/ 365125 w 1269471"/>
                    <a:gd name="connsiteY42" fmla="*/ 509058 h 1184275"/>
                    <a:gd name="connsiteX43" fmla="*/ 269875 w 1269471"/>
                    <a:gd name="connsiteY43" fmla="*/ 509058 h 1184275"/>
                    <a:gd name="connsiteX44" fmla="*/ 257175 w 1269471"/>
                    <a:gd name="connsiteY44" fmla="*/ 442383 h 1184275"/>
                    <a:gd name="connsiteX45" fmla="*/ 231775 w 1269471"/>
                    <a:gd name="connsiteY45" fmla="*/ 420158 h 1184275"/>
                    <a:gd name="connsiteX46" fmla="*/ 155575 w 1269471"/>
                    <a:gd name="connsiteY46" fmla="*/ 426508 h 1184275"/>
                    <a:gd name="connsiteX47" fmla="*/ 133350 w 1269471"/>
                    <a:gd name="connsiteY47" fmla="*/ 528108 h 1184275"/>
                    <a:gd name="connsiteX48" fmla="*/ 120650 w 1269471"/>
                    <a:gd name="connsiteY48" fmla="*/ 575733 h 1184275"/>
                    <a:gd name="connsiteX49" fmla="*/ 12700 w 1269471"/>
                    <a:gd name="connsiteY49" fmla="*/ 683683 h 1184275"/>
                    <a:gd name="connsiteX0" fmla="*/ 12700 w 1269471"/>
                    <a:gd name="connsiteY0" fmla="*/ 752020 h 1252612"/>
                    <a:gd name="connsiteX1" fmla="*/ 44450 w 1269471"/>
                    <a:gd name="connsiteY1" fmla="*/ 844095 h 1252612"/>
                    <a:gd name="connsiteX2" fmla="*/ 149225 w 1269471"/>
                    <a:gd name="connsiteY2" fmla="*/ 910770 h 1252612"/>
                    <a:gd name="connsiteX3" fmla="*/ 365125 w 1269471"/>
                    <a:gd name="connsiteY3" fmla="*/ 1006020 h 1252612"/>
                    <a:gd name="connsiteX4" fmla="*/ 460375 w 1269471"/>
                    <a:gd name="connsiteY4" fmla="*/ 1031420 h 1252612"/>
                    <a:gd name="connsiteX5" fmla="*/ 428625 w 1269471"/>
                    <a:gd name="connsiteY5" fmla="*/ 1110795 h 1252612"/>
                    <a:gd name="connsiteX6" fmla="*/ 434975 w 1269471"/>
                    <a:gd name="connsiteY6" fmla="*/ 1155245 h 1252612"/>
                    <a:gd name="connsiteX7" fmla="*/ 508000 w 1269471"/>
                    <a:gd name="connsiteY7" fmla="*/ 1196520 h 1252612"/>
                    <a:gd name="connsiteX8" fmla="*/ 679450 w 1269471"/>
                    <a:gd name="connsiteY8" fmla="*/ 1247320 h 1252612"/>
                    <a:gd name="connsiteX9" fmla="*/ 898525 w 1269471"/>
                    <a:gd name="connsiteY9" fmla="*/ 1228270 h 1252612"/>
                    <a:gd name="connsiteX10" fmla="*/ 1082675 w 1269471"/>
                    <a:gd name="connsiteY10" fmla="*/ 1228270 h 1252612"/>
                    <a:gd name="connsiteX11" fmla="*/ 1130300 w 1269471"/>
                    <a:gd name="connsiteY11" fmla="*/ 1183820 h 1252612"/>
                    <a:gd name="connsiteX12" fmla="*/ 1130300 w 1269471"/>
                    <a:gd name="connsiteY12" fmla="*/ 1136195 h 1252612"/>
                    <a:gd name="connsiteX13" fmla="*/ 1155700 w 1269471"/>
                    <a:gd name="connsiteY13" fmla="*/ 1101270 h 1252612"/>
                    <a:gd name="connsiteX14" fmla="*/ 1244600 w 1269471"/>
                    <a:gd name="connsiteY14" fmla="*/ 1069520 h 1252612"/>
                    <a:gd name="connsiteX15" fmla="*/ 1266825 w 1269471"/>
                    <a:gd name="connsiteY15" fmla="*/ 1040945 h 1252612"/>
                    <a:gd name="connsiteX16" fmla="*/ 1228725 w 1269471"/>
                    <a:gd name="connsiteY16" fmla="*/ 996495 h 1252612"/>
                    <a:gd name="connsiteX17" fmla="*/ 1152525 w 1269471"/>
                    <a:gd name="connsiteY17" fmla="*/ 872670 h 1252612"/>
                    <a:gd name="connsiteX18" fmla="*/ 1073150 w 1269471"/>
                    <a:gd name="connsiteY18" fmla="*/ 761545 h 1252612"/>
                    <a:gd name="connsiteX19" fmla="*/ 996950 w 1269471"/>
                    <a:gd name="connsiteY19" fmla="*/ 717095 h 1252612"/>
                    <a:gd name="connsiteX20" fmla="*/ 987425 w 1269471"/>
                    <a:gd name="connsiteY20" fmla="*/ 694870 h 1252612"/>
                    <a:gd name="connsiteX21" fmla="*/ 981075 w 1269471"/>
                    <a:gd name="connsiteY21" fmla="*/ 659945 h 1252612"/>
                    <a:gd name="connsiteX22" fmla="*/ 1057275 w 1269471"/>
                    <a:gd name="connsiteY22" fmla="*/ 605970 h 1252612"/>
                    <a:gd name="connsiteX23" fmla="*/ 1066800 w 1269471"/>
                    <a:gd name="connsiteY23" fmla="*/ 580570 h 1252612"/>
                    <a:gd name="connsiteX24" fmla="*/ 1031875 w 1269471"/>
                    <a:gd name="connsiteY24" fmla="*/ 532945 h 1252612"/>
                    <a:gd name="connsiteX25" fmla="*/ 1054100 w 1269471"/>
                    <a:gd name="connsiteY25" fmla="*/ 447220 h 1252612"/>
                    <a:gd name="connsiteX26" fmla="*/ 1079500 w 1269471"/>
                    <a:gd name="connsiteY26" fmla="*/ 364670 h 1252612"/>
                    <a:gd name="connsiteX27" fmla="*/ 1038225 w 1269471"/>
                    <a:gd name="connsiteY27" fmla="*/ 199570 h 1252612"/>
                    <a:gd name="connsiteX28" fmla="*/ 954906 w 1269471"/>
                    <a:gd name="connsiteY28" fmla="*/ 20108 h 1252612"/>
                    <a:gd name="connsiteX29" fmla="*/ 787400 w 1269471"/>
                    <a:gd name="connsiteY29" fmla="*/ 78920 h 1252612"/>
                    <a:gd name="connsiteX30" fmla="*/ 752475 w 1269471"/>
                    <a:gd name="connsiteY30" fmla="*/ 132895 h 1252612"/>
                    <a:gd name="connsiteX31" fmla="*/ 768350 w 1269471"/>
                    <a:gd name="connsiteY31" fmla="*/ 164645 h 1252612"/>
                    <a:gd name="connsiteX32" fmla="*/ 698500 w 1269471"/>
                    <a:gd name="connsiteY32" fmla="*/ 218620 h 1252612"/>
                    <a:gd name="connsiteX33" fmla="*/ 581025 w 1269471"/>
                    <a:gd name="connsiteY33" fmla="*/ 288470 h 1252612"/>
                    <a:gd name="connsiteX34" fmla="*/ 546100 w 1269471"/>
                    <a:gd name="connsiteY34" fmla="*/ 323395 h 1252612"/>
                    <a:gd name="connsiteX35" fmla="*/ 530225 w 1269471"/>
                    <a:gd name="connsiteY35" fmla="*/ 345620 h 1252612"/>
                    <a:gd name="connsiteX36" fmla="*/ 549275 w 1269471"/>
                    <a:gd name="connsiteY36" fmla="*/ 386895 h 1252612"/>
                    <a:gd name="connsiteX37" fmla="*/ 539750 w 1269471"/>
                    <a:gd name="connsiteY37" fmla="*/ 418645 h 1252612"/>
                    <a:gd name="connsiteX38" fmla="*/ 479425 w 1269471"/>
                    <a:gd name="connsiteY38" fmla="*/ 469445 h 1252612"/>
                    <a:gd name="connsiteX39" fmla="*/ 400050 w 1269471"/>
                    <a:gd name="connsiteY39" fmla="*/ 475795 h 1252612"/>
                    <a:gd name="connsiteX40" fmla="*/ 384175 w 1269471"/>
                    <a:gd name="connsiteY40" fmla="*/ 510720 h 1252612"/>
                    <a:gd name="connsiteX41" fmla="*/ 387350 w 1269471"/>
                    <a:gd name="connsiteY41" fmla="*/ 545645 h 1252612"/>
                    <a:gd name="connsiteX42" fmla="*/ 365125 w 1269471"/>
                    <a:gd name="connsiteY42" fmla="*/ 577395 h 1252612"/>
                    <a:gd name="connsiteX43" fmla="*/ 269875 w 1269471"/>
                    <a:gd name="connsiteY43" fmla="*/ 577395 h 1252612"/>
                    <a:gd name="connsiteX44" fmla="*/ 257175 w 1269471"/>
                    <a:gd name="connsiteY44" fmla="*/ 510720 h 1252612"/>
                    <a:gd name="connsiteX45" fmla="*/ 231775 w 1269471"/>
                    <a:gd name="connsiteY45" fmla="*/ 488495 h 1252612"/>
                    <a:gd name="connsiteX46" fmla="*/ 155575 w 1269471"/>
                    <a:gd name="connsiteY46" fmla="*/ 494845 h 1252612"/>
                    <a:gd name="connsiteX47" fmla="*/ 133350 w 1269471"/>
                    <a:gd name="connsiteY47" fmla="*/ 596445 h 1252612"/>
                    <a:gd name="connsiteX48" fmla="*/ 120650 w 1269471"/>
                    <a:gd name="connsiteY48" fmla="*/ 644070 h 1252612"/>
                    <a:gd name="connsiteX49" fmla="*/ 12700 w 1269471"/>
                    <a:gd name="connsiteY49" fmla="*/ 752020 h 1252612"/>
                    <a:gd name="connsiteX0" fmla="*/ 12700 w 1269471"/>
                    <a:gd name="connsiteY0" fmla="*/ 738262 h 1238854"/>
                    <a:gd name="connsiteX1" fmla="*/ 44450 w 1269471"/>
                    <a:gd name="connsiteY1" fmla="*/ 830337 h 1238854"/>
                    <a:gd name="connsiteX2" fmla="*/ 149225 w 1269471"/>
                    <a:gd name="connsiteY2" fmla="*/ 897012 h 1238854"/>
                    <a:gd name="connsiteX3" fmla="*/ 365125 w 1269471"/>
                    <a:gd name="connsiteY3" fmla="*/ 992262 h 1238854"/>
                    <a:gd name="connsiteX4" fmla="*/ 460375 w 1269471"/>
                    <a:gd name="connsiteY4" fmla="*/ 1017662 h 1238854"/>
                    <a:gd name="connsiteX5" fmla="*/ 428625 w 1269471"/>
                    <a:gd name="connsiteY5" fmla="*/ 1097037 h 1238854"/>
                    <a:gd name="connsiteX6" fmla="*/ 434975 w 1269471"/>
                    <a:gd name="connsiteY6" fmla="*/ 1141487 h 1238854"/>
                    <a:gd name="connsiteX7" fmla="*/ 508000 w 1269471"/>
                    <a:gd name="connsiteY7" fmla="*/ 1182762 h 1238854"/>
                    <a:gd name="connsiteX8" fmla="*/ 679450 w 1269471"/>
                    <a:gd name="connsiteY8" fmla="*/ 1233562 h 1238854"/>
                    <a:gd name="connsiteX9" fmla="*/ 898525 w 1269471"/>
                    <a:gd name="connsiteY9" fmla="*/ 1214512 h 1238854"/>
                    <a:gd name="connsiteX10" fmla="*/ 1082675 w 1269471"/>
                    <a:gd name="connsiteY10" fmla="*/ 1214512 h 1238854"/>
                    <a:gd name="connsiteX11" fmla="*/ 1130300 w 1269471"/>
                    <a:gd name="connsiteY11" fmla="*/ 1170062 h 1238854"/>
                    <a:gd name="connsiteX12" fmla="*/ 1130300 w 1269471"/>
                    <a:gd name="connsiteY12" fmla="*/ 1122437 h 1238854"/>
                    <a:gd name="connsiteX13" fmla="*/ 1155700 w 1269471"/>
                    <a:gd name="connsiteY13" fmla="*/ 1087512 h 1238854"/>
                    <a:gd name="connsiteX14" fmla="*/ 1244600 w 1269471"/>
                    <a:gd name="connsiteY14" fmla="*/ 1055762 h 1238854"/>
                    <a:gd name="connsiteX15" fmla="*/ 1266825 w 1269471"/>
                    <a:gd name="connsiteY15" fmla="*/ 1027187 h 1238854"/>
                    <a:gd name="connsiteX16" fmla="*/ 1228725 w 1269471"/>
                    <a:gd name="connsiteY16" fmla="*/ 982737 h 1238854"/>
                    <a:gd name="connsiteX17" fmla="*/ 1152525 w 1269471"/>
                    <a:gd name="connsiteY17" fmla="*/ 858912 h 1238854"/>
                    <a:gd name="connsiteX18" fmla="*/ 1073150 w 1269471"/>
                    <a:gd name="connsiteY18" fmla="*/ 747787 h 1238854"/>
                    <a:gd name="connsiteX19" fmla="*/ 996950 w 1269471"/>
                    <a:gd name="connsiteY19" fmla="*/ 703337 h 1238854"/>
                    <a:gd name="connsiteX20" fmla="*/ 987425 w 1269471"/>
                    <a:gd name="connsiteY20" fmla="*/ 681112 h 1238854"/>
                    <a:gd name="connsiteX21" fmla="*/ 981075 w 1269471"/>
                    <a:gd name="connsiteY21" fmla="*/ 646187 h 1238854"/>
                    <a:gd name="connsiteX22" fmla="*/ 1057275 w 1269471"/>
                    <a:gd name="connsiteY22" fmla="*/ 592212 h 1238854"/>
                    <a:gd name="connsiteX23" fmla="*/ 1066800 w 1269471"/>
                    <a:gd name="connsiteY23" fmla="*/ 566812 h 1238854"/>
                    <a:gd name="connsiteX24" fmla="*/ 1031875 w 1269471"/>
                    <a:gd name="connsiteY24" fmla="*/ 519187 h 1238854"/>
                    <a:gd name="connsiteX25" fmla="*/ 1054100 w 1269471"/>
                    <a:gd name="connsiteY25" fmla="*/ 433462 h 1238854"/>
                    <a:gd name="connsiteX26" fmla="*/ 1079500 w 1269471"/>
                    <a:gd name="connsiteY26" fmla="*/ 350912 h 1238854"/>
                    <a:gd name="connsiteX27" fmla="*/ 1038225 w 1269471"/>
                    <a:gd name="connsiteY27" fmla="*/ 185812 h 1238854"/>
                    <a:gd name="connsiteX28" fmla="*/ 954906 w 1269471"/>
                    <a:gd name="connsiteY28" fmla="*/ 6350 h 1238854"/>
                    <a:gd name="connsiteX29" fmla="*/ 904875 w 1269471"/>
                    <a:gd name="connsiteY29" fmla="*/ 147712 h 1238854"/>
                    <a:gd name="connsiteX30" fmla="*/ 752475 w 1269471"/>
                    <a:gd name="connsiteY30" fmla="*/ 119137 h 1238854"/>
                    <a:gd name="connsiteX31" fmla="*/ 768350 w 1269471"/>
                    <a:gd name="connsiteY31" fmla="*/ 150887 h 1238854"/>
                    <a:gd name="connsiteX32" fmla="*/ 698500 w 1269471"/>
                    <a:gd name="connsiteY32" fmla="*/ 204862 h 1238854"/>
                    <a:gd name="connsiteX33" fmla="*/ 581025 w 1269471"/>
                    <a:gd name="connsiteY33" fmla="*/ 274712 h 1238854"/>
                    <a:gd name="connsiteX34" fmla="*/ 546100 w 1269471"/>
                    <a:gd name="connsiteY34" fmla="*/ 309637 h 1238854"/>
                    <a:gd name="connsiteX35" fmla="*/ 530225 w 1269471"/>
                    <a:gd name="connsiteY35" fmla="*/ 331862 h 1238854"/>
                    <a:gd name="connsiteX36" fmla="*/ 549275 w 1269471"/>
                    <a:gd name="connsiteY36" fmla="*/ 373137 h 1238854"/>
                    <a:gd name="connsiteX37" fmla="*/ 539750 w 1269471"/>
                    <a:gd name="connsiteY37" fmla="*/ 404887 h 1238854"/>
                    <a:gd name="connsiteX38" fmla="*/ 479425 w 1269471"/>
                    <a:gd name="connsiteY38" fmla="*/ 455687 h 1238854"/>
                    <a:gd name="connsiteX39" fmla="*/ 400050 w 1269471"/>
                    <a:gd name="connsiteY39" fmla="*/ 462037 h 1238854"/>
                    <a:gd name="connsiteX40" fmla="*/ 384175 w 1269471"/>
                    <a:gd name="connsiteY40" fmla="*/ 496962 h 1238854"/>
                    <a:gd name="connsiteX41" fmla="*/ 387350 w 1269471"/>
                    <a:gd name="connsiteY41" fmla="*/ 531887 h 1238854"/>
                    <a:gd name="connsiteX42" fmla="*/ 365125 w 1269471"/>
                    <a:gd name="connsiteY42" fmla="*/ 563637 h 1238854"/>
                    <a:gd name="connsiteX43" fmla="*/ 269875 w 1269471"/>
                    <a:gd name="connsiteY43" fmla="*/ 563637 h 1238854"/>
                    <a:gd name="connsiteX44" fmla="*/ 257175 w 1269471"/>
                    <a:gd name="connsiteY44" fmla="*/ 496962 h 1238854"/>
                    <a:gd name="connsiteX45" fmla="*/ 231775 w 1269471"/>
                    <a:gd name="connsiteY45" fmla="*/ 474737 h 1238854"/>
                    <a:gd name="connsiteX46" fmla="*/ 155575 w 1269471"/>
                    <a:gd name="connsiteY46" fmla="*/ 481087 h 1238854"/>
                    <a:gd name="connsiteX47" fmla="*/ 133350 w 1269471"/>
                    <a:gd name="connsiteY47" fmla="*/ 582687 h 1238854"/>
                    <a:gd name="connsiteX48" fmla="*/ 120650 w 1269471"/>
                    <a:gd name="connsiteY48" fmla="*/ 630312 h 1238854"/>
                    <a:gd name="connsiteX49" fmla="*/ 12700 w 1269471"/>
                    <a:gd name="connsiteY49" fmla="*/ 738262 h 1238854"/>
                    <a:gd name="connsiteX0" fmla="*/ 12700 w 1269471"/>
                    <a:gd name="connsiteY0" fmla="*/ 750433 h 1251025"/>
                    <a:gd name="connsiteX1" fmla="*/ 44450 w 1269471"/>
                    <a:gd name="connsiteY1" fmla="*/ 842508 h 1251025"/>
                    <a:gd name="connsiteX2" fmla="*/ 149225 w 1269471"/>
                    <a:gd name="connsiteY2" fmla="*/ 909183 h 1251025"/>
                    <a:gd name="connsiteX3" fmla="*/ 365125 w 1269471"/>
                    <a:gd name="connsiteY3" fmla="*/ 1004433 h 1251025"/>
                    <a:gd name="connsiteX4" fmla="*/ 460375 w 1269471"/>
                    <a:gd name="connsiteY4" fmla="*/ 1029833 h 1251025"/>
                    <a:gd name="connsiteX5" fmla="*/ 428625 w 1269471"/>
                    <a:gd name="connsiteY5" fmla="*/ 1109208 h 1251025"/>
                    <a:gd name="connsiteX6" fmla="*/ 434975 w 1269471"/>
                    <a:gd name="connsiteY6" fmla="*/ 1153658 h 1251025"/>
                    <a:gd name="connsiteX7" fmla="*/ 508000 w 1269471"/>
                    <a:gd name="connsiteY7" fmla="*/ 1194933 h 1251025"/>
                    <a:gd name="connsiteX8" fmla="*/ 679450 w 1269471"/>
                    <a:gd name="connsiteY8" fmla="*/ 1245733 h 1251025"/>
                    <a:gd name="connsiteX9" fmla="*/ 898525 w 1269471"/>
                    <a:gd name="connsiteY9" fmla="*/ 1226683 h 1251025"/>
                    <a:gd name="connsiteX10" fmla="*/ 1082675 w 1269471"/>
                    <a:gd name="connsiteY10" fmla="*/ 1226683 h 1251025"/>
                    <a:gd name="connsiteX11" fmla="*/ 1130300 w 1269471"/>
                    <a:gd name="connsiteY11" fmla="*/ 1182233 h 1251025"/>
                    <a:gd name="connsiteX12" fmla="*/ 1130300 w 1269471"/>
                    <a:gd name="connsiteY12" fmla="*/ 1134608 h 1251025"/>
                    <a:gd name="connsiteX13" fmla="*/ 1155700 w 1269471"/>
                    <a:gd name="connsiteY13" fmla="*/ 1099683 h 1251025"/>
                    <a:gd name="connsiteX14" fmla="*/ 1244600 w 1269471"/>
                    <a:gd name="connsiteY14" fmla="*/ 1067933 h 1251025"/>
                    <a:gd name="connsiteX15" fmla="*/ 1266825 w 1269471"/>
                    <a:gd name="connsiteY15" fmla="*/ 1039358 h 1251025"/>
                    <a:gd name="connsiteX16" fmla="*/ 1228725 w 1269471"/>
                    <a:gd name="connsiteY16" fmla="*/ 994908 h 1251025"/>
                    <a:gd name="connsiteX17" fmla="*/ 1152525 w 1269471"/>
                    <a:gd name="connsiteY17" fmla="*/ 871083 h 1251025"/>
                    <a:gd name="connsiteX18" fmla="*/ 1073150 w 1269471"/>
                    <a:gd name="connsiteY18" fmla="*/ 759958 h 1251025"/>
                    <a:gd name="connsiteX19" fmla="*/ 996950 w 1269471"/>
                    <a:gd name="connsiteY19" fmla="*/ 715508 h 1251025"/>
                    <a:gd name="connsiteX20" fmla="*/ 987425 w 1269471"/>
                    <a:gd name="connsiteY20" fmla="*/ 693283 h 1251025"/>
                    <a:gd name="connsiteX21" fmla="*/ 981075 w 1269471"/>
                    <a:gd name="connsiteY21" fmla="*/ 658358 h 1251025"/>
                    <a:gd name="connsiteX22" fmla="*/ 1057275 w 1269471"/>
                    <a:gd name="connsiteY22" fmla="*/ 604383 h 1251025"/>
                    <a:gd name="connsiteX23" fmla="*/ 1066800 w 1269471"/>
                    <a:gd name="connsiteY23" fmla="*/ 578983 h 1251025"/>
                    <a:gd name="connsiteX24" fmla="*/ 1031875 w 1269471"/>
                    <a:gd name="connsiteY24" fmla="*/ 531358 h 1251025"/>
                    <a:gd name="connsiteX25" fmla="*/ 1054100 w 1269471"/>
                    <a:gd name="connsiteY25" fmla="*/ 445633 h 1251025"/>
                    <a:gd name="connsiteX26" fmla="*/ 1079500 w 1269471"/>
                    <a:gd name="connsiteY26" fmla="*/ 363083 h 1251025"/>
                    <a:gd name="connsiteX27" fmla="*/ 1038225 w 1269471"/>
                    <a:gd name="connsiteY27" fmla="*/ 197983 h 1251025"/>
                    <a:gd name="connsiteX28" fmla="*/ 954906 w 1269471"/>
                    <a:gd name="connsiteY28" fmla="*/ 18521 h 1251025"/>
                    <a:gd name="connsiteX29" fmla="*/ 835025 w 1269471"/>
                    <a:gd name="connsiteY29" fmla="*/ 86858 h 1251025"/>
                    <a:gd name="connsiteX30" fmla="*/ 752475 w 1269471"/>
                    <a:gd name="connsiteY30" fmla="*/ 131308 h 1251025"/>
                    <a:gd name="connsiteX31" fmla="*/ 768350 w 1269471"/>
                    <a:gd name="connsiteY31" fmla="*/ 163058 h 1251025"/>
                    <a:gd name="connsiteX32" fmla="*/ 698500 w 1269471"/>
                    <a:gd name="connsiteY32" fmla="*/ 217033 h 1251025"/>
                    <a:gd name="connsiteX33" fmla="*/ 581025 w 1269471"/>
                    <a:gd name="connsiteY33" fmla="*/ 286883 h 1251025"/>
                    <a:gd name="connsiteX34" fmla="*/ 546100 w 1269471"/>
                    <a:gd name="connsiteY34" fmla="*/ 321808 h 1251025"/>
                    <a:gd name="connsiteX35" fmla="*/ 530225 w 1269471"/>
                    <a:gd name="connsiteY35" fmla="*/ 344033 h 1251025"/>
                    <a:gd name="connsiteX36" fmla="*/ 549275 w 1269471"/>
                    <a:gd name="connsiteY36" fmla="*/ 385308 h 1251025"/>
                    <a:gd name="connsiteX37" fmla="*/ 539750 w 1269471"/>
                    <a:gd name="connsiteY37" fmla="*/ 417058 h 1251025"/>
                    <a:gd name="connsiteX38" fmla="*/ 479425 w 1269471"/>
                    <a:gd name="connsiteY38" fmla="*/ 467858 h 1251025"/>
                    <a:gd name="connsiteX39" fmla="*/ 400050 w 1269471"/>
                    <a:gd name="connsiteY39" fmla="*/ 474208 h 1251025"/>
                    <a:gd name="connsiteX40" fmla="*/ 384175 w 1269471"/>
                    <a:gd name="connsiteY40" fmla="*/ 509133 h 1251025"/>
                    <a:gd name="connsiteX41" fmla="*/ 387350 w 1269471"/>
                    <a:gd name="connsiteY41" fmla="*/ 544058 h 1251025"/>
                    <a:gd name="connsiteX42" fmla="*/ 365125 w 1269471"/>
                    <a:gd name="connsiteY42" fmla="*/ 575808 h 1251025"/>
                    <a:gd name="connsiteX43" fmla="*/ 269875 w 1269471"/>
                    <a:gd name="connsiteY43" fmla="*/ 575808 h 1251025"/>
                    <a:gd name="connsiteX44" fmla="*/ 257175 w 1269471"/>
                    <a:gd name="connsiteY44" fmla="*/ 509133 h 1251025"/>
                    <a:gd name="connsiteX45" fmla="*/ 231775 w 1269471"/>
                    <a:gd name="connsiteY45" fmla="*/ 486908 h 1251025"/>
                    <a:gd name="connsiteX46" fmla="*/ 155575 w 1269471"/>
                    <a:gd name="connsiteY46" fmla="*/ 493258 h 1251025"/>
                    <a:gd name="connsiteX47" fmla="*/ 133350 w 1269471"/>
                    <a:gd name="connsiteY47" fmla="*/ 594858 h 1251025"/>
                    <a:gd name="connsiteX48" fmla="*/ 120650 w 1269471"/>
                    <a:gd name="connsiteY48" fmla="*/ 642483 h 1251025"/>
                    <a:gd name="connsiteX49" fmla="*/ 12700 w 1269471"/>
                    <a:gd name="connsiteY49" fmla="*/ 750433 h 1251025"/>
                    <a:gd name="connsiteX0" fmla="*/ 12700 w 1269471"/>
                    <a:gd name="connsiteY0" fmla="*/ 752020 h 1252612"/>
                    <a:gd name="connsiteX1" fmla="*/ 44450 w 1269471"/>
                    <a:gd name="connsiteY1" fmla="*/ 844095 h 1252612"/>
                    <a:gd name="connsiteX2" fmla="*/ 149225 w 1269471"/>
                    <a:gd name="connsiteY2" fmla="*/ 910770 h 1252612"/>
                    <a:gd name="connsiteX3" fmla="*/ 365125 w 1269471"/>
                    <a:gd name="connsiteY3" fmla="*/ 1006020 h 1252612"/>
                    <a:gd name="connsiteX4" fmla="*/ 460375 w 1269471"/>
                    <a:gd name="connsiteY4" fmla="*/ 1031420 h 1252612"/>
                    <a:gd name="connsiteX5" fmla="*/ 428625 w 1269471"/>
                    <a:gd name="connsiteY5" fmla="*/ 1110795 h 1252612"/>
                    <a:gd name="connsiteX6" fmla="*/ 434975 w 1269471"/>
                    <a:gd name="connsiteY6" fmla="*/ 1155245 h 1252612"/>
                    <a:gd name="connsiteX7" fmla="*/ 508000 w 1269471"/>
                    <a:gd name="connsiteY7" fmla="*/ 1196520 h 1252612"/>
                    <a:gd name="connsiteX8" fmla="*/ 679450 w 1269471"/>
                    <a:gd name="connsiteY8" fmla="*/ 1247320 h 1252612"/>
                    <a:gd name="connsiteX9" fmla="*/ 898525 w 1269471"/>
                    <a:gd name="connsiteY9" fmla="*/ 1228270 h 1252612"/>
                    <a:gd name="connsiteX10" fmla="*/ 1082675 w 1269471"/>
                    <a:gd name="connsiteY10" fmla="*/ 1228270 h 1252612"/>
                    <a:gd name="connsiteX11" fmla="*/ 1130300 w 1269471"/>
                    <a:gd name="connsiteY11" fmla="*/ 1183820 h 1252612"/>
                    <a:gd name="connsiteX12" fmla="*/ 1130300 w 1269471"/>
                    <a:gd name="connsiteY12" fmla="*/ 1136195 h 1252612"/>
                    <a:gd name="connsiteX13" fmla="*/ 1155700 w 1269471"/>
                    <a:gd name="connsiteY13" fmla="*/ 1101270 h 1252612"/>
                    <a:gd name="connsiteX14" fmla="*/ 1244600 w 1269471"/>
                    <a:gd name="connsiteY14" fmla="*/ 1069520 h 1252612"/>
                    <a:gd name="connsiteX15" fmla="*/ 1266825 w 1269471"/>
                    <a:gd name="connsiteY15" fmla="*/ 1040945 h 1252612"/>
                    <a:gd name="connsiteX16" fmla="*/ 1228725 w 1269471"/>
                    <a:gd name="connsiteY16" fmla="*/ 996495 h 1252612"/>
                    <a:gd name="connsiteX17" fmla="*/ 1152525 w 1269471"/>
                    <a:gd name="connsiteY17" fmla="*/ 872670 h 1252612"/>
                    <a:gd name="connsiteX18" fmla="*/ 1073150 w 1269471"/>
                    <a:gd name="connsiteY18" fmla="*/ 761545 h 1252612"/>
                    <a:gd name="connsiteX19" fmla="*/ 996950 w 1269471"/>
                    <a:gd name="connsiteY19" fmla="*/ 717095 h 1252612"/>
                    <a:gd name="connsiteX20" fmla="*/ 987425 w 1269471"/>
                    <a:gd name="connsiteY20" fmla="*/ 694870 h 1252612"/>
                    <a:gd name="connsiteX21" fmla="*/ 981075 w 1269471"/>
                    <a:gd name="connsiteY21" fmla="*/ 659945 h 1252612"/>
                    <a:gd name="connsiteX22" fmla="*/ 1057275 w 1269471"/>
                    <a:gd name="connsiteY22" fmla="*/ 605970 h 1252612"/>
                    <a:gd name="connsiteX23" fmla="*/ 1066800 w 1269471"/>
                    <a:gd name="connsiteY23" fmla="*/ 580570 h 1252612"/>
                    <a:gd name="connsiteX24" fmla="*/ 1031875 w 1269471"/>
                    <a:gd name="connsiteY24" fmla="*/ 532945 h 1252612"/>
                    <a:gd name="connsiteX25" fmla="*/ 1054100 w 1269471"/>
                    <a:gd name="connsiteY25" fmla="*/ 447220 h 1252612"/>
                    <a:gd name="connsiteX26" fmla="*/ 1079500 w 1269471"/>
                    <a:gd name="connsiteY26" fmla="*/ 364670 h 1252612"/>
                    <a:gd name="connsiteX27" fmla="*/ 1038225 w 1269471"/>
                    <a:gd name="connsiteY27" fmla="*/ 199570 h 1252612"/>
                    <a:gd name="connsiteX28" fmla="*/ 954906 w 1269471"/>
                    <a:gd name="connsiteY28" fmla="*/ 20108 h 1252612"/>
                    <a:gd name="connsiteX29" fmla="*/ 800100 w 1269471"/>
                    <a:gd name="connsiteY29" fmla="*/ 78920 h 1252612"/>
                    <a:gd name="connsiteX30" fmla="*/ 752475 w 1269471"/>
                    <a:gd name="connsiteY30" fmla="*/ 132895 h 1252612"/>
                    <a:gd name="connsiteX31" fmla="*/ 768350 w 1269471"/>
                    <a:gd name="connsiteY31" fmla="*/ 164645 h 1252612"/>
                    <a:gd name="connsiteX32" fmla="*/ 698500 w 1269471"/>
                    <a:gd name="connsiteY32" fmla="*/ 218620 h 1252612"/>
                    <a:gd name="connsiteX33" fmla="*/ 581025 w 1269471"/>
                    <a:gd name="connsiteY33" fmla="*/ 288470 h 1252612"/>
                    <a:gd name="connsiteX34" fmla="*/ 546100 w 1269471"/>
                    <a:gd name="connsiteY34" fmla="*/ 323395 h 1252612"/>
                    <a:gd name="connsiteX35" fmla="*/ 530225 w 1269471"/>
                    <a:gd name="connsiteY35" fmla="*/ 345620 h 1252612"/>
                    <a:gd name="connsiteX36" fmla="*/ 549275 w 1269471"/>
                    <a:gd name="connsiteY36" fmla="*/ 386895 h 1252612"/>
                    <a:gd name="connsiteX37" fmla="*/ 539750 w 1269471"/>
                    <a:gd name="connsiteY37" fmla="*/ 418645 h 1252612"/>
                    <a:gd name="connsiteX38" fmla="*/ 479425 w 1269471"/>
                    <a:gd name="connsiteY38" fmla="*/ 469445 h 1252612"/>
                    <a:gd name="connsiteX39" fmla="*/ 400050 w 1269471"/>
                    <a:gd name="connsiteY39" fmla="*/ 475795 h 1252612"/>
                    <a:gd name="connsiteX40" fmla="*/ 384175 w 1269471"/>
                    <a:gd name="connsiteY40" fmla="*/ 510720 h 1252612"/>
                    <a:gd name="connsiteX41" fmla="*/ 387350 w 1269471"/>
                    <a:gd name="connsiteY41" fmla="*/ 545645 h 1252612"/>
                    <a:gd name="connsiteX42" fmla="*/ 365125 w 1269471"/>
                    <a:gd name="connsiteY42" fmla="*/ 577395 h 1252612"/>
                    <a:gd name="connsiteX43" fmla="*/ 269875 w 1269471"/>
                    <a:gd name="connsiteY43" fmla="*/ 577395 h 1252612"/>
                    <a:gd name="connsiteX44" fmla="*/ 257175 w 1269471"/>
                    <a:gd name="connsiteY44" fmla="*/ 510720 h 1252612"/>
                    <a:gd name="connsiteX45" fmla="*/ 231775 w 1269471"/>
                    <a:gd name="connsiteY45" fmla="*/ 488495 h 1252612"/>
                    <a:gd name="connsiteX46" fmla="*/ 155575 w 1269471"/>
                    <a:gd name="connsiteY46" fmla="*/ 494845 h 1252612"/>
                    <a:gd name="connsiteX47" fmla="*/ 133350 w 1269471"/>
                    <a:gd name="connsiteY47" fmla="*/ 596445 h 1252612"/>
                    <a:gd name="connsiteX48" fmla="*/ 120650 w 1269471"/>
                    <a:gd name="connsiteY48" fmla="*/ 644070 h 1252612"/>
                    <a:gd name="connsiteX49" fmla="*/ 12700 w 1269471"/>
                    <a:gd name="connsiteY49" fmla="*/ 752020 h 1252612"/>
                    <a:gd name="connsiteX0" fmla="*/ 12700 w 1269471"/>
                    <a:gd name="connsiteY0" fmla="*/ 752020 h 1252612"/>
                    <a:gd name="connsiteX1" fmla="*/ 44450 w 1269471"/>
                    <a:gd name="connsiteY1" fmla="*/ 844095 h 1252612"/>
                    <a:gd name="connsiteX2" fmla="*/ 149225 w 1269471"/>
                    <a:gd name="connsiteY2" fmla="*/ 910770 h 1252612"/>
                    <a:gd name="connsiteX3" fmla="*/ 365125 w 1269471"/>
                    <a:gd name="connsiteY3" fmla="*/ 1006020 h 1252612"/>
                    <a:gd name="connsiteX4" fmla="*/ 460375 w 1269471"/>
                    <a:gd name="connsiteY4" fmla="*/ 1031420 h 1252612"/>
                    <a:gd name="connsiteX5" fmla="*/ 428625 w 1269471"/>
                    <a:gd name="connsiteY5" fmla="*/ 1110795 h 1252612"/>
                    <a:gd name="connsiteX6" fmla="*/ 434975 w 1269471"/>
                    <a:gd name="connsiteY6" fmla="*/ 1155245 h 1252612"/>
                    <a:gd name="connsiteX7" fmla="*/ 508000 w 1269471"/>
                    <a:gd name="connsiteY7" fmla="*/ 1196520 h 1252612"/>
                    <a:gd name="connsiteX8" fmla="*/ 679450 w 1269471"/>
                    <a:gd name="connsiteY8" fmla="*/ 1247320 h 1252612"/>
                    <a:gd name="connsiteX9" fmla="*/ 898525 w 1269471"/>
                    <a:gd name="connsiteY9" fmla="*/ 1228270 h 1252612"/>
                    <a:gd name="connsiteX10" fmla="*/ 1082675 w 1269471"/>
                    <a:gd name="connsiteY10" fmla="*/ 1228270 h 1252612"/>
                    <a:gd name="connsiteX11" fmla="*/ 1130300 w 1269471"/>
                    <a:gd name="connsiteY11" fmla="*/ 1183820 h 1252612"/>
                    <a:gd name="connsiteX12" fmla="*/ 1130300 w 1269471"/>
                    <a:gd name="connsiteY12" fmla="*/ 1136195 h 1252612"/>
                    <a:gd name="connsiteX13" fmla="*/ 1155700 w 1269471"/>
                    <a:gd name="connsiteY13" fmla="*/ 1101270 h 1252612"/>
                    <a:gd name="connsiteX14" fmla="*/ 1244600 w 1269471"/>
                    <a:gd name="connsiteY14" fmla="*/ 1069520 h 1252612"/>
                    <a:gd name="connsiteX15" fmla="*/ 1266825 w 1269471"/>
                    <a:gd name="connsiteY15" fmla="*/ 1040945 h 1252612"/>
                    <a:gd name="connsiteX16" fmla="*/ 1228725 w 1269471"/>
                    <a:gd name="connsiteY16" fmla="*/ 996495 h 1252612"/>
                    <a:gd name="connsiteX17" fmla="*/ 1152525 w 1269471"/>
                    <a:gd name="connsiteY17" fmla="*/ 872670 h 1252612"/>
                    <a:gd name="connsiteX18" fmla="*/ 1073150 w 1269471"/>
                    <a:gd name="connsiteY18" fmla="*/ 761545 h 1252612"/>
                    <a:gd name="connsiteX19" fmla="*/ 996950 w 1269471"/>
                    <a:gd name="connsiteY19" fmla="*/ 717095 h 1252612"/>
                    <a:gd name="connsiteX20" fmla="*/ 987425 w 1269471"/>
                    <a:gd name="connsiteY20" fmla="*/ 694870 h 1252612"/>
                    <a:gd name="connsiteX21" fmla="*/ 981075 w 1269471"/>
                    <a:gd name="connsiteY21" fmla="*/ 659945 h 1252612"/>
                    <a:gd name="connsiteX22" fmla="*/ 1057275 w 1269471"/>
                    <a:gd name="connsiteY22" fmla="*/ 605970 h 1252612"/>
                    <a:gd name="connsiteX23" fmla="*/ 1066800 w 1269471"/>
                    <a:gd name="connsiteY23" fmla="*/ 580570 h 1252612"/>
                    <a:gd name="connsiteX24" fmla="*/ 1031875 w 1269471"/>
                    <a:gd name="connsiteY24" fmla="*/ 532945 h 1252612"/>
                    <a:gd name="connsiteX25" fmla="*/ 1054100 w 1269471"/>
                    <a:gd name="connsiteY25" fmla="*/ 447220 h 1252612"/>
                    <a:gd name="connsiteX26" fmla="*/ 1079500 w 1269471"/>
                    <a:gd name="connsiteY26" fmla="*/ 364670 h 1252612"/>
                    <a:gd name="connsiteX27" fmla="*/ 1038225 w 1269471"/>
                    <a:gd name="connsiteY27" fmla="*/ 199570 h 1252612"/>
                    <a:gd name="connsiteX28" fmla="*/ 932681 w 1269471"/>
                    <a:gd name="connsiteY28" fmla="*/ 20108 h 1252612"/>
                    <a:gd name="connsiteX29" fmla="*/ 800100 w 1269471"/>
                    <a:gd name="connsiteY29" fmla="*/ 78920 h 1252612"/>
                    <a:gd name="connsiteX30" fmla="*/ 752475 w 1269471"/>
                    <a:gd name="connsiteY30" fmla="*/ 132895 h 1252612"/>
                    <a:gd name="connsiteX31" fmla="*/ 768350 w 1269471"/>
                    <a:gd name="connsiteY31" fmla="*/ 164645 h 1252612"/>
                    <a:gd name="connsiteX32" fmla="*/ 698500 w 1269471"/>
                    <a:gd name="connsiteY32" fmla="*/ 218620 h 1252612"/>
                    <a:gd name="connsiteX33" fmla="*/ 581025 w 1269471"/>
                    <a:gd name="connsiteY33" fmla="*/ 288470 h 1252612"/>
                    <a:gd name="connsiteX34" fmla="*/ 546100 w 1269471"/>
                    <a:gd name="connsiteY34" fmla="*/ 323395 h 1252612"/>
                    <a:gd name="connsiteX35" fmla="*/ 530225 w 1269471"/>
                    <a:gd name="connsiteY35" fmla="*/ 345620 h 1252612"/>
                    <a:gd name="connsiteX36" fmla="*/ 549275 w 1269471"/>
                    <a:gd name="connsiteY36" fmla="*/ 386895 h 1252612"/>
                    <a:gd name="connsiteX37" fmla="*/ 539750 w 1269471"/>
                    <a:gd name="connsiteY37" fmla="*/ 418645 h 1252612"/>
                    <a:gd name="connsiteX38" fmla="*/ 479425 w 1269471"/>
                    <a:gd name="connsiteY38" fmla="*/ 469445 h 1252612"/>
                    <a:gd name="connsiteX39" fmla="*/ 400050 w 1269471"/>
                    <a:gd name="connsiteY39" fmla="*/ 475795 h 1252612"/>
                    <a:gd name="connsiteX40" fmla="*/ 384175 w 1269471"/>
                    <a:gd name="connsiteY40" fmla="*/ 510720 h 1252612"/>
                    <a:gd name="connsiteX41" fmla="*/ 387350 w 1269471"/>
                    <a:gd name="connsiteY41" fmla="*/ 545645 h 1252612"/>
                    <a:gd name="connsiteX42" fmla="*/ 365125 w 1269471"/>
                    <a:gd name="connsiteY42" fmla="*/ 577395 h 1252612"/>
                    <a:gd name="connsiteX43" fmla="*/ 269875 w 1269471"/>
                    <a:gd name="connsiteY43" fmla="*/ 577395 h 1252612"/>
                    <a:gd name="connsiteX44" fmla="*/ 257175 w 1269471"/>
                    <a:gd name="connsiteY44" fmla="*/ 510720 h 1252612"/>
                    <a:gd name="connsiteX45" fmla="*/ 231775 w 1269471"/>
                    <a:gd name="connsiteY45" fmla="*/ 488495 h 1252612"/>
                    <a:gd name="connsiteX46" fmla="*/ 155575 w 1269471"/>
                    <a:gd name="connsiteY46" fmla="*/ 494845 h 1252612"/>
                    <a:gd name="connsiteX47" fmla="*/ 133350 w 1269471"/>
                    <a:gd name="connsiteY47" fmla="*/ 596445 h 1252612"/>
                    <a:gd name="connsiteX48" fmla="*/ 120650 w 1269471"/>
                    <a:gd name="connsiteY48" fmla="*/ 644070 h 1252612"/>
                    <a:gd name="connsiteX49" fmla="*/ 12700 w 1269471"/>
                    <a:gd name="connsiteY49" fmla="*/ 752020 h 1252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269471" h="1252612">
                      <a:moveTo>
                        <a:pt x="12700" y="752020"/>
                      </a:moveTo>
                      <a:cubicBezTo>
                        <a:pt x="0" y="785358"/>
                        <a:pt x="21696" y="817637"/>
                        <a:pt x="44450" y="844095"/>
                      </a:cubicBezTo>
                      <a:cubicBezTo>
                        <a:pt x="67204" y="870553"/>
                        <a:pt x="95779" y="883783"/>
                        <a:pt x="149225" y="910770"/>
                      </a:cubicBezTo>
                      <a:cubicBezTo>
                        <a:pt x="202671" y="937757"/>
                        <a:pt x="313267" y="985912"/>
                        <a:pt x="365125" y="1006020"/>
                      </a:cubicBezTo>
                      <a:cubicBezTo>
                        <a:pt x="416983" y="1026128"/>
                        <a:pt x="449792" y="1013958"/>
                        <a:pt x="460375" y="1031420"/>
                      </a:cubicBezTo>
                      <a:cubicBezTo>
                        <a:pt x="470958" y="1048883"/>
                        <a:pt x="432858" y="1090158"/>
                        <a:pt x="428625" y="1110795"/>
                      </a:cubicBezTo>
                      <a:cubicBezTo>
                        <a:pt x="424392" y="1131432"/>
                        <a:pt x="421746" y="1140958"/>
                        <a:pt x="434975" y="1155245"/>
                      </a:cubicBezTo>
                      <a:cubicBezTo>
                        <a:pt x="448204" y="1169533"/>
                        <a:pt x="467254" y="1181174"/>
                        <a:pt x="508000" y="1196520"/>
                      </a:cubicBezTo>
                      <a:cubicBezTo>
                        <a:pt x="548746" y="1211866"/>
                        <a:pt x="614363" y="1242028"/>
                        <a:pt x="679450" y="1247320"/>
                      </a:cubicBezTo>
                      <a:cubicBezTo>
                        <a:pt x="744537" y="1252612"/>
                        <a:pt x="831321" y="1231445"/>
                        <a:pt x="898525" y="1228270"/>
                      </a:cubicBezTo>
                      <a:cubicBezTo>
                        <a:pt x="965729" y="1225095"/>
                        <a:pt x="1044046" y="1235678"/>
                        <a:pt x="1082675" y="1228270"/>
                      </a:cubicBezTo>
                      <a:cubicBezTo>
                        <a:pt x="1121304" y="1220862"/>
                        <a:pt x="1122363" y="1199166"/>
                        <a:pt x="1130300" y="1183820"/>
                      </a:cubicBezTo>
                      <a:cubicBezTo>
                        <a:pt x="1138237" y="1168474"/>
                        <a:pt x="1126067" y="1149953"/>
                        <a:pt x="1130300" y="1136195"/>
                      </a:cubicBezTo>
                      <a:cubicBezTo>
                        <a:pt x="1134533" y="1122437"/>
                        <a:pt x="1136650" y="1112382"/>
                        <a:pt x="1155700" y="1101270"/>
                      </a:cubicBezTo>
                      <a:cubicBezTo>
                        <a:pt x="1174750" y="1090158"/>
                        <a:pt x="1226079" y="1079574"/>
                        <a:pt x="1244600" y="1069520"/>
                      </a:cubicBezTo>
                      <a:cubicBezTo>
                        <a:pt x="1263121" y="1059466"/>
                        <a:pt x="1269471" y="1053116"/>
                        <a:pt x="1266825" y="1040945"/>
                      </a:cubicBezTo>
                      <a:cubicBezTo>
                        <a:pt x="1264179" y="1028774"/>
                        <a:pt x="1247775" y="1024541"/>
                        <a:pt x="1228725" y="996495"/>
                      </a:cubicBezTo>
                      <a:cubicBezTo>
                        <a:pt x="1209675" y="968449"/>
                        <a:pt x="1178454" y="911828"/>
                        <a:pt x="1152525" y="872670"/>
                      </a:cubicBezTo>
                      <a:cubicBezTo>
                        <a:pt x="1126596" y="833512"/>
                        <a:pt x="1099079" y="787474"/>
                        <a:pt x="1073150" y="761545"/>
                      </a:cubicBezTo>
                      <a:cubicBezTo>
                        <a:pt x="1047221" y="735616"/>
                        <a:pt x="1011238" y="728208"/>
                        <a:pt x="996950" y="717095"/>
                      </a:cubicBezTo>
                      <a:cubicBezTo>
                        <a:pt x="982663" y="705983"/>
                        <a:pt x="990071" y="704395"/>
                        <a:pt x="987425" y="694870"/>
                      </a:cubicBezTo>
                      <a:cubicBezTo>
                        <a:pt x="984779" y="685345"/>
                        <a:pt x="969433" y="674761"/>
                        <a:pt x="981075" y="659945"/>
                      </a:cubicBezTo>
                      <a:cubicBezTo>
                        <a:pt x="992717" y="645129"/>
                        <a:pt x="1042988" y="619199"/>
                        <a:pt x="1057275" y="605970"/>
                      </a:cubicBezTo>
                      <a:cubicBezTo>
                        <a:pt x="1071563" y="592741"/>
                        <a:pt x="1071033" y="592741"/>
                        <a:pt x="1066800" y="580570"/>
                      </a:cubicBezTo>
                      <a:cubicBezTo>
                        <a:pt x="1062567" y="568399"/>
                        <a:pt x="1033992" y="555170"/>
                        <a:pt x="1031875" y="532945"/>
                      </a:cubicBezTo>
                      <a:cubicBezTo>
                        <a:pt x="1029758" y="510720"/>
                        <a:pt x="1046163" y="475266"/>
                        <a:pt x="1054100" y="447220"/>
                      </a:cubicBezTo>
                      <a:cubicBezTo>
                        <a:pt x="1062038" y="419174"/>
                        <a:pt x="1082146" y="405945"/>
                        <a:pt x="1079500" y="364670"/>
                      </a:cubicBezTo>
                      <a:cubicBezTo>
                        <a:pt x="1076854" y="323395"/>
                        <a:pt x="1062695" y="256997"/>
                        <a:pt x="1038225" y="199570"/>
                      </a:cubicBezTo>
                      <a:cubicBezTo>
                        <a:pt x="1013755" y="142143"/>
                        <a:pt x="972369" y="40216"/>
                        <a:pt x="932681" y="20108"/>
                      </a:cubicBezTo>
                      <a:cubicBezTo>
                        <a:pt x="892993" y="0"/>
                        <a:pt x="830134" y="60122"/>
                        <a:pt x="800100" y="78920"/>
                      </a:cubicBezTo>
                      <a:cubicBezTo>
                        <a:pt x="770066" y="97718"/>
                        <a:pt x="757767" y="118608"/>
                        <a:pt x="752475" y="132895"/>
                      </a:cubicBezTo>
                      <a:cubicBezTo>
                        <a:pt x="747183" y="147182"/>
                        <a:pt x="777346" y="150358"/>
                        <a:pt x="768350" y="164645"/>
                      </a:cubicBezTo>
                      <a:cubicBezTo>
                        <a:pt x="759354" y="178932"/>
                        <a:pt x="729721" y="197983"/>
                        <a:pt x="698500" y="218620"/>
                      </a:cubicBezTo>
                      <a:cubicBezTo>
                        <a:pt x="667279" y="239257"/>
                        <a:pt x="606425" y="271007"/>
                        <a:pt x="581025" y="288470"/>
                      </a:cubicBezTo>
                      <a:cubicBezTo>
                        <a:pt x="555625" y="305933"/>
                        <a:pt x="554567" y="313870"/>
                        <a:pt x="546100" y="323395"/>
                      </a:cubicBezTo>
                      <a:cubicBezTo>
                        <a:pt x="537633" y="332920"/>
                        <a:pt x="529696" y="335037"/>
                        <a:pt x="530225" y="345620"/>
                      </a:cubicBezTo>
                      <a:cubicBezTo>
                        <a:pt x="530754" y="356203"/>
                        <a:pt x="547688" y="374724"/>
                        <a:pt x="549275" y="386895"/>
                      </a:cubicBezTo>
                      <a:cubicBezTo>
                        <a:pt x="550862" y="399066"/>
                        <a:pt x="551392" y="404887"/>
                        <a:pt x="539750" y="418645"/>
                      </a:cubicBezTo>
                      <a:cubicBezTo>
                        <a:pt x="528108" y="432403"/>
                        <a:pt x="502708" y="459920"/>
                        <a:pt x="479425" y="469445"/>
                      </a:cubicBezTo>
                      <a:cubicBezTo>
                        <a:pt x="456142" y="478970"/>
                        <a:pt x="415925" y="468916"/>
                        <a:pt x="400050" y="475795"/>
                      </a:cubicBezTo>
                      <a:cubicBezTo>
                        <a:pt x="384175" y="482674"/>
                        <a:pt x="386292" y="499078"/>
                        <a:pt x="384175" y="510720"/>
                      </a:cubicBezTo>
                      <a:cubicBezTo>
                        <a:pt x="382058" y="522362"/>
                        <a:pt x="390525" y="534532"/>
                        <a:pt x="387350" y="545645"/>
                      </a:cubicBezTo>
                      <a:cubicBezTo>
                        <a:pt x="384175" y="556758"/>
                        <a:pt x="384704" y="572103"/>
                        <a:pt x="365125" y="577395"/>
                      </a:cubicBezTo>
                      <a:cubicBezTo>
                        <a:pt x="345546" y="582687"/>
                        <a:pt x="287866" y="588507"/>
                        <a:pt x="269875" y="577395"/>
                      </a:cubicBezTo>
                      <a:cubicBezTo>
                        <a:pt x="251884" y="566283"/>
                        <a:pt x="263525" y="525537"/>
                        <a:pt x="257175" y="510720"/>
                      </a:cubicBezTo>
                      <a:cubicBezTo>
                        <a:pt x="250825" y="495903"/>
                        <a:pt x="248708" y="491141"/>
                        <a:pt x="231775" y="488495"/>
                      </a:cubicBezTo>
                      <a:cubicBezTo>
                        <a:pt x="214842" y="485849"/>
                        <a:pt x="171979" y="476853"/>
                        <a:pt x="155575" y="494845"/>
                      </a:cubicBezTo>
                      <a:cubicBezTo>
                        <a:pt x="139171" y="512837"/>
                        <a:pt x="139171" y="571574"/>
                        <a:pt x="133350" y="596445"/>
                      </a:cubicBezTo>
                      <a:cubicBezTo>
                        <a:pt x="127529" y="621316"/>
                        <a:pt x="140229" y="620787"/>
                        <a:pt x="120650" y="644070"/>
                      </a:cubicBezTo>
                      <a:cubicBezTo>
                        <a:pt x="101071" y="667353"/>
                        <a:pt x="25400" y="718683"/>
                        <a:pt x="12700" y="75202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5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견고딕" panose="02030600000101010101" pitchFamily="18" charset="-127"/>
                    <a:ea typeface="HY견고딕" panose="02030600000101010101" pitchFamily="18" charset="-127"/>
                    <a:cs typeface="+mn-cs"/>
                  </a:endParaRPr>
                </a:p>
              </p:txBody>
            </p:sp>
            <p:sp>
              <p:nvSpPr>
                <p:cNvPr id="510" name="자유형 509"/>
                <p:cNvSpPr/>
                <p:nvPr/>
              </p:nvSpPr>
              <p:spPr>
                <a:xfrm>
                  <a:off x="6577419" y="1833804"/>
                  <a:ext cx="1286327" cy="1391089"/>
                </a:xfrm>
                <a:custGeom>
                  <a:avLst/>
                  <a:gdLst>
                    <a:gd name="connsiteX0" fmla="*/ 484717 w 1370542"/>
                    <a:gd name="connsiteY0" fmla="*/ 16404 h 1587500"/>
                    <a:gd name="connsiteX1" fmla="*/ 497417 w 1370542"/>
                    <a:gd name="connsiteY1" fmla="*/ 70379 h 1587500"/>
                    <a:gd name="connsiteX2" fmla="*/ 541867 w 1370542"/>
                    <a:gd name="connsiteY2" fmla="*/ 95779 h 1587500"/>
                    <a:gd name="connsiteX3" fmla="*/ 573617 w 1370542"/>
                    <a:gd name="connsiteY3" fmla="*/ 152929 h 1587500"/>
                    <a:gd name="connsiteX4" fmla="*/ 576792 w 1370542"/>
                    <a:gd name="connsiteY4" fmla="*/ 197379 h 1587500"/>
                    <a:gd name="connsiteX5" fmla="*/ 624417 w 1370542"/>
                    <a:gd name="connsiteY5" fmla="*/ 289454 h 1587500"/>
                    <a:gd name="connsiteX6" fmla="*/ 713317 w 1370542"/>
                    <a:gd name="connsiteY6" fmla="*/ 476779 h 1587500"/>
                    <a:gd name="connsiteX7" fmla="*/ 729192 w 1370542"/>
                    <a:gd name="connsiteY7" fmla="*/ 514879 h 1587500"/>
                    <a:gd name="connsiteX8" fmla="*/ 703792 w 1370542"/>
                    <a:gd name="connsiteY8" fmla="*/ 578379 h 1587500"/>
                    <a:gd name="connsiteX9" fmla="*/ 706967 w 1370542"/>
                    <a:gd name="connsiteY9" fmla="*/ 610129 h 1587500"/>
                    <a:gd name="connsiteX10" fmla="*/ 738717 w 1370542"/>
                    <a:gd name="connsiteY10" fmla="*/ 676804 h 1587500"/>
                    <a:gd name="connsiteX11" fmla="*/ 735542 w 1370542"/>
                    <a:gd name="connsiteY11" fmla="*/ 705379 h 1587500"/>
                    <a:gd name="connsiteX12" fmla="*/ 668867 w 1370542"/>
                    <a:gd name="connsiteY12" fmla="*/ 753004 h 1587500"/>
                    <a:gd name="connsiteX13" fmla="*/ 627592 w 1370542"/>
                    <a:gd name="connsiteY13" fmla="*/ 797454 h 1587500"/>
                    <a:gd name="connsiteX14" fmla="*/ 608542 w 1370542"/>
                    <a:gd name="connsiteY14" fmla="*/ 848254 h 1587500"/>
                    <a:gd name="connsiteX15" fmla="*/ 662517 w 1370542"/>
                    <a:gd name="connsiteY15" fmla="*/ 895879 h 1587500"/>
                    <a:gd name="connsiteX16" fmla="*/ 846667 w 1370542"/>
                    <a:gd name="connsiteY16" fmla="*/ 962554 h 1587500"/>
                    <a:gd name="connsiteX17" fmla="*/ 875242 w 1370542"/>
                    <a:gd name="connsiteY17" fmla="*/ 962554 h 1587500"/>
                    <a:gd name="connsiteX18" fmla="*/ 932392 w 1370542"/>
                    <a:gd name="connsiteY18" fmla="*/ 933979 h 1587500"/>
                    <a:gd name="connsiteX19" fmla="*/ 986367 w 1370542"/>
                    <a:gd name="connsiteY19" fmla="*/ 940329 h 1587500"/>
                    <a:gd name="connsiteX20" fmla="*/ 1002242 w 1370542"/>
                    <a:gd name="connsiteY20" fmla="*/ 1007004 h 1587500"/>
                    <a:gd name="connsiteX21" fmla="*/ 995892 w 1370542"/>
                    <a:gd name="connsiteY21" fmla="*/ 1057804 h 1587500"/>
                    <a:gd name="connsiteX22" fmla="*/ 1002242 w 1370542"/>
                    <a:gd name="connsiteY22" fmla="*/ 1086379 h 1587500"/>
                    <a:gd name="connsiteX23" fmla="*/ 1049867 w 1370542"/>
                    <a:gd name="connsiteY23" fmla="*/ 1102254 h 1587500"/>
                    <a:gd name="connsiteX24" fmla="*/ 1091142 w 1370542"/>
                    <a:gd name="connsiteY24" fmla="*/ 1105429 h 1587500"/>
                    <a:gd name="connsiteX25" fmla="*/ 1100667 w 1370542"/>
                    <a:gd name="connsiteY25" fmla="*/ 1162579 h 1587500"/>
                    <a:gd name="connsiteX26" fmla="*/ 1084792 w 1370542"/>
                    <a:gd name="connsiteY26" fmla="*/ 1191154 h 1587500"/>
                    <a:gd name="connsiteX27" fmla="*/ 1072092 w 1370542"/>
                    <a:gd name="connsiteY27" fmla="*/ 1191154 h 1587500"/>
                    <a:gd name="connsiteX28" fmla="*/ 1081617 w 1370542"/>
                    <a:gd name="connsiteY28" fmla="*/ 1229254 h 1587500"/>
                    <a:gd name="connsiteX29" fmla="*/ 1113367 w 1370542"/>
                    <a:gd name="connsiteY29" fmla="*/ 1261004 h 1587500"/>
                    <a:gd name="connsiteX30" fmla="*/ 1145117 w 1370542"/>
                    <a:gd name="connsiteY30" fmla="*/ 1251479 h 1587500"/>
                    <a:gd name="connsiteX31" fmla="*/ 1205442 w 1370542"/>
                    <a:gd name="connsiteY31" fmla="*/ 1207029 h 1587500"/>
                    <a:gd name="connsiteX32" fmla="*/ 1262592 w 1370542"/>
                    <a:gd name="connsiteY32" fmla="*/ 1210204 h 1587500"/>
                    <a:gd name="connsiteX33" fmla="*/ 1354667 w 1370542"/>
                    <a:gd name="connsiteY33" fmla="*/ 1267354 h 1587500"/>
                    <a:gd name="connsiteX34" fmla="*/ 1357842 w 1370542"/>
                    <a:gd name="connsiteY34" fmla="*/ 1305454 h 1587500"/>
                    <a:gd name="connsiteX35" fmla="*/ 1357842 w 1370542"/>
                    <a:gd name="connsiteY35" fmla="*/ 1388004 h 1587500"/>
                    <a:gd name="connsiteX36" fmla="*/ 1354667 w 1370542"/>
                    <a:gd name="connsiteY36" fmla="*/ 1432454 h 1587500"/>
                    <a:gd name="connsiteX37" fmla="*/ 1322917 w 1370542"/>
                    <a:gd name="connsiteY37" fmla="*/ 1435629 h 1587500"/>
                    <a:gd name="connsiteX38" fmla="*/ 1199092 w 1370542"/>
                    <a:gd name="connsiteY38" fmla="*/ 1476904 h 1587500"/>
                    <a:gd name="connsiteX39" fmla="*/ 1100667 w 1370542"/>
                    <a:gd name="connsiteY39" fmla="*/ 1505479 h 1587500"/>
                    <a:gd name="connsiteX40" fmla="*/ 922867 w 1370542"/>
                    <a:gd name="connsiteY40" fmla="*/ 1511829 h 1587500"/>
                    <a:gd name="connsiteX41" fmla="*/ 751417 w 1370542"/>
                    <a:gd name="connsiteY41" fmla="*/ 1518179 h 1587500"/>
                    <a:gd name="connsiteX42" fmla="*/ 722842 w 1370542"/>
                    <a:gd name="connsiteY42" fmla="*/ 1515004 h 1587500"/>
                    <a:gd name="connsiteX43" fmla="*/ 675217 w 1370542"/>
                    <a:gd name="connsiteY43" fmla="*/ 1505479 h 1587500"/>
                    <a:gd name="connsiteX44" fmla="*/ 611717 w 1370542"/>
                    <a:gd name="connsiteY44" fmla="*/ 1476904 h 1587500"/>
                    <a:gd name="connsiteX45" fmla="*/ 538692 w 1370542"/>
                    <a:gd name="connsiteY45" fmla="*/ 1454679 h 1587500"/>
                    <a:gd name="connsiteX46" fmla="*/ 481542 w 1370542"/>
                    <a:gd name="connsiteY46" fmla="*/ 1464204 h 1587500"/>
                    <a:gd name="connsiteX47" fmla="*/ 392642 w 1370542"/>
                    <a:gd name="connsiteY47" fmla="*/ 1521354 h 1587500"/>
                    <a:gd name="connsiteX48" fmla="*/ 360892 w 1370542"/>
                    <a:gd name="connsiteY48" fmla="*/ 1575329 h 1587500"/>
                    <a:gd name="connsiteX49" fmla="*/ 335492 w 1370542"/>
                    <a:gd name="connsiteY49" fmla="*/ 1578504 h 1587500"/>
                    <a:gd name="connsiteX50" fmla="*/ 287867 w 1370542"/>
                    <a:gd name="connsiteY50" fmla="*/ 1521354 h 1587500"/>
                    <a:gd name="connsiteX51" fmla="*/ 227542 w 1370542"/>
                    <a:gd name="connsiteY51" fmla="*/ 1410229 h 1587500"/>
                    <a:gd name="connsiteX52" fmla="*/ 164042 w 1370542"/>
                    <a:gd name="connsiteY52" fmla="*/ 1327679 h 1587500"/>
                    <a:gd name="connsiteX53" fmla="*/ 84667 w 1370542"/>
                    <a:gd name="connsiteY53" fmla="*/ 1276879 h 1587500"/>
                    <a:gd name="connsiteX54" fmla="*/ 71967 w 1370542"/>
                    <a:gd name="connsiteY54" fmla="*/ 1222904 h 1587500"/>
                    <a:gd name="connsiteX55" fmla="*/ 116417 w 1370542"/>
                    <a:gd name="connsiteY55" fmla="*/ 1194329 h 1587500"/>
                    <a:gd name="connsiteX56" fmla="*/ 164042 w 1370542"/>
                    <a:gd name="connsiteY56" fmla="*/ 1156229 h 1587500"/>
                    <a:gd name="connsiteX57" fmla="*/ 132292 w 1370542"/>
                    <a:gd name="connsiteY57" fmla="*/ 1121304 h 1587500"/>
                    <a:gd name="connsiteX58" fmla="*/ 116417 w 1370542"/>
                    <a:gd name="connsiteY58" fmla="*/ 1067329 h 1587500"/>
                    <a:gd name="connsiteX59" fmla="*/ 160867 w 1370542"/>
                    <a:gd name="connsiteY59" fmla="*/ 959379 h 1587500"/>
                    <a:gd name="connsiteX60" fmla="*/ 151342 w 1370542"/>
                    <a:gd name="connsiteY60" fmla="*/ 867304 h 1587500"/>
                    <a:gd name="connsiteX61" fmla="*/ 110067 w 1370542"/>
                    <a:gd name="connsiteY61" fmla="*/ 705379 h 1587500"/>
                    <a:gd name="connsiteX62" fmla="*/ 40217 w 1370542"/>
                    <a:gd name="connsiteY62" fmla="*/ 587904 h 1587500"/>
                    <a:gd name="connsiteX63" fmla="*/ 8467 w 1370542"/>
                    <a:gd name="connsiteY63" fmla="*/ 552979 h 1587500"/>
                    <a:gd name="connsiteX64" fmla="*/ 33867 w 1370542"/>
                    <a:gd name="connsiteY64" fmla="*/ 499004 h 1587500"/>
                    <a:gd name="connsiteX65" fmla="*/ 33867 w 1370542"/>
                    <a:gd name="connsiteY65" fmla="*/ 454554 h 1587500"/>
                    <a:gd name="connsiteX66" fmla="*/ 5292 w 1370542"/>
                    <a:gd name="connsiteY66" fmla="*/ 413279 h 1587500"/>
                    <a:gd name="connsiteX67" fmla="*/ 8467 w 1370542"/>
                    <a:gd name="connsiteY67" fmla="*/ 362479 h 1587500"/>
                    <a:gd name="connsiteX68" fmla="*/ 56092 w 1370542"/>
                    <a:gd name="connsiteY68" fmla="*/ 327554 h 1587500"/>
                    <a:gd name="connsiteX69" fmla="*/ 71967 w 1370542"/>
                    <a:gd name="connsiteY69" fmla="*/ 241829 h 1587500"/>
                    <a:gd name="connsiteX70" fmla="*/ 129117 w 1370542"/>
                    <a:gd name="connsiteY70" fmla="*/ 206904 h 1587500"/>
                    <a:gd name="connsiteX71" fmla="*/ 154517 w 1370542"/>
                    <a:gd name="connsiteY71" fmla="*/ 121179 h 1587500"/>
                    <a:gd name="connsiteX72" fmla="*/ 167217 w 1370542"/>
                    <a:gd name="connsiteY72" fmla="*/ 89429 h 1587500"/>
                    <a:gd name="connsiteX73" fmla="*/ 221192 w 1370542"/>
                    <a:gd name="connsiteY73" fmla="*/ 70379 h 1587500"/>
                    <a:gd name="connsiteX74" fmla="*/ 284692 w 1370542"/>
                    <a:gd name="connsiteY74" fmla="*/ 54504 h 1587500"/>
                    <a:gd name="connsiteX75" fmla="*/ 364067 w 1370542"/>
                    <a:gd name="connsiteY75" fmla="*/ 6879 h 1587500"/>
                    <a:gd name="connsiteX76" fmla="*/ 484717 w 1370542"/>
                    <a:gd name="connsiteY76" fmla="*/ 16404 h 1587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1370542" h="1587500">
                      <a:moveTo>
                        <a:pt x="484717" y="16404"/>
                      </a:moveTo>
                      <a:cubicBezTo>
                        <a:pt x="506942" y="26987"/>
                        <a:pt x="487892" y="57150"/>
                        <a:pt x="497417" y="70379"/>
                      </a:cubicBezTo>
                      <a:cubicBezTo>
                        <a:pt x="506942" y="83608"/>
                        <a:pt x="529167" y="82021"/>
                        <a:pt x="541867" y="95779"/>
                      </a:cubicBezTo>
                      <a:cubicBezTo>
                        <a:pt x="554567" y="109537"/>
                        <a:pt x="567796" y="135996"/>
                        <a:pt x="573617" y="152929"/>
                      </a:cubicBezTo>
                      <a:cubicBezTo>
                        <a:pt x="579438" y="169862"/>
                        <a:pt x="568325" y="174625"/>
                        <a:pt x="576792" y="197379"/>
                      </a:cubicBezTo>
                      <a:cubicBezTo>
                        <a:pt x="585259" y="220133"/>
                        <a:pt x="601663" y="242887"/>
                        <a:pt x="624417" y="289454"/>
                      </a:cubicBezTo>
                      <a:cubicBezTo>
                        <a:pt x="647171" y="336021"/>
                        <a:pt x="695855" y="439208"/>
                        <a:pt x="713317" y="476779"/>
                      </a:cubicBezTo>
                      <a:cubicBezTo>
                        <a:pt x="730779" y="514350"/>
                        <a:pt x="730780" y="497946"/>
                        <a:pt x="729192" y="514879"/>
                      </a:cubicBezTo>
                      <a:cubicBezTo>
                        <a:pt x="727605" y="531812"/>
                        <a:pt x="707496" y="562504"/>
                        <a:pt x="703792" y="578379"/>
                      </a:cubicBezTo>
                      <a:cubicBezTo>
                        <a:pt x="700088" y="594254"/>
                        <a:pt x="701146" y="593725"/>
                        <a:pt x="706967" y="610129"/>
                      </a:cubicBezTo>
                      <a:cubicBezTo>
                        <a:pt x="712788" y="626533"/>
                        <a:pt x="733955" y="660929"/>
                        <a:pt x="738717" y="676804"/>
                      </a:cubicBezTo>
                      <a:cubicBezTo>
                        <a:pt x="743479" y="692679"/>
                        <a:pt x="747184" y="692679"/>
                        <a:pt x="735542" y="705379"/>
                      </a:cubicBezTo>
                      <a:cubicBezTo>
                        <a:pt x="723900" y="718079"/>
                        <a:pt x="686859" y="737658"/>
                        <a:pt x="668867" y="753004"/>
                      </a:cubicBezTo>
                      <a:cubicBezTo>
                        <a:pt x="650875" y="768350"/>
                        <a:pt x="637646" y="781579"/>
                        <a:pt x="627592" y="797454"/>
                      </a:cubicBezTo>
                      <a:cubicBezTo>
                        <a:pt x="617538" y="813329"/>
                        <a:pt x="602721" y="831850"/>
                        <a:pt x="608542" y="848254"/>
                      </a:cubicBezTo>
                      <a:cubicBezTo>
                        <a:pt x="614363" y="864658"/>
                        <a:pt x="622829" y="876829"/>
                        <a:pt x="662517" y="895879"/>
                      </a:cubicBezTo>
                      <a:cubicBezTo>
                        <a:pt x="702205" y="914929"/>
                        <a:pt x="811213" y="951442"/>
                        <a:pt x="846667" y="962554"/>
                      </a:cubicBezTo>
                      <a:cubicBezTo>
                        <a:pt x="882121" y="973667"/>
                        <a:pt x="860954" y="967317"/>
                        <a:pt x="875242" y="962554"/>
                      </a:cubicBezTo>
                      <a:cubicBezTo>
                        <a:pt x="889530" y="957791"/>
                        <a:pt x="913871" y="937683"/>
                        <a:pt x="932392" y="933979"/>
                      </a:cubicBezTo>
                      <a:cubicBezTo>
                        <a:pt x="950913" y="930275"/>
                        <a:pt x="974725" y="928158"/>
                        <a:pt x="986367" y="940329"/>
                      </a:cubicBezTo>
                      <a:cubicBezTo>
                        <a:pt x="998009" y="952500"/>
                        <a:pt x="1000655" y="987425"/>
                        <a:pt x="1002242" y="1007004"/>
                      </a:cubicBezTo>
                      <a:cubicBezTo>
                        <a:pt x="1003829" y="1026583"/>
                        <a:pt x="995892" y="1044575"/>
                        <a:pt x="995892" y="1057804"/>
                      </a:cubicBezTo>
                      <a:cubicBezTo>
                        <a:pt x="995892" y="1071033"/>
                        <a:pt x="993246" y="1078971"/>
                        <a:pt x="1002242" y="1086379"/>
                      </a:cubicBezTo>
                      <a:cubicBezTo>
                        <a:pt x="1011238" y="1093787"/>
                        <a:pt x="1035050" y="1099079"/>
                        <a:pt x="1049867" y="1102254"/>
                      </a:cubicBezTo>
                      <a:cubicBezTo>
                        <a:pt x="1064684" y="1105429"/>
                        <a:pt x="1082675" y="1095375"/>
                        <a:pt x="1091142" y="1105429"/>
                      </a:cubicBezTo>
                      <a:cubicBezTo>
                        <a:pt x="1099609" y="1115483"/>
                        <a:pt x="1101725" y="1148292"/>
                        <a:pt x="1100667" y="1162579"/>
                      </a:cubicBezTo>
                      <a:cubicBezTo>
                        <a:pt x="1099609" y="1176866"/>
                        <a:pt x="1089554" y="1186392"/>
                        <a:pt x="1084792" y="1191154"/>
                      </a:cubicBezTo>
                      <a:cubicBezTo>
                        <a:pt x="1080030" y="1195916"/>
                        <a:pt x="1072621" y="1184804"/>
                        <a:pt x="1072092" y="1191154"/>
                      </a:cubicBezTo>
                      <a:cubicBezTo>
                        <a:pt x="1071563" y="1197504"/>
                        <a:pt x="1074738" y="1217612"/>
                        <a:pt x="1081617" y="1229254"/>
                      </a:cubicBezTo>
                      <a:cubicBezTo>
                        <a:pt x="1088496" y="1240896"/>
                        <a:pt x="1102784" y="1257300"/>
                        <a:pt x="1113367" y="1261004"/>
                      </a:cubicBezTo>
                      <a:cubicBezTo>
                        <a:pt x="1123950" y="1264708"/>
                        <a:pt x="1129771" y="1260475"/>
                        <a:pt x="1145117" y="1251479"/>
                      </a:cubicBezTo>
                      <a:cubicBezTo>
                        <a:pt x="1160463" y="1242483"/>
                        <a:pt x="1185863" y="1213908"/>
                        <a:pt x="1205442" y="1207029"/>
                      </a:cubicBezTo>
                      <a:cubicBezTo>
                        <a:pt x="1225021" y="1200150"/>
                        <a:pt x="1237721" y="1200150"/>
                        <a:pt x="1262592" y="1210204"/>
                      </a:cubicBezTo>
                      <a:cubicBezTo>
                        <a:pt x="1287463" y="1220258"/>
                        <a:pt x="1338792" y="1251479"/>
                        <a:pt x="1354667" y="1267354"/>
                      </a:cubicBezTo>
                      <a:cubicBezTo>
                        <a:pt x="1370542" y="1283229"/>
                        <a:pt x="1357313" y="1285346"/>
                        <a:pt x="1357842" y="1305454"/>
                      </a:cubicBezTo>
                      <a:cubicBezTo>
                        <a:pt x="1358371" y="1325562"/>
                        <a:pt x="1358371" y="1366837"/>
                        <a:pt x="1357842" y="1388004"/>
                      </a:cubicBezTo>
                      <a:cubicBezTo>
                        <a:pt x="1357313" y="1409171"/>
                        <a:pt x="1360488" y="1424517"/>
                        <a:pt x="1354667" y="1432454"/>
                      </a:cubicBezTo>
                      <a:cubicBezTo>
                        <a:pt x="1348846" y="1440391"/>
                        <a:pt x="1348846" y="1428221"/>
                        <a:pt x="1322917" y="1435629"/>
                      </a:cubicBezTo>
                      <a:cubicBezTo>
                        <a:pt x="1296988" y="1443037"/>
                        <a:pt x="1236134" y="1465262"/>
                        <a:pt x="1199092" y="1476904"/>
                      </a:cubicBezTo>
                      <a:cubicBezTo>
                        <a:pt x="1162050" y="1488546"/>
                        <a:pt x="1146704" y="1499658"/>
                        <a:pt x="1100667" y="1505479"/>
                      </a:cubicBezTo>
                      <a:cubicBezTo>
                        <a:pt x="1054630" y="1511300"/>
                        <a:pt x="922867" y="1511829"/>
                        <a:pt x="922867" y="1511829"/>
                      </a:cubicBezTo>
                      <a:lnTo>
                        <a:pt x="751417" y="1518179"/>
                      </a:lnTo>
                      <a:cubicBezTo>
                        <a:pt x="718080" y="1518708"/>
                        <a:pt x="735542" y="1517121"/>
                        <a:pt x="722842" y="1515004"/>
                      </a:cubicBezTo>
                      <a:cubicBezTo>
                        <a:pt x="710142" y="1512887"/>
                        <a:pt x="693738" y="1511829"/>
                        <a:pt x="675217" y="1505479"/>
                      </a:cubicBezTo>
                      <a:cubicBezTo>
                        <a:pt x="656696" y="1499129"/>
                        <a:pt x="634471" y="1485371"/>
                        <a:pt x="611717" y="1476904"/>
                      </a:cubicBezTo>
                      <a:cubicBezTo>
                        <a:pt x="588963" y="1468437"/>
                        <a:pt x="560388" y="1456796"/>
                        <a:pt x="538692" y="1454679"/>
                      </a:cubicBezTo>
                      <a:cubicBezTo>
                        <a:pt x="516996" y="1452562"/>
                        <a:pt x="505884" y="1453092"/>
                        <a:pt x="481542" y="1464204"/>
                      </a:cubicBezTo>
                      <a:cubicBezTo>
                        <a:pt x="457200" y="1475316"/>
                        <a:pt x="412750" y="1502833"/>
                        <a:pt x="392642" y="1521354"/>
                      </a:cubicBezTo>
                      <a:cubicBezTo>
                        <a:pt x="372534" y="1539875"/>
                        <a:pt x="370417" y="1565804"/>
                        <a:pt x="360892" y="1575329"/>
                      </a:cubicBezTo>
                      <a:cubicBezTo>
                        <a:pt x="351367" y="1584854"/>
                        <a:pt x="347663" y="1587500"/>
                        <a:pt x="335492" y="1578504"/>
                      </a:cubicBezTo>
                      <a:cubicBezTo>
                        <a:pt x="323321" y="1569508"/>
                        <a:pt x="305859" y="1549400"/>
                        <a:pt x="287867" y="1521354"/>
                      </a:cubicBezTo>
                      <a:cubicBezTo>
                        <a:pt x="269875" y="1493308"/>
                        <a:pt x="248180" y="1442508"/>
                        <a:pt x="227542" y="1410229"/>
                      </a:cubicBezTo>
                      <a:cubicBezTo>
                        <a:pt x="206905" y="1377950"/>
                        <a:pt x="187854" y="1349904"/>
                        <a:pt x="164042" y="1327679"/>
                      </a:cubicBezTo>
                      <a:cubicBezTo>
                        <a:pt x="140230" y="1305454"/>
                        <a:pt x="100013" y="1294341"/>
                        <a:pt x="84667" y="1276879"/>
                      </a:cubicBezTo>
                      <a:cubicBezTo>
                        <a:pt x="69321" y="1259417"/>
                        <a:pt x="66675" y="1236662"/>
                        <a:pt x="71967" y="1222904"/>
                      </a:cubicBezTo>
                      <a:cubicBezTo>
                        <a:pt x="77259" y="1209146"/>
                        <a:pt x="101071" y="1205441"/>
                        <a:pt x="116417" y="1194329"/>
                      </a:cubicBezTo>
                      <a:cubicBezTo>
                        <a:pt x="131763" y="1183217"/>
                        <a:pt x="161396" y="1168400"/>
                        <a:pt x="164042" y="1156229"/>
                      </a:cubicBezTo>
                      <a:cubicBezTo>
                        <a:pt x="166688" y="1144058"/>
                        <a:pt x="140230" y="1136121"/>
                        <a:pt x="132292" y="1121304"/>
                      </a:cubicBezTo>
                      <a:cubicBezTo>
                        <a:pt x="124355" y="1106487"/>
                        <a:pt x="111655" y="1094316"/>
                        <a:pt x="116417" y="1067329"/>
                      </a:cubicBezTo>
                      <a:cubicBezTo>
                        <a:pt x="121179" y="1040342"/>
                        <a:pt x="155046" y="992716"/>
                        <a:pt x="160867" y="959379"/>
                      </a:cubicBezTo>
                      <a:cubicBezTo>
                        <a:pt x="166688" y="926042"/>
                        <a:pt x="159809" y="909637"/>
                        <a:pt x="151342" y="867304"/>
                      </a:cubicBezTo>
                      <a:cubicBezTo>
                        <a:pt x="142875" y="824971"/>
                        <a:pt x="128588" y="751946"/>
                        <a:pt x="110067" y="705379"/>
                      </a:cubicBezTo>
                      <a:cubicBezTo>
                        <a:pt x="91546" y="658812"/>
                        <a:pt x="57150" y="613304"/>
                        <a:pt x="40217" y="587904"/>
                      </a:cubicBezTo>
                      <a:cubicBezTo>
                        <a:pt x="23284" y="562504"/>
                        <a:pt x="9525" y="567796"/>
                        <a:pt x="8467" y="552979"/>
                      </a:cubicBezTo>
                      <a:cubicBezTo>
                        <a:pt x="7409" y="538162"/>
                        <a:pt x="29634" y="515408"/>
                        <a:pt x="33867" y="499004"/>
                      </a:cubicBezTo>
                      <a:cubicBezTo>
                        <a:pt x="38100" y="482600"/>
                        <a:pt x="38630" y="468842"/>
                        <a:pt x="33867" y="454554"/>
                      </a:cubicBezTo>
                      <a:cubicBezTo>
                        <a:pt x="29104" y="440266"/>
                        <a:pt x="9525" y="428625"/>
                        <a:pt x="5292" y="413279"/>
                      </a:cubicBezTo>
                      <a:cubicBezTo>
                        <a:pt x="1059" y="397933"/>
                        <a:pt x="0" y="376767"/>
                        <a:pt x="8467" y="362479"/>
                      </a:cubicBezTo>
                      <a:cubicBezTo>
                        <a:pt x="16934" y="348191"/>
                        <a:pt x="45509" y="347662"/>
                        <a:pt x="56092" y="327554"/>
                      </a:cubicBezTo>
                      <a:cubicBezTo>
                        <a:pt x="66675" y="307446"/>
                        <a:pt x="59796" y="261937"/>
                        <a:pt x="71967" y="241829"/>
                      </a:cubicBezTo>
                      <a:cubicBezTo>
                        <a:pt x="84138" y="221721"/>
                        <a:pt x="115359" y="227012"/>
                        <a:pt x="129117" y="206904"/>
                      </a:cubicBezTo>
                      <a:cubicBezTo>
                        <a:pt x="142875" y="186796"/>
                        <a:pt x="148167" y="140758"/>
                        <a:pt x="154517" y="121179"/>
                      </a:cubicBezTo>
                      <a:cubicBezTo>
                        <a:pt x="160867" y="101600"/>
                        <a:pt x="156105" y="97896"/>
                        <a:pt x="167217" y="89429"/>
                      </a:cubicBezTo>
                      <a:cubicBezTo>
                        <a:pt x="178329" y="80962"/>
                        <a:pt x="201613" y="76200"/>
                        <a:pt x="221192" y="70379"/>
                      </a:cubicBezTo>
                      <a:cubicBezTo>
                        <a:pt x="240771" y="64558"/>
                        <a:pt x="260880" y="65087"/>
                        <a:pt x="284692" y="54504"/>
                      </a:cubicBezTo>
                      <a:cubicBezTo>
                        <a:pt x="308504" y="43921"/>
                        <a:pt x="333375" y="13758"/>
                        <a:pt x="364067" y="6879"/>
                      </a:cubicBezTo>
                      <a:cubicBezTo>
                        <a:pt x="394759" y="0"/>
                        <a:pt x="462492" y="5821"/>
                        <a:pt x="484717" y="16404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11" name="자유형 510"/>
                <p:cNvSpPr/>
                <p:nvPr/>
              </p:nvSpPr>
              <p:spPr>
                <a:xfrm>
                  <a:off x="4916968" y="2683760"/>
                  <a:ext cx="1934708" cy="1302059"/>
                </a:xfrm>
                <a:custGeom>
                  <a:avLst/>
                  <a:gdLst>
                    <a:gd name="connsiteX0" fmla="*/ 26987 w 2060045"/>
                    <a:gd name="connsiteY0" fmla="*/ 391583 h 1485900"/>
                    <a:gd name="connsiteX1" fmla="*/ 52387 w 2060045"/>
                    <a:gd name="connsiteY1" fmla="*/ 470958 h 1485900"/>
                    <a:gd name="connsiteX2" fmla="*/ 58737 w 2060045"/>
                    <a:gd name="connsiteY2" fmla="*/ 502708 h 1485900"/>
                    <a:gd name="connsiteX3" fmla="*/ 68262 w 2060045"/>
                    <a:gd name="connsiteY3" fmla="*/ 553508 h 1485900"/>
                    <a:gd name="connsiteX4" fmla="*/ 106362 w 2060045"/>
                    <a:gd name="connsiteY4" fmla="*/ 582083 h 1485900"/>
                    <a:gd name="connsiteX5" fmla="*/ 271462 w 2060045"/>
                    <a:gd name="connsiteY5" fmla="*/ 680508 h 1485900"/>
                    <a:gd name="connsiteX6" fmla="*/ 373062 w 2060045"/>
                    <a:gd name="connsiteY6" fmla="*/ 747183 h 1485900"/>
                    <a:gd name="connsiteX7" fmla="*/ 477837 w 2060045"/>
                    <a:gd name="connsiteY7" fmla="*/ 836083 h 1485900"/>
                    <a:gd name="connsiteX8" fmla="*/ 573087 w 2060045"/>
                    <a:gd name="connsiteY8" fmla="*/ 918633 h 1485900"/>
                    <a:gd name="connsiteX9" fmla="*/ 642937 w 2060045"/>
                    <a:gd name="connsiteY9" fmla="*/ 947208 h 1485900"/>
                    <a:gd name="connsiteX10" fmla="*/ 706437 w 2060045"/>
                    <a:gd name="connsiteY10" fmla="*/ 982133 h 1485900"/>
                    <a:gd name="connsiteX11" fmla="*/ 795337 w 2060045"/>
                    <a:gd name="connsiteY11" fmla="*/ 1064683 h 1485900"/>
                    <a:gd name="connsiteX12" fmla="*/ 852487 w 2060045"/>
                    <a:gd name="connsiteY12" fmla="*/ 1131358 h 1485900"/>
                    <a:gd name="connsiteX13" fmla="*/ 912812 w 2060045"/>
                    <a:gd name="connsiteY13" fmla="*/ 1140883 h 1485900"/>
                    <a:gd name="connsiteX14" fmla="*/ 969962 w 2060045"/>
                    <a:gd name="connsiteY14" fmla="*/ 1147233 h 1485900"/>
                    <a:gd name="connsiteX15" fmla="*/ 1033462 w 2060045"/>
                    <a:gd name="connsiteY15" fmla="*/ 1194858 h 1485900"/>
                    <a:gd name="connsiteX16" fmla="*/ 1176337 w 2060045"/>
                    <a:gd name="connsiteY16" fmla="*/ 1252008 h 1485900"/>
                    <a:gd name="connsiteX17" fmla="*/ 1430337 w 2060045"/>
                    <a:gd name="connsiteY17" fmla="*/ 1286933 h 1485900"/>
                    <a:gd name="connsiteX18" fmla="*/ 1509712 w 2060045"/>
                    <a:gd name="connsiteY18" fmla="*/ 1318683 h 1485900"/>
                    <a:gd name="connsiteX19" fmla="*/ 1550987 w 2060045"/>
                    <a:gd name="connsiteY19" fmla="*/ 1375833 h 1485900"/>
                    <a:gd name="connsiteX20" fmla="*/ 1601787 w 2060045"/>
                    <a:gd name="connsiteY20" fmla="*/ 1445683 h 1485900"/>
                    <a:gd name="connsiteX21" fmla="*/ 1668462 w 2060045"/>
                    <a:gd name="connsiteY21" fmla="*/ 1483783 h 1485900"/>
                    <a:gd name="connsiteX22" fmla="*/ 1693862 w 2060045"/>
                    <a:gd name="connsiteY22" fmla="*/ 1432983 h 1485900"/>
                    <a:gd name="connsiteX23" fmla="*/ 1712912 w 2060045"/>
                    <a:gd name="connsiteY23" fmla="*/ 1363133 h 1485900"/>
                    <a:gd name="connsiteX24" fmla="*/ 1697037 w 2060045"/>
                    <a:gd name="connsiteY24" fmla="*/ 1309158 h 1485900"/>
                    <a:gd name="connsiteX25" fmla="*/ 1773237 w 2060045"/>
                    <a:gd name="connsiteY25" fmla="*/ 1299633 h 1485900"/>
                    <a:gd name="connsiteX26" fmla="*/ 1862137 w 2060045"/>
                    <a:gd name="connsiteY26" fmla="*/ 1261533 h 1485900"/>
                    <a:gd name="connsiteX27" fmla="*/ 1912937 w 2060045"/>
                    <a:gd name="connsiteY27" fmla="*/ 1182158 h 1485900"/>
                    <a:gd name="connsiteX28" fmla="*/ 1912937 w 2060045"/>
                    <a:gd name="connsiteY28" fmla="*/ 1096433 h 1485900"/>
                    <a:gd name="connsiteX29" fmla="*/ 1925637 w 2060045"/>
                    <a:gd name="connsiteY29" fmla="*/ 1042458 h 1485900"/>
                    <a:gd name="connsiteX30" fmla="*/ 2005012 w 2060045"/>
                    <a:gd name="connsiteY30" fmla="*/ 994833 h 1485900"/>
                    <a:gd name="connsiteX31" fmla="*/ 2055812 w 2060045"/>
                    <a:gd name="connsiteY31" fmla="*/ 953558 h 1485900"/>
                    <a:gd name="connsiteX32" fmla="*/ 2030412 w 2060045"/>
                    <a:gd name="connsiteY32" fmla="*/ 883708 h 1485900"/>
                    <a:gd name="connsiteX33" fmla="*/ 2020887 w 2060045"/>
                    <a:gd name="connsiteY33" fmla="*/ 855133 h 1485900"/>
                    <a:gd name="connsiteX34" fmla="*/ 2008187 w 2060045"/>
                    <a:gd name="connsiteY34" fmla="*/ 820208 h 1485900"/>
                    <a:gd name="connsiteX35" fmla="*/ 1982787 w 2060045"/>
                    <a:gd name="connsiteY35" fmla="*/ 801158 h 1485900"/>
                    <a:gd name="connsiteX36" fmla="*/ 1900237 w 2060045"/>
                    <a:gd name="connsiteY36" fmla="*/ 807508 h 1485900"/>
                    <a:gd name="connsiteX37" fmla="*/ 1700212 w 2060045"/>
                    <a:gd name="connsiteY37" fmla="*/ 823383 h 1485900"/>
                    <a:gd name="connsiteX38" fmla="*/ 1550987 w 2060045"/>
                    <a:gd name="connsiteY38" fmla="*/ 826558 h 1485900"/>
                    <a:gd name="connsiteX39" fmla="*/ 1449387 w 2060045"/>
                    <a:gd name="connsiteY39" fmla="*/ 801158 h 1485900"/>
                    <a:gd name="connsiteX40" fmla="*/ 1331912 w 2060045"/>
                    <a:gd name="connsiteY40" fmla="*/ 753533 h 1485900"/>
                    <a:gd name="connsiteX41" fmla="*/ 1306512 w 2060045"/>
                    <a:gd name="connsiteY41" fmla="*/ 715433 h 1485900"/>
                    <a:gd name="connsiteX42" fmla="*/ 1325562 w 2060045"/>
                    <a:gd name="connsiteY42" fmla="*/ 674158 h 1485900"/>
                    <a:gd name="connsiteX43" fmla="*/ 1338262 w 2060045"/>
                    <a:gd name="connsiteY43" fmla="*/ 617008 h 1485900"/>
                    <a:gd name="connsiteX44" fmla="*/ 1287462 w 2060045"/>
                    <a:gd name="connsiteY44" fmla="*/ 604308 h 1485900"/>
                    <a:gd name="connsiteX45" fmla="*/ 1243012 w 2060045"/>
                    <a:gd name="connsiteY45" fmla="*/ 588433 h 1485900"/>
                    <a:gd name="connsiteX46" fmla="*/ 1173162 w 2060045"/>
                    <a:gd name="connsiteY46" fmla="*/ 569383 h 1485900"/>
                    <a:gd name="connsiteX47" fmla="*/ 1052512 w 2060045"/>
                    <a:gd name="connsiteY47" fmla="*/ 509058 h 1485900"/>
                    <a:gd name="connsiteX48" fmla="*/ 947737 w 2060045"/>
                    <a:gd name="connsiteY48" fmla="*/ 445558 h 1485900"/>
                    <a:gd name="connsiteX49" fmla="*/ 903287 w 2060045"/>
                    <a:gd name="connsiteY49" fmla="*/ 385233 h 1485900"/>
                    <a:gd name="connsiteX50" fmla="*/ 890587 w 2060045"/>
                    <a:gd name="connsiteY50" fmla="*/ 343958 h 1485900"/>
                    <a:gd name="connsiteX51" fmla="*/ 862012 w 2060045"/>
                    <a:gd name="connsiteY51" fmla="*/ 328083 h 1485900"/>
                    <a:gd name="connsiteX52" fmla="*/ 785812 w 2060045"/>
                    <a:gd name="connsiteY52" fmla="*/ 289983 h 1485900"/>
                    <a:gd name="connsiteX53" fmla="*/ 671512 w 2060045"/>
                    <a:gd name="connsiteY53" fmla="*/ 220133 h 1485900"/>
                    <a:gd name="connsiteX54" fmla="*/ 579437 w 2060045"/>
                    <a:gd name="connsiteY54" fmla="*/ 124883 h 1485900"/>
                    <a:gd name="connsiteX55" fmla="*/ 573087 w 2060045"/>
                    <a:gd name="connsiteY55" fmla="*/ 96308 h 1485900"/>
                    <a:gd name="connsiteX56" fmla="*/ 588962 w 2060045"/>
                    <a:gd name="connsiteY56" fmla="*/ 58208 h 1485900"/>
                    <a:gd name="connsiteX57" fmla="*/ 588962 w 2060045"/>
                    <a:gd name="connsiteY57" fmla="*/ 20108 h 1485900"/>
                    <a:gd name="connsiteX58" fmla="*/ 493712 w 2060045"/>
                    <a:gd name="connsiteY58" fmla="*/ 13758 h 1485900"/>
                    <a:gd name="connsiteX59" fmla="*/ 436562 w 2060045"/>
                    <a:gd name="connsiteY59" fmla="*/ 102658 h 1485900"/>
                    <a:gd name="connsiteX60" fmla="*/ 401637 w 2060045"/>
                    <a:gd name="connsiteY60" fmla="*/ 245533 h 1485900"/>
                    <a:gd name="connsiteX61" fmla="*/ 350837 w 2060045"/>
                    <a:gd name="connsiteY61" fmla="*/ 283633 h 1485900"/>
                    <a:gd name="connsiteX62" fmla="*/ 214312 w 2060045"/>
                    <a:gd name="connsiteY62" fmla="*/ 372533 h 1485900"/>
                    <a:gd name="connsiteX63" fmla="*/ 26987 w 2060045"/>
                    <a:gd name="connsiteY63" fmla="*/ 391583 h 148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2060045" h="1485900">
                      <a:moveTo>
                        <a:pt x="26987" y="391583"/>
                      </a:moveTo>
                      <a:cubicBezTo>
                        <a:pt x="0" y="407987"/>
                        <a:pt x="47095" y="452437"/>
                        <a:pt x="52387" y="470958"/>
                      </a:cubicBezTo>
                      <a:cubicBezTo>
                        <a:pt x="57679" y="489479"/>
                        <a:pt x="56091" y="488950"/>
                        <a:pt x="58737" y="502708"/>
                      </a:cubicBezTo>
                      <a:cubicBezTo>
                        <a:pt x="61383" y="516466"/>
                        <a:pt x="60325" y="540279"/>
                        <a:pt x="68262" y="553508"/>
                      </a:cubicBezTo>
                      <a:cubicBezTo>
                        <a:pt x="76199" y="566737"/>
                        <a:pt x="72495" y="560916"/>
                        <a:pt x="106362" y="582083"/>
                      </a:cubicBezTo>
                      <a:cubicBezTo>
                        <a:pt x="140229" y="603250"/>
                        <a:pt x="227012" y="652991"/>
                        <a:pt x="271462" y="680508"/>
                      </a:cubicBezTo>
                      <a:cubicBezTo>
                        <a:pt x="315912" y="708025"/>
                        <a:pt x="338666" y="721254"/>
                        <a:pt x="373062" y="747183"/>
                      </a:cubicBezTo>
                      <a:cubicBezTo>
                        <a:pt x="407458" y="773112"/>
                        <a:pt x="477837" y="836083"/>
                        <a:pt x="477837" y="836083"/>
                      </a:cubicBezTo>
                      <a:cubicBezTo>
                        <a:pt x="511175" y="864658"/>
                        <a:pt x="545570" y="900112"/>
                        <a:pt x="573087" y="918633"/>
                      </a:cubicBezTo>
                      <a:cubicBezTo>
                        <a:pt x="600604" y="937154"/>
                        <a:pt x="620712" y="936625"/>
                        <a:pt x="642937" y="947208"/>
                      </a:cubicBezTo>
                      <a:cubicBezTo>
                        <a:pt x="665162" y="957791"/>
                        <a:pt x="681037" y="962554"/>
                        <a:pt x="706437" y="982133"/>
                      </a:cubicBezTo>
                      <a:cubicBezTo>
                        <a:pt x="731837" y="1001712"/>
                        <a:pt x="770995" y="1039812"/>
                        <a:pt x="795337" y="1064683"/>
                      </a:cubicBezTo>
                      <a:cubicBezTo>
                        <a:pt x="819679" y="1089554"/>
                        <a:pt x="832908" y="1118658"/>
                        <a:pt x="852487" y="1131358"/>
                      </a:cubicBezTo>
                      <a:cubicBezTo>
                        <a:pt x="872066" y="1144058"/>
                        <a:pt x="893233" y="1138237"/>
                        <a:pt x="912812" y="1140883"/>
                      </a:cubicBezTo>
                      <a:cubicBezTo>
                        <a:pt x="932391" y="1143529"/>
                        <a:pt x="949854" y="1138237"/>
                        <a:pt x="969962" y="1147233"/>
                      </a:cubicBezTo>
                      <a:cubicBezTo>
                        <a:pt x="990070" y="1156229"/>
                        <a:pt x="999066" y="1177396"/>
                        <a:pt x="1033462" y="1194858"/>
                      </a:cubicBezTo>
                      <a:cubicBezTo>
                        <a:pt x="1067858" y="1212320"/>
                        <a:pt x="1110191" y="1236662"/>
                        <a:pt x="1176337" y="1252008"/>
                      </a:cubicBezTo>
                      <a:cubicBezTo>
                        <a:pt x="1242483" y="1267354"/>
                        <a:pt x="1374774" y="1275820"/>
                        <a:pt x="1430337" y="1286933"/>
                      </a:cubicBezTo>
                      <a:cubicBezTo>
                        <a:pt x="1485900" y="1298046"/>
                        <a:pt x="1489604" y="1303866"/>
                        <a:pt x="1509712" y="1318683"/>
                      </a:cubicBezTo>
                      <a:cubicBezTo>
                        <a:pt x="1529820" y="1333500"/>
                        <a:pt x="1550987" y="1375833"/>
                        <a:pt x="1550987" y="1375833"/>
                      </a:cubicBezTo>
                      <a:cubicBezTo>
                        <a:pt x="1566333" y="1397000"/>
                        <a:pt x="1582208" y="1427691"/>
                        <a:pt x="1601787" y="1445683"/>
                      </a:cubicBezTo>
                      <a:cubicBezTo>
                        <a:pt x="1621366" y="1463675"/>
                        <a:pt x="1653116" y="1485900"/>
                        <a:pt x="1668462" y="1483783"/>
                      </a:cubicBezTo>
                      <a:cubicBezTo>
                        <a:pt x="1683808" y="1481666"/>
                        <a:pt x="1686454" y="1453091"/>
                        <a:pt x="1693862" y="1432983"/>
                      </a:cubicBezTo>
                      <a:cubicBezTo>
                        <a:pt x="1701270" y="1412875"/>
                        <a:pt x="1712383" y="1383770"/>
                        <a:pt x="1712912" y="1363133"/>
                      </a:cubicBezTo>
                      <a:cubicBezTo>
                        <a:pt x="1713441" y="1342496"/>
                        <a:pt x="1686983" y="1319741"/>
                        <a:pt x="1697037" y="1309158"/>
                      </a:cubicBezTo>
                      <a:cubicBezTo>
                        <a:pt x="1707091" y="1298575"/>
                        <a:pt x="1745721" y="1307570"/>
                        <a:pt x="1773237" y="1299633"/>
                      </a:cubicBezTo>
                      <a:cubicBezTo>
                        <a:pt x="1800753" y="1291696"/>
                        <a:pt x="1838854" y="1281112"/>
                        <a:pt x="1862137" y="1261533"/>
                      </a:cubicBezTo>
                      <a:cubicBezTo>
                        <a:pt x="1885420" y="1241954"/>
                        <a:pt x="1904470" y="1209675"/>
                        <a:pt x="1912937" y="1182158"/>
                      </a:cubicBezTo>
                      <a:cubicBezTo>
                        <a:pt x="1921404" y="1154641"/>
                        <a:pt x="1910820" y="1119716"/>
                        <a:pt x="1912937" y="1096433"/>
                      </a:cubicBezTo>
                      <a:cubicBezTo>
                        <a:pt x="1915054" y="1073150"/>
                        <a:pt x="1910291" y="1059391"/>
                        <a:pt x="1925637" y="1042458"/>
                      </a:cubicBezTo>
                      <a:cubicBezTo>
                        <a:pt x="1940983" y="1025525"/>
                        <a:pt x="1983316" y="1009650"/>
                        <a:pt x="2005012" y="994833"/>
                      </a:cubicBezTo>
                      <a:cubicBezTo>
                        <a:pt x="2026708" y="980016"/>
                        <a:pt x="2051579" y="972079"/>
                        <a:pt x="2055812" y="953558"/>
                      </a:cubicBezTo>
                      <a:cubicBezTo>
                        <a:pt x="2060045" y="935037"/>
                        <a:pt x="2036233" y="900112"/>
                        <a:pt x="2030412" y="883708"/>
                      </a:cubicBezTo>
                      <a:cubicBezTo>
                        <a:pt x="2024591" y="867304"/>
                        <a:pt x="2024591" y="865716"/>
                        <a:pt x="2020887" y="855133"/>
                      </a:cubicBezTo>
                      <a:cubicBezTo>
                        <a:pt x="2017183" y="844550"/>
                        <a:pt x="2014537" y="829204"/>
                        <a:pt x="2008187" y="820208"/>
                      </a:cubicBezTo>
                      <a:cubicBezTo>
                        <a:pt x="2001837" y="811212"/>
                        <a:pt x="2000779" y="803275"/>
                        <a:pt x="1982787" y="801158"/>
                      </a:cubicBezTo>
                      <a:cubicBezTo>
                        <a:pt x="1964795" y="799041"/>
                        <a:pt x="1900237" y="807508"/>
                        <a:pt x="1900237" y="807508"/>
                      </a:cubicBezTo>
                      <a:cubicBezTo>
                        <a:pt x="1853141" y="811212"/>
                        <a:pt x="1758420" y="820208"/>
                        <a:pt x="1700212" y="823383"/>
                      </a:cubicBezTo>
                      <a:cubicBezTo>
                        <a:pt x="1642004" y="826558"/>
                        <a:pt x="1592791" y="830262"/>
                        <a:pt x="1550987" y="826558"/>
                      </a:cubicBezTo>
                      <a:cubicBezTo>
                        <a:pt x="1509183" y="822854"/>
                        <a:pt x="1485899" y="813329"/>
                        <a:pt x="1449387" y="801158"/>
                      </a:cubicBezTo>
                      <a:cubicBezTo>
                        <a:pt x="1412875" y="788987"/>
                        <a:pt x="1355724" y="767820"/>
                        <a:pt x="1331912" y="753533"/>
                      </a:cubicBezTo>
                      <a:cubicBezTo>
                        <a:pt x="1308100" y="739246"/>
                        <a:pt x="1307570" y="728662"/>
                        <a:pt x="1306512" y="715433"/>
                      </a:cubicBezTo>
                      <a:cubicBezTo>
                        <a:pt x="1305454" y="702204"/>
                        <a:pt x="1320270" y="690562"/>
                        <a:pt x="1325562" y="674158"/>
                      </a:cubicBezTo>
                      <a:cubicBezTo>
                        <a:pt x="1330854" y="657754"/>
                        <a:pt x="1344612" y="628650"/>
                        <a:pt x="1338262" y="617008"/>
                      </a:cubicBezTo>
                      <a:cubicBezTo>
                        <a:pt x="1331912" y="605366"/>
                        <a:pt x="1303337" y="609070"/>
                        <a:pt x="1287462" y="604308"/>
                      </a:cubicBezTo>
                      <a:cubicBezTo>
                        <a:pt x="1271587" y="599546"/>
                        <a:pt x="1262062" y="594254"/>
                        <a:pt x="1243012" y="588433"/>
                      </a:cubicBezTo>
                      <a:cubicBezTo>
                        <a:pt x="1223962" y="582612"/>
                        <a:pt x="1204912" y="582612"/>
                        <a:pt x="1173162" y="569383"/>
                      </a:cubicBezTo>
                      <a:cubicBezTo>
                        <a:pt x="1141412" y="556154"/>
                        <a:pt x="1090083" y="529696"/>
                        <a:pt x="1052512" y="509058"/>
                      </a:cubicBezTo>
                      <a:cubicBezTo>
                        <a:pt x="1014941" y="488421"/>
                        <a:pt x="972608" y="466195"/>
                        <a:pt x="947737" y="445558"/>
                      </a:cubicBezTo>
                      <a:cubicBezTo>
                        <a:pt x="922866" y="424921"/>
                        <a:pt x="912812" y="402166"/>
                        <a:pt x="903287" y="385233"/>
                      </a:cubicBezTo>
                      <a:cubicBezTo>
                        <a:pt x="893762" y="368300"/>
                        <a:pt x="897466" y="353483"/>
                        <a:pt x="890587" y="343958"/>
                      </a:cubicBezTo>
                      <a:cubicBezTo>
                        <a:pt x="883708" y="334433"/>
                        <a:pt x="879475" y="337079"/>
                        <a:pt x="862012" y="328083"/>
                      </a:cubicBezTo>
                      <a:cubicBezTo>
                        <a:pt x="844550" y="319087"/>
                        <a:pt x="817562" y="307975"/>
                        <a:pt x="785812" y="289983"/>
                      </a:cubicBezTo>
                      <a:cubicBezTo>
                        <a:pt x="754062" y="271991"/>
                        <a:pt x="705908" y="247650"/>
                        <a:pt x="671512" y="220133"/>
                      </a:cubicBezTo>
                      <a:cubicBezTo>
                        <a:pt x="637116" y="192616"/>
                        <a:pt x="595841" y="145520"/>
                        <a:pt x="579437" y="124883"/>
                      </a:cubicBezTo>
                      <a:cubicBezTo>
                        <a:pt x="563033" y="104246"/>
                        <a:pt x="571500" y="107420"/>
                        <a:pt x="573087" y="96308"/>
                      </a:cubicBezTo>
                      <a:cubicBezTo>
                        <a:pt x="574674" y="85196"/>
                        <a:pt x="586316" y="70908"/>
                        <a:pt x="588962" y="58208"/>
                      </a:cubicBezTo>
                      <a:cubicBezTo>
                        <a:pt x="591608" y="45508"/>
                        <a:pt x="604837" y="27516"/>
                        <a:pt x="588962" y="20108"/>
                      </a:cubicBezTo>
                      <a:cubicBezTo>
                        <a:pt x="573087" y="12700"/>
                        <a:pt x="519112" y="0"/>
                        <a:pt x="493712" y="13758"/>
                      </a:cubicBezTo>
                      <a:cubicBezTo>
                        <a:pt x="468312" y="27516"/>
                        <a:pt x="451908" y="64029"/>
                        <a:pt x="436562" y="102658"/>
                      </a:cubicBezTo>
                      <a:cubicBezTo>
                        <a:pt x="421216" y="141287"/>
                        <a:pt x="415924" y="215371"/>
                        <a:pt x="401637" y="245533"/>
                      </a:cubicBezTo>
                      <a:cubicBezTo>
                        <a:pt x="387350" y="275695"/>
                        <a:pt x="382058" y="262466"/>
                        <a:pt x="350837" y="283633"/>
                      </a:cubicBezTo>
                      <a:cubicBezTo>
                        <a:pt x="319616" y="304800"/>
                        <a:pt x="262466" y="357187"/>
                        <a:pt x="214312" y="372533"/>
                      </a:cubicBezTo>
                      <a:cubicBezTo>
                        <a:pt x="166158" y="387879"/>
                        <a:pt x="53974" y="375179"/>
                        <a:pt x="26987" y="391583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12" name="자유형 511"/>
                <p:cNvSpPr/>
                <p:nvPr/>
              </p:nvSpPr>
              <p:spPr>
                <a:xfrm>
                  <a:off x="7830954" y="2354071"/>
                  <a:ext cx="1043371" cy="980718"/>
                </a:xfrm>
                <a:custGeom>
                  <a:avLst/>
                  <a:gdLst>
                    <a:gd name="connsiteX0" fmla="*/ 6879 w 1112308"/>
                    <a:gd name="connsiteY0" fmla="*/ 828146 h 1118129"/>
                    <a:gd name="connsiteX1" fmla="*/ 22754 w 1112308"/>
                    <a:gd name="connsiteY1" fmla="*/ 688446 h 1118129"/>
                    <a:gd name="connsiteX2" fmla="*/ 121179 w 1112308"/>
                    <a:gd name="connsiteY2" fmla="*/ 599546 h 1118129"/>
                    <a:gd name="connsiteX3" fmla="*/ 273579 w 1112308"/>
                    <a:gd name="connsiteY3" fmla="*/ 437621 h 1118129"/>
                    <a:gd name="connsiteX4" fmla="*/ 343429 w 1112308"/>
                    <a:gd name="connsiteY4" fmla="*/ 386821 h 1118129"/>
                    <a:gd name="connsiteX5" fmla="*/ 359304 w 1112308"/>
                    <a:gd name="connsiteY5" fmla="*/ 307446 h 1118129"/>
                    <a:gd name="connsiteX6" fmla="*/ 406929 w 1112308"/>
                    <a:gd name="connsiteY6" fmla="*/ 269346 h 1118129"/>
                    <a:gd name="connsiteX7" fmla="*/ 511704 w 1112308"/>
                    <a:gd name="connsiteY7" fmla="*/ 234421 h 1118129"/>
                    <a:gd name="connsiteX8" fmla="*/ 537104 w 1112308"/>
                    <a:gd name="connsiteY8" fmla="*/ 170921 h 1118129"/>
                    <a:gd name="connsiteX9" fmla="*/ 597429 w 1112308"/>
                    <a:gd name="connsiteY9" fmla="*/ 151871 h 1118129"/>
                    <a:gd name="connsiteX10" fmla="*/ 667279 w 1112308"/>
                    <a:gd name="connsiteY10" fmla="*/ 132821 h 1118129"/>
                    <a:gd name="connsiteX11" fmla="*/ 800629 w 1112308"/>
                    <a:gd name="connsiteY11" fmla="*/ 18521 h 1118129"/>
                    <a:gd name="connsiteX12" fmla="*/ 845079 w 1112308"/>
                    <a:gd name="connsiteY12" fmla="*/ 21696 h 1118129"/>
                    <a:gd name="connsiteX13" fmla="*/ 972079 w 1112308"/>
                    <a:gd name="connsiteY13" fmla="*/ 24871 h 1118129"/>
                    <a:gd name="connsiteX14" fmla="*/ 1003829 w 1112308"/>
                    <a:gd name="connsiteY14" fmla="*/ 56621 h 1118129"/>
                    <a:gd name="connsiteX15" fmla="*/ 968904 w 1112308"/>
                    <a:gd name="connsiteY15" fmla="*/ 145521 h 1118129"/>
                    <a:gd name="connsiteX16" fmla="*/ 895879 w 1112308"/>
                    <a:gd name="connsiteY16" fmla="*/ 231246 h 1118129"/>
                    <a:gd name="connsiteX17" fmla="*/ 940329 w 1112308"/>
                    <a:gd name="connsiteY17" fmla="*/ 323321 h 1118129"/>
                    <a:gd name="connsiteX18" fmla="*/ 959379 w 1112308"/>
                    <a:gd name="connsiteY18" fmla="*/ 358246 h 1118129"/>
                    <a:gd name="connsiteX19" fmla="*/ 953029 w 1112308"/>
                    <a:gd name="connsiteY19" fmla="*/ 393171 h 1118129"/>
                    <a:gd name="connsiteX20" fmla="*/ 1048279 w 1112308"/>
                    <a:gd name="connsiteY20" fmla="*/ 551921 h 1118129"/>
                    <a:gd name="connsiteX21" fmla="*/ 1099079 w 1112308"/>
                    <a:gd name="connsiteY21" fmla="*/ 640821 h 1118129"/>
                    <a:gd name="connsiteX22" fmla="*/ 1105429 w 1112308"/>
                    <a:gd name="connsiteY22" fmla="*/ 878946 h 1118129"/>
                    <a:gd name="connsiteX23" fmla="*/ 1057804 w 1112308"/>
                    <a:gd name="connsiteY23" fmla="*/ 955146 h 1118129"/>
                    <a:gd name="connsiteX24" fmla="*/ 981604 w 1112308"/>
                    <a:gd name="connsiteY24" fmla="*/ 1085321 h 1118129"/>
                    <a:gd name="connsiteX25" fmla="*/ 940329 w 1112308"/>
                    <a:gd name="connsiteY25" fmla="*/ 1113896 h 1118129"/>
                    <a:gd name="connsiteX26" fmla="*/ 822854 w 1112308"/>
                    <a:gd name="connsiteY26" fmla="*/ 1110721 h 1118129"/>
                    <a:gd name="connsiteX27" fmla="*/ 730779 w 1112308"/>
                    <a:gd name="connsiteY27" fmla="*/ 1098021 h 1118129"/>
                    <a:gd name="connsiteX28" fmla="*/ 622829 w 1112308"/>
                    <a:gd name="connsiteY28" fmla="*/ 1021821 h 1118129"/>
                    <a:gd name="connsiteX29" fmla="*/ 483129 w 1112308"/>
                    <a:gd name="connsiteY29" fmla="*/ 878946 h 1118129"/>
                    <a:gd name="connsiteX30" fmla="*/ 406929 w 1112308"/>
                    <a:gd name="connsiteY30" fmla="*/ 805921 h 1118129"/>
                    <a:gd name="connsiteX31" fmla="*/ 375179 w 1112308"/>
                    <a:gd name="connsiteY31" fmla="*/ 780521 h 1118129"/>
                    <a:gd name="connsiteX32" fmla="*/ 308504 w 1112308"/>
                    <a:gd name="connsiteY32" fmla="*/ 818621 h 1118129"/>
                    <a:gd name="connsiteX33" fmla="*/ 248179 w 1112308"/>
                    <a:gd name="connsiteY33" fmla="*/ 863071 h 1118129"/>
                    <a:gd name="connsiteX34" fmla="*/ 143404 w 1112308"/>
                    <a:gd name="connsiteY34" fmla="*/ 894821 h 1118129"/>
                    <a:gd name="connsiteX35" fmla="*/ 64029 w 1112308"/>
                    <a:gd name="connsiteY35" fmla="*/ 869421 h 1118129"/>
                    <a:gd name="connsiteX36" fmla="*/ 6879 w 1112308"/>
                    <a:gd name="connsiteY36" fmla="*/ 828146 h 1118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112308" h="1118129">
                      <a:moveTo>
                        <a:pt x="6879" y="828146"/>
                      </a:moveTo>
                      <a:cubicBezTo>
                        <a:pt x="0" y="797984"/>
                        <a:pt x="3704" y="726546"/>
                        <a:pt x="22754" y="688446"/>
                      </a:cubicBezTo>
                      <a:cubicBezTo>
                        <a:pt x="41804" y="650346"/>
                        <a:pt x="79375" y="641350"/>
                        <a:pt x="121179" y="599546"/>
                      </a:cubicBezTo>
                      <a:cubicBezTo>
                        <a:pt x="162983" y="557742"/>
                        <a:pt x="236537" y="473075"/>
                        <a:pt x="273579" y="437621"/>
                      </a:cubicBezTo>
                      <a:cubicBezTo>
                        <a:pt x="310621" y="402167"/>
                        <a:pt x="329142" y="408517"/>
                        <a:pt x="343429" y="386821"/>
                      </a:cubicBezTo>
                      <a:cubicBezTo>
                        <a:pt x="357717" y="365125"/>
                        <a:pt x="348721" y="327025"/>
                        <a:pt x="359304" y="307446"/>
                      </a:cubicBezTo>
                      <a:cubicBezTo>
                        <a:pt x="369887" y="287867"/>
                        <a:pt x="381529" y="281517"/>
                        <a:pt x="406929" y="269346"/>
                      </a:cubicBezTo>
                      <a:cubicBezTo>
                        <a:pt x="432329" y="257175"/>
                        <a:pt x="490008" y="250825"/>
                        <a:pt x="511704" y="234421"/>
                      </a:cubicBezTo>
                      <a:cubicBezTo>
                        <a:pt x="533400" y="218017"/>
                        <a:pt x="522816" y="184679"/>
                        <a:pt x="537104" y="170921"/>
                      </a:cubicBezTo>
                      <a:cubicBezTo>
                        <a:pt x="551392" y="157163"/>
                        <a:pt x="575733" y="158221"/>
                        <a:pt x="597429" y="151871"/>
                      </a:cubicBezTo>
                      <a:cubicBezTo>
                        <a:pt x="619125" y="145521"/>
                        <a:pt x="633412" y="155046"/>
                        <a:pt x="667279" y="132821"/>
                      </a:cubicBezTo>
                      <a:cubicBezTo>
                        <a:pt x="701146" y="110596"/>
                        <a:pt x="770996" y="37042"/>
                        <a:pt x="800629" y="18521"/>
                      </a:cubicBezTo>
                      <a:cubicBezTo>
                        <a:pt x="830262" y="0"/>
                        <a:pt x="816504" y="20638"/>
                        <a:pt x="845079" y="21696"/>
                      </a:cubicBezTo>
                      <a:cubicBezTo>
                        <a:pt x="873654" y="22754"/>
                        <a:pt x="945621" y="19050"/>
                        <a:pt x="972079" y="24871"/>
                      </a:cubicBezTo>
                      <a:cubicBezTo>
                        <a:pt x="998537" y="30692"/>
                        <a:pt x="1004358" y="36513"/>
                        <a:pt x="1003829" y="56621"/>
                      </a:cubicBezTo>
                      <a:cubicBezTo>
                        <a:pt x="1003300" y="76729"/>
                        <a:pt x="986896" y="116417"/>
                        <a:pt x="968904" y="145521"/>
                      </a:cubicBezTo>
                      <a:cubicBezTo>
                        <a:pt x="950912" y="174625"/>
                        <a:pt x="900641" y="201613"/>
                        <a:pt x="895879" y="231246"/>
                      </a:cubicBezTo>
                      <a:cubicBezTo>
                        <a:pt x="891117" y="260879"/>
                        <a:pt x="929746" y="302154"/>
                        <a:pt x="940329" y="323321"/>
                      </a:cubicBezTo>
                      <a:cubicBezTo>
                        <a:pt x="950912" y="344488"/>
                        <a:pt x="957262" y="346604"/>
                        <a:pt x="959379" y="358246"/>
                      </a:cubicBezTo>
                      <a:cubicBezTo>
                        <a:pt x="961496" y="369888"/>
                        <a:pt x="938212" y="360892"/>
                        <a:pt x="953029" y="393171"/>
                      </a:cubicBezTo>
                      <a:cubicBezTo>
                        <a:pt x="967846" y="425450"/>
                        <a:pt x="1023937" y="510646"/>
                        <a:pt x="1048279" y="551921"/>
                      </a:cubicBezTo>
                      <a:cubicBezTo>
                        <a:pt x="1072621" y="593196"/>
                        <a:pt x="1089554" y="586317"/>
                        <a:pt x="1099079" y="640821"/>
                      </a:cubicBezTo>
                      <a:cubicBezTo>
                        <a:pt x="1108604" y="695325"/>
                        <a:pt x="1112308" y="826559"/>
                        <a:pt x="1105429" y="878946"/>
                      </a:cubicBezTo>
                      <a:cubicBezTo>
                        <a:pt x="1098550" y="931334"/>
                        <a:pt x="1078441" y="920750"/>
                        <a:pt x="1057804" y="955146"/>
                      </a:cubicBezTo>
                      <a:cubicBezTo>
                        <a:pt x="1037167" y="989542"/>
                        <a:pt x="1001183" y="1058863"/>
                        <a:pt x="981604" y="1085321"/>
                      </a:cubicBezTo>
                      <a:cubicBezTo>
                        <a:pt x="962025" y="1111779"/>
                        <a:pt x="966787" y="1109663"/>
                        <a:pt x="940329" y="1113896"/>
                      </a:cubicBezTo>
                      <a:cubicBezTo>
                        <a:pt x="913871" y="1118129"/>
                        <a:pt x="857779" y="1113367"/>
                        <a:pt x="822854" y="1110721"/>
                      </a:cubicBezTo>
                      <a:cubicBezTo>
                        <a:pt x="787929" y="1108075"/>
                        <a:pt x="764117" y="1112838"/>
                        <a:pt x="730779" y="1098021"/>
                      </a:cubicBezTo>
                      <a:cubicBezTo>
                        <a:pt x="697442" y="1083204"/>
                        <a:pt x="664104" y="1058333"/>
                        <a:pt x="622829" y="1021821"/>
                      </a:cubicBezTo>
                      <a:cubicBezTo>
                        <a:pt x="581554" y="985309"/>
                        <a:pt x="519112" y="914929"/>
                        <a:pt x="483129" y="878946"/>
                      </a:cubicBezTo>
                      <a:cubicBezTo>
                        <a:pt x="447146" y="842963"/>
                        <a:pt x="424921" y="822325"/>
                        <a:pt x="406929" y="805921"/>
                      </a:cubicBezTo>
                      <a:cubicBezTo>
                        <a:pt x="388937" y="789517"/>
                        <a:pt x="391583" y="778404"/>
                        <a:pt x="375179" y="780521"/>
                      </a:cubicBezTo>
                      <a:cubicBezTo>
                        <a:pt x="358775" y="782638"/>
                        <a:pt x="329671" y="804863"/>
                        <a:pt x="308504" y="818621"/>
                      </a:cubicBezTo>
                      <a:cubicBezTo>
                        <a:pt x="287337" y="832379"/>
                        <a:pt x="275696" y="850371"/>
                        <a:pt x="248179" y="863071"/>
                      </a:cubicBezTo>
                      <a:cubicBezTo>
                        <a:pt x="220662" y="875771"/>
                        <a:pt x="174096" y="893763"/>
                        <a:pt x="143404" y="894821"/>
                      </a:cubicBezTo>
                      <a:cubicBezTo>
                        <a:pt x="112712" y="895879"/>
                        <a:pt x="85725" y="878946"/>
                        <a:pt x="64029" y="869421"/>
                      </a:cubicBezTo>
                      <a:cubicBezTo>
                        <a:pt x="42333" y="859896"/>
                        <a:pt x="13758" y="858308"/>
                        <a:pt x="6879" y="828146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13" name="자유형 512"/>
                <p:cNvSpPr/>
                <p:nvPr/>
              </p:nvSpPr>
              <p:spPr>
                <a:xfrm>
                  <a:off x="7610355" y="3021794"/>
                  <a:ext cx="1134294" cy="941768"/>
                </a:xfrm>
                <a:custGeom>
                  <a:avLst/>
                  <a:gdLst>
                    <a:gd name="connsiteX0" fmla="*/ 240771 w 1207558"/>
                    <a:gd name="connsiteY0" fmla="*/ 983721 h 1074209"/>
                    <a:gd name="connsiteX1" fmla="*/ 358246 w 1207558"/>
                    <a:gd name="connsiteY1" fmla="*/ 888471 h 1074209"/>
                    <a:gd name="connsiteX2" fmla="*/ 424921 w 1207558"/>
                    <a:gd name="connsiteY2" fmla="*/ 859896 h 1074209"/>
                    <a:gd name="connsiteX3" fmla="*/ 605896 w 1207558"/>
                    <a:gd name="connsiteY3" fmla="*/ 917046 h 1074209"/>
                    <a:gd name="connsiteX4" fmla="*/ 688446 w 1207558"/>
                    <a:gd name="connsiteY4" fmla="*/ 948796 h 1074209"/>
                    <a:gd name="connsiteX5" fmla="*/ 748771 w 1207558"/>
                    <a:gd name="connsiteY5" fmla="*/ 958321 h 1074209"/>
                    <a:gd name="connsiteX6" fmla="*/ 837671 w 1207558"/>
                    <a:gd name="connsiteY6" fmla="*/ 1009121 h 1074209"/>
                    <a:gd name="connsiteX7" fmla="*/ 888471 w 1207558"/>
                    <a:gd name="connsiteY7" fmla="*/ 1066271 h 1074209"/>
                    <a:gd name="connsiteX8" fmla="*/ 920221 w 1207558"/>
                    <a:gd name="connsiteY8" fmla="*/ 1056746 h 1074209"/>
                    <a:gd name="connsiteX9" fmla="*/ 961496 w 1207558"/>
                    <a:gd name="connsiteY9" fmla="*/ 977371 h 1074209"/>
                    <a:gd name="connsiteX10" fmla="*/ 977371 w 1207558"/>
                    <a:gd name="connsiteY10" fmla="*/ 923396 h 1074209"/>
                    <a:gd name="connsiteX11" fmla="*/ 1053571 w 1207558"/>
                    <a:gd name="connsiteY11" fmla="*/ 844021 h 1074209"/>
                    <a:gd name="connsiteX12" fmla="*/ 1069446 w 1207558"/>
                    <a:gd name="connsiteY12" fmla="*/ 621771 h 1074209"/>
                    <a:gd name="connsiteX13" fmla="*/ 1104371 w 1207558"/>
                    <a:gd name="connsiteY13" fmla="*/ 516996 h 1074209"/>
                    <a:gd name="connsiteX14" fmla="*/ 1199621 w 1207558"/>
                    <a:gd name="connsiteY14" fmla="*/ 355071 h 1074209"/>
                    <a:gd name="connsiteX15" fmla="*/ 1151996 w 1207558"/>
                    <a:gd name="connsiteY15" fmla="*/ 339196 h 1074209"/>
                    <a:gd name="connsiteX16" fmla="*/ 1021821 w 1207558"/>
                    <a:gd name="connsiteY16" fmla="*/ 336021 h 1074209"/>
                    <a:gd name="connsiteX17" fmla="*/ 920221 w 1207558"/>
                    <a:gd name="connsiteY17" fmla="*/ 294746 h 1074209"/>
                    <a:gd name="connsiteX18" fmla="*/ 717021 w 1207558"/>
                    <a:gd name="connsiteY18" fmla="*/ 97896 h 1074209"/>
                    <a:gd name="connsiteX19" fmla="*/ 631296 w 1207558"/>
                    <a:gd name="connsiteY19" fmla="*/ 21696 h 1074209"/>
                    <a:gd name="connsiteX20" fmla="*/ 605896 w 1207558"/>
                    <a:gd name="connsiteY20" fmla="*/ 5821 h 1074209"/>
                    <a:gd name="connsiteX21" fmla="*/ 523346 w 1207558"/>
                    <a:gd name="connsiteY21" fmla="*/ 56621 h 1074209"/>
                    <a:gd name="connsiteX22" fmla="*/ 459846 w 1207558"/>
                    <a:gd name="connsiteY22" fmla="*/ 97896 h 1074209"/>
                    <a:gd name="connsiteX23" fmla="*/ 370946 w 1207558"/>
                    <a:gd name="connsiteY23" fmla="*/ 116946 h 1074209"/>
                    <a:gd name="connsiteX24" fmla="*/ 304271 w 1207558"/>
                    <a:gd name="connsiteY24" fmla="*/ 104246 h 1074209"/>
                    <a:gd name="connsiteX25" fmla="*/ 291571 w 1207558"/>
                    <a:gd name="connsiteY25" fmla="*/ 158221 h 1074209"/>
                    <a:gd name="connsiteX26" fmla="*/ 323321 w 1207558"/>
                    <a:gd name="connsiteY26" fmla="*/ 250296 h 1074209"/>
                    <a:gd name="connsiteX27" fmla="*/ 326496 w 1207558"/>
                    <a:gd name="connsiteY27" fmla="*/ 301096 h 1074209"/>
                    <a:gd name="connsiteX28" fmla="*/ 297921 w 1207558"/>
                    <a:gd name="connsiteY28" fmla="*/ 332846 h 1074209"/>
                    <a:gd name="connsiteX29" fmla="*/ 269346 w 1207558"/>
                    <a:gd name="connsiteY29" fmla="*/ 351896 h 1074209"/>
                    <a:gd name="connsiteX30" fmla="*/ 253471 w 1207558"/>
                    <a:gd name="connsiteY30" fmla="*/ 402696 h 1074209"/>
                    <a:gd name="connsiteX31" fmla="*/ 202671 w 1207558"/>
                    <a:gd name="connsiteY31" fmla="*/ 428096 h 1074209"/>
                    <a:gd name="connsiteX32" fmla="*/ 151871 w 1207558"/>
                    <a:gd name="connsiteY32" fmla="*/ 516996 h 1074209"/>
                    <a:gd name="connsiteX33" fmla="*/ 78846 w 1207558"/>
                    <a:gd name="connsiteY33" fmla="*/ 612246 h 1074209"/>
                    <a:gd name="connsiteX34" fmla="*/ 5821 w 1207558"/>
                    <a:gd name="connsiteY34" fmla="*/ 675746 h 1074209"/>
                    <a:gd name="connsiteX35" fmla="*/ 43921 w 1207558"/>
                    <a:gd name="connsiteY35" fmla="*/ 764646 h 1074209"/>
                    <a:gd name="connsiteX36" fmla="*/ 28046 w 1207558"/>
                    <a:gd name="connsiteY36" fmla="*/ 840846 h 1074209"/>
                    <a:gd name="connsiteX37" fmla="*/ 94721 w 1207558"/>
                    <a:gd name="connsiteY37" fmla="*/ 863071 h 1074209"/>
                    <a:gd name="connsiteX38" fmla="*/ 158221 w 1207558"/>
                    <a:gd name="connsiteY38" fmla="*/ 882121 h 1074209"/>
                    <a:gd name="connsiteX39" fmla="*/ 240771 w 1207558"/>
                    <a:gd name="connsiteY39" fmla="*/ 983721 h 107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207558" h="1074209">
                      <a:moveTo>
                        <a:pt x="240771" y="983721"/>
                      </a:moveTo>
                      <a:cubicBezTo>
                        <a:pt x="274108" y="984779"/>
                        <a:pt x="327554" y="909108"/>
                        <a:pt x="358246" y="888471"/>
                      </a:cubicBezTo>
                      <a:cubicBezTo>
                        <a:pt x="388938" y="867834"/>
                        <a:pt x="383646" y="855134"/>
                        <a:pt x="424921" y="859896"/>
                      </a:cubicBezTo>
                      <a:cubicBezTo>
                        <a:pt x="466196" y="864658"/>
                        <a:pt x="561975" y="902229"/>
                        <a:pt x="605896" y="917046"/>
                      </a:cubicBezTo>
                      <a:cubicBezTo>
                        <a:pt x="649817" y="931863"/>
                        <a:pt x="664634" y="941917"/>
                        <a:pt x="688446" y="948796"/>
                      </a:cubicBezTo>
                      <a:cubicBezTo>
                        <a:pt x="712258" y="955675"/>
                        <a:pt x="723900" y="948267"/>
                        <a:pt x="748771" y="958321"/>
                      </a:cubicBezTo>
                      <a:cubicBezTo>
                        <a:pt x="773642" y="968375"/>
                        <a:pt x="814388" y="991129"/>
                        <a:pt x="837671" y="1009121"/>
                      </a:cubicBezTo>
                      <a:cubicBezTo>
                        <a:pt x="860954" y="1027113"/>
                        <a:pt x="874713" y="1058334"/>
                        <a:pt x="888471" y="1066271"/>
                      </a:cubicBezTo>
                      <a:cubicBezTo>
                        <a:pt x="902229" y="1074209"/>
                        <a:pt x="908050" y="1071563"/>
                        <a:pt x="920221" y="1056746"/>
                      </a:cubicBezTo>
                      <a:cubicBezTo>
                        <a:pt x="932392" y="1041929"/>
                        <a:pt x="951971" y="999596"/>
                        <a:pt x="961496" y="977371"/>
                      </a:cubicBezTo>
                      <a:cubicBezTo>
                        <a:pt x="971021" y="955146"/>
                        <a:pt x="962025" y="945621"/>
                        <a:pt x="977371" y="923396"/>
                      </a:cubicBezTo>
                      <a:cubicBezTo>
                        <a:pt x="992717" y="901171"/>
                        <a:pt x="1038225" y="894292"/>
                        <a:pt x="1053571" y="844021"/>
                      </a:cubicBezTo>
                      <a:cubicBezTo>
                        <a:pt x="1068917" y="793750"/>
                        <a:pt x="1060979" y="676275"/>
                        <a:pt x="1069446" y="621771"/>
                      </a:cubicBezTo>
                      <a:cubicBezTo>
                        <a:pt x="1077913" y="567267"/>
                        <a:pt x="1082675" y="561446"/>
                        <a:pt x="1104371" y="516996"/>
                      </a:cubicBezTo>
                      <a:cubicBezTo>
                        <a:pt x="1126067" y="472546"/>
                        <a:pt x="1191684" y="384704"/>
                        <a:pt x="1199621" y="355071"/>
                      </a:cubicBezTo>
                      <a:cubicBezTo>
                        <a:pt x="1207558" y="325438"/>
                        <a:pt x="1181629" y="342371"/>
                        <a:pt x="1151996" y="339196"/>
                      </a:cubicBezTo>
                      <a:cubicBezTo>
                        <a:pt x="1122363" y="336021"/>
                        <a:pt x="1060450" y="343429"/>
                        <a:pt x="1021821" y="336021"/>
                      </a:cubicBezTo>
                      <a:cubicBezTo>
                        <a:pt x="983192" y="328613"/>
                        <a:pt x="971021" y="334433"/>
                        <a:pt x="920221" y="294746"/>
                      </a:cubicBezTo>
                      <a:cubicBezTo>
                        <a:pt x="869421" y="255059"/>
                        <a:pt x="765175" y="143404"/>
                        <a:pt x="717021" y="97896"/>
                      </a:cubicBezTo>
                      <a:cubicBezTo>
                        <a:pt x="668867" y="52388"/>
                        <a:pt x="649817" y="37042"/>
                        <a:pt x="631296" y="21696"/>
                      </a:cubicBezTo>
                      <a:cubicBezTo>
                        <a:pt x="612775" y="6350"/>
                        <a:pt x="623888" y="0"/>
                        <a:pt x="605896" y="5821"/>
                      </a:cubicBezTo>
                      <a:cubicBezTo>
                        <a:pt x="587904" y="11642"/>
                        <a:pt x="547688" y="41275"/>
                        <a:pt x="523346" y="56621"/>
                      </a:cubicBezTo>
                      <a:cubicBezTo>
                        <a:pt x="499004" y="71967"/>
                        <a:pt x="485246" y="87842"/>
                        <a:pt x="459846" y="97896"/>
                      </a:cubicBezTo>
                      <a:cubicBezTo>
                        <a:pt x="434446" y="107950"/>
                        <a:pt x="396875" y="115888"/>
                        <a:pt x="370946" y="116946"/>
                      </a:cubicBezTo>
                      <a:cubicBezTo>
                        <a:pt x="345017" y="118004"/>
                        <a:pt x="317500" y="97367"/>
                        <a:pt x="304271" y="104246"/>
                      </a:cubicBezTo>
                      <a:cubicBezTo>
                        <a:pt x="291042" y="111125"/>
                        <a:pt x="288396" y="133879"/>
                        <a:pt x="291571" y="158221"/>
                      </a:cubicBezTo>
                      <a:cubicBezTo>
                        <a:pt x="294746" y="182563"/>
                        <a:pt x="317500" y="226483"/>
                        <a:pt x="323321" y="250296"/>
                      </a:cubicBezTo>
                      <a:cubicBezTo>
                        <a:pt x="329142" y="274109"/>
                        <a:pt x="330729" y="287338"/>
                        <a:pt x="326496" y="301096"/>
                      </a:cubicBezTo>
                      <a:cubicBezTo>
                        <a:pt x="322263" y="314854"/>
                        <a:pt x="307446" y="324379"/>
                        <a:pt x="297921" y="332846"/>
                      </a:cubicBezTo>
                      <a:cubicBezTo>
                        <a:pt x="288396" y="341313"/>
                        <a:pt x="276754" y="340254"/>
                        <a:pt x="269346" y="351896"/>
                      </a:cubicBezTo>
                      <a:cubicBezTo>
                        <a:pt x="261938" y="363538"/>
                        <a:pt x="264583" y="389996"/>
                        <a:pt x="253471" y="402696"/>
                      </a:cubicBezTo>
                      <a:cubicBezTo>
                        <a:pt x="242359" y="415396"/>
                        <a:pt x="219604" y="409046"/>
                        <a:pt x="202671" y="428096"/>
                      </a:cubicBezTo>
                      <a:cubicBezTo>
                        <a:pt x="185738" y="447146"/>
                        <a:pt x="172508" y="486304"/>
                        <a:pt x="151871" y="516996"/>
                      </a:cubicBezTo>
                      <a:cubicBezTo>
                        <a:pt x="131234" y="547688"/>
                        <a:pt x="103188" y="585788"/>
                        <a:pt x="78846" y="612246"/>
                      </a:cubicBezTo>
                      <a:cubicBezTo>
                        <a:pt x="54504" y="638704"/>
                        <a:pt x="11642" y="650346"/>
                        <a:pt x="5821" y="675746"/>
                      </a:cubicBezTo>
                      <a:cubicBezTo>
                        <a:pt x="0" y="701146"/>
                        <a:pt x="40217" y="737129"/>
                        <a:pt x="43921" y="764646"/>
                      </a:cubicBezTo>
                      <a:cubicBezTo>
                        <a:pt x="47625" y="792163"/>
                        <a:pt x="19579" y="824442"/>
                        <a:pt x="28046" y="840846"/>
                      </a:cubicBezTo>
                      <a:cubicBezTo>
                        <a:pt x="36513" y="857250"/>
                        <a:pt x="73025" y="856192"/>
                        <a:pt x="94721" y="863071"/>
                      </a:cubicBezTo>
                      <a:cubicBezTo>
                        <a:pt x="116417" y="869950"/>
                        <a:pt x="136525" y="863071"/>
                        <a:pt x="158221" y="882121"/>
                      </a:cubicBezTo>
                      <a:cubicBezTo>
                        <a:pt x="179917" y="901171"/>
                        <a:pt x="207434" y="982663"/>
                        <a:pt x="240771" y="983721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14" name="자유형 513"/>
                <p:cNvSpPr/>
                <p:nvPr/>
              </p:nvSpPr>
              <p:spPr>
                <a:xfrm>
                  <a:off x="6777150" y="3078829"/>
                  <a:ext cx="1156651" cy="535569"/>
                </a:xfrm>
                <a:custGeom>
                  <a:avLst/>
                  <a:gdLst>
                    <a:gd name="connsiteX0" fmla="*/ 59267 w 1232959"/>
                    <a:gd name="connsiteY0" fmla="*/ 500592 h 612246"/>
                    <a:gd name="connsiteX1" fmla="*/ 11642 w 1232959"/>
                    <a:gd name="connsiteY1" fmla="*/ 360892 h 612246"/>
                    <a:gd name="connsiteX2" fmla="*/ 8467 w 1232959"/>
                    <a:gd name="connsiteY2" fmla="*/ 275167 h 612246"/>
                    <a:gd name="connsiteX3" fmla="*/ 62442 w 1232959"/>
                    <a:gd name="connsiteY3" fmla="*/ 233892 h 612246"/>
                    <a:gd name="connsiteX4" fmla="*/ 144992 w 1232959"/>
                    <a:gd name="connsiteY4" fmla="*/ 189442 h 612246"/>
                    <a:gd name="connsiteX5" fmla="*/ 138642 w 1232959"/>
                    <a:gd name="connsiteY5" fmla="*/ 144992 h 612246"/>
                    <a:gd name="connsiteX6" fmla="*/ 192617 w 1232959"/>
                    <a:gd name="connsiteY6" fmla="*/ 78317 h 612246"/>
                    <a:gd name="connsiteX7" fmla="*/ 281517 w 1232959"/>
                    <a:gd name="connsiteY7" fmla="*/ 17992 h 612246"/>
                    <a:gd name="connsiteX8" fmla="*/ 383117 w 1232959"/>
                    <a:gd name="connsiteY8" fmla="*/ 43392 h 612246"/>
                    <a:gd name="connsiteX9" fmla="*/ 506942 w 1232959"/>
                    <a:gd name="connsiteY9" fmla="*/ 84667 h 612246"/>
                    <a:gd name="connsiteX10" fmla="*/ 643467 w 1232959"/>
                    <a:gd name="connsiteY10" fmla="*/ 84667 h 612246"/>
                    <a:gd name="connsiteX11" fmla="*/ 875242 w 1232959"/>
                    <a:gd name="connsiteY11" fmla="*/ 81492 h 612246"/>
                    <a:gd name="connsiteX12" fmla="*/ 992717 w 1232959"/>
                    <a:gd name="connsiteY12" fmla="*/ 43392 h 612246"/>
                    <a:gd name="connsiteX13" fmla="*/ 1126067 w 1232959"/>
                    <a:gd name="connsiteY13" fmla="*/ 5292 h 612246"/>
                    <a:gd name="connsiteX14" fmla="*/ 1145117 w 1232959"/>
                    <a:gd name="connsiteY14" fmla="*/ 11642 h 612246"/>
                    <a:gd name="connsiteX15" fmla="*/ 1186392 w 1232959"/>
                    <a:gd name="connsiteY15" fmla="*/ 43392 h 612246"/>
                    <a:gd name="connsiteX16" fmla="*/ 1189567 w 1232959"/>
                    <a:gd name="connsiteY16" fmla="*/ 87842 h 612246"/>
                    <a:gd name="connsiteX17" fmla="*/ 1227667 w 1232959"/>
                    <a:gd name="connsiteY17" fmla="*/ 198967 h 612246"/>
                    <a:gd name="connsiteX18" fmla="*/ 1221317 w 1232959"/>
                    <a:gd name="connsiteY18" fmla="*/ 243417 h 612246"/>
                    <a:gd name="connsiteX19" fmla="*/ 1180042 w 1232959"/>
                    <a:gd name="connsiteY19" fmla="*/ 281517 h 612246"/>
                    <a:gd name="connsiteX20" fmla="*/ 1151467 w 1232959"/>
                    <a:gd name="connsiteY20" fmla="*/ 338667 h 612246"/>
                    <a:gd name="connsiteX21" fmla="*/ 1100667 w 1232959"/>
                    <a:gd name="connsiteY21" fmla="*/ 357717 h 612246"/>
                    <a:gd name="connsiteX22" fmla="*/ 986367 w 1232959"/>
                    <a:gd name="connsiteY22" fmla="*/ 541867 h 612246"/>
                    <a:gd name="connsiteX23" fmla="*/ 916517 w 1232959"/>
                    <a:gd name="connsiteY23" fmla="*/ 595842 h 612246"/>
                    <a:gd name="connsiteX24" fmla="*/ 875242 w 1232959"/>
                    <a:gd name="connsiteY24" fmla="*/ 608542 h 612246"/>
                    <a:gd name="connsiteX25" fmla="*/ 846667 w 1232959"/>
                    <a:gd name="connsiteY25" fmla="*/ 573617 h 612246"/>
                    <a:gd name="connsiteX26" fmla="*/ 811742 w 1232959"/>
                    <a:gd name="connsiteY26" fmla="*/ 541867 h 612246"/>
                    <a:gd name="connsiteX27" fmla="*/ 729192 w 1232959"/>
                    <a:gd name="connsiteY27" fmla="*/ 557742 h 612246"/>
                    <a:gd name="connsiteX28" fmla="*/ 649817 w 1232959"/>
                    <a:gd name="connsiteY28" fmla="*/ 551392 h 612246"/>
                    <a:gd name="connsiteX29" fmla="*/ 560917 w 1232959"/>
                    <a:gd name="connsiteY29" fmla="*/ 491067 h 612246"/>
                    <a:gd name="connsiteX30" fmla="*/ 487892 w 1232959"/>
                    <a:gd name="connsiteY30" fmla="*/ 437092 h 612246"/>
                    <a:gd name="connsiteX31" fmla="*/ 389467 w 1232959"/>
                    <a:gd name="connsiteY31" fmla="*/ 414867 h 612246"/>
                    <a:gd name="connsiteX32" fmla="*/ 262467 w 1232959"/>
                    <a:gd name="connsiteY32" fmla="*/ 418042 h 612246"/>
                    <a:gd name="connsiteX33" fmla="*/ 144992 w 1232959"/>
                    <a:gd name="connsiteY33" fmla="*/ 459317 h 612246"/>
                    <a:gd name="connsiteX34" fmla="*/ 59267 w 1232959"/>
                    <a:gd name="connsiteY34" fmla="*/ 500592 h 612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232959" h="612246">
                      <a:moveTo>
                        <a:pt x="59267" y="500592"/>
                      </a:moveTo>
                      <a:cubicBezTo>
                        <a:pt x="37042" y="484188"/>
                        <a:pt x="20109" y="398463"/>
                        <a:pt x="11642" y="360892"/>
                      </a:cubicBezTo>
                      <a:cubicBezTo>
                        <a:pt x="3175" y="323321"/>
                        <a:pt x="0" y="296334"/>
                        <a:pt x="8467" y="275167"/>
                      </a:cubicBezTo>
                      <a:cubicBezTo>
                        <a:pt x="16934" y="254000"/>
                        <a:pt x="39688" y="248180"/>
                        <a:pt x="62442" y="233892"/>
                      </a:cubicBezTo>
                      <a:cubicBezTo>
                        <a:pt x="85196" y="219605"/>
                        <a:pt x="132292" y="204259"/>
                        <a:pt x="144992" y="189442"/>
                      </a:cubicBezTo>
                      <a:cubicBezTo>
                        <a:pt x="157692" y="174625"/>
                        <a:pt x="130705" y="163513"/>
                        <a:pt x="138642" y="144992"/>
                      </a:cubicBezTo>
                      <a:cubicBezTo>
                        <a:pt x="146579" y="126471"/>
                        <a:pt x="168805" y="99484"/>
                        <a:pt x="192617" y="78317"/>
                      </a:cubicBezTo>
                      <a:cubicBezTo>
                        <a:pt x="216430" y="57150"/>
                        <a:pt x="249767" y="23813"/>
                        <a:pt x="281517" y="17992"/>
                      </a:cubicBezTo>
                      <a:cubicBezTo>
                        <a:pt x="313267" y="12171"/>
                        <a:pt x="345546" y="32280"/>
                        <a:pt x="383117" y="43392"/>
                      </a:cubicBezTo>
                      <a:cubicBezTo>
                        <a:pt x="420688" y="54505"/>
                        <a:pt x="463550" y="77788"/>
                        <a:pt x="506942" y="84667"/>
                      </a:cubicBezTo>
                      <a:cubicBezTo>
                        <a:pt x="550334" y="91546"/>
                        <a:pt x="643467" y="84667"/>
                        <a:pt x="643467" y="84667"/>
                      </a:cubicBezTo>
                      <a:lnTo>
                        <a:pt x="875242" y="81492"/>
                      </a:lnTo>
                      <a:cubicBezTo>
                        <a:pt x="933450" y="74613"/>
                        <a:pt x="950913" y="56092"/>
                        <a:pt x="992717" y="43392"/>
                      </a:cubicBezTo>
                      <a:cubicBezTo>
                        <a:pt x="1034521" y="30692"/>
                        <a:pt x="1100667" y="10584"/>
                        <a:pt x="1126067" y="5292"/>
                      </a:cubicBezTo>
                      <a:cubicBezTo>
                        <a:pt x="1151467" y="0"/>
                        <a:pt x="1135063" y="5292"/>
                        <a:pt x="1145117" y="11642"/>
                      </a:cubicBezTo>
                      <a:cubicBezTo>
                        <a:pt x="1155171" y="17992"/>
                        <a:pt x="1178984" y="30692"/>
                        <a:pt x="1186392" y="43392"/>
                      </a:cubicBezTo>
                      <a:cubicBezTo>
                        <a:pt x="1193800" y="56092"/>
                        <a:pt x="1182688" y="61913"/>
                        <a:pt x="1189567" y="87842"/>
                      </a:cubicBezTo>
                      <a:cubicBezTo>
                        <a:pt x="1196446" y="113771"/>
                        <a:pt x="1222375" y="173038"/>
                        <a:pt x="1227667" y="198967"/>
                      </a:cubicBezTo>
                      <a:cubicBezTo>
                        <a:pt x="1232959" y="224896"/>
                        <a:pt x="1229255" y="229659"/>
                        <a:pt x="1221317" y="243417"/>
                      </a:cubicBezTo>
                      <a:cubicBezTo>
                        <a:pt x="1213380" y="257175"/>
                        <a:pt x="1191684" y="265642"/>
                        <a:pt x="1180042" y="281517"/>
                      </a:cubicBezTo>
                      <a:cubicBezTo>
                        <a:pt x="1168400" y="297392"/>
                        <a:pt x="1164696" y="325967"/>
                        <a:pt x="1151467" y="338667"/>
                      </a:cubicBezTo>
                      <a:cubicBezTo>
                        <a:pt x="1138238" y="351367"/>
                        <a:pt x="1128184" y="323850"/>
                        <a:pt x="1100667" y="357717"/>
                      </a:cubicBezTo>
                      <a:cubicBezTo>
                        <a:pt x="1073150" y="391584"/>
                        <a:pt x="1017059" y="502180"/>
                        <a:pt x="986367" y="541867"/>
                      </a:cubicBezTo>
                      <a:cubicBezTo>
                        <a:pt x="955675" y="581555"/>
                        <a:pt x="935038" y="584730"/>
                        <a:pt x="916517" y="595842"/>
                      </a:cubicBezTo>
                      <a:cubicBezTo>
                        <a:pt x="897996" y="606955"/>
                        <a:pt x="886884" y="612246"/>
                        <a:pt x="875242" y="608542"/>
                      </a:cubicBezTo>
                      <a:cubicBezTo>
                        <a:pt x="863600" y="604838"/>
                        <a:pt x="857250" y="584729"/>
                        <a:pt x="846667" y="573617"/>
                      </a:cubicBezTo>
                      <a:cubicBezTo>
                        <a:pt x="836084" y="562505"/>
                        <a:pt x="831321" y="544513"/>
                        <a:pt x="811742" y="541867"/>
                      </a:cubicBezTo>
                      <a:cubicBezTo>
                        <a:pt x="792163" y="539221"/>
                        <a:pt x="756179" y="556155"/>
                        <a:pt x="729192" y="557742"/>
                      </a:cubicBezTo>
                      <a:cubicBezTo>
                        <a:pt x="702205" y="559329"/>
                        <a:pt x="677863" y="562505"/>
                        <a:pt x="649817" y="551392"/>
                      </a:cubicBezTo>
                      <a:cubicBezTo>
                        <a:pt x="621771" y="540280"/>
                        <a:pt x="587904" y="510117"/>
                        <a:pt x="560917" y="491067"/>
                      </a:cubicBezTo>
                      <a:cubicBezTo>
                        <a:pt x="533930" y="472017"/>
                        <a:pt x="516467" y="449792"/>
                        <a:pt x="487892" y="437092"/>
                      </a:cubicBezTo>
                      <a:cubicBezTo>
                        <a:pt x="459317" y="424392"/>
                        <a:pt x="427038" y="418042"/>
                        <a:pt x="389467" y="414867"/>
                      </a:cubicBezTo>
                      <a:cubicBezTo>
                        <a:pt x="351896" y="411692"/>
                        <a:pt x="303213" y="410634"/>
                        <a:pt x="262467" y="418042"/>
                      </a:cubicBezTo>
                      <a:cubicBezTo>
                        <a:pt x="221721" y="425450"/>
                        <a:pt x="175684" y="446088"/>
                        <a:pt x="144992" y="459317"/>
                      </a:cubicBezTo>
                      <a:cubicBezTo>
                        <a:pt x="114300" y="472546"/>
                        <a:pt x="81492" y="516996"/>
                        <a:pt x="59267" y="50059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515" name="자유형 514"/>
                <p:cNvSpPr/>
                <p:nvPr/>
              </p:nvSpPr>
              <p:spPr>
                <a:xfrm>
                  <a:off x="6476063" y="3432166"/>
                  <a:ext cx="1345948" cy="900034"/>
                </a:xfrm>
                <a:custGeom>
                  <a:avLst/>
                  <a:gdLst>
                    <a:gd name="connsiteX0" fmla="*/ 385233 w 1433512"/>
                    <a:gd name="connsiteY0" fmla="*/ 96837 h 1027641"/>
                    <a:gd name="connsiteX1" fmla="*/ 289983 w 1433512"/>
                    <a:gd name="connsiteY1" fmla="*/ 166687 h 1027641"/>
                    <a:gd name="connsiteX2" fmla="*/ 242358 w 1433512"/>
                    <a:gd name="connsiteY2" fmla="*/ 201612 h 1027641"/>
                    <a:gd name="connsiteX3" fmla="*/ 242358 w 1433512"/>
                    <a:gd name="connsiteY3" fmla="*/ 319087 h 1027641"/>
                    <a:gd name="connsiteX4" fmla="*/ 191558 w 1433512"/>
                    <a:gd name="connsiteY4" fmla="*/ 404812 h 1027641"/>
                    <a:gd name="connsiteX5" fmla="*/ 26458 w 1433512"/>
                    <a:gd name="connsiteY5" fmla="*/ 449262 h 1027641"/>
                    <a:gd name="connsiteX6" fmla="*/ 32808 w 1433512"/>
                    <a:gd name="connsiteY6" fmla="*/ 481012 h 1027641"/>
                    <a:gd name="connsiteX7" fmla="*/ 35983 w 1433512"/>
                    <a:gd name="connsiteY7" fmla="*/ 534987 h 1027641"/>
                    <a:gd name="connsiteX8" fmla="*/ 10583 w 1433512"/>
                    <a:gd name="connsiteY8" fmla="*/ 636587 h 1027641"/>
                    <a:gd name="connsiteX9" fmla="*/ 83608 w 1433512"/>
                    <a:gd name="connsiteY9" fmla="*/ 760412 h 1027641"/>
                    <a:gd name="connsiteX10" fmla="*/ 124883 w 1433512"/>
                    <a:gd name="connsiteY10" fmla="*/ 842962 h 1027641"/>
                    <a:gd name="connsiteX11" fmla="*/ 289983 w 1433512"/>
                    <a:gd name="connsiteY11" fmla="*/ 982662 h 1027641"/>
                    <a:gd name="connsiteX12" fmla="*/ 363008 w 1433512"/>
                    <a:gd name="connsiteY12" fmla="*/ 1008062 h 1027641"/>
                    <a:gd name="connsiteX13" fmla="*/ 477308 w 1433512"/>
                    <a:gd name="connsiteY13" fmla="*/ 973137 h 1027641"/>
                    <a:gd name="connsiteX14" fmla="*/ 559858 w 1433512"/>
                    <a:gd name="connsiteY14" fmla="*/ 979487 h 1027641"/>
                    <a:gd name="connsiteX15" fmla="*/ 594783 w 1433512"/>
                    <a:gd name="connsiteY15" fmla="*/ 1008062 h 1027641"/>
                    <a:gd name="connsiteX16" fmla="*/ 677333 w 1433512"/>
                    <a:gd name="connsiteY16" fmla="*/ 1027112 h 1027641"/>
                    <a:gd name="connsiteX17" fmla="*/ 759883 w 1433512"/>
                    <a:gd name="connsiteY17" fmla="*/ 1004887 h 1027641"/>
                    <a:gd name="connsiteX18" fmla="*/ 963083 w 1433512"/>
                    <a:gd name="connsiteY18" fmla="*/ 947737 h 1027641"/>
                    <a:gd name="connsiteX19" fmla="*/ 1086908 w 1433512"/>
                    <a:gd name="connsiteY19" fmla="*/ 903287 h 1027641"/>
                    <a:gd name="connsiteX20" fmla="*/ 1163108 w 1433512"/>
                    <a:gd name="connsiteY20" fmla="*/ 836612 h 1027641"/>
                    <a:gd name="connsiteX21" fmla="*/ 1213908 w 1433512"/>
                    <a:gd name="connsiteY21" fmla="*/ 722312 h 1027641"/>
                    <a:gd name="connsiteX22" fmla="*/ 1398058 w 1433512"/>
                    <a:gd name="connsiteY22" fmla="*/ 554037 h 1027641"/>
                    <a:gd name="connsiteX23" fmla="*/ 1426633 w 1433512"/>
                    <a:gd name="connsiteY23" fmla="*/ 525462 h 1027641"/>
                    <a:gd name="connsiteX24" fmla="*/ 1423458 w 1433512"/>
                    <a:gd name="connsiteY24" fmla="*/ 481012 h 1027641"/>
                    <a:gd name="connsiteX25" fmla="*/ 1372658 w 1433512"/>
                    <a:gd name="connsiteY25" fmla="*/ 411162 h 1027641"/>
                    <a:gd name="connsiteX26" fmla="*/ 1267883 w 1433512"/>
                    <a:gd name="connsiteY26" fmla="*/ 382587 h 1027641"/>
                    <a:gd name="connsiteX27" fmla="*/ 1252008 w 1433512"/>
                    <a:gd name="connsiteY27" fmla="*/ 360362 h 1027641"/>
                    <a:gd name="connsiteX28" fmla="*/ 1261533 w 1433512"/>
                    <a:gd name="connsiteY28" fmla="*/ 315912 h 1027641"/>
                    <a:gd name="connsiteX29" fmla="*/ 1252008 w 1433512"/>
                    <a:gd name="connsiteY29" fmla="*/ 265112 h 1027641"/>
                    <a:gd name="connsiteX30" fmla="*/ 1194858 w 1433512"/>
                    <a:gd name="connsiteY30" fmla="*/ 179387 h 1027641"/>
                    <a:gd name="connsiteX31" fmla="*/ 1159933 w 1433512"/>
                    <a:gd name="connsiteY31" fmla="*/ 144462 h 1027641"/>
                    <a:gd name="connsiteX32" fmla="*/ 1090083 w 1433512"/>
                    <a:gd name="connsiteY32" fmla="*/ 131762 h 1027641"/>
                    <a:gd name="connsiteX33" fmla="*/ 1013883 w 1433512"/>
                    <a:gd name="connsiteY33" fmla="*/ 147637 h 1027641"/>
                    <a:gd name="connsiteX34" fmla="*/ 953558 w 1433512"/>
                    <a:gd name="connsiteY34" fmla="*/ 119062 h 1027641"/>
                    <a:gd name="connsiteX35" fmla="*/ 823383 w 1433512"/>
                    <a:gd name="connsiteY35" fmla="*/ 26987 h 1027641"/>
                    <a:gd name="connsiteX36" fmla="*/ 683683 w 1433512"/>
                    <a:gd name="connsiteY36" fmla="*/ 1587 h 1027641"/>
                    <a:gd name="connsiteX37" fmla="*/ 531283 w 1433512"/>
                    <a:gd name="connsiteY37" fmla="*/ 17462 h 1027641"/>
                    <a:gd name="connsiteX38" fmla="*/ 385233 w 1433512"/>
                    <a:gd name="connsiteY38" fmla="*/ 96837 h 1027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433512" h="1027641">
                      <a:moveTo>
                        <a:pt x="385233" y="96837"/>
                      </a:moveTo>
                      <a:cubicBezTo>
                        <a:pt x="345016" y="121708"/>
                        <a:pt x="289983" y="166687"/>
                        <a:pt x="289983" y="166687"/>
                      </a:cubicBezTo>
                      <a:cubicBezTo>
                        <a:pt x="266171" y="184149"/>
                        <a:pt x="250295" y="176212"/>
                        <a:pt x="242358" y="201612"/>
                      </a:cubicBezTo>
                      <a:cubicBezTo>
                        <a:pt x="234421" y="227012"/>
                        <a:pt x="250825" y="285220"/>
                        <a:pt x="242358" y="319087"/>
                      </a:cubicBezTo>
                      <a:cubicBezTo>
                        <a:pt x="233891" y="352954"/>
                        <a:pt x="227541" y="383116"/>
                        <a:pt x="191558" y="404812"/>
                      </a:cubicBezTo>
                      <a:cubicBezTo>
                        <a:pt x="155575" y="426508"/>
                        <a:pt x="52916" y="436562"/>
                        <a:pt x="26458" y="449262"/>
                      </a:cubicBezTo>
                      <a:cubicBezTo>
                        <a:pt x="0" y="461962"/>
                        <a:pt x="31221" y="466725"/>
                        <a:pt x="32808" y="481012"/>
                      </a:cubicBezTo>
                      <a:cubicBezTo>
                        <a:pt x="34395" y="495299"/>
                        <a:pt x="39687" y="509058"/>
                        <a:pt x="35983" y="534987"/>
                      </a:cubicBezTo>
                      <a:cubicBezTo>
                        <a:pt x="32279" y="560916"/>
                        <a:pt x="2646" y="599016"/>
                        <a:pt x="10583" y="636587"/>
                      </a:cubicBezTo>
                      <a:cubicBezTo>
                        <a:pt x="18520" y="674158"/>
                        <a:pt x="64558" y="726016"/>
                        <a:pt x="83608" y="760412"/>
                      </a:cubicBezTo>
                      <a:cubicBezTo>
                        <a:pt x="102658" y="794808"/>
                        <a:pt x="90487" y="805920"/>
                        <a:pt x="124883" y="842962"/>
                      </a:cubicBezTo>
                      <a:cubicBezTo>
                        <a:pt x="159279" y="880004"/>
                        <a:pt x="250295" y="955145"/>
                        <a:pt x="289983" y="982662"/>
                      </a:cubicBezTo>
                      <a:cubicBezTo>
                        <a:pt x="329671" y="1010179"/>
                        <a:pt x="331787" y="1009649"/>
                        <a:pt x="363008" y="1008062"/>
                      </a:cubicBezTo>
                      <a:cubicBezTo>
                        <a:pt x="394229" y="1006475"/>
                        <a:pt x="444500" y="977900"/>
                        <a:pt x="477308" y="973137"/>
                      </a:cubicBezTo>
                      <a:cubicBezTo>
                        <a:pt x="510116" y="968374"/>
                        <a:pt x="540279" y="973666"/>
                        <a:pt x="559858" y="979487"/>
                      </a:cubicBezTo>
                      <a:cubicBezTo>
                        <a:pt x="579437" y="985308"/>
                        <a:pt x="575204" y="1000124"/>
                        <a:pt x="594783" y="1008062"/>
                      </a:cubicBezTo>
                      <a:cubicBezTo>
                        <a:pt x="614362" y="1016000"/>
                        <a:pt x="649816" y="1027641"/>
                        <a:pt x="677333" y="1027112"/>
                      </a:cubicBezTo>
                      <a:cubicBezTo>
                        <a:pt x="704850" y="1026583"/>
                        <a:pt x="759883" y="1004887"/>
                        <a:pt x="759883" y="1004887"/>
                      </a:cubicBezTo>
                      <a:cubicBezTo>
                        <a:pt x="807508" y="991658"/>
                        <a:pt x="908579" y="964670"/>
                        <a:pt x="963083" y="947737"/>
                      </a:cubicBezTo>
                      <a:cubicBezTo>
                        <a:pt x="1017587" y="930804"/>
                        <a:pt x="1053571" y="921808"/>
                        <a:pt x="1086908" y="903287"/>
                      </a:cubicBezTo>
                      <a:cubicBezTo>
                        <a:pt x="1120246" y="884766"/>
                        <a:pt x="1141941" y="866774"/>
                        <a:pt x="1163108" y="836612"/>
                      </a:cubicBezTo>
                      <a:cubicBezTo>
                        <a:pt x="1184275" y="806450"/>
                        <a:pt x="1174750" y="769408"/>
                        <a:pt x="1213908" y="722312"/>
                      </a:cubicBezTo>
                      <a:cubicBezTo>
                        <a:pt x="1253066" y="675216"/>
                        <a:pt x="1362604" y="586845"/>
                        <a:pt x="1398058" y="554037"/>
                      </a:cubicBezTo>
                      <a:cubicBezTo>
                        <a:pt x="1433512" y="521229"/>
                        <a:pt x="1422400" y="537633"/>
                        <a:pt x="1426633" y="525462"/>
                      </a:cubicBezTo>
                      <a:cubicBezTo>
                        <a:pt x="1430866" y="513291"/>
                        <a:pt x="1432454" y="500062"/>
                        <a:pt x="1423458" y="481012"/>
                      </a:cubicBezTo>
                      <a:cubicBezTo>
                        <a:pt x="1414462" y="461962"/>
                        <a:pt x="1398587" y="427566"/>
                        <a:pt x="1372658" y="411162"/>
                      </a:cubicBezTo>
                      <a:cubicBezTo>
                        <a:pt x="1346729" y="394758"/>
                        <a:pt x="1287991" y="391054"/>
                        <a:pt x="1267883" y="382587"/>
                      </a:cubicBezTo>
                      <a:cubicBezTo>
                        <a:pt x="1247775" y="374120"/>
                        <a:pt x="1253066" y="371474"/>
                        <a:pt x="1252008" y="360362"/>
                      </a:cubicBezTo>
                      <a:cubicBezTo>
                        <a:pt x="1250950" y="349250"/>
                        <a:pt x="1261533" y="331787"/>
                        <a:pt x="1261533" y="315912"/>
                      </a:cubicBezTo>
                      <a:cubicBezTo>
                        <a:pt x="1261533" y="300037"/>
                        <a:pt x="1263120" y="287866"/>
                        <a:pt x="1252008" y="265112"/>
                      </a:cubicBezTo>
                      <a:cubicBezTo>
                        <a:pt x="1240896" y="242358"/>
                        <a:pt x="1210204" y="199495"/>
                        <a:pt x="1194858" y="179387"/>
                      </a:cubicBezTo>
                      <a:cubicBezTo>
                        <a:pt x="1179512" y="159279"/>
                        <a:pt x="1177395" y="152399"/>
                        <a:pt x="1159933" y="144462"/>
                      </a:cubicBezTo>
                      <a:cubicBezTo>
                        <a:pt x="1142471" y="136525"/>
                        <a:pt x="1114425" y="131233"/>
                        <a:pt x="1090083" y="131762"/>
                      </a:cubicBezTo>
                      <a:cubicBezTo>
                        <a:pt x="1065741" y="132291"/>
                        <a:pt x="1036637" y="149754"/>
                        <a:pt x="1013883" y="147637"/>
                      </a:cubicBezTo>
                      <a:cubicBezTo>
                        <a:pt x="991129" y="145520"/>
                        <a:pt x="985308" y="139170"/>
                        <a:pt x="953558" y="119062"/>
                      </a:cubicBezTo>
                      <a:cubicBezTo>
                        <a:pt x="921808" y="98954"/>
                        <a:pt x="868362" y="46566"/>
                        <a:pt x="823383" y="26987"/>
                      </a:cubicBezTo>
                      <a:cubicBezTo>
                        <a:pt x="778404" y="7408"/>
                        <a:pt x="732366" y="3174"/>
                        <a:pt x="683683" y="1587"/>
                      </a:cubicBezTo>
                      <a:cubicBezTo>
                        <a:pt x="635000" y="0"/>
                        <a:pt x="581554" y="2645"/>
                        <a:pt x="531283" y="17462"/>
                      </a:cubicBezTo>
                      <a:cubicBezTo>
                        <a:pt x="481012" y="32279"/>
                        <a:pt x="425450" y="71966"/>
                        <a:pt x="385233" y="96837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sz="5000" dirty="0">
                    <a:solidFill>
                      <a:schemeClr val="tx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</p:grpSp>
          <p:sp>
            <p:nvSpPr>
              <p:cNvPr id="389" name="TextBox 388"/>
              <p:cNvSpPr txBox="1"/>
              <p:nvPr/>
            </p:nvSpPr>
            <p:spPr>
              <a:xfrm>
                <a:off x="24897895" y="1122772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노 원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25908655" y="14628059"/>
                <a:ext cx="2027636" cy="73777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중 랑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1" name="TextBox 390"/>
              <p:cNvSpPr txBox="1"/>
              <p:nvPr/>
            </p:nvSpPr>
            <p:spPr>
              <a:xfrm>
                <a:off x="22445526" y="969830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도 봉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2" name="TextBox 391"/>
              <p:cNvSpPr txBox="1"/>
              <p:nvPr/>
            </p:nvSpPr>
            <p:spPr>
              <a:xfrm>
                <a:off x="20927867" y="11469207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강 북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3" name="TextBox 392"/>
              <p:cNvSpPr txBox="1"/>
              <p:nvPr/>
            </p:nvSpPr>
            <p:spPr>
              <a:xfrm>
                <a:off x="22018893" y="14300340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성 북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4" name="TextBox 393"/>
              <p:cNvSpPr txBox="1"/>
              <p:nvPr/>
            </p:nvSpPr>
            <p:spPr>
              <a:xfrm>
                <a:off x="18683327" y="13593185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종 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5" name="TextBox 394"/>
              <p:cNvSpPr txBox="1"/>
              <p:nvPr/>
            </p:nvSpPr>
            <p:spPr>
              <a:xfrm>
                <a:off x="16292035" y="1291330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은 평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6" name="TextBox 395"/>
              <p:cNvSpPr txBox="1"/>
              <p:nvPr/>
            </p:nvSpPr>
            <p:spPr>
              <a:xfrm>
                <a:off x="16632922" y="15481826"/>
                <a:ext cx="2364397" cy="9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서대문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7" name="TextBox 396"/>
              <p:cNvSpPr txBox="1"/>
              <p:nvPr/>
            </p:nvSpPr>
            <p:spPr>
              <a:xfrm>
                <a:off x="14313039" y="16718805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마 포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8" name="TextBox 397"/>
              <p:cNvSpPr txBox="1"/>
              <p:nvPr/>
            </p:nvSpPr>
            <p:spPr>
              <a:xfrm>
                <a:off x="23525502" y="15177041"/>
                <a:ext cx="2230512" cy="9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동대문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26954265" y="2076884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송 파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0" name="TextBox 399"/>
              <p:cNvSpPr txBox="1"/>
              <p:nvPr/>
            </p:nvSpPr>
            <p:spPr>
              <a:xfrm>
                <a:off x="28720346" y="17889040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강 동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19283496" y="18686912"/>
                <a:ext cx="2027636" cy="9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용 산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20295011" y="17157710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중 구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3" name="TextBox 402"/>
              <p:cNvSpPr txBox="1"/>
              <p:nvPr/>
            </p:nvSpPr>
            <p:spPr>
              <a:xfrm>
                <a:off x="22781779" y="17100367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성 동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4" name="TextBox 403"/>
              <p:cNvSpPr txBox="1"/>
              <p:nvPr/>
            </p:nvSpPr>
            <p:spPr>
              <a:xfrm>
                <a:off x="25656836" y="18080313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광 진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17669508" y="21194939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동 작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17416228" y="23877158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관 악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21457339" y="23202049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서 초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>
                <a:off x="25731974" y="22528326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강 남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15026262" y="20115681"/>
                <a:ext cx="2286241" cy="91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영등포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14643510" y="24000409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금 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11790418" y="20197981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양 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11023601" y="21944020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구 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9890850" y="16900219"/>
                <a:ext cx="2027636" cy="73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000" dirty="0" smtClean="0">
                    <a:latin typeface="KDB고딕R_Pro" panose="02020603020101020101" pitchFamily="18" charset="-127"/>
                    <a:ea typeface="KDB고딕R_Pro" panose="02020603020101020101" pitchFamily="18" charset="-127"/>
                  </a:rPr>
                  <a:t>강 서</a:t>
                </a:r>
                <a:endParaRPr lang="ko-KR" altLang="en-US" sz="3000" dirty="0">
                  <a:latin typeface="KDB고딕R_Pro" panose="02020603020101020101" pitchFamily="18" charset="-127"/>
                  <a:ea typeface="KDB고딕R_Pro" panose="02020603020101020101" pitchFamily="18" charset="-127"/>
                </a:endParaRPr>
              </a:p>
            </p:txBody>
          </p:sp>
          <p:grpSp>
            <p:nvGrpSpPr>
              <p:cNvPr id="414" name="그룹 413"/>
              <p:cNvGrpSpPr/>
              <p:nvPr/>
            </p:nvGrpSpPr>
            <p:grpSpPr>
              <a:xfrm>
                <a:off x="26636928" y="18662286"/>
                <a:ext cx="2089109" cy="2060594"/>
                <a:chOff x="31141826" y="5935046"/>
                <a:chExt cx="2089109" cy="2060594"/>
              </a:xfrm>
            </p:grpSpPr>
            <p:sp>
              <p:nvSpPr>
                <p:cNvPr id="488" name="하트 487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9" name="타원 488"/>
                <p:cNvSpPr/>
                <p:nvPr/>
              </p:nvSpPr>
              <p:spPr>
                <a:xfrm>
                  <a:off x="31155449" y="5935046"/>
                  <a:ext cx="2075486" cy="1233459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잠실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0" name="타원 489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5" name="그룹 414"/>
              <p:cNvGrpSpPr/>
              <p:nvPr/>
            </p:nvGrpSpPr>
            <p:grpSpPr>
              <a:xfrm>
                <a:off x="24019654" y="16063551"/>
                <a:ext cx="2075486" cy="2041382"/>
                <a:chOff x="31108385" y="5954258"/>
                <a:chExt cx="2075486" cy="2041382"/>
              </a:xfrm>
            </p:grpSpPr>
            <p:sp>
              <p:nvSpPr>
                <p:cNvPr id="485" name="하트 484"/>
                <p:cNvSpPr/>
                <p:nvPr/>
              </p:nvSpPr>
              <p:spPr>
                <a:xfrm>
                  <a:off x="31141826" y="60974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6" name="타원 485"/>
                <p:cNvSpPr/>
                <p:nvPr/>
              </p:nvSpPr>
              <p:spPr>
                <a:xfrm>
                  <a:off x="31108385" y="5954258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성동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7" name="타원 486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6" name="그룹 415"/>
              <p:cNvGrpSpPr/>
              <p:nvPr/>
            </p:nvGrpSpPr>
            <p:grpSpPr>
              <a:xfrm>
                <a:off x="24729575" y="8978534"/>
                <a:ext cx="2075486" cy="2049986"/>
                <a:chOff x="31108385" y="5945655"/>
                <a:chExt cx="2075486" cy="2049986"/>
              </a:xfrm>
            </p:grpSpPr>
            <p:sp>
              <p:nvSpPr>
                <p:cNvPr id="482" name="하트 481"/>
                <p:cNvSpPr/>
                <p:nvPr/>
              </p:nvSpPr>
              <p:spPr>
                <a:xfrm>
                  <a:off x="31141826" y="60974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3" name="타원 482"/>
                <p:cNvSpPr/>
                <p:nvPr/>
              </p:nvSpPr>
              <p:spPr>
                <a:xfrm>
                  <a:off x="31108385" y="59456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노원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4" name="타원 483"/>
                <p:cNvSpPr/>
                <p:nvPr/>
              </p:nvSpPr>
              <p:spPr>
                <a:xfrm>
                  <a:off x="31980385" y="7743641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7" name="그룹 416"/>
              <p:cNvGrpSpPr/>
              <p:nvPr/>
            </p:nvGrpSpPr>
            <p:grpSpPr>
              <a:xfrm>
                <a:off x="12119068" y="15726748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79" name="하트 478"/>
                <p:cNvSpPr/>
                <p:nvPr/>
              </p:nvSpPr>
              <p:spPr>
                <a:xfrm>
                  <a:off x="31141826" y="61355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0" name="타원 479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마곡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1" name="타원 480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8" name="그룹 417"/>
              <p:cNvGrpSpPr/>
              <p:nvPr/>
            </p:nvGrpSpPr>
            <p:grpSpPr>
              <a:xfrm>
                <a:off x="16457728" y="16228592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76" name="하트 475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7" name="타원 476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마포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8" name="타원 477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19" name="그룹 418"/>
              <p:cNvGrpSpPr/>
              <p:nvPr/>
            </p:nvGrpSpPr>
            <p:grpSpPr>
              <a:xfrm>
                <a:off x="18968121" y="15703039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73" name="하트 472"/>
                <p:cNvSpPr/>
                <p:nvPr/>
              </p:nvSpPr>
              <p:spPr>
                <a:xfrm>
                  <a:off x="31141826" y="6126444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4" name="타원 473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5" name="타원 474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0" name="그룹 419"/>
              <p:cNvGrpSpPr/>
              <p:nvPr/>
            </p:nvGrpSpPr>
            <p:grpSpPr>
              <a:xfrm>
                <a:off x="20187791" y="14234364"/>
                <a:ext cx="2075486" cy="2041382"/>
                <a:chOff x="31108385" y="5954258"/>
                <a:chExt cx="2075486" cy="2041382"/>
              </a:xfrm>
            </p:grpSpPr>
            <p:sp>
              <p:nvSpPr>
                <p:cNvPr id="470" name="하트 469"/>
                <p:cNvSpPr/>
                <p:nvPr/>
              </p:nvSpPr>
              <p:spPr>
                <a:xfrm>
                  <a:off x="31141826" y="60974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타원 470"/>
                <p:cNvSpPr/>
                <p:nvPr/>
              </p:nvSpPr>
              <p:spPr>
                <a:xfrm>
                  <a:off x="31108385" y="5954258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종로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2" name="타원 471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1" name="TextBox 420"/>
              <p:cNvSpPr txBox="1"/>
              <p:nvPr/>
            </p:nvSpPr>
            <p:spPr>
              <a:xfrm>
                <a:off x="18761815" y="15895671"/>
                <a:ext cx="2493216" cy="9233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서소문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22" name="그룹 421"/>
              <p:cNvGrpSpPr/>
              <p:nvPr/>
            </p:nvGrpSpPr>
            <p:grpSpPr>
              <a:xfrm>
                <a:off x="13415109" y="21120532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67" name="하트 466"/>
                <p:cNvSpPr/>
                <p:nvPr/>
              </p:nvSpPr>
              <p:spPr>
                <a:xfrm>
                  <a:off x="31141826" y="61355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8" name="타원 467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가산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9" name="타원 468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3" name="그룹 422"/>
              <p:cNvGrpSpPr/>
              <p:nvPr/>
            </p:nvGrpSpPr>
            <p:grpSpPr>
              <a:xfrm>
                <a:off x="14717071" y="21863756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64" name="하트 463"/>
                <p:cNvSpPr/>
                <p:nvPr/>
              </p:nvSpPr>
              <p:spPr>
                <a:xfrm>
                  <a:off x="31141826" y="61355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5" name="타원 464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금천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6" name="타원 465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24" name="그룹 423"/>
              <p:cNvGrpSpPr/>
              <p:nvPr/>
            </p:nvGrpSpPr>
            <p:grpSpPr>
              <a:xfrm>
                <a:off x="15259152" y="17752323"/>
                <a:ext cx="2075486" cy="1971517"/>
                <a:chOff x="31108385" y="6024123"/>
                <a:chExt cx="2075486" cy="1971517"/>
              </a:xfrm>
            </p:grpSpPr>
            <p:sp>
              <p:nvSpPr>
                <p:cNvPr id="461" name="하트 460"/>
                <p:cNvSpPr/>
                <p:nvPr/>
              </p:nvSpPr>
              <p:spPr>
                <a:xfrm>
                  <a:off x="31141826" y="6126912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2" name="타원 461"/>
                <p:cNvSpPr/>
                <p:nvPr/>
              </p:nvSpPr>
              <p:spPr>
                <a:xfrm>
                  <a:off x="31108385" y="6024123"/>
                  <a:ext cx="2075486" cy="115272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ko-KR" altLang="en-US" sz="4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3" name="타원 462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5" name="TextBox 424"/>
              <p:cNvSpPr txBox="1"/>
              <p:nvPr/>
            </p:nvSpPr>
            <p:spPr>
              <a:xfrm>
                <a:off x="15081313" y="17906360"/>
                <a:ext cx="2493216" cy="9233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영업부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26" name="그룹 425"/>
              <p:cNvGrpSpPr/>
              <p:nvPr/>
            </p:nvGrpSpPr>
            <p:grpSpPr>
              <a:xfrm>
                <a:off x="16994147" y="18238751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58" name="하트 457"/>
                <p:cNvSpPr/>
                <p:nvPr/>
              </p:nvSpPr>
              <p:spPr>
                <a:xfrm>
                  <a:off x="31141826" y="611646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9" name="타원 458"/>
                <p:cNvSpPr/>
                <p:nvPr/>
              </p:nvSpPr>
              <p:spPr>
                <a:xfrm>
                  <a:off x="31108385" y="5983755"/>
                  <a:ext cx="2075486" cy="1233459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endParaRPr lang="ko-KR" altLang="en-US" sz="5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0" name="타원 459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7" name="TextBox 426"/>
              <p:cNvSpPr txBox="1"/>
              <p:nvPr/>
            </p:nvSpPr>
            <p:spPr>
              <a:xfrm>
                <a:off x="16767288" y="18442131"/>
                <a:ext cx="2493216" cy="9233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ko-KR" altLang="en-US" sz="3200" b="1" dirty="0" smtClean="0">
                    <a:solidFill>
                      <a:schemeClr val="bg1"/>
                    </a:solidFill>
                  </a:rPr>
                  <a:t>여의도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28" name="그룹 427"/>
              <p:cNvGrpSpPr/>
              <p:nvPr/>
            </p:nvGrpSpPr>
            <p:grpSpPr>
              <a:xfrm>
                <a:off x="21904485" y="17716495"/>
                <a:ext cx="2493216" cy="2011885"/>
                <a:chOff x="31077503" y="7686422"/>
                <a:chExt cx="2493216" cy="2011885"/>
              </a:xfrm>
            </p:grpSpPr>
            <p:grpSp>
              <p:nvGrpSpPr>
                <p:cNvPr id="453" name="그룹 452"/>
                <p:cNvGrpSpPr/>
                <p:nvPr/>
              </p:nvGrpSpPr>
              <p:grpSpPr>
                <a:xfrm>
                  <a:off x="31272111" y="7686422"/>
                  <a:ext cx="2075486" cy="2011885"/>
                  <a:chOff x="31108385" y="5983756"/>
                  <a:chExt cx="2075486" cy="2011885"/>
                </a:xfrm>
              </p:grpSpPr>
              <p:sp>
                <p:nvSpPr>
                  <p:cNvPr id="455" name="하트 454"/>
                  <p:cNvSpPr/>
                  <p:nvPr/>
                </p:nvSpPr>
                <p:spPr>
                  <a:xfrm>
                    <a:off x="31141826" y="6156410"/>
                    <a:ext cx="2012549" cy="1666675"/>
                  </a:xfrm>
                  <a:prstGeom prst="hear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ko-KR" altLang="en-US" sz="5000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6" name="타원 455"/>
                  <p:cNvSpPr/>
                  <p:nvPr/>
                </p:nvSpPr>
                <p:spPr>
                  <a:xfrm>
                    <a:off x="31108385" y="5983756"/>
                    <a:ext cx="2075486" cy="1233458"/>
                  </a:xfrm>
                  <a:prstGeom prst="ellipse">
                    <a:avLst/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endParaRPr lang="ko-KR" altLang="en-US" sz="5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7" name="타원 456"/>
                  <p:cNvSpPr/>
                  <p:nvPr/>
                </p:nvSpPr>
                <p:spPr>
                  <a:xfrm>
                    <a:off x="31980385" y="7743641"/>
                    <a:ext cx="360000" cy="252000"/>
                  </a:xfrm>
                  <a:prstGeom prst="ellipse">
                    <a:avLst/>
                  </a:prstGeom>
                  <a:solidFill>
                    <a:srgbClr val="002060"/>
                  </a:solidFill>
                  <a:ln w="1270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endParaRPr lang="ko-KR" altLang="en-US" sz="5000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54" name="TextBox 453"/>
                <p:cNvSpPr txBox="1"/>
                <p:nvPr/>
              </p:nvSpPr>
              <p:spPr>
                <a:xfrm>
                  <a:off x="31077503" y="7910120"/>
                  <a:ext cx="249321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ko-KR" altLang="en-US" sz="3200" b="1" dirty="0" smtClean="0">
                      <a:solidFill>
                        <a:schemeClr val="bg1"/>
                      </a:solidFill>
                    </a:rPr>
                    <a:t>압구정</a:t>
                  </a:r>
                  <a:endParaRPr lang="ko-KR" altLang="en-US" sz="32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29" name="그룹 428"/>
              <p:cNvGrpSpPr/>
              <p:nvPr/>
            </p:nvGrpSpPr>
            <p:grpSpPr>
              <a:xfrm>
                <a:off x="23510646" y="18651282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50" name="타원 449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하트 450"/>
                <p:cNvSpPr/>
                <p:nvPr/>
              </p:nvSpPr>
              <p:spPr>
                <a:xfrm>
                  <a:off x="31141826" y="61355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2" name="타원 451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강남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30" name="그룹 429"/>
              <p:cNvGrpSpPr/>
              <p:nvPr/>
            </p:nvGrpSpPr>
            <p:grpSpPr>
              <a:xfrm>
                <a:off x="24502947" y="19881863"/>
                <a:ext cx="2075486" cy="2041382"/>
                <a:chOff x="31108385" y="5954258"/>
                <a:chExt cx="2075486" cy="2041382"/>
              </a:xfrm>
            </p:grpSpPr>
            <p:sp>
              <p:nvSpPr>
                <p:cNvPr id="447" name="하트 446"/>
                <p:cNvSpPr/>
                <p:nvPr/>
              </p:nvSpPr>
              <p:spPr>
                <a:xfrm>
                  <a:off x="31141826" y="6097416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8" name="타원 447"/>
                <p:cNvSpPr/>
                <p:nvPr/>
              </p:nvSpPr>
              <p:spPr>
                <a:xfrm>
                  <a:off x="31108385" y="5954258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err="1" smtClean="0">
                      <a:solidFill>
                        <a:schemeClr val="bg1"/>
                      </a:solidFill>
                    </a:rPr>
                    <a:t>한티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9" name="타원 448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1" name="그룹 430"/>
              <p:cNvGrpSpPr/>
              <p:nvPr/>
            </p:nvGrpSpPr>
            <p:grpSpPr>
              <a:xfrm>
                <a:off x="23561884" y="20766382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44" name="하트 443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5" name="타원 444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도곡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6" name="타원 445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2" name="그룹 431"/>
              <p:cNvGrpSpPr/>
              <p:nvPr/>
            </p:nvGrpSpPr>
            <p:grpSpPr>
              <a:xfrm>
                <a:off x="21793997" y="20915630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41" name="하트 440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2" name="타원 441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서초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3" name="타원 442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3" name="그룹 432"/>
              <p:cNvGrpSpPr/>
              <p:nvPr/>
            </p:nvGrpSpPr>
            <p:grpSpPr>
              <a:xfrm>
                <a:off x="20962058" y="18813091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38" name="하트 437"/>
                <p:cNvSpPr/>
                <p:nvPr/>
              </p:nvSpPr>
              <p:spPr>
                <a:xfrm>
                  <a:off x="31141826" y="6126913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9" name="타원 438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>
                      <a:solidFill>
                        <a:schemeClr val="bg1"/>
                      </a:solidFill>
                    </a:rPr>
                    <a:t>잠</a:t>
                  </a:r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원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40" name="타원 439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4" name="그룹 433"/>
              <p:cNvGrpSpPr/>
              <p:nvPr/>
            </p:nvGrpSpPr>
            <p:grpSpPr>
              <a:xfrm>
                <a:off x="19792111" y="19534954"/>
                <a:ext cx="2075486" cy="2011885"/>
                <a:chOff x="31108385" y="5983755"/>
                <a:chExt cx="2075486" cy="2011885"/>
              </a:xfrm>
            </p:grpSpPr>
            <p:sp>
              <p:nvSpPr>
                <p:cNvPr id="435" name="하트 434"/>
                <p:cNvSpPr/>
                <p:nvPr/>
              </p:nvSpPr>
              <p:spPr>
                <a:xfrm>
                  <a:off x="31141826" y="6126444"/>
                  <a:ext cx="2012549" cy="1666675"/>
                </a:xfrm>
                <a:prstGeom prst="hear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6" name="타원 435"/>
                <p:cNvSpPr/>
                <p:nvPr/>
              </p:nvSpPr>
              <p:spPr>
                <a:xfrm>
                  <a:off x="31108385" y="5983755"/>
                  <a:ext cx="2075486" cy="1233458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Autofit/>
                </a:bodyPr>
                <a:lstStyle/>
                <a:p>
                  <a:pPr algn="ctr"/>
                  <a:r>
                    <a:rPr lang="ko-KR" altLang="en-US" sz="3300" b="1" dirty="0" smtClean="0">
                      <a:solidFill>
                        <a:schemeClr val="bg1"/>
                      </a:solidFill>
                    </a:rPr>
                    <a:t>반포</a:t>
                  </a:r>
                  <a:endParaRPr lang="ko-KR" altLang="en-US" sz="33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7" name="타원 436"/>
                <p:cNvSpPr/>
                <p:nvPr/>
              </p:nvSpPr>
              <p:spPr>
                <a:xfrm>
                  <a:off x="31980385" y="7743640"/>
                  <a:ext cx="360000" cy="2520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5000" b="1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6" name="TextBox 15"/>
          <p:cNvSpPr txBox="1"/>
          <p:nvPr/>
        </p:nvSpPr>
        <p:spPr>
          <a:xfrm>
            <a:off x="-7351776" y="472044"/>
            <a:ext cx="8126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/>
              <a:t>참고용</a:t>
            </a:r>
            <a:endParaRPr lang="en-US" altLang="ko-KR" sz="6000" dirty="0" smtClean="0"/>
          </a:p>
          <a:p>
            <a:r>
              <a:rPr lang="en-US" altLang="ko-KR" sz="6000" dirty="0" smtClean="0"/>
              <a:t>Ver.2 : </a:t>
            </a:r>
            <a:r>
              <a:rPr lang="ko-KR" altLang="en-US" sz="6000" dirty="0" smtClean="0"/>
              <a:t>구간 </a:t>
            </a:r>
            <a:r>
              <a:rPr lang="en-US" altLang="ko-KR" sz="6000" dirty="0" smtClean="0"/>
              <a:t>4</a:t>
            </a:r>
            <a:r>
              <a:rPr lang="ko-KR" altLang="en-US" sz="6000" dirty="0" smtClean="0"/>
              <a:t>개짜리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4626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703</Words>
  <Application>Microsoft Office PowerPoint</Application>
  <PresentationFormat>사용자 지정</PresentationFormat>
  <Paragraphs>382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HY견고딕</vt:lpstr>
      <vt:lpstr>KDB고딕R_Pro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141</cp:revision>
  <cp:lastPrinted>2022-07-01T08:24:42Z</cp:lastPrinted>
  <dcterms:created xsi:type="dcterms:W3CDTF">2022-05-26T13:30:10Z</dcterms:created>
  <dcterms:modified xsi:type="dcterms:W3CDTF">2022-07-04T01:19:42Z</dcterms:modified>
</cp:coreProperties>
</file>