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865"/>
    <a:srgbClr val="6EA4A6"/>
    <a:srgbClr val="617574"/>
    <a:srgbClr val="687E7D"/>
    <a:srgbClr val="718887"/>
    <a:srgbClr val="001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256" y="-228"/>
      </p:cViewPr>
      <p:guideLst>
        <p:guide orient="horz" pos="2160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6B2F-AD9A-42C9-BAA5-618C480F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80E88-0CDF-41A8-9F26-C7C62712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418AF-5CB3-4EA9-8E4A-601D4154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CDE8-BB91-4531-B808-99DC04EF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992E4-2AF0-491D-8115-0E10E506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2F341-126B-4B7C-9CCD-73879B34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0100-C490-4F2F-8169-A30EF0593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D5056-3856-484D-BD76-3B100E41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2FEF-3FE3-49C9-9135-5911B4EF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321B-1016-4B23-90B1-1A6BEE8D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2AD50B-504E-43CD-B4A7-7D57AD5A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33840-C88A-47B9-8653-025613EF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A8B68-B787-42AA-B3F2-3320A999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F6C31-A0A5-44CF-A0FF-2A40A05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4D056-5686-4A5D-836D-A66546E2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0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4A451-CC4D-4AC0-B75A-EB513C5D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49260-CFF1-4176-B78F-48BB82D3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BA4DD-7983-474C-8F99-85E4B3BF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7AD32-24AB-4B08-9FDF-C04BCC11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DA8B1-98E7-4A61-856F-DE2E1853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2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D331-8FDE-45A9-A146-5581187F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2FCF8-A13D-479D-B120-CABB7836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E2802-81D6-491C-9251-D31A12A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F444E-6DFB-46D0-AAE4-0BDEE6D5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86D1C-A2A1-4C6A-B901-73256A9C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44096-1BE8-43A9-8C33-7CAB3513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8203F-37F8-4B9E-B256-90D81016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1207B-CB75-4CC2-BACD-F0D93632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F6495-FA21-4BB3-95C5-40CD7637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9C6E0-5262-4598-975E-98ED22A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8CD07-D9C3-43F6-A839-A505D609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4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1810-2BC2-4AE1-8682-3B358FC7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BC643-059A-4AF3-AA17-09306782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4C22A-9F10-47E9-84D5-9D51DB3E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D1FE82-B8E5-4495-954F-22807EB82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1307DD-AB33-4AF3-9836-3E5D88E6D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17D95-1BF0-4BB9-B55B-87F51B3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6D2C26-4C3C-47F1-A234-FD1E67BD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449FF6-0004-4D0A-A967-03DA48E4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C57C-5FBB-4EAB-8CE5-36C19205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CAB49-03EF-41F7-AC6B-BD7D865E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F374-650E-4EF6-9E13-5FAE094B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5C874D-B9CC-4402-8BF5-5C333D1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0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340FD-36AF-4B7C-94BB-0778C770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AAC19-7296-4A24-ABF9-DAB5676F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32833-2238-41BE-9309-D4800554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3C88-B9D3-438E-9575-8838FE1A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EB03F-F56A-428C-A7AE-5634661B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40BF9-E33B-42A6-A53C-3725A34A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3903-FA05-4031-A9F4-AAC44C4D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41FF1-0D0E-42D2-872E-F06CA7F3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DEB4B-E44C-4923-AC26-A90AA028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574B-4903-4EDE-AB1F-38170F12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CC8544-927D-4A6E-8DEE-C9C0F0E26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FF310-ED04-4B30-9B06-011D207F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2ED20-6735-455C-88E8-EB32D314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CD3A5-1665-4296-B906-8DB322A4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08784-11EF-477C-B532-EB960074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B222DC-31AD-4D2E-993A-42762237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8E6CA-0C93-45B6-95A3-4B6E7BA8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6BF64-5BBA-46E8-9152-37C3A5C0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D888-3771-4D87-A714-0A00B3BE41D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FB72A-6619-47E3-B2CA-32255B45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7DEC9-C333-488B-8FE5-D6C39024B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5121-9B48-477E-A2AE-E0787C6F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B9A7AF-7A99-4487-B249-D11BC1F55A10}"/>
              </a:ext>
            </a:extLst>
          </p:cNvPr>
          <p:cNvSpPr/>
          <p:nvPr/>
        </p:nvSpPr>
        <p:spPr>
          <a:xfrm>
            <a:off x="6185291" y="2076450"/>
            <a:ext cx="5384800" cy="2419350"/>
          </a:xfrm>
          <a:prstGeom prst="rect">
            <a:avLst/>
          </a:prstGeom>
          <a:solidFill>
            <a:schemeClr val="bg1"/>
          </a:solidFill>
          <a:ln>
            <a:solidFill>
              <a:srgbClr val="001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8882E4-24E9-41CB-8EE1-4BBB23006F5B}"/>
              </a:ext>
            </a:extLst>
          </p:cNvPr>
          <p:cNvCxnSpPr>
            <a:cxnSpLocks/>
          </p:cNvCxnSpPr>
          <p:nvPr/>
        </p:nvCxnSpPr>
        <p:spPr>
          <a:xfrm flipV="1">
            <a:off x="6769326" y="2959892"/>
            <a:ext cx="1617827" cy="659050"/>
          </a:xfrm>
          <a:prstGeom prst="line">
            <a:avLst/>
          </a:prstGeom>
          <a:ln w="12700">
            <a:gradFill>
              <a:gsLst>
                <a:gs pos="100000">
                  <a:schemeClr val="accent1">
                    <a:lumMod val="50000"/>
                    <a:lumOff val="50000"/>
                  </a:schemeClr>
                </a:gs>
                <a:gs pos="21000">
                  <a:srgbClr val="00147C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6A2DD2-38AE-43DC-9E11-DB23769FB6AF}"/>
              </a:ext>
            </a:extLst>
          </p:cNvPr>
          <p:cNvSpPr txBox="1"/>
          <p:nvPr/>
        </p:nvSpPr>
        <p:spPr>
          <a:xfrm>
            <a:off x="7587363" y="2683842"/>
            <a:ext cx="826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pc="-110" dirty="0">
                <a:solidFill>
                  <a:srgbClr val="0C6865"/>
                </a:solidFill>
                <a:latin typeface="+mj-lt"/>
              </a:rPr>
              <a:t>구조전환을 통한</a:t>
            </a:r>
            <a:endParaRPr lang="en-US" altLang="ko-KR" sz="800" b="1" spc="-110" dirty="0">
              <a:solidFill>
                <a:srgbClr val="0C6865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D8265-5AB4-4469-B920-49682E8FC68A}"/>
              </a:ext>
            </a:extLst>
          </p:cNvPr>
          <p:cNvSpPr txBox="1"/>
          <p:nvPr/>
        </p:nvSpPr>
        <p:spPr>
          <a:xfrm>
            <a:off x="7710289" y="279917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C6865"/>
                </a:solidFill>
                <a:latin typeface="+mj-lt"/>
              </a:rPr>
              <a:t>Jump-up</a:t>
            </a:r>
            <a:endParaRPr lang="ko-KR" altLang="en-US" sz="800" b="1" dirty="0">
              <a:solidFill>
                <a:srgbClr val="0C6865"/>
              </a:solidFill>
              <a:latin typeface="+mj-lt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F0801B7-73F8-4270-8D6C-575F20AF3D5F}"/>
              </a:ext>
            </a:extLst>
          </p:cNvPr>
          <p:cNvSpPr/>
          <p:nvPr/>
        </p:nvSpPr>
        <p:spPr>
          <a:xfrm>
            <a:off x="7812924" y="2850350"/>
            <a:ext cx="733842" cy="634065"/>
          </a:xfrm>
          <a:custGeom>
            <a:avLst/>
            <a:gdLst>
              <a:gd name="connsiteX0" fmla="*/ 0 w 1909762"/>
              <a:gd name="connsiteY0" fmla="*/ 928687 h 1247775"/>
              <a:gd name="connsiteX1" fmla="*/ 147637 w 1909762"/>
              <a:gd name="connsiteY1" fmla="*/ 871537 h 1247775"/>
              <a:gd name="connsiteX2" fmla="*/ 300037 w 1909762"/>
              <a:gd name="connsiteY2" fmla="*/ 976312 h 1247775"/>
              <a:gd name="connsiteX3" fmla="*/ 461962 w 1909762"/>
              <a:gd name="connsiteY3" fmla="*/ 1247775 h 1247775"/>
              <a:gd name="connsiteX4" fmla="*/ 619125 w 1909762"/>
              <a:gd name="connsiteY4" fmla="*/ 1071562 h 1247775"/>
              <a:gd name="connsiteX5" fmla="*/ 771525 w 1909762"/>
              <a:gd name="connsiteY5" fmla="*/ 966787 h 1247775"/>
              <a:gd name="connsiteX6" fmla="*/ 942975 w 1909762"/>
              <a:gd name="connsiteY6" fmla="*/ 819150 h 1247775"/>
              <a:gd name="connsiteX7" fmla="*/ 1123950 w 1909762"/>
              <a:gd name="connsiteY7" fmla="*/ 738187 h 1247775"/>
              <a:gd name="connsiteX8" fmla="*/ 1252537 w 1909762"/>
              <a:gd name="connsiteY8" fmla="*/ 738187 h 1247775"/>
              <a:gd name="connsiteX9" fmla="*/ 1909762 w 1909762"/>
              <a:gd name="connsiteY9" fmla="*/ 0 h 1247775"/>
              <a:gd name="connsiteX0" fmla="*/ 0 w 1947862"/>
              <a:gd name="connsiteY0" fmla="*/ 947737 h 1266825"/>
              <a:gd name="connsiteX1" fmla="*/ 147637 w 1947862"/>
              <a:gd name="connsiteY1" fmla="*/ 890587 h 1266825"/>
              <a:gd name="connsiteX2" fmla="*/ 300037 w 1947862"/>
              <a:gd name="connsiteY2" fmla="*/ 995362 h 1266825"/>
              <a:gd name="connsiteX3" fmla="*/ 461962 w 1947862"/>
              <a:gd name="connsiteY3" fmla="*/ 1266825 h 1266825"/>
              <a:gd name="connsiteX4" fmla="*/ 619125 w 1947862"/>
              <a:gd name="connsiteY4" fmla="*/ 1090612 h 1266825"/>
              <a:gd name="connsiteX5" fmla="*/ 771525 w 1947862"/>
              <a:gd name="connsiteY5" fmla="*/ 985837 h 1266825"/>
              <a:gd name="connsiteX6" fmla="*/ 942975 w 1947862"/>
              <a:gd name="connsiteY6" fmla="*/ 838200 h 1266825"/>
              <a:gd name="connsiteX7" fmla="*/ 1123950 w 1947862"/>
              <a:gd name="connsiteY7" fmla="*/ 757237 h 1266825"/>
              <a:gd name="connsiteX8" fmla="*/ 1252537 w 1947862"/>
              <a:gd name="connsiteY8" fmla="*/ 757237 h 1266825"/>
              <a:gd name="connsiteX9" fmla="*/ 1947862 w 1947862"/>
              <a:gd name="connsiteY9" fmla="*/ 0 h 1266825"/>
              <a:gd name="connsiteX0" fmla="*/ 0 w 1947862"/>
              <a:gd name="connsiteY0" fmla="*/ 962024 h 1281112"/>
              <a:gd name="connsiteX1" fmla="*/ 147637 w 1947862"/>
              <a:gd name="connsiteY1" fmla="*/ 904874 h 1281112"/>
              <a:gd name="connsiteX2" fmla="*/ 300037 w 1947862"/>
              <a:gd name="connsiteY2" fmla="*/ 1009649 h 1281112"/>
              <a:gd name="connsiteX3" fmla="*/ 461962 w 1947862"/>
              <a:gd name="connsiteY3" fmla="*/ 1281112 h 1281112"/>
              <a:gd name="connsiteX4" fmla="*/ 619125 w 1947862"/>
              <a:gd name="connsiteY4" fmla="*/ 1104899 h 1281112"/>
              <a:gd name="connsiteX5" fmla="*/ 771525 w 1947862"/>
              <a:gd name="connsiteY5" fmla="*/ 1000124 h 1281112"/>
              <a:gd name="connsiteX6" fmla="*/ 942975 w 1947862"/>
              <a:gd name="connsiteY6" fmla="*/ 852487 h 1281112"/>
              <a:gd name="connsiteX7" fmla="*/ 1123950 w 1947862"/>
              <a:gd name="connsiteY7" fmla="*/ 771524 h 1281112"/>
              <a:gd name="connsiteX8" fmla="*/ 1252537 w 1947862"/>
              <a:gd name="connsiteY8" fmla="*/ 771524 h 1281112"/>
              <a:gd name="connsiteX9" fmla="*/ 1947862 w 1947862"/>
              <a:gd name="connsiteY9" fmla="*/ 0 h 1281112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2537 w 1947862"/>
              <a:gd name="connsiteY8" fmla="*/ 776286 h 1285874"/>
              <a:gd name="connsiteX9" fmla="*/ 1947862 w 1947862"/>
              <a:gd name="connsiteY9" fmla="*/ 0 h 1285874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0156 w 1947862"/>
              <a:gd name="connsiteY8" fmla="*/ 761998 h 1285874"/>
              <a:gd name="connsiteX9" fmla="*/ 1947862 w 1947862"/>
              <a:gd name="connsiteY9" fmla="*/ 0 h 1285874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942975 w 1957387"/>
              <a:gd name="connsiteY6" fmla="*/ 864392 h 1293017"/>
              <a:gd name="connsiteX7" fmla="*/ 1123950 w 1957387"/>
              <a:gd name="connsiteY7" fmla="*/ 783429 h 1293017"/>
              <a:gd name="connsiteX8" fmla="*/ 1250156 w 1957387"/>
              <a:gd name="connsiteY8" fmla="*/ 769141 h 1293017"/>
              <a:gd name="connsiteX9" fmla="*/ 1957387 w 1957387"/>
              <a:gd name="connsiteY9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942975 w 1957387"/>
              <a:gd name="connsiteY6" fmla="*/ 864392 h 1293017"/>
              <a:gd name="connsiteX7" fmla="*/ 1250156 w 1957387"/>
              <a:gd name="connsiteY7" fmla="*/ 769141 h 1293017"/>
              <a:gd name="connsiteX8" fmla="*/ 1957387 w 1957387"/>
              <a:gd name="connsiteY8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1250156 w 1957387"/>
              <a:gd name="connsiteY6" fmla="*/ 769141 h 1293017"/>
              <a:gd name="connsiteX7" fmla="*/ 1957387 w 1957387"/>
              <a:gd name="connsiteY7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1250156 w 1957387"/>
              <a:gd name="connsiteY5" fmla="*/ 769141 h 1293017"/>
              <a:gd name="connsiteX6" fmla="*/ 1957387 w 1957387"/>
              <a:gd name="connsiteY6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1250156 w 1957387"/>
              <a:gd name="connsiteY4" fmla="*/ 769141 h 1293017"/>
              <a:gd name="connsiteX5" fmla="*/ 1957387 w 1957387"/>
              <a:gd name="connsiteY5" fmla="*/ 0 h 1293017"/>
              <a:gd name="connsiteX0" fmla="*/ 0 w 1957387"/>
              <a:gd name="connsiteY0" fmla="*/ 973929 h 1021554"/>
              <a:gd name="connsiteX1" fmla="*/ 147637 w 1957387"/>
              <a:gd name="connsiteY1" fmla="*/ 916779 h 1021554"/>
              <a:gd name="connsiteX2" fmla="*/ 300037 w 1957387"/>
              <a:gd name="connsiteY2" fmla="*/ 1021554 h 1021554"/>
              <a:gd name="connsiteX3" fmla="*/ 1250156 w 1957387"/>
              <a:gd name="connsiteY3" fmla="*/ 769141 h 1021554"/>
              <a:gd name="connsiteX4" fmla="*/ 1957387 w 1957387"/>
              <a:gd name="connsiteY4" fmla="*/ 0 h 1021554"/>
              <a:gd name="connsiteX0" fmla="*/ 0 w 1957387"/>
              <a:gd name="connsiteY0" fmla="*/ 973929 h 973929"/>
              <a:gd name="connsiteX1" fmla="*/ 147637 w 1957387"/>
              <a:gd name="connsiteY1" fmla="*/ 916779 h 973929"/>
              <a:gd name="connsiteX2" fmla="*/ 1250156 w 1957387"/>
              <a:gd name="connsiteY2" fmla="*/ 769141 h 973929"/>
              <a:gd name="connsiteX3" fmla="*/ 1957387 w 1957387"/>
              <a:gd name="connsiteY3" fmla="*/ 0 h 973929"/>
              <a:gd name="connsiteX0" fmla="*/ 0 w 1957387"/>
              <a:gd name="connsiteY0" fmla="*/ 973929 h 973929"/>
              <a:gd name="connsiteX1" fmla="*/ 1250156 w 1957387"/>
              <a:gd name="connsiteY1" fmla="*/ 769141 h 973929"/>
              <a:gd name="connsiteX2" fmla="*/ 1957387 w 1957387"/>
              <a:gd name="connsiteY2" fmla="*/ 0 h 973929"/>
              <a:gd name="connsiteX0" fmla="*/ 0 w 707231"/>
              <a:gd name="connsiteY0" fmla="*/ 769141 h 769141"/>
              <a:gd name="connsiteX1" fmla="*/ 707231 w 707231"/>
              <a:gd name="connsiteY1" fmla="*/ 0 h 769141"/>
              <a:gd name="connsiteX0" fmla="*/ 0 w 698169"/>
              <a:gd name="connsiteY0" fmla="*/ 763408 h 763408"/>
              <a:gd name="connsiteX1" fmla="*/ 698169 w 698169"/>
              <a:gd name="connsiteY1" fmla="*/ 0 h 76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169" h="763408">
                <a:moveTo>
                  <a:pt x="0" y="763408"/>
                </a:moveTo>
                <a:lnTo>
                  <a:pt x="698169" y="0"/>
                </a:lnTo>
              </a:path>
            </a:pathLst>
          </a:custGeom>
          <a:noFill/>
          <a:ln w="28575">
            <a:gradFill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rgbClr val="00147C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E3E5912-A89C-43B2-AA8B-5C584A450D5F}"/>
              </a:ext>
            </a:extLst>
          </p:cNvPr>
          <p:cNvSpPr/>
          <p:nvPr/>
        </p:nvSpPr>
        <p:spPr>
          <a:xfrm>
            <a:off x="7812924" y="2974970"/>
            <a:ext cx="733842" cy="509446"/>
          </a:xfrm>
          <a:custGeom>
            <a:avLst/>
            <a:gdLst>
              <a:gd name="connsiteX0" fmla="*/ 0 w 1909762"/>
              <a:gd name="connsiteY0" fmla="*/ 928687 h 1247775"/>
              <a:gd name="connsiteX1" fmla="*/ 147637 w 1909762"/>
              <a:gd name="connsiteY1" fmla="*/ 871537 h 1247775"/>
              <a:gd name="connsiteX2" fmla="*/ 300037 w 1909762"/>
              <a:gd name="connsiteY2" fmla="*/ 976312 h 1247775"/>
              <a:gd name="connsiteX3" fmla="*/ 461962 w 1909762"/>
              <a:gd name="connsiteY3" fmla="*/ 1247775 h 1247775"/>
              <a:gd name="connsiteX4" fmla="*/ 619125 w 1909762"/>
              <a:gd name="connsiteY4" fmla="*/ 1071562 h 1247775"/>
              <a:gd name="connsiteX5" fmla="*/ 771525 w 1909762"/>
              <a:gd name="connsiteY5" fmla="*/ 966787 h 1247775"/>
              <a:gd name="connsiteX6" fmla="*/ 942975 w 1909762"/>
              <a:gd name="connsiteY6" fmla="*/ 819150 h 1247775"/>
              <a:gd name="connsiteX7" fmla="*/ 1123950 w 1909762"/>
              <a:gd name="connsiteY7" fmla="*/ 738187 h 1247775"/>
              <a:gd name="connsiteX8" fmla="*/ 1252537 w 1909762"/>
              <a:gd name="connsiteY8" fmla="*/ 738187 h 1247775"/>
              <a:gd name="connsiteX9" fmla="*/ 1909762 w 1909762"/>
              <a:gd name="connsiteY9" fmla="*/ 0 h 1247775"/>
              <a:gd name="connsiteX0" fmla="*/ 0 w 1947862"/>
              <a:gd name="connsiteY0" fmla="*/ 947737 h 1266825"/>
              <a:gd name="connsiteX1" fmla="*/ 147637 w 1947862"/>
              <a:gd name="connsiteY1" fmla="*/ 890587 h 1266825"/>
              <a:gd name="connsiteX2" fmla="*/ 300037 w 1947862"/>
              <a:gd name="connsiteY2" fmla="*/ 995362 h 1266825"/>
              <a:gd name="connsiteX3" fmla="*/ 461962 w 1947862"/>
              <a:gd name="connsiteY3" fmla="*/ 1266825 h 1266825"/>
              <a:gd name="connsiteX4" fmla="*/ 619125 w 1947862"/>
              <a:gd name="connsiteY4" fmla="*/ 1090612 h 1266825"/>
              <a:gd name="connsiteX5" fmla="*/ 771525 w 1947862"/>
              <a:gd name="connsiteY5" fmla="*/ 985837 h 1266825"/>
              <a:gd name="connsiteX6" fmla="*/ 942975 w 1947862"/>
              <a:gd name="connsiteY6" fmla="*/ 838200 h 1266825"/>
              <a:gd name="connsiteX7" fmla="*/ 1123950 w 1947862"/>
              <a:gd name="connsiteY7" fmla="*/ 757237 h 1266825"/>
              <a:gd name="connsiteX8" fmla="*/ 1252537 w 1947862"/>
              <a:gd name="connsiteY8" fmla="*/ 757237 h 1266825"/>
              <a:gd name="connsiteX9" fmla="*/ 1947862 w 1947862"/>
              <a:gd name="connsiteY9" fmla="*/ 0 h 1266825"/>
              <a:gd name="connsiteX0" fmla="*/ 0 w 1947862"/>
              <a:gd name="connsiteY0" fmla="*/ 962024 h 1281112"/>
              <a:gd name="connsiteX1" fmla="*/ 147637 w 1947862"/>
              <a:gd name="connsiteY1" fmla="*/ 904874 h 1281112"/>
              <a:gd name="connsiteX2" fmla="*/ 300037 w 1947862"/>
              <a:gd name="connsiteY2" fmla="*/ 1009649 h 1281112"/>
              <a:gd name="connsiteX3" fmla="*/ 461962 w 1947862"/>
              <a:gd name="connsiteY3" fmla="*/ 1281112 h 1281112"/>
              <a:gd name="connsiteX4" fmla="*/ 619125 w 1947862"/>
              <a:gd name="connsiteY4" fmla="*/ 1104899 h 1281112"/>
              <a:gd name="connsiteX5" fmla="*/ 771525 w 1947862"/>
              <a:gd name="connsiteY5" fmla="*/ 1000124 h 1281112"/>
              <a:gd name="connsiteX6" fmla="*/ 942975 w 1947862"/>
              <a:gd name="connsiteY6" fmla="*/ 852487 h 1281112"/>
              <a:gd name="connsiteX7" fmla="*/ 1123950 w 1947862"/>
              <a:gd name="connsiteY7" fmla="*/ 771524 h 1281112"/>
              <a:gd name="connsiteX8" fmla="*/ 1252537 w 1947862"/>
              <a:gd name="connsiteY8" fmla="*/ 771524 h 1281112"/>
              <a:gd name="connsiteX9" fmla="*/ 1947862 w 1947862"/>
              <a:gd name="connsiteY9" fmla="*/ 0 h 1281112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2537 w 1947862"/>
              <a:gd name="connsiteY8" fmla="*/ 776286 h 1285874"/>
              <a:gd name="connsiteX9" fmla="*/ 1947862 w 1947862"/>
              <a:gd name="connsiteY9" fmla="*/ 0 h 1285874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0156 w 1947862"/>
              <a:gd name="connsiteY8" fmla="*/ 761998 h 1285874"/>
              <a:gd name="connsiteX9" fmla="*/ 1947862 w 1947862"/>
              <a:gd name="connsiteY9" fmla="*/ 0 h 1285874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942975 w 1957387"/>
              <a:gd name="connsiteY6" fmla="*/ 864392 h 1293017"/>
              <a:gd name="connsiteX7" fmla="*/ 1123950 w 1957387"/>
              <a:gd name="connsiteY7" fmla="*/ 783429 h 1293017"/>
              <a:gd name="connsiteX8" fmla="*/ 1250156 w 1957387"/>
              <a:gd name="connsiteY8" fmla="*/ 769141 h 1293017"/>
              <a:gd name="connsiteX9" fmla="*/ 1957387 w 1957387"/>
              <a:gd name="connsiteY9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942975 w 1957387"/>
              <a:gd name="connsiteY6" fmla="*/ 864392 h 1293017"/>
              <a:gd name="connsiteX7" fmla="*/ 1250156 w 1957387"/>
              <a:gd name="connsiteY7" fmla="*/ 769141 h 1293017"/>
              <a:gd name="connsiteX8" fmla="*/ 1957387 w 1957387"/>
              <a:gd name="connsiteY8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1250156 w 1957387"/>
              <a:gd name="connsiteY6" fmla="*/ 769141 h 1293017"/>
              <a:gd name="connsiteX7" fmla="*/ 1957387 w 1957387"/>
              <a:gd name="connsiteY7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1250156 w 1957387"/>
              <a:gd name="connsiteY5" fmla="*/ 769141 h 1293017"/>
              <a:gd name="connsiteX6" fmla="*/ 1957387 w 1957387"/>
              <a:gd name="connsiteY6" fmla="*/ 0 h 1293017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1250156 w 1957387"/>
              <a:gd name="connsiteY4" fmla="*/ 769141 h 1293017"/>
              <a:gd name="connsiteX5" fmla="*/ 1957387 w 1957387"/>
              <a:gd name="connsiteY5" fmla="*/ 0 h 1293017"/>
              <a:gd name="connsiteX0" fmla="*/ 0 w 1957387"/>
              <a:gd name="connsiteY0" fmla="*/ 973929 h 1021554"/>
              <a:gd name="connsiteX1" fmla="*/ 147637 w 1957387"/>
              <a:gd name="connsiteY1" fmla="*/ 916779 h 1021554"/>
              <a:gd name="connsiteX2" fmla="*/ 300037 w 1957387"/>
              <a:gd name="connsiteY2" fmla="*/ 1021554 h 1021554"/>
              <a:gd name="connsiteX3" fmla="*/ 1250156 w 1957387"/>
              <a:gd name="connsiteY3" fmla="*/ 769141 h 1021554"/>
              <a:gd name="connsiteX4" fmla="*/ 1957387 w 1957387"/>
              <a:gd name="connsiteY4" fmla="*/ 0 h 1021554"/>
              <a:gd name="connsiteX0" fmla="*/ 0 w 1957387"/>
              <a:gd name="connsiteY0" fmla="*/ 973929 h 973929"/>
              <a:gd name="connsiteX1" fmla="*/ 147637 w 1957387"/>
              <a:gd name="connsiteY1" fmla="*/ 916779 h 973929"/>
              <a:gd name="connsiteX2" fmla="*/ 1250156 w 1957387"/>
              <a:gd name="connsiteY2" fmla="*/ 769141 h 973929"/>
              <a:gd name="connsiteX3" fmla="*/ 1957387 w 1957387"/>
              <a:gd name="connsiteY3" fmla="*/ 0 h 973929"/>
              <a:gd name="connsiteX0" fmla="*/ 0 w 1957387"/>
              <a:gd name="connsiteY0" fmla="*/ 973929 h 973929"/>
              <a:gd name="connsiteX1" fmla="*/ 1250156 w 1957387"/>
              <a:gd name="connsiteY1" fmla="*/ 769141 h 973929"/>
              <a:gd name="connsiteX2" fmla="*/ 1957387 w 1957387"/>
              <a:gd name="connsiteY2" fmla="*/ 0 h 973929"/>
              <a:gd name="connsiteX0" fmla="*/ 0 w 707231"/>
              <a:gd name="connsiteY0" fmla="*/ 769141 h 769141"/>
              <a:gd name="connsiteX1" fmla="*/ 707231 w 707231"/>
              <a:gd name="connsiteY1" fmla="*/ 0 h 769141"/>
              <a:gd name="connsiteX0" fmla="*/ 0 w 698169"/>
              <a:gd name="connsiteY0" fmla="*/ 763408 h 763408"/>
              <a:gd name="connsiteX1" fmla="*/ 698169 w 698169"/>
              <a:gd name="connsiteY1" fmla="*/ 0 h 76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169" h="763408">
                <a:moveTo>
                  <a:pt x="0" y="763408"/>
                </a:moveTo>
                <a:lnTo>
                  <a:pt x="698169" y="0"/>
                </a:lnTo>
              </a:path>
            </a:pathLst>
          </a:custGeom>
          <a:noFill/>
          <a:ln w="28575">
            <a:gradFill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rgbClr val="BA81C8"/>
                </a:gs>
              </a:gsLst>
              <a:lin ang="5400000" scaled="1"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79A2DC5-7C9E-4FAD-A589-AD87F70D0B59}"/>
              </a:ext>
            </a:extLst>
          </p:cNvPr>
          <p:cNvSpPr/>
          <p:nvPr/>
        </p:nvSpPr>
        <p:spPr>
          <a:xfrm>
            <a:off x="6545654" y="2740820"/>
            <a:ext cx="1957387" cy="1293017"/>
          </a:xfrm>
          <a:custGeom>
            <a:avLst/>
            <a:gdLst>
              <a:gd name="connsiteX0" fmla="*/ 0 w 1909762"/>
              <a:gd name="connsiteY0" fmla="*/ 928687 h 1247775"/>
              <a:gd name="connsiteX1" fmla="*/ 147637 w 1909762"/>
              <a:gd name="connsiteY1" fmla="*/ 871537 h 1247775"/>
              <a:gd name="connsiteX2" fmla="*/ 300037 w 1909762"/>
              <a:gd name="connsiteY2" fmla="*/ 976312 h 1247775"/>
              <a:gd name="connsiteX3" fmla="*/ 461962 w 1909762"/>
              <a:gd name="connsiteY3" fmla="*/ 1247775 h 1247775"/>
              <a:gd name="connsiteX4" fmla="*/ 619125 w 1909762"/>
              <a:gd name="connsiteY4" fmla="*/ 1071562 h 1247775"/>
              <a:gd name="connsiteX5" fmla="*/ 771525 w 1909762"/>
              <a:gd name="connsiteY5" fmla="*/ 966787 h 1247775"/>
              <a:gd name="connsiteX6" fmla="*/ 942975 w 1909762"/>
              <a:gd name="connsiteY6" fmla="*/ 819150 h 1247775"/>
              <a:gd name="connsiteX7" fmla="*/ 1123950 w 1909762"/>
              <a:gd name="connsiteY7" fmla="*/ 738187 h 1247775"/>
              <a:gd name="connsiteX8" fmla="*/ 1252537 w 1909762"/>
              <a:gd name="connsiteY8" fmla="*/ 738187 h 1247775"/>
              <a:gd name="connsiteX9" fmla="*/ 1909762 w 1909762"/>
              <a:gd name="connsiteY9" fmla="*/ 0 h 1247775"/>
              <a:gd name="connsiteX0" fmla="*/ 0 w 1947862"/>
              <a:gd name="connsiteY0" fmla="*/ 947737 h 1266825"/>
              <a:gd name="connsiteX1" fmla="*/ 147637 w 1947862"/>
              <a:gd name="connsiteY1" fmla="*/ 890587 h 1266825"/>
              <a:gd name="connsiteX2" fmla="*/ 300037 w 1947862"/>
              <a:gd name="connsiteY2" fmla="*/ 995362 h 1266825"/>
              <a:gd name="connsiteX3" fmla="*/ 461962 w 1947862"/>
              <a:gd name="connsiteY3" fmla="*/ 1266825 h 1266825"/>
              <a:gd name="connsiteX4" fmla="*/ 619125 w 1947862"/>
              <a:gd name="connsiteY4" fmla="*/ 1090612 h 1266825"/>
              <a:gd name="connsiteX5" fmla="*/ 771525 w 1947862"/>
              <a:gd name="connsiteY5" fmla="*/ 985837 h 1266825"/>
              <a:gd name="connsiteX6" fmla="*/ 942975 w 1947862"/>
              <a:gd name="connsiteY6" fmla="*/ 838200 h 1266825"/>
              <a:gd name="connsiteX7" fmla="*/ 1123950 w 1947862"/>
              <a:gd name="connsiteY7" fmla="*/ 757237 h 1266825"/>
              <a:gd name="connsiteX8" fmla="*/ 1252537 w 1947862"/>
              <a:gd name="connsiteY8" fmla="*/ 757237 h 1266825"/>
              <a:gd name="connsiteX9" fmla="*/ 1947862 w 1947862"/>
              <a:gd name="connsiteY9" fmla="*/ 0 h 1266825"/>
              <a:gd name="connsiteX0" fmla="*/ 0 w 1947862"/>
              <a:gd name="connsiteY0" fmla="*/ 962024 h 1281112"/>
              <a:gd name="connsiteX1" fmla="*/ 147637 w 1947862"/>
              <a:gd name="connsiteY1" fmla="*/ 904874 h 1281112"/>
              <a:gd name="connsiteX2" fmla="*/ 300037 w 1947862"/>
              <a:gd name="connsiteY2" fmla="*/ 1009649 h 1281112"/>
              <a:gd name="connsiteX3" fmla="*/ 461962 w 1947862"/>
              <a:gd name="connsiteY3" fmla="*/ 1281112 h 1281112"/>
              <a:gd name="connsiteX4" fmla="*/ 619125 w 1947862"/>
              <a:gd name="connsiteY4" fmla="*/ 1104899 h 1281112"/>
              <a:gd name="connsiteX5" fmla="*/ 771525 w 1947862"/>
              <a:gd name="connsiteY5" fmla="*/ 1000124 h 1281112"/>
              <a:gd name="connsiteX6" fmla="*/ 942975 w 1947862"/>
              <a:gd name="connsiteY6" fmla="*/ 852487 h 1281112"/>
              <a:gd name="connsiteX7" fmla="*/ 1123950 w 1947862"/>
              <a:gd name="connsiteY7" fmla="*/ 771524 h 1281112"/>
              <a:gd name="connsiteX8" fmla="*/ 1252537 w 1947862"/>
              <a:gd name="connsiteY8" fmla="*/ 771524 h 1281112"/>
              <a:gd name="connsiteX9" fmla="*/ 1947862 w 1947862"/>
              <a:gd name="connsiteY9" fmla="*/ 0 h 1281112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2537 w 1947862"/>
              <a:gd name="connsiteY8" fmla="*/ 776286 h 1285874"/>
              <a:gd name="connsiteX9" fmla="*/ 1947862 w 1947862"/>
              <a:gd name="connsiteY9" fmla="*/ 0 h 1285874"/>
              <a:gd name="connsiteX0" fmla="*/ 0 w 1947862"/>
              <a:gd name="connsiteY0" fmla="*/ 966786 h 1285874"/>
              <a:gd name="connsiteX1" fmla="*/ 147637 w 1947862"/>
              <a:gd name="connsiteY1" fmla="*/ 909636 h 1285874"/>
              <a:gd name="connsiteX2" fmla="*/ 300037 w 1947862"/>
              <a:gd name="connsiteY2" fmla="*/ 1014411 h 1285874"/>
              <a:gd name="connsiteX3" fmla="*/ 461962 w 1947862"/>
              <a:gd name="connsiteY3" fmla="*/ 1285874 h 1285874"/>
              <a:gd name="connsiteX4" fmla="*/ 619125 w 1947862"/>
              <a:gd name="connsiteY4" fmla="*/ 1109661 h 1285874"/>
              <a:gd name="connsiteX5" fmla="*/ 771525 w 1947862"/>
              <a:gd name="connsiteY5" fmla="*/ 1004886 h 1285874"/>
              <a:gd name="connsiteX6" fmla="*/ 942975 w 1947862"/>
              <a:gd name="connsiteY6" fmla="*/ 857249 h 1285874"/>
              <a:gd name="connsiteX7" fmla="*/ 1123950 w 1947862"/>
              <a:gd name="connsiteY7" fmla="*/ 776286 h 1285874"/>
              <a:gd name="connsiteX8" fmla="*/ 1250156 w 1947862"/>
              <a:gd name="connsiteY8" fmla="*/ 761998 h 1285874"/>
              <a:gd name="connsiteX9" fmla="*/ 1947862 w 1947862"/>
              <a:gd name="connsiteY9" fmla="*/ 0 h 1285874"/>
              <a:gd name="connsiteX0" fmla="*/ 0 w 1957387"/>
              <a:gd name="connsiteY0" fmla="*/ 973929 h 1293017"/>
              <a:gd name="connsiteX1" fmla="*/ 147637 w 1957387"/>
              <a:gd name="connsiteY1" fmla="*/ 916779 h 1293017"/>
              <a:gd name="connsiteX2" fmla="*/ 300037 w 1957387"/>
              <a:gd name="connsiteY2" fmla="*/ 1021554 h 1293017"/>
              <a:gd name="connsiteX3" fmla="*/ 461962 w 1957387"/>
              <a:gd name="connsiteY3" fmla="*/ 1293017 h 1293017"/>
              <a:gd name="connsiteX4" fmla="*/ 619125 w 1957387"/>
              <a:gd name="connsiteY4" fmla="*/ 1116804 h 1293017"/>
              <a:gd name="connsiteX5" fmla="*/ 771525 w 1957387"/>
              <a:gd name="connsiteY5" fmla="*/ 1012029 h 1293017"/>
              <a:gd name="connsiteX6" fmla="*/ 942975 w 1957387"/>
              <a:gd name="connsiteY6" fmla="*/ 864392 h 1293017"/>
              <a:gd name="connsiteX7" fmla="*/ 1123950 w 1957387"/>
              <a:gd name="connsiteY7" fmla="*/ 783429 h 1293017"/>
              <a:gd name="connsiteX8" fmla="*/ 1250156 w 1957387"/>
              <a:gd name="connsiteY8" fmla="*/ 769141 h 1293017"/>
              <a:gd name="connsiteX9" fmla="*/ 1957387 w 1957387"/>
              <a:gd name="connsiteY9" fmla="*/ 0 h 12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387" h="1293017">
                <a:moveTo>
                  <a:pt x="0" y="973929"/>
                </a:moveTo>
                <a:lnTo>
                  <a:pt x="147637" y="916779"/>
                </a:lnTo>
                <a:lnTo>
                  <a:pt x="300037" y="1021554"/>
                </a:lnTo>
                <a:lnTo>
                  <a:pt x="461962" y="1293017"/>
                </a:lnTo>
                <a:lnTo>
                  <a:pt x="619125" y="1116804"/>
                </a:lnTo>
                <a:lnTo>
                  <a:pt x="771525" y="1012029"/>
                </a:lnTo>
                <a:lnTo>
                  <a:pt x="942975" y="864392"/>
                </a:lnTo>
                <a:lnTo>
                  <a:pt x="1123950" y="783429"/>
                </a:lnTo>
                <a:lnTo>
                  <a:pt x="1250156" y="769141"/>
                </a:lnTo>
                <a:lnTo>
                  <a:pt x="1957387" y="0"/>
                </a:lnTo>
              </a:path>
            </a:pathLst>
          </a:custGeom>
          <a:noFill/>
          <a:ln w="28575">
            <a:solidFill>
              <a:srgbClr val="00147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910A8F03-FC14-4D5B-9CDF-5A3414476837}"/>
              </a:ext>
            </a:extLst>
          </p:cNvPr>
          <p:cNvSpPr/>
          <p:nvPr/>
        </p:nvSpPr>
        <p:spPr>
          <a:xfrm>
            <a:off x="8869754" y="3106877"/>
            <a:ext cx="309562" cy="169069"/>
          </a:xfrm>
          <a:custGeom>
            <a:avLst/>
            <a:gdLst>
              <a:gd name="connsiteX0" fmla="*/ 309562 w 309562"/>
              <a:gd name="connsiteY0" fmla="*/ 14287 h 169069"/>
              <a:gd name="connsiteX1" fmla="*/ 7143 w 309562"/>
              <a:gd name="connsiteY1" fmla="*/ 0 h 169069"/>
              <a:gd name="connsiteX2" fmla="*/ 0 w 309562"/>
              <a:gd name="connsiteY2" fmla="*/ 130969 h 169069"/>
              <a:gd name="connsiteX3" fmla="*/ 295275 w 309562"/>
              <a:gd name="connsiteY3" fmla="*/ 169069 h 169069"/>
              <a:gd name="connsiteX4" fmla="*/ 309562 w 309562"/>
              <a:gd name="connsiteY4" fmla="*/ 14287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" h="169069">
                <a:moveTo>
                  <a:pt x="309562" y="14287"/>
                </a:moveTo>
                <a:lnTo>
                  <a:pt x="7143" y="0"/>
                </a:lnTo>
                <a:lnTo>
                  <a:pt x="0" y="130969"/>
                </a:lnTo>
                <a:lnTo>
                  <a:pt x="295275" y="169069"/>
                </a:lnTo>
                <a:lnTo>
                  <a:pt x="309562" y="142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9426553-46FC-43AC-B189-4FD9112D1542}"/>
              </a:ext>
            </a:extLst>
          </p:cNvPr>
          <p:cNvSpPr/>
          <p:nvPr/>
        </p:nvSpPr>
        <p:spPr>
          <a:xfrm rot="273432">
            <a:off x="8377212" y="2896491"/>
            <a:ext cx="68407" cy="139603"/>
          </a:xfrm>
          <a:custGeom>
            <a:avLst/>
            <a:gdLst>
              <a:gd name="connsiteX0" fmla="*/ 0 w 342900"/>
              <a:gd name="connsiteY0" fmla="*/ 0 h 857250"/>
              <a:gd name="connsiteX1" fmla="*/ 31750 w 342900"/>
              <a:gd name="connsiteY1" fmla="*/ 247650 h 857250"/>
              <a:gd name="connsiteX2" fmla="*/ 107950 w 342900"/>
              <a:gd name="connsiteY2" fmla="*/ 203200 h 857250"/>
              <a:gd name="connsiteX3" fmla="*/ 196850 w 342900"/>
              <a:gd name="connsiteY3" fmla="*/ 323850 h 857250"/>
              <a:gd name="connsiteX4" fmla="*/ 266700 w 342900"/>
              <a:gd name="connsiteY4" fmla="*/ 438150 h 857250"/>
              <a:gd name="connsiteX5" fmla="*/ 298450 w 342900"/>
              <a:gd name="connsiteY5" fmla="*/ 577850 h 857250"/>
              <a:gd name="connsiteX6" fmla="*/ 298450 w 342900"/>
              <a:gd name="connsiteY6" fmla="*/ 857250 h 857250"/>
              <a:gd name="connsiteX7" fmla="*/ 342900 w 342900"/>
              <a:gd name="connsiteY7" fmla="*/ 628650 h 857250"/>
              <a:gd name="connsiteX8" fmla="*/ 342900 w 342900"/>
              <a:gd name="connsiteY8" fmla="*/ 438150 h 857250"/>
              <a:gd name="connsiteX9" fmla="*/ 273050 w 342900"/>
              <a:gd name="connsiteY9" fmla="*/ 285750 h 857250"/>
              <a:gd name="connsiteX10" fmla="*/ 171450 w 342900"/>
              <a:gd name="connsiteY10" fmla="*/ 184150 h 857250"/>
              <a:gd name="connsiteX11" fmla="*/ 260350 w 342900"/>
              <a:gd name="connsiteY11" fmla="*/ 133350 h 857250"/>
              <a:gd name="connsiteX12" fmla="*/ 0 w 342900"/>
              <a:gd name="connsiteY12" fmla="*/ 0 h 857250"/>
              <a:gd name="connsiteX0" fmla="*/ 0 w 342900"/>
              <a:gd name="connsiteY0" fmla="*/ 0 h 857250"/>
              <a:gd name="connsiteX1" fmla="*/ 31750 w 342900"/>
              <a:gd name="connsiteY1" fmla="*/ 247650 h 857250"/>
              <a:gd name="connsiteX2" fmla="*/ 107950 w 342900"/>
              <a:gd name="connsiteY2" fmla="*/ 203200 h 857250"/>
              <a:gd name="connsiteX3" fmla="*/ 196850 w 342900"/>
              <a:gd name="connsiteY3" fmla="*/ 323850 h 857250"/>
              <a:gd name="connsiteX4" fmla="*/ 266700 w 342900"/>
              <a:gd name="connsiteY4" fmla="*/ 438150 h 857250"/>
              <a:gd name="connsiteX5" fmla="*/ 298450 w 342900"/>
              <a:gd name="connsiteY5" fmla="*/ 577850 h 857250"/>
              <a:gd name="connsiteX6" fmla="*/ 298450 w 342900"/>
              <a:gd name="connsiteY6" fmla="*/ 857250 h 857250"/>
              <a:gd name="connsiteX7" fmla="*/ 342900 w 342900"/>
              <a:gd name="connsiteY7" fmla="*/ 628650 h 857250"/>
              <a:gd name="connsiteX8" fmla="*/ 342900 w 342900"/>
              <a:gd name="connsiteY8" fmla="*/ 438150 h 857250"/>
              <a:gd name="connsiteX9" fmla="*/ 273050 w 342900"/>
              <a:gd name="connsiteY9" fmla="*/ 285750 h 857250"/>
              <a:gd name="connsiteX10" fmla="*/ 171450 w 342900"/>
              <a:gd name="connsiteY10" fmla="*/ 184150 h 857250"/>
              <a:gd name="connsiteX11" fmla="*/ 254000 w 342900"/>
              <a:gd name="connsiteY11" fmla="*/ 107950 h 857250"/>
              <a:gd name="connsiteX12" fmla="*/ 0 w 342900"/>
              <a:gd name="connsiteY12" fmla="*/ 0 h 857250"/>
              <a:gd name="connsiteX0" fmla="*/ 0 w 342900"/>
              <a:gd name="connsiteY0" fmla="*/ 0 h 857250"/>
              <a:gd name="connsiteX1" fmla="*/ 31750 w 342900"/>
              <a:gd name="connsiteY1" fmla="*/ 247650 h 857250"/>
              <a:gd name="connsiteX2" fmla="*/ 107950 w 342900"/>
              <a:gd name="connsiteY2" fmla="*/ 203200 h 857250"/>
              <a:gd name="connsiteX3" fmla="*/ 196850 w 342900"/>
              <a:gd name="connsiteY3" fmla="*/ 323850 h 857250"/>
              <a:gd name="connsiteX4" fmla="*/ 266700 w 342900"/>
              <a:gd name="connsiteY4" fmla="*/ 438150 h 857250"/>
              <a:gd name="connsiteX5" fmla="*/ 298450 w 342900"/>
              <a:gd name="connsiteY5" fmla="*/ 577850 h 857250"/>
              <a:gd name="connsiteX6" fmla="*/ 298450 w 342900"/>
              <a:gd name="connsiteY6" fmla="*/ 857250 h 857250"/>
              <a:gd name="connsiteX7" fmla="*/ 342900 w 342900"/>
              <a:gd name="connsiteY7" fmla="*/ 628650 h 857250"/>
              <a:gd name="connsiteX8" fmla="*/ 342900 w 342900"/>
              <a:gd name="connsiteY8" fmla="*/ 438150 h 857250"/>
              <a:gd name="connsiteX9" fmla="*/ 273050 w 342900"/>
              <a:gd name="connsiteY9" fmla="*/ 285750 h 857250"/>
              <a:gd name="connsiteX10" fmla="*/ 171450 w 342900"/>
              <a:gd name="connsiteY10" fmla="*/ 184150 h 857250"/>
              <a:gd name="connsiteX11" fmla="*/ 254000 w 342900"/>
              <a:gd name="connsiteY11" fmla="*/ 107950 h 857250"/>
              <a:gd name="connsiteX12" fmla="*/ 0 w 342900"/>
              <a:gd name="connsiteY12" fmla="*/ 0 h 857250"/>
              <a:gd name="connsiteX0" fmla="*/ 0 w 342900"/>
              <a:gd name="connsiteY0" fmla="*/ 0 h 857250"/>
              <a:gd name="connsiteX1" fmla="*/ 31750 w 342900"/>
              <a:gd name="connsiteY1" fmla="*/ 247650 h 857250"/>
              <a:gd name="connsiteX2" fmla="*/ 107950 w 342900"/>
              <a:gd name="connsiteY2" fmla="*/ 203200 h 857250"/>
              <a:gd name="connsiteX3" fmla="*/ 196850 w 342900"/>
              <a:gd name="connsiteY3" fmla="*/ 323850 h 857250"/>
              <a:gd name="connsiteX4" fmla="*/ 266700 w 342900"/>
              <a:gd name="connsiteY4" fmla="*/ 438150 h 857250"/>
              <a:gd name="connsiteX5" fmla="*/ 298450 w 342900"/>
              <a:gd name="connsiteY5" fmla="*/ 577850 h 857250"/>
              <a:gd name="connsiteX6" fmla="*/ 298450 w 342900"/>
              <a:gd name="connsiteY6" fmla="*/ 857250 h 857250"/>
              <a:gd name="connsiteX7" fmla="*/ 342900 w 342900"/>
              <a:gd name="connsiteY7" fmla="*/ 628650 h 857250"/>
              <a:gd name="connsiteX8" fmla="*/ 342900 w 342900"/>
              <a:gd name="connsiteY8" fmla="*/ 438150 h 857250"/>
              <a:gd name="connsiteX9" fmla="*/ 273050 w 342900"/>
              <a:gd name="connsiteY9" fmla="*/ 285750 h 857250"/>
              <a:gd name="connsiteX10" fmla="*/ 171450 w 342900"/>
              <a:gd name="connsiteY10" fmla="*/ 184150 h 857250"/>
              <a:gd name="connsiteX11" fmla="*/ 254000 w 342900"/>
              <a:gd name="connsiteY11" fmla="*/ 107950 h 857250"/>
              <a:gd name="connsiteX12" fmla="*/ 0 w 342900"/>
              <a:gd name="connsiteY12" fmla="*/ 0 h 857250"/>
              <a:gd name="connsiteX0" fmla="*/ 0 w 342900"/>
              <a:gd name="connsiteY0" fmla="*/ 0 h 857250"/>
              <a:gd name="connsiteX1" fmla="*/ 31750 w 342900"/>
              <a:gd name="connsiteY1" fmla="*/ 247650 h 857250"/>
              <a:gd name="connsiteX2" fmla="*/ 107950 w 342900"/>
              <a:gd name="connsiteY2" fmla="*/ 203200 h 857250"/>
              <a:gd name="connsiteX3" fmla="*/ 196850 w 342900"/>
              <a:gd name="connsiteY3" fmla="*/ 323850 h 857250"/>
              <a:gd name="connsiteX4" fmla="*/ 266700 w 342900"/>
              <a:gd name="connsiteY4" fmla="*/ 438150 h 857250"/>
              <a:gd name="connsiteX5" fmla="*/ 298450 w 342900"/>
              <a:gd name="connsiteY5" fmla="*/ 577850 h 857250"/>
              <a:gd name="connsiteX6" fmla="*/ 298450 w 342900"/>
              <a:gd name="connsiteY6" fmla="*/ 857250 h 857250"/>
              <a:gd name="connsiteX7" fmla="*/ 342900 w 342900"/>
              <a:gd name="connsiteY7" fmla="*/ 628650 h 857250"/>
              <a:gd name="connsiteX8" fmla="*/ 342900 w 342900"/>
              <a:gd name="connsiteY8" fmla="*/ 438150 h 857250"/>
              <a:gd name="connsiteX9" fmla="*/ 273050 w 342900"/>
              <a:gd name="connsiteY9" fmla="*/ 285750 h 857250"/>
              <a:gd name="connsiteX10" fmla="*/ 171450 w 342900"/>
              <a:gd name="connsiteY10" fmla="*/ 184150 h 857250"/>
              <a:gd name="connsiteX11" fmla="*/ 254000 w 342900"/>
              <a:gd name="connsiteY11" fmla="*/ 107950 h 857250"/>
              <a:gd name="connsiteX12" fmla="*/ 0 w 342900"/>
              <a:gd name="connsiteY12" fmla="*/ 0 h 857250"/>
              <a:gd name="connsiteX0" fmla="*/ 0 w 342900"/>
              <a:gd name="connsiteY0" fmla="*/ 0 h 870058"/>
              <a:gd name="connsiteX1" fmla="*/ 31750 w 342900"/>
              <a:gd name="connsiteY1" fmla="*/ 247650 h 870058"/>
              <a:gd name="connsiteX2" fmla="*/ 107950 w 342900"/>
              <a:gd name="connsiteY2" fmla="*/ 203200 h 870058"/>
              <a:gd name="connsiteX3" fmla="*/ 196850 w 342900"/>
              <a:gd name="connsiteY3" fmla="*/ 323850 h 870058"/>
              <a:gd name="connsiteX4" fmla="*/ 266700 w 342900"/>
              <a:gd name="connsiteY4" fmla="*/ 438150 h 870058"/>
              <a:gd name="connsiteX5" fmla="*/ 298450 w 342900"/>
              <a:gd name="connsiteY5" fmla="*/ 577850 h 870058"/>
              <a:gd name="connsiteX6" fmla="*/ 298450 w 342900"/>
              <a:gd name="connsiteY6" fmla="*/ 857250 h 870058"/>
              <a:gd name="connsiteX7" fmla="*/ 342900 w 342900"/>
              <a:gd name="connsiteY7" fmla="*/ 628650 h 870058"/>
              <a:gd name="connsiteX8" fmla="*/ 342900 w 342900"/>
              <a:gd name="connsiteY8" fmla="*/ 438150 h 870058"/>
              <a:gd name="connsiteX9" fmla="*/ 273050 w 342900"/>
              <a:gd name="connsiteY9" fmla="*/ 285750 h 870058"/>
              <a:gd name="connsiteX10" fmla="*/ 171450 w 342900"/>
              <a:gd name="connsiteY10" fmla="*/ 184150 h 870058"/>
              <a:gd name="connsiteX11" fmla="*/ 254000 w 342900"/>
              <a:gd name="connsiteY11" fmla="*/ 107950 h 870058"/>
              <a:gd name="connsiteX12" fmla="*/ 0 w 342900"/>
              <a:gd name="connsiteY12" fmla="*/ 0 h 870058"/>
              <a:gd name="connsiteX0" fmla="*/ 0 w 352857"/>
              <a:gd name="connsiteY0" fmla="*/ 0 h 870058"/>
              <a:gd name="connsiteX1" fmla="*/ 31750 w 352857"/>
              <a:gd name="connsiteY1" fmla="*/ 247650 h 870058"/>
              <a:gd name="connsiteX2" fmla="*/ 107950 w 352857"/>
              <a:gd name="connsiteY2" fmla="*/ 203200 h 870058"/>
              <a:gd name="connsiteX3" fmla="*/ 196850 w 352857"/>
              <a:gd name="connsiteY3" fmla="*/ 323850 h 870058"/>
              <a:gd name="connsiteX4" fmla="*/ 266700 w 352857"/>
              <a:gd name="connsiteY4" fmla="*/ 438150 h 870058"/>
              <a:gd name="connsiteX5" fmla="*/ 298450 w 352857"/>
              <a:gd name="connsiteY5" fmla="*/ 577850 h 870058"/>
              <a:gd name="connsiteX6" fmla="*/ 298450 w 352857"/>
              <a:gd name="connsiteY6" fmla="*/ 857250 h 870058"/>
              <a:gd name="connsiteX7" fmla="*/ 342900 w 352857"/>
              <a:gd name="connsiteY7" fmla="*/ 628650 h 870058"/>
              <a:gd name="connsiteX8" fmla="*/ 342900 w 352857"/>
              <a:gd name="connsiteY8" fmla="*/ 438150 h 870058"/>
              <a:gd name="connsiteX9" fmla="*/ 273050 w 352857"/>
              <a:gd name="connsiteY9" fmla="*/ 285750 h 870058"/>
              <a:gd name="connsiteX10" fmla="*/ 171450 w 352857"/>
              <a:gd name="connsiteY10" fmla="*/ 184150 h 870058"/>
              <a:gd name="connsiteX11" fmla="*/ 254000 w 352857"/>
              <a:gd name="connsiteY11" fmla="*/ 107950 h 870058"/>
              <a:gd name="connsiteX12" fmla="*/ 0 w 352857"/>
              <a:gd name="connsiteY12" fmla="*/ 0 h 870058"/>
              <a:gd name="connsiteX0" fmla="*/ 0 w 355098"/>
              <a:gd name="connsiteY0" fmla="*/ 0 h 870058"/>
              <a:gd name="connsiteX1" fmla="*/ 31750 w 355098"/>
              <a:gd name="connsiteY1" fmla="*/ 247650 h 870058"/>
              <a:gd name="connsiteX2" fmla="*/ 107950 w 355098"/>
              <a:gd name="connsiteY2" fmla="*/ 203200 h 870058"/>
              <a:gd name="connsiteX3" fmla="*/ 196850 w 355098"/>
              <a:gd name="connsiteY3" fmla="*/ 323850 h 870058"/>
              <a:gd name="connsiteX4" fmla="*/ 266700 w 355098"/>
              <a:gd name="connsiteY4" fmla="*/ 438150 h 870058"/>
              <a:gd name="connsiteX5" fmla="*/ 298450 w 355098"/>
              <a:gd name="connsiteY5" fmla="*/ 577850 h 870058"/>
              <a:gd name="connsiteX6" fmla="*/ 298450 w 355098"/>
              <a:gd name="connsiteY6" fmla="*/ 857250 h 870058"/>
              <a:gd name="connsiteX7" fmla="*/ 342900 w 355098"/>
              <a:gd name="connsiteY7" fmla="*/ 628650 h 870058"/>
              <a:gd name="connsiteX8" fmla="*/ 342900 w 355098"/>
              <a:gd name="connsiteY8" fmla="*/ 438150 h 870058"/>
              <a:gd name="connsiteX9" fmla="*/ 273050 w 355098"/>
              <a:gd name="connsiteY9" fmla="*/ 285750 h 870058"/>
              <a:gd name="connsiteX10" fmla="*/ 171450 w 355098"/>
              <a:gd name="connsiteY10" fmla="*/ 184150 h 870058"/>
              <a:gd name="connsiteX11" fmla="*/ 254000 w 355098"/>
              <a:gd name="connsiteY11" fmla="*/ 107950 h 870058"/>
              <a:gd name="connsiteX12" fmla="*/ 0 w 355098"/>
              <a:gd name="connsiteY12" fmla="*/ 0 h 870058"/>
              <a:gd name="connsiteX0" fmla="*/ 0 w 355098"/>
              <a:gd name="connsiteY0" fmla="*/ 0 h 870058"/>
              <a:gd name="connsiteX1" fmla="*/ 31750 w 355098"/>
              <a:gd name="connsiteY1" fmla="*/ 247650 h 870058"/>
              <a:gd name="connsiteX2" fmla="*/ 107950 w 355098"/>
              <a:gd name="connsiteY2" fmla="*/ 203200 h 870058"/>
              <a:gd name="connsiteX3" fmla="*/ 196850 w 355098"/>
              <a:gd name="connsiteY3" fmla="*/ 323850 h 870058"/>
              <a:gd name="connsiteX4" fmla="*/ 266700 w 355098"/>
              <a:gd name="connsiteY4" fmla="*/ 438150 h 870058"/>
              <a:gd name="connsiteX5" fmla="*/ 298450 w 355098"/>
              <a:gd name="connsiteY5" fmla="*/ 577850 h 870058"/>
              <a:gd name="connsiteX6" fmla="*/ 298450 w 355098"/>
              <a:gd name="connsiteY6" fmla="*/ 857250 h 870058"/>
              <a:gd name="connsiteX7" fmla="*/ 342900 w 355098"/>
              <a:gd name="connsiteY7" fmla="*/ 628650 h 870058"/>
              <a:gd name="connsiteX8" fmla="*/ 342900 w 355098"/>
              <a:gd name="connsiteY8" fmla="*/ 438150 h 870058"/>
              <a:gd name="connsiteX9" fmla="*/ 273050 w 355098"/>
              <a:gd name="connsiteY9" fmla="*/ 285750 h 870058"/>
              <a:gd name="connsiteX10" fmla="*/ 171450 w 355098"/>
              <a:gd name="connsiteY10" fmla="*/ 184150 h 870058"/>
              <a:gd name="connsiteX11" fmla="*/ 254000 w 355098"/>
              <a:gd name="connsiteY11" fmla="*/ 107950 h 870058"/>
              <a:gd name="connsiteX12" fmla="*/ 0 w 355098"/>
              <a:gd name="connsiteY12" fmla="*/ 0 h 870058"/>
              <a:gd name="connsiteX0" fmla="*/ 0 w 355098"/>
              <a:gd name="connsiteY0" fmla="*/ 0 h 870058"/>
              <a:gd name="connsiteX1" fmla="*/ 31750 w 355098"/>
              <a:gd name="connsiteY1" fmla="*/ 247650 h 870058"/>
              <a:gd name="connsiteX2" fmla="*/ 107950 w 355098"/>
              <a:gd name="connsiteY2" fmla="*/ 203200 h 870058"/>
              <a:gd name="connsiteX3" fmla="*/ 196850 w 355098"/>
              <a:gd name="connsiteY3" fmla="*/ 323850 h 870058"/>
              <a:gd name="connsiteX4" fmla="*/ 266700 w 355098"/>
              <a:gd name="connsiteY4" fmla="*/ 438150 h 870058"/>
              <a:gd name="connsiteX5" fmla="*/ 298450 w 355098"/>
              <a:gd name="connsiteY5" fmla="*/ 577850 h 870058"/>
              <a:gd name="connsiteX6" fmla="*/ 298450 w 355098"/>
              <a:gd name="connsiteY6" fmla="*/ 857250 h 870058"/>
              <a:gd name="connsiteX7" fmla="*/ 342900 w 355098"/>
              <a:gd name="connsiteY7" fmla="*/ 628650 h 870058"/>
              <a:gd name="connsiteX8" fmla="*/ 342900 w 355098"/>
              <a:gd name="connsiteY8" fmla="*/ 438150 h 870058"/>
              <a:gd name="connsiteX9" fmla="*/ 273050 w 355098"/>
              <a:gd name="connsiteY9" fmla="*/ 285750 h 870058"/>
              <a:gd name="connsiteX10" fmla="*/ 177800 w 355098"/>
              <a:gd name="connsiteY10" fmla="*/ 177800 h 870058"/>
              <a:gd name="connsiteX11" fmla="*/ 254000 w 355098"/>
              <a:gd name="connsiteY11" fmla="*/ 107950 h 870058"/>
              <a:gd name="connsiteX12" fmla="*/ 0 w 355098"/>
              <a:gd name="connsiteY12" fmla="*/ 0 h 870058"/>
              <a:gd name="connsiteX0" fmla="*/ 0 w 355098"/>
              <a:gd name="connsiteY0" fmla="*/ 0 h 870058"/>
              <a:gd name="connsiteX1" fmla="*/ 31750 w 355098"/>
              <a:gd name="connsiteY1" fmla="*/ 247650 h 870058"/>
              <a:gd name="connsiteX2" fmla="*/ 107950 w 355098"/>
              <a:gd name="connsiteY2" fmla="*/ 203200 h 870058"/>
              <a:gd name="connsiteX3" fmla="*/ 196850 w 355098"/>
              <a:gd name="connsiteY3" fmla="*/ 323850 h 870058"/>
              <a:gd name="connsiteX4" fmla="*/ 266700 w 355098"/>
              <a:gd name="connsiteY4" fmla="*/ 438150 h 870058"/>
              <a:gd name="connsiteX5" fmla="*/ 298450 w 355098"/>
              <a:gd name="connsiteY5" fmla="*/ 577850 h 870058"/>
              <a:gd name="connsiteX6" fmla="*/ 298450 w 355098"/>
              <a:gd name="connsiteY6" fmla="*/ 857250 h 870058"/>
              <a:gd name="connsiteX7" fmla="*/ 342900 w 355098"/>
              <a:gd name="connsiteY7" fmla="*/ 628650 h 870058"/>
              <a:gd name="connsiteX8" fmla="*/ 342900 w 355098"/>
              <a:gd name="connsiteY8" fmla="*/ 438150 h 870058"/>
              <a:gd name="connsiteX9" fmla="*/ 273050 w 355098"/>
              <a:gd name="connsiteY9" fmla="*/ 285750 h 870058"/>
              <a:gd name="connsiteX10" fmla="*/ 177800 w 355098"/>
              <a:gd name="connsiteY10" fmla="*/ 152400 h 870058"/>
              <a:gd name="connsiteX11" fmla="*/ 254000 w 355098"/>
              <a:gd name="connsiteY11" fmla="*/ 107950 h 870058"/>
              <a:gd name="connsiteX12" fmla="*/ 0 w 355098"/>
              <a:gd name="connsiteY12" fmla="*/ 0 h 870058"/>
              <a:gd name="connsiteX0" fmla="*/ 0 w 350129"/>
              <a:gd name="connsiteY0" fmla="*/ 0 h 870058"/>
              <a:gd name="connsiteX1" fmla="*/ 31750 w 350129"/>
              <a:gd name="connsiteY1" fmla="*/ 247650 h 870058"/>
              <a:gd name="connsiteX2" fmla="*/ 107950 w 350129"/>
              <a:gd name="connsiteY2" fmla="*/ 203200 h 870058"/>
              <a:gd name="connsiteX3" fmla="*/ 196850 w 350129"/>
              <a:gd name="connsiteY3" fmla="*/ 323850 h 870058"/>
              <a:gd name="connsiteX4" fmla="*/ 266700 w 350129"/>
              <a:gd name="connsiteY4" fmla="*/ 438150 h 870058"/>
              <a:gd name="connsiteX5" fmla="*/ 298450 w 350129"/>
              <a:gd name="connsiteY5" fmla="*/ 577850 h 870058"/>
              <a:gd name="connsiteX6" fmla="*/ 298450 w 350129"/>
              <a:gd name="connsiteY6" fmla="*/ 857250 h 870058"/>
              <a:gd name="connsiteX7" fmla="*/ 342900 w 350129"/>
              <a:gd name="connsiteY7" fmla="*/ 628650 h 870058"/>
              <a:gd name="connsiteX8" fmla="*/ 342900 w 350129"/>
              <a:gd name="connsiteY8" fmla="*/ 438150 h 870058"/>
              <a:gd name="connsiteX9" fmla="*/ 273050 w 350129"/>
              <a:gd name="connsiteY9" fmla="*/ 309563 h 870058"/>
              <a:gd name="connsiteX10" fmla="*/ 177800 w 350129"/>
              <a:gd name="connsiteY10" fmla="*/ 152400 h 870058"/>
              <a:gd name="connsiteX11" fmla="*/ 254000 w 350129"/>
              <a:gd name="connsiteY11" fmla="*/ 107950 h 870058"/>
              <a:gd name="connsiteX12" fmla="*/ 0 w 350129"/>
              <a:gd name="connsiteY12" fmla="*/ 0 h 870058"/>
              <a:gd name="connsiteX0" fmla="*/ 0 w 357204"/>
              <a:gd name="connsiteY0" fmla="*/ 0 h 870058"/>
              <a:gd name="connsiteX1" fmla="*/ 31750 w 357204"/>
              <a:gd name="connsiteY1" fmla="*/ 247650 h 870058"/>
              <a:gd name="connsiteX2" fmla="*/ 107950 w 357204"/>
              <a:gd name="connsiteY2" fmla="*/ 203200 h 870058"/>
              <a:gd name="connsiteX3" fmla="*/ 196850 w 357204"/>
              <a:gd name="connsiteY3" fmla="*/ 323850 h 870058"/>
              <a:gd name="connsiteX4" fmla="*/ 266700 w 357204"/>
              <a:gd name="connsiteY4" fmla="*/ 438150 h 870058"/>
              <a:gd name="connsiteX5" fmla="*/ 298450 w 357204"/>
              <a:gd name="connsiteY5" fmla="*/ 577850 h 870058"/>
              <a:gd name="connsiteX6" fmla="*/ 298450 w 357204"/>
              <a:gd name="connsiteY6" fmla="*/ 857250 h 870058"/>
              <a:gd name="connsiteX7" fmla="*/ 342900 w 357204"/>
              <a:gd name="connsiteY7" fmla="*/ 628650 h 870058"/>
              <a:gd name="connsiteX8" fmla="*/ 352425 w 357204"/>
              <a:gd name="connsiteY8" fmla="*/ 461963 h 870058"/>
              <a:gd name="connsiteX9" fmla="*/ 273050 w 357204"/>
              <a:gd name="connsiteY9" fmla="*/ 309563 h 870058"/>
              <a:gd name="connsiteX10" fmla="*/ 177800 w 357204"/>
              <a:gd name="connsiteY10" fmla="*/ 152400 h 870058"/>
              <a:gd name="connsiteX11" fmla="*/ 254000 w 357204"/>
              <a:gd name="connsiteY11" fmla="*/ 107950 h 870058"/>
              <a:gd name="connsiteX12" fmla="*/ 0 w 357204"/>
              <a:gd name="connsiteY12" fmla="*/ 0 h 870058"/>
              <a:gd name="connsiteX0" fmla="*/ 0 w 357204"/>
              <a:gd name="connsiteY0" fmla="*/ 0 h 870058"/>
              <a:gd name="connsiteX1" fmla="*/ 31750 w 357204"/>
              <a:gd name="connsiteY1" fmla="*/ 247650 h 870058"/>
              <a:gd name="connsiteX2" fmla="*/ 107950 w 357204"/>
              <a:gd name="connsiteY2" fmla="*/ 203200 h 870058"/>
              <a:gd name="connsiteX3" fmla="*/ 196850 w 357204"/>
              <a:gd name="connsiteY3" fmla="*/ 323850 h 870058"/>
              <a:gd name="connsiteX4" fmla="*/ 266700 w 357204"/>
              <a:gd name="connsiteY4" fmla="*/ 438150 h 870058"/>
              <a:gd name="connsiteX5" fmla="*/ 298450 w 357204"/>
              <a:gd name="connsiteY5" fmla="*/ 577850 h 870058"/>
              <a:gd name="connsiteX6" fmla="*/ 298450 w 357204"/>
              <a:gd name="connsiteY6" fmla="*/ 857250 h 870058"/>
              <a:gd name="connsiteX7" fmla="*/ 342900 w 357204"/>
              <a:gd name="connsiteY7" fmla="*/ 628650 h 870058"/>
              <a:gd name="connsiteX8" fmla="*/ 352425 w 357204"/>
              <a:gd name="connsiteY8" fmla="*/ 469107 h 870058"/>
              <a:gd name="connsiteX9" fmla="*/ 273050 w 357204"/>
              <a:gd name="connsiteY9" fmla="*/ 309563 h 870058"/>
              <a:gd name="connsiteX10" fmla="*/ 177800 w 357204"/>
              <a:gd name="connsiteY10" fmla="*/ 152400 h 870058"/>
              <a:gd name="connsiteX11" fmla="*/ 254000 w 357204"/>
              <a:gd name="connsiteY11" fmla="*/ 107950 h 870058"/>
              <a:gd name="connsiteX12" fmla="*/ 0 w 357204"/>
              <a:gd name="connsiteY12" fmla="*/ 0 h 870058"/>
              <a:gd name="connsiteX0" fmla="*/ 0 w 359723"/>
              <a:gd name="connsiteY0" fmla="*/ 0 h 857551"/>
              <a:gd name="connsiteX1" fmla="*/ 31750 w 359723"/>
              <a:gd name="connsiteY1" fmla="*/ 247650 h 857551"/>
              <a:gd name="connsiteX2" fmla="*/ 107950 w 359723"/>
              <a:gd name="connsiteY2" fmla="*/ 203200 h 857551"/>
              <a:gd name="connsiteX3" fmla="*/ 196850 w 359723"/>
              <a:gd name="connsiteY3" fmla="*/ 323850 h 857551"/>
              <a:gd name="connsiteX4" fmla="*/ 266700 w 359723"/>
              <a:gd name="connsiteY4" fmla="*/ 438150 h 857551"/>
              <a:gd name="connsiteX5" fmla="*/ 298450 w 359723"/>
              <a:gd name="connsiteY5" fmla="*/ 577850 h 857551"/>
              <a:gd name="connsiteX6" fmla="*/ 298450 w 359723"/>
              <a:gd name="connsiteY6" fmla="*/ 857250 h 857551"/>
              <a:gd name="connsiteX7" fmla="*/ 350044 w 359723"/>
              <a:gd name="connsiteY7" fmla="*/ 628650 h 857551"/>
              <a:gd name="connsiteX8" fmla="*/ 352425 w 359723"/>
              <a:gd name="connsiteY8" fmla="*/ 469107 h 857551"/>
              <a:gd name="connsiteX9" fmla="*/ 273050 w 359723"/>
              <a:gd name="connsiteY9" fmla="*/ 309563 h 857551"/>
              <a:gd name="connsiteX10" fmla="*/ 177800 w 359723"/>
              <a:gd name="connsiteY10" fmla="*/ 152400 h 857551"/>
              <a:gd name="connsiteX11" fmla="*/ 254000 w 359723"/>
              <a:gd name="connsiteY11" fmla="*/ 107950 h 857551"/>
              <a:gd name="connsiteX12" fmla="*/ 0 w 359723"/>
              <a:gd name="connsiteY12" fmla="*/ 0 h 857551"/>
              <a:gd name="connsiteX0" fmla="*/ 0 w 365094"/>
              <a:gd name="connsiteY0" fmla="*/ 0 h 857551"/>
              <a:gd name="connsiteX1" fmla="*/ 31750 w 365094"/>
              <a:gd name="connsiteY1" fmla="*/ 247650 h 857551"/>
              <a:gd name="connsiteX2" fmla="*/ 107950 w 365094"/>
              <a:gd name="connsiteY2" fmla="*/ 203200 h 857551"/>
              <a:gd name="connsiteX3" fmla="*/ 196850 w 365094"/>
              <a:gd name="connsiteY3" fmla="*/ 323850 h 857551"/>
              <a:gd name="connsiteX4" fmla="*/ 266700 w 365094"/>
              <a:gd name="connsiteY4" fmla="*/ 438150 h 857551"/>
              <a:gd name="connsiteX5" fmla="*/ 298450 w 365094"/>
              <a:gd name="connsiteY5" fmla="*/ 577850 h 857551"/>
              <a:gd name="connsiteX6" fmla="*/ 298450 w 365094"/>
              <a:gd name="connsiteY6" fmla="*/ 857250 h 857551"/>
              <a:gd name="connsiteX7" fmla="*/ 359569 w 365094"/>
              <a:gd name="connsiteY7" fmla="*/ 628650 h 857551"/>
              <a:gd name="connsiteX8" fmla="*/ 352425 w 365094"/>
              <a:gd name="connsiteY8" fmla="*/ 469107 h 857551"/>
              <a:gd name="connsiteX9" fmla="*/ 273050 w 365094"/>
              <a:gd name="connsiteY9" fmla="*/ 309563 h 857551"/>
              <a:gd name="connsiteX10" fmla="*/ 177800 w 365094"/>
              <a:gd name="connsiteY10" fmla="*/ 152400 h 857551"/>
              <a:gd name="connsiteX11" fmla="*/ 254000 w 365094"/>
              <a:gd name="connsiteY11" fmla="*/ 107950 h 857551"/>
              <a:gd name="connsiteX12" fmla="*/ 0 w 365094"/>
              <a:gd name="connsiteY12" fmla="*/ 0 h 857551"/>
              <a:gd name="connsiteX0" fmla="*/ 0 w 365094"/>
              <a:gd name="connsiteY0" fmla="*/ 0 h 857551"/>
              <a:gd name="connsiteX1" fmla="*/ 31750 w 365094"/>
              <a:gd name="connsiteY1" fmla="*/ 247650 h 857551"/>
              <a:gd name="connsiteX2" fmla="*/ 107950 w 365094"/>
              <a:gd name="connsiteY2" fmla="*/ 203200 h 857551"/>
              <a:gd name="connsiteX3" fmla="*/ 196850 w 365094"/>
              <a:gd name="connsiteY3" fmla="*/ 323850 h 857551"/>
              <a:gd name="connsiteX4" fmla="*/ 266700 w 365094"/>
              <a:gd name="connsiteY4" fmla="*/ 438150 h 857551"/>
              <a:gd name="connsiteX5" fmla="*/ 305594 w 365094"/>
              <a:gd name="connsiteY5" fmla="*/ 577850 h 857551"/>
              <a:gd name="connsiteX6" fmla="*/ 298450 w 365094"/>
              <a:gd name="connsiteY6" fmla="*/ 857250 h 857551"/>
              <a:gd name="connsiteX7" fmla="*/ 359569 w 365094"/>
              <a:gd name="connsiteY7" fmla="*/ 628650 h 857551"/>
              <a:gd name="connsiteX8" fmla="*/ 352425 w 365094"/>
              <a:gd name="connsiteY8" fmla="*/ 469107 h 857551"/>
              <a:gd name="connsiteX9" fmla="*/ 273050 w 365094"/>
              <a:gd name="connsiteY9" fmla="*/ 309563 h 857551"/>
              <a:gd name="connsiteX10" fmla="*/ 177800 w 365094"/>
              <a:gd name="connsiteY10" fmla="*/ 152400 h 857551"/>
              <a:gd name="connsiteX11" fmla="*/ 254000 w 365094"/>
              <a:gd name="connsiteY11" fmla="*/ 107950 h 857551"/>
              <a:gd name="connsiteX12" fmla="*/ 0 w 365094"/>
              <a:gd name="connsiteY12" fmla="*/ 0 h 857551"/>
              <a:gd name="connsiteX0" fmla="*/ 0 w 365094"/>
              <a:gd name="connsiteY0" fmla="*/ 0 h 857551"/>
              <a:gd name="connsiteX1" fmla="*/ 31750 w 365094"/>
              <a:gd name="connsiteY1" fmla="*/ 247650 h 857551"/>
              <a:gd name="connsiteX2" fmla="*/ 107950 w 365094"/>
              <a:gd name="connsiteY2" fmla="*/ 203200 h 857551"/>
              <a:gd name="connsiteX3" fmla="*/ 196850 w 365094"/>
              <a:gd name="connsiteY3" fmla="*/ 323850 h 857551"/>
              <a:gd name="connsiteX4" fmla="*/ 266700 w 365094"/>
              <a:gd name="connsiteY4" fmla="*/ 438150 h 857551"/>
              <a:gd name="connsiteX5" fmla="*/ 315119 w 365094"/>
              <a:gd name="connsiteY5" fmla="*/ 577850 h 857551"/>
              <a:gd name="connsiteX6" fmla="*/ 298450 w 365094"/>
              <a:gd name="connsiteY6" fmla="*/ 857250 h 857551"/>
              <a:gd name="connsiteX7" fmla="*/ 359569 w 365094"/>
              <a:gd name="connsiteY7" fmla="*/ 628650 h 857551"/>
              <a:gd name="connsiteX8" fmla="*/ 352425 w 365094"/>
              <a:gd name="connsiteY8" fmla="*/ 469107 h 857551"/>
              <a:gd name="connsiteX9" fmla="*/ 273050 w 365094"/>
              <a:gd name="connsiteY9" fmla="*/ 309563 h 857551"/>
              <a:gd name="connsiteX10" fmla="*/ 177800 w 365094"/>
              <a:gd name="connsiteY10" fmla="*/ 152400 h 857551"/>
              <a:gd name="connsiteX11" fmla="*/ 254000 w 365094"/>
              <a:gd name="connsiteY11" fmla="*/ 107950 h 857551"/>
              <a:gd name="connsiteX12" fmla="*/ 0 w 365094"/>
              <a:gd name="connsiteY12" fmla="*/ 0 h 857551"/>
              <a:gd name="connsiteX0" fmla="*/ 0 w 365094"/>
              <a:gd name="connsiteY0" fmla="*/ 0 h 857551"/>
              <a:gd name="connsiteX1" fmla="*/ 31750 w 365094"/>
              <a:gd name="connsiteY1" fmla="*/ 247650 h 857551"/>
              <a:gd name="connsiteX2" fmla="*/ 107950 w 365094"/>
              <a:gd name="connsiteY2" fmla="*/ 203200 h 857551"/>
              <a:gd name="connsiteX3" fmla="*/ 196850 w 365094"/>
              <a:gd name="connsiteY3" fmla="*/ 323850 h 857551"/>
              <a:gd name="connsiteX4" fmla="*/ 261938 w 365094"/>
              <a:gd name="connsiteY4" fmla="*/ 438150 h 857551"/>
              <a:gd name="connsiteX5" fmla="*/ 315119 w 365094"/>
              <a:gd name="connsiteY5" fmla="*/ 577850 h 857551"/>
              <a:gd name="connsiteX6" fmla="*/ 298450 w 365094"/>
              <a:gd name="connsiteY6" fmla="*/ 857250 h 857551"/>
              <a:gd name="connsiteX7" fmla="*/ 359569 w 365094"/>
              <a:gd name="connsiteY7" fmla="*/ 628650 h 857551"/>
              <a:gd name="connsiteX8" fmla="*/ 352425 w 365094"/>
              <a:gd name="connsiteY8" fmla="*/ 469107 h 857551"/>
              <a:gd name="connsiteX9" fmla="*/ 273050 w 365094"/>
              <a:gd name="connsiteY9" fmla="*/ 309563 h 857551"/>
              <a:gd name="connsiteX10" fmla="*/ 177800 w 365094"/>
              <a:gd name="connsiteY10" fmla="*/ 152400 h 857551"/>
              <a:gd name="connsiteX11" fmla="*/ 254000 w 365094"/>
              <a:gd name="connsiteY11" fmla="*/ 107950 h 857551"/>
              <a:gd name="connsiteX12" fmla="*/ 0 w 365094"/>
              <a:gd name="connsiteY12" fmla="*/ 0 h 857551"/>
              <a:gd name="connsiteX0" fmla="*/ 0 w 365094"/>
              <a:gd name="connsiteY0" fmla="*/ 0 h 857637"/>
              <a:gd name="connsiteX1" fmla="*/ 31750 w 365094"/>
              <a:gd name="connsiteY1" fmla="*/ 247650 h 857637"/>
              <a:gd name="connsiteX2" fmla="*/ 107950 w 365094"/>
              <a:gd name="connsiteY2" fmla="*/ 203200 h 857637"/>
              <a:gd name="connsiteX3" fmla="*/ 196850 w 365094"/>
              <a:gd name="connsiteY3" fmla="*/ 323850 h 857637"/>
              <a:gd name="connsiteX4" fmla="*/ 261938 w 365094"/>
              <a:gd name="connsiteY4" fmla="*/ 438150 h 857637"/>
              <a:gd name="connsiteX5" fmla="*/ 300832 w 365094"/>
              <a:gd name="connsiteY5" fmla="*/ 570706 h 857637"/>
              <a:gd name="connsiteX6" fmla="*/ 298450 w 365094"/>
              <a:gd name="connsiteY6" fmla="*/ 857250 h 857637"/>
              <a:gd name="connsiteX7" fmla="*/ 359569 w 365094"/>
              <a:gd name="connsiteY7" fmla="*/ 628650 h 857637"/>
              <a:gd name="connsiteX8" fmla="*/ 352425 w 365094"/>
              <a:gd name="connsiteY8" fmla="*/ 469107 h 857637"/>
              <a:gd name="connsiteX9" fmla="*/ 273050 w 365094"/>
              <a:gd name="connsiteY9" fmla="*/ 309563 h 857637"/>
              <a:gd name="connsiteX10" fmla="*/ 177800 w 365094"/>
              <a:gd name="connsiteY10" fmla="*/ 152400 h 857637"/>
              <a:gd name="connsiteX11" fmla="*/ 254000 w 365094"/>
              <a:gd name="connsiteY11" fmla="*/ 107950 h 857637"/>
              <a:gd name="connsiteX12" fmla="*/ 0 w 365094"/>
              <a:gd name="connsiteY12" fmla="*/ 0 h 857637"/>
              <a:gd name="connsiteX0" fmla="*/ 0 w 364076"/>
              <a:gd name="connsiteY0" fmla="*/ 0 h 857637"/>
              <a:gd name="connsiteX1" fmla="*/ 31750 w 364076"/>
              <a:gd name="connsiteY1" fmla="*/ 247650 h 857637"/>
              <a:gd name="connsiteX2" fmla="*/ 107950 w 364076"/>
              <a:gd name="connsiteY2" fmla="*/ 203200 h 857637"/>
              <a:gd name="connsiteX3" fmla="*/ 196850 w 364076"/>
              <a:gd name="connsiteY3" fmla="*/ 323850 h 857637"/>
              <a:gd name="connsiteX4" fmla="*/ 261938 w 364076"/>
              <a:gd name="connsiteY4" fmla="*/ 438150 h 857637"/>
              <a:gd name="connsiteX5" fmla="*/ 300832 w 364076"/>
              <a:gd name="connsiteY5" fmla="*/ 570706 h 857637"/>
              <a:gd name="connsiteX6" fmla="*/ 312738 w 364076"/>
              <a:gd name="connsiteY6" fmla="*/ 857250 h 857637"/>
              <a:gd name="connsiteX7" fmla="*/ 359569 w 364076"/>
              <a:gd name="connsiteY7" fmla="*/ 628650 h 857637"/>
              <a:gd name="connsiteX8" fmla="*/ 352425 w 364076"/>
              <a:gd name="connsiteY8" fmla="*/ 469107 h 857637"/>
              <a:gd name="connsiteX9" fmla="*/ 273050 w 364076"/>
              <a:gd name="connsiteY9" fmla="*/ 309563 h 857637"/>
              <a:gd name="connsiteX10" fmla="*/ 177800 w 364076"/>
              <a:gd name="connsiteY10" fmla="*/ 152400 h 857637"/>
              <a:gd name="connsiteX11" fmla="*/ 254000 w 364076"/>
              <a:gd name="connsiteY11" fmla="*/ 107950 h 857637"/>
              <a:gd name="connsiteX12" fmla="*/ 0 w 364076"/>
              <a:gd name="connsiteY12" fmla="*/ 0 h 857637"/>
              <a:gd name="connsiteX0" fmla="*/ 0 w 363093"/>
              <a:gd name="connsiteY0" fmla="*/ 0 h 857637"/>
              <a:gd name="connsiteX1" fmla="*/ 31750 w 363093"/>
              <a:gd name="connsiteY1" fmla="*/ 247650 h 857637"/>
              <a:gd name="connsiteX2" fmla="*/ 107950 w 363093"/>
              <a:gd name="connsiteY2" fmla="*/ 203200 h 857637"/>
              <a:gd name="connsiteX3" fmla="*/ 196850 w 363093"/>
              <a:gd name="connsiteY3" fmla="*/ 323850 h 857637"/>
              <a:gd name="connsiteX4" fmla="*/ 261938 w 363093"/>
              <a:gd name="connsiteY4" fmla="*/ 438150 h 857637"/>
              <a:gd name="connsiteX5" fmla="*/ 300832 w 363093"/>
              <a:gd name="connsiteY5" fmla="*/ 570706 h 857637"/>
              <a:gd name="connsiteX6" fmla="*/ 312738 w 363093"/>
              <a:gd name="connsiteY6" fmla="*/ 857250 h 857637"/>
              <a:gd name="connsiteX7" fmla="*/ 359569 w 363093"/>
              <a:gd name="connsiteY7" fmla="*/ 628650 h 857637"/>
              <a:gd name="connsiteX8" fmla="*/ 350043 w 363093"/>
              <a:gd name="connsiteY8" fmla="*/ 469107 h 857637"/>
              <a:gd name="connsiteX9" fmla="*/ 273050 w 363093"/>
              <a:gd name="connsiteY9" fmla="*/ 309563 h 857637"/>
              <a:gd name="connsiteX10" fmla="*/ 177800 w 363093"/>
              <a:gd name="connsiteY10" fmla="*/ 152400 h 857637"/>
              <a:gd name="connsiteX11" fmla="*/ 254000 w 363093"/>
              <a:gd name="connsiteY11" fmla="*/ 107950 h 857637"/>
              <a:gd name="connsiteX12" fmla="*/ 0 w 363093"/>
              <a:gd name="connsiteY12" fmla="*/ 0 h 857637"/>
              <a:gd name="connsiteX0" fmla="*/ 0 w 366883"/>
              <a:gd name="connsiteY0" fmla="*/ 0 h 857887"/>
              <a:gd name="connsiteX1" fmla="*/ 31750 w 366883"/>
              <a:gd name="connsiteY1" fmla="*/ 247650 h 857887"/>
              <a:gd name="connsiteX2" fmla="*/ 107950 w 366883"/>
              <a:gd name="connsiteY2" fmla="*/ 203200 h 857887"/>
              <a:gd name="connsiteX3" fmla="*/ 196850 w 366883"/>
              <a:gd name="connsiteY3" fmla="*/ 323850 h 857887"/>
              <a:gd name="connsiteX4" fmla="*/ 261938 w 366883"/>
              <a:gd name="connsiteY4" fmla="*/ 438150 h 857887"/>
              <a:gd name="connsiteX5" fmla="*/ 300832 w 366883"/>
              <a:gd name="connsiteY5" fmla="*/ 570706 h 857887"/>
              <a:gd name="connsiteX6" fmla="*/ 312738 w 366883"/>
              <a:gd name="connsiteY6" fmla="*/ 857250 h 857887"/>
              <a:gd name="connsiteX7" fmla="*/ 364332 w 366883"/>
              <a:gd name="connsiteY7" fmla="*/ 642938 h 857887"/>
              <a:gd name="connsiteX8" fmla="*/ 350043 w 366883"/>
              <a:gd name="connsiteY8" fmla="*/ 469107 h 857887"/>
              <a:gd name="connsiteX9" fmla="*/ 273050 w 366883"/>
              <a:gd name="connsiteY9" fmla="*/ 309563 h 857887"/>
              <a:gd name="connsiteX10" fmla="*/ 177800 w 366883"/>
              <a:gd name="connsiteY10" fmla="*/ 152400 h 857887"/>
              <a:gd name="connsiteX11" fmla="*/ 254000 w 366883"/>
              <a:gd name="connsiteY11" fmla="*/ 107950 h 857887"/>
              <a:gd name="connsiteX12" fmla="*/ 0 w 366883"/>
              <a:gd name="connsiteY12" fmla="*/ 0 h 857887"/>
              <a:gd name="connsiteX0" fmla="*/ 0 w 366883"/>
              <a:gd name="connsiteY0" fmla="*/ 0 h 857703"/>
              <a:gd name="connsiteX1" fmla="*/ 31750 w 366883"/>
              <a:gd name="connsiteY1" fmla="*/ 247650 h 857703"/>
              <a:gd name="connsiteX2" fmla="*/ 107950 w 366883"/>
              <a:gd name="connsiteY2" fmla="*/ 203200 h 857703"/>
              <a:gd name="connsiteX3" fmla="*/ 196850 w 366883"/>
              <a:gd name="connsiteY3" fmla="*/ 323850 h 857703"/>
              <a:gd name="connsiteX4" fmla="*/ 261938 w 366883"/>
              <a:gd name="connsiteY4" fmla="*/ 438150 h 857703"/>
              <a:gd name="connsiteX5" fmla="*/ 305595 w 366883"/>
              <a:gd name="connsiteY5" fmla="*/ 582612 h 857703"/>
              <a:gd name="connsiteX6" fmla="*/ 312738 w 366883"/>
              <a:gd name="connsiteY6" fmla="*/ 857250 h 857703"/>
              <a:gd name="connsiteX7" fmla="*/ 364332 w 366883"/>
              <a:gd name="connsiteY7" fmla="*/ 642938 h 857703"/>
              <a:gd name="connsiteX8" fmla="*/ 350043 w 366883"/>
              <a:gd name="connsiteY8" fmla="*/ 469107 h 857703"/>
              <a:gd name="connsiteX9" fmla="*/ 273050 w 366883"/>
              <a:gd name="connsiteY9" fmla="*/ 309563 h 857703"/>
              <a:gd name="connsiteX10" fmla="*/ 177800 w 366883"/>
              <a:gd name="connsiteY10" fmla="*/ 152400 h 857703"/>
              <a:gd name="connsiteX11" fmla="*/ 254000 w 366883"/>
              <a:gd name="connsiteY11" fmla="*/ 107950 h 857703"/>
              <a:gd name="connsiteX12" fmla="*/ 0 w 366883"/>
              <a:gd name="connsiteY12" fmla="*/ 0 h 857703"/>
              <a:gd name="connsiteX0" fmla="*/ 0 w 366368"/>
              <a:gd name="connsiteY0" fmla="*/ 0 h 812591"/>
              <a:gd name="connsiteX1" fmla="*/ 31750 w 366368"/>
              <a:gd name="connsiteY1" fmla="*/ 247650 h 812591"/>
              <a:gd name="connsiteX2" fmla="*/ 107950 w 366368"/>
              <a:gd name="connsiteY2" fmla="*/ 203200 h 812591"/>
              <a:gd name="connsiteX3" fmla="*/ 196850 w 366368"/>
              <a:gd name="connsiteY3" fmla="*/ 323850 h 812591"/>
              <a:gd name="connsiteX4" fmla="*/ 261938 w 366368"/>
              <a:gd name="connsiteY4" fmla="*/ 438150 h 812591"/>
              <a:gd name="connsiteX5" fmla="*/ 305595 w 366368"/>
              <a:gd name="connsiteY5" fmla="*/ 582612 h 812591"/>
              <a:gd name="connsiteX6" fmla="*/ 319882 w 366368"/>
              <a:gd name="connsiteY6" fmla="*/ 812006 h 812591"/>
              <a:gd name="connsiteX7" fmla="*/ 364332 w 366368"/>
              <a:gd name="connsiteY7" fmla="*/ 642938 h 812591"/>
              <a:gd name="connsiteX8" fmla="*/ 350043 w 366368"/>
              <a:gd name="connsiteY8" fmla="*/ 469107 h 812591"/>
              <a:gd name="connsiteX9" fmla="*/ 273050 w 366368"/>
              <a:gd name="connsiteY9" fmla="*/ 309563 h 812591"/>
              <a:gd name="connsiteX10" fmla="*/ 177800 w 366368"/>
              <a:gd name="connsiteY10" fmla="*/ 152400 h 812591"/>
              <a:gd name="connsiteX11" fmla="*/ 254000 w 366368"/>
              <a:gd name="connsiteY11" fmla="*/ 107950 h 812591"/>
              <a:gd name="connsiteX12" fmla="*/ 0 w 366368"/>
              <a:gd name="connsiteY12" fmla="*/ 0 h 812591"/>
              <a:gd name="connsiteX0" fmla="*/ 0 w 362568"/>
              <a:gd name="connsiteY0" fmla="*/ 0 h 812647"/>
              <a:gd name="connsiteX1" fmla="*/ 31750 w 362568"/>
              <a:gd name="connsiteY1" fmla="*/ 247650 h 812647"/>
              <a:gd name="connsiteX2" fmla="*/ 107950 w 362568"/>
              <a:gd name="connsiteY2" fmla="*/ 203200 h 812647"/>
              <a:gd name="connsiteX3" fmla="*/ 196850 w 362568"/>
              <a:gd name="connsiteY3" fmla="*/ 323850 h 812647"/>
              <a:gd name="connsiteX4" fmla="*/ 261938 w 362568"/>
              <a:gd name="connsiteY4" fmla="*/ 438150 h 812647"/>
              <a:gd name="connsiteX5" fmla="*/ 305595 w 362568"/>
              <a:gd name="connsiteY5" fmla="*/ 582612 h 812647"/>
              <a:gd name="connsiteX6" fmla="*/ 319882 w 362568"/>
              <a:gd name="connsiteY6" fmla="*/ 812006 h 812647"/>
              <a:gd name="connsiteX7" fmla="*/ 359570 w 362568"/>
              <a:gd name="connsiteY7" fmla="*/ 645319 h 812647"/>
              <a:gd name="connsiteX8" fmla="*/ 350043 w 362568"/>
              <a:gd name="connsiteY8" fmla="*/ 469107 h 812647"/>
              <a:gd name="connsiteX9" fmla="*/ 273050 w 362568"/>
              <a:gd name="connsiteY9" fmla="*/ 309563 h 812647"/>
              <a:gd name="connsiteX10" fmla="*/ 177800 w 362568"/>
              <a:gd name="connsiteY10" fmla="*/ 152400 h 812647"/>
              <a:gd name="connsiteX11" fmla="*/ 254000 w 362568"/>
              <a:gd name="connsiteY11" fmla="*/ 107950 h 812647"/>
              <a:gd name="connsiteX12" fmla="*/ 0 w 362568"/>
              <a:gd name="connsiteY12" fmla="*/ 0 h 812647"/>
              <a:gd name="connsiteX0" fmla="*/ 0 w 360694"/>
              <a:gd name="connsiteY0" fmla="*/ 0 h 812647"/>
              <a:gd name="connsiteX1" fmla="*/ 31750 w 360694"/>
              <a:gd name="connsiteY1" fmla="*/ 247650 h 812647"/>
              <a:gd name="connsiteX2" fmla="*/ 107950 w 360694"/>
              <a:gd name="connsiteY2" fmla="*/ 203200 h 812647"/>
              <a:gd name="connsiteX3" fmla="*/ 196850 w 360694"/>
              <a:gd name="connsiteY3" fmla="*/ 323850 h 812647"/>
              <a:gd name="connsiteX4" fmla="*/ 261938 w 360694"/>
              <a:gd name="connsiteY4" fmla="*/ 438150 h 812647"/>
              <a:gd name="connsiteX5" fmla="*/ 305595 w 360694"/>
              <a:gd name="connsiteY5" fmla="*/ 582612 h 812647"/>
              <a:gd name="connsiteX6" fmla="*/ 319882 w 360694"/>
              <a:gd name="connsiteY6" fmla="*/ 812006 h 812647"/>
              <a:gd name="connsiteX7" fmla="*/ 359570 w 360694"/>
              <a:gd name="connsiteY7" fmla="*/ 645319 h 812647"/>
              <a:gd name="connsiteX8" fmla="*/ 342900 w 360694"/>
              <a:gd name="connsiteY8" fmla="*/ 469107 h 812647"/>
              <a:gd name="connsiteX9" fmla="*/ 273050 w 360694"/>
              <a:gd name="connsiteY9" fmla="*/ 309563 h 812647"/>
              <a:gd name="connsiteX10" fmla="*/ 177800 w 360694"/>
              <a:gd name="connsiteY10" fmla="*/ 152400 h 812647"/>
              <a:gd name="connsiteX11" fmla="*/ 254000 w 360694"/>
              <a:gd name="connsiteY11" fmla="*/ 107950 h 812647"/>
              <a:gd name="connsiteX12" fmla="*/ 0 w 360694"/>
              <a:gd name="connsiteY12" fmla="*/ 0 h 812647"/>
              <a:gd name="connsiteX0" fmla="*/ 0 w 360694"/>
              <a:gd name="connsiteY0" fmla="*/ 0 h 812647"/>
              <a:gd name="connsiteX1" fmla="*/ 31750 w 360694"/>
              <a:gd name="connsiteY1" fmla="*/ 247650 h 812647"/>
              <a:gd name="connsiteX2" fmla="*/ 115094 w 360694"/>
              <a:gd name="connsiteY2" fmla="*/ 196056 h 812647"/>
              <a:gd name="connsiteX3" fmla="*/ 196850 w 360694"/>
              <a:gd name="connsiteY3" fmla="*/ 323850 h 812647"/>
              <a:gd name="connsiteX4" fmla="*/ 261938 w 360694"/>
              <a:gd name="connsiteY4" fmla="*/ 438150 h 812647"/>
              <a:gd name="connsiteX5" fmla="*/ 305595 w 360694"/>
              <a:gd name="connsiteY5" fmla="*/ 582612 h 812647"/>
              <a:gd name="connsiteX6" fmla="*/ 319882 w 360694"/>
              <a:gd name="connsiteY6" fmla="*/ 812006 h 812647"/>
              <a:gd name="connsiteX7" fmla="*/ 359570 w 360694"/>
              <a:gd name="connsiteY7" fmla="*/ 645319 h 812647"/>
              <a:gd name="connsiteX8" fmla="*/ 342900 w 360694"/>
              <a:gd name="connsiteY8" fmla="*/ 469107 h 812647"/>
              <a:gd name="connsiteX9" fmla="*/ 273050 w 360694"/>
              <a:gd name="connsiteY9" fmla="*/ 309563 h 812647"/>
              <a:gd name="connsiteX10" fmla="*/ 177800 w 360694"/>
              <a:gd name="connsiteY10" fmla="*/ 152400 h 812647"/>
              <a:gd name="connsiteX11" fmla="*/ 254000 w 360694"/>
              <a:gd name="connsiteY11" fmla="*/ 107950 h 812647"/>
              <a:gd name="connsiteX12" fmla="*/ 0 w 360694"/>
              <a:gd name="connsiteY12" fmla="*/ 0 h 812647"/>
              <a:gd name="connsiteX0" fmla="*/ 0 w 360544"/>
              <a:gd name="connsiteY0" fmla="*/ 0 h 812647"/>
              <a:gd name="connsiteX1" fmla="*/ 31750 w 360544"/>
              <a:gd name="connsiteY1" fmla="*/ 247650 h 812647"/>
              <a:gd name="connsiteX2" fmla="*/ 115094 w 360544"/>
              <a:gd name="connsiteY2" fmla="*/ 196056 h 812647"/>
              <a:gd name="connsiteX3" fmla="*/ 196850 w 360544"/>
              <a:gd name="connsiteY3" fmla="*/ 323850 h 812647"/>
              <a:gd name="connsiteX4" fmla="*/ 261938 w 360544"/>
              <a:gd name="connsiteY4" fmla="*/ 438150 h 812647"/>
              <a:gd name="connsiteX5" fmla="*/ 305595 w 360544"/>
              <a:gd name="connsiteY5" fmla="*/ 582612 h 812647"/>
              <a:gd name="connsiteX6" fmla="*/ 322263 w 360544"/>
              <a:gd name="connsiteY6" fmla="*/ 812006 h 812647"/>
              <a:gd name="connsiteX7" fmla="*/ 359570 w 360544"/>
              <a:gd name="connsiteY7" fmla="*/ 645319 h 812647"/>
              <a:gd name="connsiteX8" fmla="*/ 342900 w 360544"/>
              <a:gd name="connsiteY8" fmla="*/ 469107 h 812647"/>
              <a:gd name="connsiteX9" fmla="*/ 273050 w 360544"/>
              <a:gd name="connsiteY9" fmla="*/ 309563 h 812647"/>
              <a:gd name="connsiteX10" fmla="*/ 177800 w 360544"/>
              <a:gd name="connsiteY10" fmla="*/ 152400 h 812647"/>
              <a:gd name="connsiteX11" fmla="*/ 254000 w 360544"/>
              <a:gd name="connsiteY11" fmla="*/ 107950 h 812647"/>
              <a:gd name="connsiteX12" fmla="*/ 0 w 360544"/>
              <a:gd name="connsiteY12" fmla="*/ 0 h 812647"/>
              <a:gd name="connsiteX0" fmla="*/ 0 w 359575"/>
              <a:gd name="connsiteY0" fmla="*/ 0 h 818905"/>
              <a:gd name="connsiteX1" fmla="*/ 31750 w 359575"/>
              <a:gd name="connsiteY1" fmla="*/ 247650 h 818905"/>
              <a:gd name="connsiteX2" fmla="*/ 115094 w 359575"/>
              <a:gd name="connsiteY2" fmla="*/ 196056 h 818905"/>
              <a:gd name="connsiteX3" fmla="*/ 196850 w 359575"/>
              <a:gd name="connsiteY3" fmla="*/ 323850 h 818905"/>
              <a:gd name="connsiteX4" fmla="*/ 261938 w 359575"/>
              <a:gd name="connsiteY4" fmla="*/ 438150 h 818905"/>
              <a:gd name="connsiteX5" fmla="*/ 305595 w 359575"/>
              <a:gd name="connsiteY5" fmla="*/ 582612 h 818905"/>
              <a:gd name="connsiteX6" fmla="*/ 322263 w 359575"/>
              <a:gd name="connsiteY6" fmla="*/ 812006 h 818905"/>
              <a:gd name="connsiteX7" fmla="*/ 344470 w 359575"/>
              <a:gd name="connsiteY7" fmla="*/ 748986 h 818905"/>
              <a:gd name="connsiteX8" fmla="*/ 359570 w 359575"/>
              <a:gd name="connsiteY8" fmla="*/ 645319 h 818905"/>
              <a:gd name="connsiteX9" fmla="*/ 342900 w 359575"/>
              <a:gd name="connsiteY9" fmla="*/ 469107 h 818905"/>
              <a:gd name="connsiteX10" fmla="*/ 273050 w 359575"/>
              <a:gd name="connsiteY10" fmla="*/ 309563 h 818905"/>
              <a:gd name="connsiteX11" fmla="*/ 177800 w 359575"/>
              <a:gd name="connsiteY11" fmla="*/ 152400 h 818905"/>
              <a:gd name="connsiteX12" fmla="*/ 254000 w 359575"/>
              <a:gd name="connsiteY12" fmla="*/ 107950 h 818905"/>
              <a:gd name="connsiteX13" fmla="*/ 0 w 359575"/>
              <a:gd name="connsiteY13" fmla="*/ 0 h 818905"/>
              <a:gd name="connsiteX0" fmla="*/ 0 w 354818"/>
              <a:gd name="connsiteY0" fmla="*/ 0 h 818905"/>
              <a:gd name="connsiteX1" fmla="*/ 31750 w 354818"/>
              <a:gd name="connsiteY1" fmla="*/ 247650 h 818905"/>
              <a:gd name="connsiteX2" fmla="*/ 115094 w 354818"/>
              <a:gd name="connsiteY2" fmla="*/ 196056 h 818905"/>
              <a:gd name="connsiteX3" fmla="*/ 196850 w 354818"/>
              <a:gd name="connsiteY3" fmla="*/ 323850 h 818905"/>
              <a:gd name="connsiteX4" fmla="*/ 261938 w 354818"/>
              <a:gd name="connsiteY4" fmla="*/ 438150 h 818905"/>
              <a:gd name="connsiteX5" fmla="*/ 305595 w 354818"/>
              <a:gd name="connsiteY5" fmla="*/ 582612 h 818905"/>
              <a:gd name="connsiteX6" fmla="*/ 322263 w 354818"/>
              <a:gd name="connsiteY6" fmla="*/ 812006 h 818905"/>
              <a:gd name="connsiteX7" fmla="*/ 344470 w 354818"/>
              <a:gd name="connsiteY7" fmla="*/ 748986 h 818905"/>
              <a:gd name="connsiteX8" fmla="*/ 354807 w 354818"/>
              <a:gd name="connsiteY8" fmla="*/ 616744 h 818905"/>
              <a:gd name="connsiteX9" fmla="*/ 342900 w 354818"/>
              <a:gd name="connsiteY9" fmla="*/ 469107 h 818905"/>
              <a:gd name="connsiteX10" fmla="*/ 273050 w 354818"/>
              <a:gd name="connsiteY10" fmla="*/ 309563 h 818905"/>
              <a:gd name="connsiteX11" fmla="*/ 177800 w 354818"/>
              <a:gd name="connsiteY11" fmla="*/ 152400 h 818905"/>
              <a:gd name="connsiteX12" fmla="*/ 254000 w 354818"/>
              <a:gd name="connsiteY12" fmla="*/ 107950 h 818905"/>
              <a:gd name="connsiteX13" fmla="*/ 0 w 354818"/>
              <a:gd name="connsiteY13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196850 w 361955"/>
              <a:gd name="connsiteY3" fmla="*/ 323850 h 818905"/>
              <a:gd name="connsiteX4" fmla="*/ 261938 w 361955"/>
              <a:gd name="connsiteY4" fmla="*/ 438150 h 818905"/>
              <a:gd name="connsiteX5" fmla="*/ 305595 w 361955"/>
              <a:gd name="connsiteY5" fmla="*/ 582612 h 818905"/>
              <a:gd name="connsiteX6" fmla="*/ 322263 w 361955"/>
              <a:gd name="connsiteY6" fmla="*/ 812006 h 818905"/>
              <a:gd name="connsiteX7" fmla="*/ 344470 w 361955"/>
              <a:gd name="connsiteY7" fmla="*/ 748986 h 818905"/>
              <a:gd name="connsiteX8" fmla="*/ 361951 w 361955"/>
              <a:gd name="connsiteY8" fmla="*/ 616744 h 818905"/>
              <a:gd name="connsiteX9" fmla="*/ 342900 w 361955"/>
              <a:gd name="connsiteY9" fmla="*/ 469107 h 818905"/>
              <a:gd name="connsiteX10" fmla="*/ 273050 w 361955"/>
              <a:gd name="connsiteY10" fmla="*/ 309563 h 818905"/>
              <a:gd name="connsiteX11" fmla="*/ 177800 w 361955"/>
              <a:gd name="connsiteY11" fmla="*/ 152400 h 818905"/>
              <a:gd name="connsiteX12" fmla="*/ 254000 w 361955"/>
              <a:gd name="connsiteY12" fmla="*/ 107950 h 818905"/>
              <a:gd name="connsiteX13" fmla="*/ 0 w 361955"/>
              <a:gd name="connsiteY13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03994 w 361955"/>
              <a:gd name="connsiteY3" fmla="*/ 323850 h 818905"/>
              <a:gd name="connsiteX4" fmla="*/ 261938 w 361955"/>
              <a:gd name="connsiteY4" fmla="*/ 438150 h 818905"/>
              <a:gd name="connsiteX5" fmla="*/ 305595 w 361955"/>
              <a:gd name="connsiteY5" fmla="*/ 582612 h 818905"/>
              <a:gd name="connsiteX6" fmla="*/ 322263 w 361955"/>
              <a:gd name="connsiteY6" fmla="*/ 812006 h 818905"/>
              <a:gd name="connsiteX7" fmla="*/ 344470 w 361955"/>
              <a:gd name="connsiteY7" fmla="*/ 748986 h 818905"/>
              <a:gd name="connsiteX8" fmla="*/ 361951 w 361955"/>
              <a:gd name="connsiteY8" fmla="*/ 616744 h 818905"/>
              <a:gd name="connsiteX9" fmla="*/ 342900 w 361955"/>
              <a:gd name="connsiteY9" fmla="*/ 469107 h 818905"/>
              <a:gd name="connsiteX10" fmla="*/ 273050 w 361955"/>
              <a:gd name="connsiteY10" fmla="*/ 309563 h 818905"/>
              <a:gd name="connsiteX11" fmla="*/ 177800 w 361955"/>
              <a:gd name="connsiteY11" fmla="*/ 152400 h 818905"/>
              <a:gd name="connsiteX12" fmla="*/ 254000 w 361955"/>
              <a:gd name="connsiteY12" fmla="*/ 107950 h 818905"/>
              <a:gd name="connsiteX13" fmla="*/ 0 w 361955"/>
              <a:gd name="connsiteY13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61938 w 361955"/>
              <a:gd name="connsiteY3" fmla="*/ 438150 h 818905"/>
              <a:gd name="connsiteX4" fmla="*/ 305595 w 361955"/>
              <a:gd name="connsiteY4" fmla="*/ 582612 h 818905"/>
              <a:gd name="connsiteX5" fmla="*/ 322263 w 361955"/>
              <a:gd name="connsiteY5" fmla="*/ 812006 h 818905"/>
              <a:gd name="connsiteX6" fmla="*/ 344470 w 361955"/>
              <a:gd name="connsiteY6" fmla="*/ 748986 h 818905"/>
              <a:gd name="connsiteX7" fmla="*/ 361951 w 361955"/>
              <a:gd name="connsiteY7" fmla="*/ 616744 h 818905"/>
              <a:gd name="connsiteX8" fmla="*/ 342900 w 361955"/>
              <a:gd name="connsiteY8" fmla="*/ 469107 h 818905"/>
              <a:gd name="connsiteX9" fmla="*/ 273050 w 361955"/>
              <a:gd name="connsiteY9" fmla="*/ 309563 h 818905"/>
              <a:gd name="connsiteX10" fmla="*/ 177800 w 361955"/>
              <a:gd name="connsiteY10" fmla="*/ 152400 h 818905"/>
              <a:gd name="connsiteX11" fmla="*/ 254000 w 361955"/>
              <a:gd name="connsiteY11" fmla="*/ 107950 h 818905"/>
              <a:gd name="connsiteX12" fmla="*/ 0 w 361955"/>
              <a:gd name="connsiteY12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69082 w 361955"/>
              <a:gd name="connsiteY3" fmla="*/ 435769 h 818905"/>
              <a:gd name="connsiteX4" fmla="*/ 305595 w 361955"/>
              <a:gd name="connsiteY4" fmla="*/ 582612 h 818905"/>
              <a:gd name="connsiteX5" fmla="*/ 322263 w 361955"/>
              <a:gd name="connsiteY5" fmla="*/ 812006 h 818905"/>
              <a:gd name="connsiteX6" fmla="*/ 344470 w 361955"/>
              <a:gd name="connsiteY6" fmla="*/ 748986 h 818905"/>
              <a:gd name="connsiteX7" fmla="*/ 361951 w 361955"/>
              <a:gd name="connsiteY7" fmla="*/ 616744 h 818905"/>
              <a:gd name="connsiteX8" fmla="*/ 342900 w 361955"/>
              <a:gd name="connsiteY8" fmla="*/ 469107 h 818905"/>
              <a:gd name="connsiteX9" fmla="*/ 273050 w 361955"/>
              <a:gd name="connsiteY9" fmla="*/ 309563 h 818905"/>
              <a:gd name="connsiteX10" fmla="*/ 177800 w 361955"/>
              <a:gd name="connsiteY10" fmla="*/ 152400 h 818905"/>
              <a:gd name="connsiteX11" fmla="*/ 254000 w 361955"/>
              <a:gd name="connsiteY11" fmla="*/ 107950 h 818905"/>
              <a:gd name="connsiteX12" fmla="*/ 0 w 361955"/>
              <a:gd name="connsiteY12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69082 w 361955"/>
              <a:gd name="connsiteY3" fmla="*/ 435769 h 818905"/>
              <a:gd name="connsiteX4" fmla="*/ 312739 w 361955"/>
              <a:gd name="connsiteY4" fmla="*/ 582612 h 818905"/>
              <a:gd name="connsiteX5" fmla="*/ 322263 w 361955"/>
              <a:gd name="connsiteY5" fmla="*/ 812006 h 818905"/>
              <a:gd name="connsiteX6" fmla="*/ 344470 w 361955"/>
              <a:gd name="connsiteY6" fmla="*/ 748986 h 818905"/>
              <a:gd name="connsiteX7" fmla="*/ 361951 w 361955"/>
              <a:gd name="connsiteY7" fmla="*/ 616744 h 818905"/>
              <a:gd name="connsiteX8" fmla="*/ 342900 w 361955"/>
              <a:gd name="connsiteY8" fmla="*/ 469107 h 818905"/>
              <a:gd name="connsiteX9" fmla="*/ 273050 w 361955"/>
              <a:gd name="connsiteY9" fmla="*/ 309563 h 818905"/>
              <a:gd name="connsiteX10" fmla="*/ 177800 w 361955"/>
              <a:gd name="connsiteY10" fmla="*/ 152400 h 818905"/>
              <a:gd name="connsiteX11" fmla="*/ 254000 w 361955"/>
              <a:gd name="connsiteY11" fmla="*/ 107950 h 818905"/>
              <a:gd name="connsiteX12" fmla="*/ 0 w 361955"/>
              <a:gd name="connsiteY12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69082 w 361955"/>
              <a:gd name="connsiteY3" fmla="*/ 435769 h 818905"/>
              <a:gd name="connsiteX4" fmla="*/ 319883 w 361955"/>
              <a:gd name="connsiteY4" fmla="*/ 582612 h 818905"/>
              <a:gd name="connsiteX5" fmla="*/ 322263 w 361955"/>
              <a:gd name="connsiteY5" fmla="*/ 812006 h 818905"/>
              <a:gd name="connsiteX6" fmla="*/ 344470 w 361955"/>
              <a:gd name="connsiteY6" fmla="*/ 748986 h 818905"/>
              <a:gd name="connsiteX7" fmla="*/ 361951 w 361955"/>
              <a:gd name="connsiteY7" fmla="*/ 616744 h 818905"/>
              <a:gd name="connsiteX8" fmla="*/ 342900 w 361955"/>
              <a:gd name="connsiteY8" fmla="*/ 469107 h 818905"/>
              <a:gd name="connsiteX9" fmla="*/ 273050 w 361955"/>
              <a:gd name="connsiteY9" fmla="*/ 309563 h 818905"/>
              <a:gd name="connsiteX10" fmla="*/ 177800 w 361955"/>
              <a:gd name="connsiteY10" fmla="*/ 152400 h 818905"/>
              <a:gd name="connsiteX11" fmla="*/ 254000 w 361955"/>
              <a:gd name="connsiteY11" fmla="*/ 107950 h 818905"/>
              <a:gd name="connsiteX12" fmla="*/ 0 w 361955"/>
              <a:gd name="connsiteY12" fmla="*/ 0 h 818905"/>
              <a:gd name="connsiteX0" fmla="*/ 0 w 361955"/>
              <a:gd name="connsiteY0" fmla="*/ 0 h 818905"/>
              <a:gd name="connsiteX1" fmla="*/ 31750 w 361955"/>
              <a:gd name="connsiteY1" fmla="*/ 247650 h 818905"/>
              <a:gd name="connsiteX2" fmla="*/ 115094 w 361955"/>
              <a:gd name="connsiteY2" fmla="*/ 196056 h 818905"/>
              <a:gd name="connsiteX3" fmla="*/ 269082 w 361955"/>
              <a:gd name="connsiteY3" fmla="*/ 435769 h 818905"/>
              <a:gd name="connsiteX4" fmla="*/ 319883 w 361955"/>
              <a:gd name="connsiteY4" fmla="*/ 582612 h 818905"/>
              <a:gd name="connsiteX5" fmla="*/ 322263 w 361955"/>
              <a:gd name="connsiteY5" fmla="*/ 812006 h 818905"/>
              <a:gd name="connsiteX6" fmla="*/ 344470 w 361955"/>
              <a:gd name="connsiteY6" fmla="*/ 748986 h 818905"/>
              <a:gd name="connsiteX7" fmla="*/ 361951 w 361955"/>
              <a:gd name="connsiteY7" fmla="*/ 616744 h 818905"/>
              <a:gd name="connsiteX8" fmla="*/ 342900 w 361955"/>
              <a:gd name="connsiteY8" fmla="*/ 469107 h 818905"/>
              <a:gd name="connsiteX9" fmla="*/ 273050 w 361955"/>
              <a:gd name="connsiteY9" fmla="*/ 309563 h 818905"/>
              <a:gd name="connsiteX10" fmla="*/ 177800 w 361955"/>
              <a:gd name="connsiteY10" fmla="*/ 152400 h 818905"/>
              <a:gd name="connsiteX11" fmla="*/ 254000 w 361955"/>
              <a:gd name="connsiteY11" fmla="*/ 107950 h 818905"/>
              <a:gd name="connsiteX12" fmla="*/ 0 w 361955"/>
              <a:gd name="connsiteY12" fmla="*/ 0 h 818905"/>
              <a:gd name="connsiteX0" fmla="*/ 0 w 354819"/>
              <a:gd name="connsiteY0" fmla="*/ 0 h 818905"/>
              <a:gd name="connsiteX1" fmla="*/ 31750 w 354819"/>
              <a:gd name="connsiteY1" fmla="*/ 247650 h 818905"/>
              <a:gd name="connsiteX2" fmla="*/ 115094 w 354819"/>
              <a:gd name="connsiteY2" fmla="*/ 196056 h 818905"/>
              <a:gd name="connsiteX3" fmla="*/ 269082 w 354819"/>
              <a:gd name="connsiteY3" fmla="*/ 435769 h 818905"/>
              <a:gd name="connsiteX4" fmla="*/ 319883 w 354819"/>
              <a:gd name="connsiteY4" fmla="*/ 582612 h 818905"/>
              <a:gd name="connsiteX5" fmla="*/ 322263 w 354819"/>
              <a:gd name="connsiteY5" fmla="*/ 812006 h 818905"/>
              <a:gd name="connsiteX6" fmla="*/ 344470 w 354819"/>
              <a:gd name="connsiteY6" fmla="*/ 748986 h 818905"/>
              <a:gd name="connsiteX7" fmla="*/ 354808 w 354819"/>
              <a:gd name="connsiteY7" fmla="*/ 614362 h 818905"/>
              <a:gd name="connsiteX8" fmla="*/ 342900 w 354819"/>
              <a:gd name="connsiteY8" fmla="*/ 469107 h 818905"/>
              <a:gd name="connsiteX9" fmla="*/ 273050 w 354819"/>
              <a:gd name="connsiteY9" fmla="*/ 309563 h 818905"/>
              <a:gd name="connsiteX10" fmla="*/ 177800 w 354819"/>
              <a:gd name="connsiteY10" fmla="*/ 152400 h 818905"/>
              <a:gd name="connsiteX11" fmla="*/ 254000 w 354819"/>
              <a:gd name="connsiteY11" fmla="*/ 107950 h 818905"/>
              <a:gd name="connsiteX12" fmla="*/ 0 w 354819"/>
              <a:gd name="connsiteY12" fmla="*/ 0 h 818905"/>
              <a:gd name="connsiteX0" fmla="*/ 0 w 356335"/>
              <a:gd name="connsiteY0" fmla="*/ 0 h 812146"/>
              <a:gd name="connsiteX1" fmla="*/ 31750 w 356335"/>
              <a:gd name="connsiteY1" fmla="*/ 247650 h 812146"/>
              <a:gd name="connsiteX2" fmla="*/ 115094 w 356335"/>
              <a:gd name="connsiteY2" fmla="*/ 196056 h 812146"/>
              <a:gd name="connsiteX3" fmla="*/ 269082 w 356335"/>
              <a:gd name="connsiteY3" fmla="*/ 435769 h 812146"/>
              <a:gd name="connsiteX4" fmla="*/ 319883 w 356335"/>
              <a:gd name="connsiteY4" fmla="*/ 582612 h 812146"/>
              <a:gd name="connsiteX5" fmla="*/ 322263 w 356335"/>
              <a:gd name="connsiteY5" fmla="*/ 812006 h 812146"/>
              <a:gd name="connsiteX6" fmla="*/ 354808 w 356335"/>
              <a:gd name="connsiteY6" fmla="*/ 614362 h 812146"/>
              <a:gd name="connsiteX7" fmla="*/ 342900 w 356335"/>
              <a:gd name="connsiteY7" fmla="*/ 469107 h 812146"/>
              <a:gd name="connsiteX8" fmla="*/ 273050 w 356335"/>
              <a:gd name="connsiteY8" fmla="*/ 309563 h 812146"/>
              <a:gd name="connsiteX9" fmla="*/ 177800 w 356335"/>
              <a:gd name="connsiteY9" fmla="*/ 152400 h 812146"/>
              <a:gd name="connsiteX10" fmla="*/ 254000 w 356335"/>
              <a:gd name="connsiteY10" fmla="*/ 107950 h 812146"/>
              <a:gd name="connsiteX11" fmla="*/ 0 w 356335"/>
              <a:gd name="connsiteY11" fmla="*/ 0 h 812146"/>
              <a:gd name="connsiteX0" fmla="*/ 0 w 356335"/>
              <a:gd name="connsiteY0" fmla="*/ 0 h 802629"/>
              <a:gd name="connsiteX1" fmla="*/ 31750 w 356335"/>
              <a:gd name="connsiteY1" fmla="*/ 247650 h 802629"/>
              <a:gd name="connsiteX2" fmla="*/ 115094 w 356335"/>
              <a:gd name="connsiteY2" fmla="*/ 196056 h 802629"/>
              <a:gd name="connsiteX3" fmla="*/ 269082 w 356335"/>
              <a:gd name="connsiteY3" fmla="*/ 435769 h 802629"/>
              <a:gd name="connsiteX4" fmla="*/ 319883 w 356335"/>
              <a:gd name="connsiteY4" fmla="*/ 582612 h 802629"/>
              <a:gd name="connsiteX5" fmla="*/ 322263 w 356335"/>
              <a:gd name="connsiteY5" fmla="*/ 802481 h 802629"/>
              <a:gd name="connsiteX6" fmla="*/ 354808 w 356335"/>
              <a:gd name="connsiteY6" fmla="*/ 614362 h 802629"/>
              <a:gd name="connsiteX7" fmla="*/ 342900 w 356335"/>
              <a:gd name="connsiteY7" fmla="*/ 469107 h 802629"/>
              <a:gd name="connsiteX8" fmla="*/ 273050 w 356335"/>
              <a:gd name="connsiteY8" fmla="*/ 309563 h 802629"/>
              <a:gd name="connsiteX9" fmla="*/ 177800 w 356335"/>
              <a:gd name="connsiteY9" fmla="*/ 152400 h 802629"/>
              <a:gd name="connsiteX10" fmla="*/ 254000 w 356335"/>
              <a:gd name="connsiteY10" fmla="*/ 107950 h 802629"/>
              <a:gd name="connsiteX11" fmla="*/ 0 w 356335"/>
              <a:gd name="connsiteY11" fmla="*/ 0 h 802629"/>
              <a:gd name="connsiteX0" fmla="*/ 0 w 355647"/>
              <a:gd name="connsiteY0" fmla="*/ 0 h 747931"/>
              <a:gd name="connsiteX1" fmla="*/ 31750 w 355647"/>
              <a:gd name="connsiteY1" fmla="*/ 247650 h 747931"/>
              <a:gd name="connsiteX2" fmla="*/ 115094 w 355647"/>
              <a:gd name="connsiteY2" fmla="*/ 196056 h 747931"/>
              <a:gd name="connsiteX3" fmla="*/ 269082 w 355647"/>
              <a:gd name="connsiteY3" fmla="*/ 435769 h 747931"/>
              <a:gd name="connsiteX4" fmla="*/ 319883 w 355647"/>
              <a:gd name="connsiteY4" fmla="*/ 582612 h 747931"/>
              <a:gd name="connsiteX5" fmla="*/ 331788 w 355647"/>
              <a:gd name="connsiteY5" fmla="*/ 747713 h 747931"/>
              <a:gd name="connsiteX6" fmla="*/ 354808 w 355647"/>
              <a:gd name="connsiteY6" fmla="*/ 614362 h 747931"/>
              <a:gd name="connsiteX7" fmla="*/ 342900 w 355647"/>
              <a:gd name="connsiteY7" fmla="*/ 469107 h 747931"/>
              <a:gd name="connsiteX8" fmla="*/ 273050 w 355647"/>
              <a:gd name="connsiteY8" fmla="*/ 309563 h 747931"/>
              <a:gd name="connsiteX9" fmla="*/ 177800 w 355647"/>
              <a:gd name="connsiteY9" fmla="*/ 152400 h 747931"/>
              <a:gd name="connsiteX10" fmla="*/ 254000 w 355647"/>
              <a:gd name="connsiteY10" fmla="*/ 107950 h 747931"/>
              <a:gd name="connsiteX11" fmla="*/ 0 w 355647"/>
              <a:gd name="connsiteY11" fmla="*/ 0 h 747931"/>
              <a:gd name="connsiteX0" fmla="*/ 0 w 355143"/>
              <a:gd name="connsiteY0" fmla="*/ 0 h 821664"/>
              <a:gd name="connsiteX1" fmla="*/ 31750 w 355143"/>
              <a:gd name="connsiteY1" fmla="*/ 247650 h 821664"/>
              <a:gd name="connsiteX2" fmla="*/ 115094 w 355143"/>
              <a:gd name="connsiteY2" fmla="*/ 196056 h 821664"/>
              <a:gd name="connsiteX3" fmla="*/ 269082 w 355143"/>
              <a:gd name="connsiteY3" fmla="*/ 435769 h 821664"/>
              <a:gd name="connsiteX4" fmla="*/ 319883 w 355143"/>
              <a:gd name="connsiteY4" fmla="*/ 582612 h 821664"/>
              <a:gd name="connsiteX5" fmla="*/ 338932 w 355143"/>
              <a:gd name="connsiteY5" fmla="*/ 821531 h 821664"/>
              <a:gd name="connsiteX6" fmla="*/ 354808 w 355143"/>
              <a:gd name="connsiteY6" fmla="*/ 614362 h 821664"/>
              <a:gd name="connsiteX7" fmla="*/ 342900 w 355143"/>
              <a:gd name="connsiteY7" fmla="*/ 469107 h 821664"/>
              <a:gd name="connsiteX8" fmla="*/ 273050 w 355143"/>
              <a:gd name="connsiteY8" fmla="*/ 309563 h 821664"/>
              <a:gd name="connsiteX9" fmla="*/ 177800 w 355143"/>
              <a:gd name="connsiteY9" fmla="*/ 152400 h 821664"/>
              <a:gd name="connsiteX10" fmla="*/ 254000 w 355143"/>
              <a:gd name="connsiteY10" fmla="*/ 107950 h 821664"/>
              <a:gd name="connsiteX11" fmla="*/ 0 w 355143"/>
              <a:gd name="connsiteY11" fmla="*/ 0 h 821664"/>
              <a:gd name="connsiteX0" fmla="*/ 0 w 356681"/>
              <a:gd name="connsiteY0" fmla="*/ 0 h 828802"/>
              <a:gd name="connsiteX1" fmla="*/ 31750 w 356681"/>
              <a:gd name="connsiteY1" fmla="*/ 247650 h 828802"/>
              <a:gd name="connsiteX2" fmla="*/ 115094 w 356681"/>
              <a:gd name="connsiteY2" fmla="*/ 196056 h 828802"/>
              <a:gd name="connsiteX3" fmla="*/ 269082 w 356681"/>
              <a:gd name="connsiteY3" fmla="*/ 435769 h 828802"/>
              <a:gd name="connsiteX4" fmla="*/ 319883 w 356681"/>
              <a:gd name="connsiteY4" fmla="*/ 582612 h 828802"/>
              <a:gd name="connsiteX5" fmla="*/ 317501 w 356681"/>
              <a:gd name="connsiteY5" fmla="*/ 828674 h 828802"/>
              <a:gd name="connsiteX6" fmla="*/ 354808 w 356681"/>
              <a:gd name="connsiteY6" fmla="*/ 614362 h 828802"/>
              <a:gd name="connsiteX7" fmla="*/ 342900 w 356681"/>
              <a:gd name="connsiteY7" fmla="*/ 469107 h 828802"/>
              <a:gd name="connsiteX8" fmla="*/ 273050 w 356681"/>
              <a:gd name="connsiteY8" fmla="*/ 309563 h 828802"/>
              <a:gd name="connsiteX9" fmla="*/ 177800 w 356681"/>
              <a:gd name="connsiteY9" fmla="*/ 152400 h 828802"/>
              <a:gd name="connsiteX10" fmla="*/ 254000 w 356681"/>
              <a:gd name="connsiteY10" fmla="*/ 107950 h 828802"/>
              <a:gd name="connsiteX11" fmla="*/ 0 w 356681"/>
              <a:gd name="connsiteY11" fmla="*/ 0 h 828802"/>
              <a:gd name="connsiteX0" fmla="*/ 0 w 358716"/>
              <a:gd name="connsiteY0" fmla="*/ 0 h 828802"/>
              <a:gd name="connsiteX1" fmla="*/ 31750 w 358716"/>
              <a:gd name="connsiteY1" fmla="*/ 247650 h 828802"/>
              <a:gd name="connsiteX2" fmla="*/ 115094 w 358716"/>
              <a:gd name="connsiteY2" fmla="*/ 196056 h 828802"/>
              <a:gd name="connsiteX3" fmla="*/ 269082 w 358716"/>
              <a:gd name="connsiteY3" fmla="*/ 435769 h 828802"/>
              <a:gd name="connsiteX4" fmla="*/ 319883 w 358716"/>
              <a:gd name="connsiteY4" fmla="*/ 582612 h 828802"/>
              <a:gd name="connsiteX5" fmla="*/ 317501 w 358716"/>
              <a:gd name="connsiteY5" fmla="*/ 828674 h 828802"/>
              <a:gd name="connsiteX6" fmla="*/ 357189 w 358716"/>
              <a:gd name="connsiteY6" fmla="*/ 614362 h 828802"/>
              <a:gd name="connsiteX7" fmla="*/ 342900 w 358716"/>
              <a:gd name="connsiteY7" fmla="*/ 469107 h 828802"/>
              <a:gd name="connsiteX8" fmla="*/ 273050 w 358716"/>
              <a:gd name="connsiteY8" fmla="*/ 309563 h 828802"/>
              <a:gd name="connsiteX9" fmla="*/ 177800 w 358716"/>
              <a:gd name="connsiteY9" fmla="*/ 152400 h 828802"/>
              <a:gd name="connsiteX10" fmla="*/ 254000 w 358716"/>
              <a:gd name="connsiteY10" fmla="*/ 107950 h 828802"/>
              <a:gd name="connsiteX11" fmla="*/ 0 w 358716"/>
              <a:gd name="connsiteY11" fmla="*/ 0 h 828802"/>
              <a:gd name="connsiteX0" fmla="*/ 0 w 358716"/>
              <a:gd name="connsiteY0" fmla="*/ 0 h 828802"/>
              <a:gd name="connsiteX1" fmla="*/ 31750 w 358716"/>
              <a:gd name="connsiteY1" fmla="*/ 247650 h 828802"/>
              <a:gd name="connsiteX2" fmla="*/ 115094 w 358716"/>
              <a:gd name="connsiteY2" fmla="*/ 196056 h 828802"/>
              <a:gd name="connsiteX3" fmla="*/ 269082 w 358716"/>
              <a:gd name="connsiteY3" fmla="*/ 435769 h 828802"/>
              <a:gd name="connsiteX4" fmla="*/ 307977 w 358716"/>
              <a:gd name="connsiteY4" fmla="*/ 582612 h 828802"/>
              <a:gd name="connsiteX5" fmla="*/ 317501 w 358716"/>
              <a:gd name="connsiteY5" fmla="*/ 828674 h 828802"/>
              <a:gd name="connsiteX6" fmla="*/ 357189 w 358716"/>
              <a:gd name="connsiteY6" fmla="*/ 614362 h 828802"/>
              <a:gd name="connsiteX7" fmla="*/ 342900 w 358716"/>
              <a:gd name="connsiteY7" fmla="*/ 469107 h 828802"/>
              <a:gd name="connsiteX8" fmla="*/ 273050 w 358716"/>
              <a:gd name="connsiteY8" fmla="*/ 309563 h 828802"/>
              <a:gd name="connsiteX9" fmla="*/ 177800 w 358716"/>
              <a:gd name="connsiteY9" fmla="*/ 152400 h 828802"/>
              <a:gd name="connsiteX10" fmla="*/ 254000 w 358716"/>
              <a:gd name="connsiteY10" fmla="*/ 107950 h 828802"/>
              <a:gd name="connsiteX11" fmla="*/ 0 w 358716"/>
              <a:gd name="connsiteY11" fmla="*/ 0 h 828802"/>
              <a:gd name="connsiteX0" fmla="*/ 0 w 358716"/>
              <a:gd name="connsiteY0" fmla="*/ 0 h 828802"/>
              <a:gd name="connsiteX1" fmla="*/ 31750 w 358716"/>
              <a:gd name="connsiteY1" fmla="*/ 247650 h 828802"/>
              <a:gd name="connsiteX2" fmla="*/ 117475 w 358716"/>
              <a:gd name="connsiteY2" fmla="*/ 181768 h 828802"/>
              <a:gd name="connsiteX3" fmla="*/ 269082 w 358716"/>
              <a:gd name="connsiteY3" fmla="*/ 435769 h 828802"/>
              <a:gd name="connsiteX4" fmla="*/ 307977 w 358716"/>
              <a:gd name="connsiteY4" fmla="*/ 582612 h 828802"/>
              <a:gd name="connsiteX5" fmla="*/ 317501 w 358716"/>
              <a:gd name="connsiteY5" fmla="*/ 828674 h 828802"/>
              <a:gd name="connsiteX6" fmla="*/ 357189 w 358716"/>
              <a:gd name="connsiteY6" fmla="*/ 614362 h 828802"/>
              <a:gd name="connsiteX7" fmla="*/ 342900 w 358716"/>
              <a:gd name="connsiteY7" fmla="*/ 469107 h 828802"/>
              <a:gd name="connsiteX8" fmla="*/ 273050 w 358716"/>
              <a:gd name="connsiteY8" fmla="*/ 309563 h 828802"/>
              <a:gd name="connsiteX9" fmla="*/ 177800 w 358716"/>
              <a:gd name="connsiteY9" fmla="*/ 152400 h 828802"/>
              <a:gd name="connsiteX10" fmla="*/ 254000 w 358716"/>
              <a:gd name="connsiteY10" fmla="*/ 107950 h 828802"/>
              <a:gd name="connsiteX11" fmla="*/ 0 w 358716"/>
              <a:gd name="connsiteY11" fmla="*/ 0 h 828802"/>
              <a:gd name="connsiteX0" fmla="*/ 0 w 358716"/>
              <a:gd name="connsiteY0" fmla="*/ 0 h 828802"/>
              <a:gd name="connsiteX1" fmla="*/ 31750 w 358716"/>
              <a:gd name="connsiteY1" fmla="*/ 247650 h 828802"/>
              <a:gd name="connsiteX2" fmla="*/ 105569 w 358716"/>
              <a:gd name="connsiteY2" fmla="*/ 181768 h 828802"/>
              <a:gd name="connsiteX3" fmla="*/ 269082 w 358716"/>
              <a:gd name="connsiteY3" fmla="*/ 435769 h 828802"/>
              <a:gd name="connsiteX4" fmla="*/ 307977 w 358716"/>
              <a:gd name="connsiteY4" fmla="*/ 582612 h 828802"/>
              <a:gd name="connsiteX5" fmla="*/ 317501 w 358716"/>
              <a:gd name="connsiteY5" fmla="*/ 828674 h 828802"/>
              <a:gd name="connsiteX6" fmla="*/ 357189 w 358716"/>
              <a:gd name="connsiteY6" fmla="*/ 614362 h 828802"/>
              <a:gd name="connsiteX7" fmla="*/ 342900 w 358716"/>
              <a:gd name="connsiteY7" fmla="*/ 469107 h 828802"/>
              <a:gd name="connsiteX8" fmla="*/ 273050 w 358716"/>
              <a:gd name="connsiteY8" fmla="*/ 309563 h 828802"/>
              <a:gd name="connsiteX9" fmla="*/ 177800 w 358716"/>
              <a:gd name="connsiteY9" fmla="*/ 152400 h 828802"/>
              <a:gd name="connsiteX10" fmla="*/ 254000 w 358716"/>
              <a:gd name="connsiteY10" fmla="*/ 107950 h 828802"/>
              <a:gd name="connsiteX11" fmla="*/ 0 w 358716"/>
              <a:gd name="connsiteY11" fmla="*/ 0 h 828802"/>
              <a:gd name="connsiteX0" fmla="*/ 0 w 358716"/>
              <a:gd name="connsiteY0" fmla="*/ 0 h 828740"/>
              <a:gd name="connsiteX1" fmla="*/ 31750 w 358716"/>
              <a:gd name="connsiteY1" fmla="*/ 247650 h 828740"/>
              <a:gd name="connsiteX2" fmla="*/ 105569 w 358716"/>
              <a:gd name="connsiteY2" fmla="*/ 181768 h 828740"/>
              <a:gd name="connsiteX3" fmla="*/ 269082 w 358716"/>
              <a:gd name="connsiteY3" fmla="*/ 435769 h 828740"/>
              <a:gd name="connsiteX4" fmla="*/ 315121 w 358716"/>
              <a:gd name="connsiteY4" fmla="*/ 635000 h 828740"/>
              <a:gd name="connsiteX5" fmla="*/ 317501 w 358716"/>
              <a:gd name="connsiteY5" fmla="*/ 828674 h 828740"/>
              <a:gd name="connsiteX6" fmla="*/ 357189 w 358716"/>
              <a:gd name="connsiteY6" fmla="*/ 614362 h 828740"/>
              <a:gd name="connsiteX7" fmla="*/ 342900 w 358716"/>
              <a:gd name="connsiteY7" fmla="*/ 469107 h 828740"/>
              <a:gd name="connsiteX8" fmla="*/ 273050 w 358716"/>
              <a:gd name="connsiteY8" fmla="*/ 309563 h 828740"/>
              <a:gd name="connsiteX9" fmla="*/ 177800 w 358716"/>
              <a:gd name="connsiteY9" fmla="*/ 152400 h 828740"/>
              <a:gd name="connsiteX10" fmla="*/ 254000 w 358716"/>
              <a:gd name="connsiteY10" fmla="*/ 107950 h 828740"/>
              <a:gd name="connsiteX11" fmla="*/ 0 w 358716"/>
              <a:gd name="connsiteY11" fmla="*/ 0 h 828740"/>
              <a:gd name="connsiteX0" fmla="*/ 0 w 354780"/>
              <a:gd name="connsiteY0" fmla="*/ 0 h 828674"/>
              <a:gd name="connsiteX1" fmla="*/ 31750 w 354780"/>
              <a:gd name="connsiteY1" fmla="*/ 247650 h 828674"/>
              <a:gd name="connsiteX2" fmla="*/ 105569 w 354780"/>
              <a:gd name="connsiteY2" fmla="*/ 181768 h 828674"/>
              <a:gd name="connsiteX3" fmla="*/ 269082 w 354780"/>
              <a:gd name="connsiteY3" fmla="*/ 435769 h 828674"/>
              <a:gd name="connsiteX4" fmla="*/ 315121 w 354780"/>
              <a:gd name="connsiteY4" fmla="*/ 635000 h 828674"/>
              <a:gd name="connsiteX5" fmla="*/ 317501 w 354780"/>
              <a:gd name="connsiteY5" fmla="*/ 828674 h 828674"/>
              <a:gd name="connsiteX6" fmla="*/ 352426 w 354780"/>
              <a:gd name="connsiteY6" fmla="*/ 635794 h 828674"/>
              <a:gd name="connsiteX7" fmla="*/ 342900 w 354780"/>
              <a:gd name="connsiteY7" fmla="*/ 469107 h 828674"/>
              <a:gd name="connsiteX8" fmla="*/ 273050 w 354780"/>
              <a:gd name="connsiteY8" fmla="*/ 309563 h 828674"/>
              <a:gd name="connsiteX9" fmla="*/ 177800 w 354780"/>
              <a:gd name="connsiteY9" fmla="*/ 152400 h 828674"/>
              <a:gd name="connsiteX10" fmla="*/ 254000 w 354780"/>
              <a:gd name="connsiteY10" fmla="*/ 107950 h 828674"/>
              <a:gd name="connsiteX11" fmla="*/ 0 w 354780"/>
              <a:gd name="connsiteY11" fmla="*/ 0 h 828674"/>
              <a:gd name="connsiteX0" fmla="*/ 0 w 352962"/>
              <a:gd name="connsiteY0" fmla="*/ 0 h 830183"/>
              <a:gd name="connsiteX1" fmla="*/ 31750 w 352962"/>
              <a:gd name="connsiteY1" fmla="*/ 247650 h 830183"/>
              <a:gd name="connsiteX2" fmla="*/ 105569 w 352962"/>
              <a:gd name="connsiteY2" fmla="*/ 181768 h 830183"/>
              <a:gd name="connsiteX3" fmla="*/ 269082 w 352962"/>
              <a:gd name="connsiteY3" fmla="*/ 435769 h 830183"/>
              <a:gd name="connsiteX4" fmla="*/ 315121 w 352962"/>
              <a:gd name="connsiteY4" fmla="*/ 635000 h 830183"/>
              <a:gd name="connsiteX5" fmla="*/ 317501 w 352962"/>
              <a:gd name="connsiteY5" fmla="*/ 828674 h 830183"/>
              <a:gd name="connsiteX6" fmla="*/ 342089 w 352962"/>
              <a:gd name="connsiteY6" fmla="*/ 720411 h 830183"/>
              <a:gd name="connsiteX7" fmla="*/ 352426 w 352962"/>
              <a:gd name="connsiteY7" fmla="*/ 635794 h 830183"/>
              <a:gd name="connsiteX8" fmla="*/ 342900 w 352962"/>
              <a:gd name="connsiteY8" fmla="*/ 469107 h 830183"/>
              <a:gd name="connsiteX9" fmla="*/ 273050 w 352962"/>
              <a:gd name="connsiteY9" fmla="*/ 309563 h 830183"/>
              <a:gd name="connsiteX10" fmla="*/ 177800 w 352962"/>
              <a:gd name="connsiteY10" fmla="*/ 152400 h 830183"/>
              <a:gd name="connsiteX11" fmla="*/ 254000 w 352962"/>
              <a:gd name="connsiteY11" fmla="*/ 107950 h 830183"/>
              <a:gd name="connsiteX12" fmla="*/ 0 w 352962"/>
              <a:gd name="connsiteY12" fmla="*/ 0 h 830183"/>
              <a:gd name="connsiteX0" fmla="*/ 0 w 352962"/>
              <a:gd name="connsiteY0" fmla="*/ 0 h 830183"/>
              <a:gd name="connsiteX1" fmla="*/ 31750 w 352962"/>
              <a:gd name="connsiteY1" fmla="*/ 247650 h 830183"/>
              <a:gd name="connsiteX2" fmla="*/ 105569 w 352962"/>
              <a:gd name="connsiteY2" fmla="*/ 181768 h 830183"/>
              <a:gd name="connsiteX3" fmla="*/ 269082 w 352962"/>
              <a:gd name="connsiteY3" fmla="*/ 435769 h 830183"/>
              <a:gd name="connsiteX4" fmla="*/ 315121 w 352962"/>
              <a:gd name="connsiteY4" fmla="*/ 635000 h 830183"/>
              <a:gd name="connsiteX5" fmla="*/ 317501 w 352962"/>
              <a:gd name="connsiteY5" fmla="*/ 828674 h 830183"/>
              <a:gd name="connsiteX6" fmla="*/ 342089 w 352962"/>
              <a:gd name="connsiteY6" fmla="*/ 720411 h 830183"/>
              <a:gd name="connsiteX7" fmla="*/ 352426 w 352962"/>
              <a:gd name="connsiteY7" fmla="*/ 628650 h 830183"/>
              <a:gd name="connsiteX8" fmla="*/ 342900 w 352962"/>
              <a:gd name="connsiteY8" fmla="*/ 469107 h 830183"/>
              <a:gd name="connsiteX9" fmla="*/ 273050 w 352962"/>
              <a:gd name="connsiteY9" fmla="*/ 309563 h 830183"/>
              <a:gd name="connsiteX10" fmla="*/ 177800 w 352962"/>
              <a:gd name="connsiteY10" fmla="*/ 152400 h 830183"/>
              <a:gd name="connsiteX11" fmla="*/ 254000 w 352962"/>
              <a:gd name="connsiteY11" fmla="*/ 107950 h 830183"/>
              <a:gd name="connsiteX12" fmla="*/ 0 w 352962"/>
              <a:gd name="connsiteY12" fmla="*/ 0 h 830183"/>
              <a:gd name="connsiteX0" fmla="*/ 0 w 359575"/>
              <a:gd name="connsiteY0" fmla="*/ 0 h 830183"/>
              <a:gd name="connsiteX1" fmla="*/ 31750 w 359575"/>
              <a:gd name="connsiteY1" fmla="*/ 247650 h 830183"/>
              <a:gd name="connsiteX2" fmla="*/ 105569 w 359575"/>
              <a:gd name="connsiteY2" fmla="*/ 181768 h 830183"/>
              <a:gd name="connsiteX3" fmla="*/ 269082 w 359575"/>
              <a:gd name="connsiteY3" fmla="*/ 435769 h 830183"/>
              <a:gd name="connsiteX4" fmla="*/ 315121 w 359575"/>
              <a:gd name="connsiteY4" fmla="*/ 635000 h 830183"/>
              <a:gd name="connsiteX5" fmla="*/ 317501 w 359575"/>
              <a:gd name="connsiteY5" fmla="*/ 828674 h 830183"/>
              <a:gd name="connsiteX6" fmla="*/ 342089 w 359575"/>
              <a:gd name="connsiteY6" fmla="*/ 720411 h 830183"/>
              <a:gd name="connsiteX7" fmla="*/ 359570 w 359575"/>
              <a:gd name="connsiteY7" fmla="*/ 628650 h 830183"/>
              <a:gd name="connsiteX8" fmla="*/ 342900 w 359575"/>
              <a:gd name="connsiteY8" fmla="*/ 469107 h 830183"/>
              <a:gd name="connsiteX9" fmla="*/ 273050 w 359575"/>
              <a:gd name="connsiteY9" fmla="*/ 309563 h 830183"/>
              <a:gd name="connsiteX10" fmla="*/ 177800 w 359575"/>
              <a:gd name="connsiteY10" fmla="*/ 152400 h 830183"/>
              <a:gd name="connsiteX11" fmla="*/ 254000 w 359575"/>
              <a:gd name="connsiteY11" fmla="*/ 107950 h 830183"/>
              <a:gd name="connsiteX12" fmla="*/ 0 w 359575"/>
              <a:gd name="connsiteY12" fmla="*/ 0 h 830183"/>
              <a:gd name="connsiteX0" fmla="*/ 0 w 350049"/>
              <a:gd name="connsiteY0" fmla="*/ 0 h 830183"/>
              <a:gd name="connsiteX1" fmla="*/ 31750 w 350049"/>
              <a:gd name="connsiteY1" fmla="*/ 247650 h 830183"/>
              <a:gd name="connsiteX2" fmla="*/ 105569 w 350049"/>
              <a:gd name="connsiteY2" fmla="*/ 181768 h 830183"/>
              <a:gd name="connsiteX3" fmla="*/ 269082 w 350049"/>
              <a:gd name="connsiteY3" fmla="*/ 435769 h 830183"/>
              <a:gd name="connsiteX4" fmla="*/ 315121 w 350049"/>
              <a:gd name="connsiteY4" fmla="*/ 635000 h 830183"/>
              <a:gd name="connsiteX5" fmla="*/ 317501 w 350049"/>
              <a:gd name="connsiteY5" fmla="*/ 828674 h 830183"/>
              <a:gd name="connsiteX6" fmla="*/ 342089 w 350049"/>
              <a:gd name="connsiteY6" fmla="*/ 720411 h 830183"/>
              <a:gd name="connsiteX7" fmla="*/ 347664 w 350049"/>
              <a:gd name="connsiteY7" fmla="*/ 631032 h 830183"/>
              <a:gd name="connsiteX8" fmla="*/ 342900 w 350049"/>
              <a:gd name="connsiteY8" fmla="*/ 469107 h 830183"/>
              <a:gd name="connsiteX9" fmla="*/ 273050 w 350049"/>
              <a:gd name="connsiteY9" fmla="*/ 309563 h 830183"/>
              <a:gd name="connsiteX10" fmla="*/ 177800 w 350049"/>
              <a:gd name="connsiteY10" fmla="*/ 152400 h 830183"/>
              <a:gd name="connsiteX11" fmla="*/ 254000 w 350049"/>
              <a:gd name="connsiteY11" fmla="*/ 107950 h 830183"/>
              <a:gd name="connsiteX12" fmla="*/ 0 w 350049"/>
              <a:gd name="connsiteY12" fmla="*/ 0 h 830183"/>
              <a:gd name="connsiteX0" fmla="*/ 0 w 350049"/>
              <a:gd name="connsiteY0" fmla="*/ 0 h 846639"/>
              <a:gd name="connsiteX1" fmla="*/ 31750 w 350049"/>
              <a:gd name="connsiteY1" fmla="*/ 247650 h 846639"/>
              <a:gd name="connsiteX2" fmla="*/ 105569 w 350049"/>
              <a:gd name="connsiteY2" fmla="*/ 181768 h 846639"/>
              <a:gd name="connsiteX3" fmla="*/ 269082 w 350049"/>
              <a:gd name="connsiteY3" fmla="*/ 435769 h 846639"/>
              <a:gd name="connsiteX4" fmla="*/ 315121 w 350049"/>
              <a:gd name="connsiteY4" fmla="*/ 635000 h 846639"/>
              <a:gd name="connsiteX5" fmla="*/ 284164 w 350049"/>
              <a:gd name="connsiteY5" fmla="*/ 845343 h 846639"/>
              <a:gd name="connsiteX6" fmla="*/ 342089 w 350049"/>
              <a:gd name="connsiteY6" fmla="*/ 720411 h 846639"/>
              <a:gd name="connsiteX7" fmla="*/ 347664 w 350049"/>
              <a:gd name="connsiteY7" fmla="*/ 631032 h 846639"/>
              <a:gd name="connsiteX8" fmla="*/ 342900 w 350049"/>
              <a:gd name="connsiteY8" fmla="*/ 469107 h 846639"/>
              <a:gd name="connsiteX9" fmla="*/ 273050 w 350049"/>
              <a:gd name="connsiteY9" fmla="*/ 309563 h 846639"/>
              <a:gd name="connsiteX10" fmla="*/ 177800 w 350049"/>
              <a:gd name="connsiteY10" fmla="*/ 152400 h 846639"/>
              <a:gd name="connsiteX11" fmla="*/ 254000 w 350049"/>
              <a:gd name="connsiteY11" fmla="*/ 107950 h 846639"/>
              <a:gd name="connsiteX12" fmla="*/ 0 w 350049"/>
              <a:gd name="connsiteY12" fmla="*/ 0 h 846639"/>
              <a:gd name="connsiteX0" fmla="*/ 0 w 350529"/>
              <a:gd name="connsiteY0" fmla="*/ 0 h 847072"/>
              <a:gd name="connsiteX1" fmla="*/ 31750 w 350529"/>
              <a:gd name="connsiteY1" fmla="*/ 247650 h 847072"/>
              <a:gd name="connsiteX2" fmla="*/ 105569 w 350529"/>
              <a:gd name="connsiteY2" fmla="*/ 181768 h 847072"/>
              <a:gd name="connsiteX3" fmla="*/ 269082 w 350529"/>
              <a:gd name="connsiteY3" fmla="*/ 435769 h 847072"/>
              <a:gd name="connsiteX4" fmla="*/ 315121 w 350529"/>
              <a:gd name="connsiteY4" fmla="*/ 635000 h 847072"/>
              <a:gd name="connsiteX5" fmla="*/ 284164 w 350529"/>
              <a:gd name="connsiteY5" fmla="*/ 845343 h 847072"/>
              <a:gd name="connsiteX6" fmla="*/ 342089 w 350529"/>
              <a:gd name="connsiteY6" fmla="*/ 720411 h 847072"/>
              <a:gd name="connsiteX7" fmla="*/ 342900 w 350529"/>
              <a:gd name="connsiteY7" fmla="*/ 469107 h 847072"/>
              <a:gd name="connsiteX8" fmla="*/ 273050 w 350529"/>
              <a:gd name="connsiteY8" fmla="*/ 309563 h 847072"/>
              <a:gd name="connsiteX9" fmla="*/ 177800 w 350529"/>
              <a:gd name="connsiteY9" fmla="*/ 152400 h 847072"/>
              <a:gd name="connsiteX10" fmla="*/ 254000 w 350529"/>
              <a:gd name="connsiteY10" fmla="*/ 107950 h 847072"/>
              <a:gd name="connsiteX11" fmla="*/ 0 w 350529"/>
              <a:gd name="connsiteY11" fmla="*/ 0 h 847072"/>
              <a:gd name="connsiteX0" fmla="*/ 0 w 351824"/>
              <a:gd name="connsiteY0" fmla="*/ 0 h 846515"/>
              <a:gd name="connsiteX1" fmla="*/ 31750 w 351824"/>
              <a:gd name="connsiteY1" fmla="*/ 247650 h 846515"/>
              <a:gd name="connsiteX2" fmla="*/ 105569 w 351824"/>
              <a:gd name="connsiteY2" fmla="*/ 181768 h 846515"/>
              <a:gd name="connsiteX3" fmla="*/ 269082 w 351824"/>
              <a:gd name="connsiteY3" fmla="*/ 435769 h 846515"/>
              <a:gd name="connsiteX4" fmla="*/ 315121 w 351824"/>
              <a:gd name="connsiteY4" fmla="*/ 635000 h 846515"/>
              <a:gd name="connsiteX5" fmla="*/ 284164 w 351824"/>
              <a:gd name="connsiteY5" fmla="*/ 845343 h 846515"/>
              <a:gd name="connsiteX6" fmla="*/ 344470 w 351824"/>
              <a:gd name="connsiteY6" fmla="*/ 708505 h 846515"/>
              <a:gd name="connsiteX7" fmla="*/ 342900 w 351824"/>
              <a:gd name="connsiteY7" fmla="*/ 469107 h 846515"/>
              <a:gd name="connsiteX8" fmla="*/ 273050 w 351824"/>
              <a:gd name="connsiteY8" fmla="*/ 309563 h 846515"/>
              <a:gd name="connsiteX9" fmla="*/ 177800 w 351824"/>
              <a:gd name="connsiteY9" fmla="*/ 152400 h 846515"/>
              <a:gd name="connsiteX10" fmla="*/ 254000 w 351824"/>
              <a:gd name="connsiteY10" fmla="*/ 107950 h 846515"/>
              <a:gd name="connsiteX11" fmla="*/ 0 w 351824"/>
              <a:gd name="connsiteY11" fmla="*/ 0 h 846515"/>
              <a:gd name="connsiteX0" fmla="*/ 0 w 356097"/>
              <a:gd name="connsiteY0" fmla="*/ 0 h 846515"/>
              <a:gd name="connsiteX1" fmla="*/ 31750 w 356097"/>
              <a:gd name="connsiteY1" fmla="*/ 247650 h 846515"/>
              <a:gd name="connsiteX2" fmla="*/ 105569 w 356097"/>
              <a:gd name="connsiteY2" fmla="*/ 181768 h 846515"/>
              <a:gd name="connsiteX3" fmla="*/ 269082 w 356097"/>
              <a:gd name="connsiteY3" fmla="*/ 435769 h 846515"/>
              <a:gd name="connsiteX4" fmla="*/ 315121 w 356097"/>
              <a:gd name="connsiteY4" fmla="*/ 635000 h 846515"/>
              <a:gd name="connsiteX5" fmla="*/ 284164 w 356097"/>
              <a:gd name="connsiteY5" fmla="*/ 845343 h 846515"/>
              <a:gd name="connsiteX6" fmla="*/ 344470 w 356097"/>
              <a:gd name="connsiteY6" fmla="*/ 708505 h 846515"/>
              <a:gd name="connsiteX7" fmla="*/ 350043 w 356097"/>
              <a:gd name="connsiteY7" fmla="*/ 476251 h 846515"/>
              <a:gd name="connsiteX8" fmla="*/ 273050 w 356097"/>
              <a:gd name="connsiteY8" fmla="*/ 309563 h 846515"/>
              <a:gd name="connsiteX9" fmla="*/ 177800 w 356097"/>
              <a:gd name="connsiteY9" fmla="*/ 152400 h 846515"/>
              <a:gd name="connsiteX10" fmla="*/ 254000 w 356097"/>
              <a:gd name="connsiteY10" fmla="*/ 107950 h 846515"/>
              <a:gd name="connsiteX11" fmla="*/ 0 w 356097"/>
              <a:gd name="connsiteY11" fmla="*/ 0 h 846515"/>
              <a:gd name="connsiteX0" fmla="*/ 0 w 356097"/>
              <a:gd name="connsiteY0" fmla="*/ 0 h 832428"/>
              <a:gd name="connsiteX1" fmla="*/ 31750 w 356097"/>
              <a:gd name="connsiteY1" fmla="*/ 247650 h 832428"/>
              <a:gd name="connsiteX2" fmla="*/ 105569 w 356097"/>
              <a:gd name="connsiteY2" fmla="*/ 181768 h 832428"/>
              <a:gd name="connsiteX3" fmla="*/ 269082 w 356097"/>
              <a:gd name="connsiteY3" fmla="*/ 435769 h 832428"/>
              <a:gd name="connsiteX4" fmla="*/ 315121 w 356097"/>
              <a:gd name="connsiteY4" fmla="*/ 635000 h 832428"/>
              <a:gd name="connsiteX5" fmla="*/ 305596 w 356097"/>
              <a:gd name="connsiteY5" fmla="*/ 831056 h 832428"/>
              <a:gd name="connsiteX6" fmla="*/ 344470 w 356097"/>
              <a:gd name="connsiteY6" fmla="*/ 708505 h 832428"/>
              <a:gd name="connsiteX7" fmla="*/ 350043 w 356097"/>
              <a:gd name="connsiteY7" fmla="*/ 476251 h 832428"/>
              <a:gd name="connsiteX8" fmla="*/ 273050 w 356097"/>
              <a:gd name="connsiteY8" fmla="*/ 309563 h 832428"/>
              <a:gd name="connsiteX9" fmla="*/ 177800 w 356097"/>
              <a:gd name="connsiteY9" fmla="*/ 152400 h 832428"/>
              <a:gd name="connsiteX10" fmla="*/ 254000 w 356097"/>
              <a:gd name="connsiteY10" fmla="*/ 107950 h 832428"/>
              <a:gd name="connsiteX11" fmla="*/ 0 w 356097"/>
              <a:gd name="connsiteY11" fmla="*/ 0 h 832428"/>
              <a:gd name="connsiteX0" fmla="*/ 0 w 360820"/>
              <a:gd name="connsiteY0" fmla="*/ 0 h 832019"/>
              <a:gd name="connsiteX1" fmla="*/ 31750 w 360820"/>
              <a:gd name="connsiteY1" fmla="*/ 247650 h 832019"/>
              <a:gd name="connsiteX2" fmla="*/ 105569 w 360820"/>
              <a:gd name="connsiteY2" fmla="*/ 181768 h 832019"/>
              <a:gd name="connsiteX3" fmla="*/ 269082 w 360820"/>
              <a:gd name="connsiteY3" fmla="*/ 435769 h 832019"/>
              <a:gd name="connsiteX4" fmla="*/ 315121 w 360820"/>
              <a:gd name="connsiteY4" fmla="*/ 635000 h 832019"/>
              <a:gd name="connsiteX5" fmla="*/ 305596 w 360820"/>
              <a:gd name="connsiteY5" fmla="*/ 831056 h 832019"/>
              <a:gd name="connsiteX6" fmla="*/ 353995 w 360820"/>
              <a:gd name="connsiteY6" fmla="*/ 698980 h 832019"/>
              <a:gd name="connsiteX7" fmla="*/ 350043 w 360820"/>
              <a:gd name="connsiteY7" fmla="*/ 476251 h 832019"/>
              <a:gd name="connsiteX8" fmla="*/ 273050 w 360820"/>
              <a:gd name="connsiteY8" fmla="*/ 309563 h 832019"/>
              <a:gd name="connsiteX9" fmla="*/ 177800 w 360820"/>
              <a:gd name="connsiteY9" fmla="*/ 152400 h 832019"/>
              <a:gd name="connsiteX10" fmla="*/ 254000 w 360820"/>
              <a:gd name="connsiteY10" fmla="*/ 107950 h 832019"/>
              <a:gd name="connsiteX11" fmla="*/ 0 w 360820"/>
              <a:gd name="connsiteY11" fmla="*/ 0 h 832019"/>
              <a:gd name="connsiteX0" fmla="*/ 0 w 361637"/>
              <a:gd name="connsiteY0" fmla="*/ 0 h 831808"/>
              <a:gd name="connsiteX1" fmla="*/ 31750 w 361637"/>
              <a:gd name="connsiteY1" fmla="*/ 247650 h 831808"/>
              <a:gd name="connsiteX2" fmla="*/ 105569 w 361637"/>
              <a:gd name="connsiteY2" fmla="*/ 181768 h 831808"/>
              <a:gd name="connsiteX3" fmla="*/ 269082 w 361637"/>
              <a:gd name="connsiteY3" fmla="*/ 435769 h 831808"/>
              <a:gd name="connsiteX4" fmla="*/ 315121 w 361637"/>
              <a:gd name="connsiteY4" fmla="*/ 635000 h 831808"/>
              <a:gd name="connsiteX5" fmla="*/ 305596 w 361637"/>
              <a:gd name="connsiteY5" fmla="*/ 831056 h 831808"/>
              <a:gd name="connsiteX6" fmla="*/ 353995 w 361637"/>
              <a:gd name="connsiteY6" fmla="*/ 698980 h 831808"/>
              <a:gd name="connsiteX7" fmla="*/ 361137 w 361637"/>
              <a:gd name="connsiteY7" fmla="*/ 608493 h 831808"/>
              <a:gd name="connsiteX8" fmla="*/ 350043 w 361637"/>
              <a:gd name="connsiteY8" fmla="*/ 476251 h 831808"/>
              <a:gd name="connsiteX9" fmla="*/ 273050 w 361637"/>
              <a:gd name="connsiteY9" fmla="*/ 309563 h 831808"/>
              <a:gd name="connsiteX10" fmla="*/ 177800 w 361637"/>
              <a:gd name="connsiteY10" fmla="*/ 152400 h 831808"/>
              <a:gd name="connsiteX11" fmla="*/ 254000 w 361637"/>
              <a:gd name="connsiteY11" fmla="*/ 107950 h 831808"/>
              <a:gd name="connsiteX12" fmla="*/ 0 w 361637"/>
              <a:gd name="connsiteY12" fmla="*/ 0 h 831808"/>
              <a:gd name="connsiteX0" fmla="*/ 0 w 365981"/>
              <a:gd name="connsiteY0" fmla="*/ 0 h 831808"/>
              <a:gd name="connsiteX1" fmla="*/ 31750 w 365981"/>
              <a:gd name="connsiteY1" fmla="*/ 247650 h 831808"/>
              <a:gd name="connsiteX2" fmla="*/ 105569 w 365981"/>
              <a:gd name="connsiteY2" fmla="*/ 181768 h 831808"/>
              <a:gd name="connsiteX3" fmla="*/ 269082 w 365981"/>
              <a:gd name="connsiteY3" fmla="*/ 435769 h 831808"/>
              <a:gd name="connsiteX4" fmla="*/ 315121 w 365981"/>
              <a:gd name="connsiteY4" fmla="*/ 635000 h 831808"/>
              <a:gd name="connsiteX5" fmla="*/ 305596 w 365981"/>
              <a:gd name="connsiteY5" fmla="*/ 831056 h 831808"/>
              <a:gd name="connsiteX6" fmla="*/ 353995 w 365981"/>
              <a:gd name="connsiteY6" fmla="*/ 698980 h 831808"/>
              <a:gd name="connsiteX7" fmla="*/ 365900 w 365981"/>
              <a:gd name="connsiteY7" fmla="*/ 608493 h 831808"/>
              <a:gd name="connsiteX8" fmla="*/ 350043 w 365981"/>
              <a:gd name="connsiteY8" fmla="*/ 476251 h 831808"/>
              <a:gd name="connsiteX9" fmla="*/ 273050 w 365981"/>
              <a:gd name="connsiteY9" fmla="*/ 309563 h 831808"/>
              <a:gd name="connsiteX10" fmla="*/ 177800 w 365981"/>
              <a:gd name="connsiteY10" fmla="*/ 152400 h 831808"/>
              <a:gd name="connsiteX11" fmla="*/ 254000 w 365981"/>
              <a:gd name="connsiteY11" fmla="*/ 107950 h 831808"/>
              <a:gd name="connsiteX12" fmla="*/ 0 w 365981"/>
              <a:gd name="connsiteY12" fmla="*/ 0 h 831808"/>
              <a:gd name="connsiteX0" fmla="*/ 0 w 373512"/>
              <a:gd name="connsiteY0" fmla="*/ 0 h 831808"/>
              <a:gd name="connsiteX1" fmla="*/ 31750 w 373512"/>
              <a:gd name="connsiteY1" fmla="*/ 247650 h 831808"/>
              <a:gd name="connsiteX2" fmla="*/ 105569 w 373512"/>
              <a:gd name="connsiteY2" fmla="*/ 181768 h 831808"/>
              <a:gd name="connsiteX3" fmla="*/ 269082 w 373512"/>
              <a:gd name="connsiteY3" fmla="*/ 435769 h 831808"/>
              <a:gd name="connsiteX4" fmla="*/ 315121 w 373512"/>
              <a:gd name="connsiteY4" fmla="*/ 635000 h 831808"/>
              <a:gd name="connsiteX5" fmla="*/ 305596 w 373512"/>
              <a:gd name="connsiteY5" fmla="*/ 831056 h 831808"/>
              <a:gd name="connsiteX6" fmla="*/ 353995 w 373512"/>
              <a:gd name="connsiteY6" fmla="*/ 698980 h 831808"/>
              <a:gd name="connsiteX7" fmla="*/ 365900 w 373512"/>
              <a:gd name="connsiteY7" fmla="*/ 608493 h 831808"/>
              <a:gd name="connsiteX8" fmla="*/ 350043 w 373512"/>
              <a:gd name="connsiteY8" fmla="*/ 476251 h 831808"/>
              <a:gd name="connsiteX9" fmla="*/ 273050 w 373512"/>
              <a:gd name="connsiteY9" fmla="*/ 309563 h 831808"/>
              <a:gd name="connsiteX10" fmla="*/ 177800 w 373512"/>
              <a:gd name="connsiteY10" fmla="*/ 152400 h 831808"/>
              <a:gd name="connsiteX11" fmla="*/ 254000 w 373512"/>
              <a:gd name="connsiteY11" fmla="*/ 107950 h 831808"/>
              <a:gd name="connsiteX12" fmla="*/ 0 w 373512"/>
              <a:gd name="connsiteY12" fmla="*/ 0 h 831808"/>
              <a:gd name="connsiteX0" fmla="*/ 0 w 365981"/>
              <a:gd name="connsiteY0" fmla="*/ 0 h 831808"/>
              <a:gd name="connsiteX1" fmla="*/ 31750 w 365981"/>
              <a:gd name="connsiteY1" fmla="*/ 247650 h 831808"/>
              <a:gd name="connsiteX2" fmla="*/ 105569 w 365981"/>
              <a:gd name="connsiteY2" fmla="*/ 181768 h 831808"/>
              <a:gd name="connsiteX3" fmla="*/ 269082 w 365981"/>
              <a:gd name="connsiteY3" fmla="*/ 435769 h 831808"/>
              <a:gd name="connsiteX4" fmla="*/ 315121 w 365981"/>
              <a:gd name="connsiteY4" fmla="*/ 635000 h 831808"/>
              <a:gd name="connsiteX5" fmla="*/ 305596 w 365981"/>
              <a:gd name="connsiteY5" fmla="*/ 831056 h 831808"/>
              <a:gd name="connsiteX6" fmla="*/ 353995 w 365981"/>
              <a:gd name="connsiteY6" fmla="*/ 698980 h 831808"/>
              <a:gd name="connsiteX7" fmla="*/ 365900 w 365981"/>
              <a:gd name="connsiteY7" fmla="*/ 608493 h 831808"/>
              <a:gd name="connsiteX8" fmla="*/ 350043 w 365981"/>
              <a:gd name="connsiteY8" fmla="*/ 476251 h 831808"/>
              <a:gd name="connsiteX9" fmla="*/ 273050 w 365981"/>
              <a:gd name="connsiteY9" fmla="*/ 309563 h 831808"/>
              <a:gd name="connsiteX10" fmla="*/ 177800 w 365981"/>
              <a:gd name="connsiteY10" fmla="*/ 152400 h 831808"/>
              <a:gd name="connsiteX11" fmla="*/ 254000 w 365981"/>
              <a:gd name="connsiteY11" fmla="*/ 107950 h 831808"/>
              <a:gd name="connsiteX12" fmla="*/ 0 w 365981"/>
              <a:gd name="connsiteY12" fmla="*/ 0 h 831808"/>
              <a:gd name="connsiteX0" fmla="*/ 0 w 366723"/>
              <a:gd name="connsiteY0" fmla="*/ 0 h 831808"/>
              <a:gd name="connsiteX1" fmla="*/ 31750 w 366723"/>
              <a:gd name="connsiteY1" fmla="*/ 247650 h 831808"/>
              <a:gd name="connsiteX2" fmla="*/ 105569 w 366723"/>
              <a:gd name="connsiteY2" fmla="*/ 181768 h 831808"/>
              <a:gd name="connsiteX3" fmla="*/ 269082 w 366723"/>
              <a:gd name="connsiteY3" fmla="*/ 435769 h 831808"/>
              <a:gd name="connsiteX4" fmla="*/ 315121 w 366723"/>
              <a:gd name="connsiteY4" fmla="*/ 635000 h 831808"/>
              <a:gd name="connsiteX5" fmla="*/ 305596 w 366723"/>
              <a:gd name="connsiteY5" fmla="*/ 831056 h 831808"/>
              <a:gd name="connsiteX6" fmla="*/ 353995 w 366723"/>
              <a:gd name="connsiteY6" fmla="*/ 698980 h 831808"/>
              <a:gd name="connsiteX7" fmla="*/ 365900 w 366723"/>
              <a:gd name="connsiteY7" fmla="*/ 608493 h 831808"/>
              <a:gd name="connsiteX8" fmla="*/ 350043 w 366723"/>
              <a:gd name="connsiteY8" fmla="*/ 476251 h 831808"/>
              <a:gd name="connsiteX9" fmla="*/ 273050 w 366723"/>
              <a:gd name="connsiteY9" fmla="*/ 309563 h 831808"/>
              <a:gd name="connsiteX10" fmla="*/ 177800 w 366723"/>
              <a:gd name="connsiteY10" fmla="*/ 152400 h 831808"/>
              <a:gd name="connsiteX11" fmla="*/ 254000 w 366723"/>
              <a:gd name="connsiteY11" fmla="*/ 107950 h 831808"/>
              <a:gd name="connsiteX12" fmla="*/ 0 w 366723"/>
              <a:gd name="connsiteY12" fmla="*/ 0 h 831808"/>
              <a:gd name="connsiteX0" fmla="*/ 0 w 366723"/>
              <a:gd name="connsiteY0" fmla="*/ 0 h 832389"/>
              <a:gd name="connsiteX1" fmla="*/ 31750 w 366723"/>
              <a:gd name="connsiteY1" fmla="*/ 247650 h 832389"/>
              <a:gd name="connsiteX2" fmla="*/ 105569 w 366723"/>
              <a:gd name="connsiteY2" fmla="*/ 181768 h 832389"/>
              <a:gd name="connsiteX3" fmla="*/ 269082 w 366723"/>
              <a:gd name="connsiteY3" fmla="*/ 435769 h 832389"/>
              <a:gd name="connsiteX4" fmla="*/ 315121 w 366723"/>
              <a:gd name="connsiteY4" fmla="*/ 635000 h 832389"/>
              <a:gd name="connsiteX5" fmla="*/ 305596 w 366723"/>
              <a:gd name="connsiteY5" fmla="*/ 831056 h 832389"/>
              <a:gd name="connsiteX6" fmla="*/ 353995 w 366723"/>
              <a:gd name="connsiteY6" fmla="*/ 715649 h 832389"/>
              <a:gd name="connsiteX7" fmla="*/ 365900 w 366723"/>
              <a:gd name="connsiteY7" fmla="*/ 608493 h 832389"/>
              <a:gd name="connsiteX8" fmla="*/ 350043 w 366723"/>
              <a:gd name="connsiteY8" fmla="*/ 476251 h 832389"/>
              <a:gd name="connsiteX9" fmla="*/ 273050 w 366723"/>
              <a:gd name="connsiteY9" fmla="*/ 309563 h 832389"/>
              <a:gd name="connsiteX10" fmla="*/ 177800 w 366723"/>
              <a:gd name="connsiteY10" fmla="*/ 152400 h 832389"/>
              <a:gd name="connsiteX11" fmla="*/ 254000 w 366723"/>
              <a:gd name="connsiteY11" fmla="*/ 107950 h 832389"/>
              <a:gd name="connsiteX12" fmla="*/ 0 w 366723"/>
              <a:gd name="connsiteY12" fmla="*/ 0 h 832389"/>
              <a:gd name="connsiteX0" fmla="*/ 0 w 366723"/>
              <a:gd name="connsiteY0" fmla="*/ 0 h 832531"/>
              <a:gd name="connsiteX1" fmla="*/ 31750 w 366723"/>
              <a:gd name="connsiteY1" fmla="*/ 247650 h 832531"/>
              <a:gd name="connsiteX2" fmla="*/ 105569 w 366723"/>
              <a:gd name="connsiteY2" fmla="*/ 181768 h 832531"/>
              <a:gd name="connsiteX3" fmla="*/ 269082 w 366723"/>
              <a:gd name="connsiteY3" fmla="*/ 435769 h 832531"/>
              <a:gd name="connsiteX4" fmla="*/ 317502 w 366723"/>
              <a:gd name="connsiteY4" fmla="*/ 630237 h 832531"/>
              <a:gd name="connsiteX5" fmla="*/ 305596 w 366723"/>
              <a:gd name="connsiteY5" fmla="*/ 831056 h 832531"/>
              <a:gd name="connsiteX6" fmla="*/ 353995 w 366723"/>
              <a:gd name="connsiteY6" fmla="*/ 715649 h 832531"/>
              <a:gd name="connsiteX7" fmla="*/ 365900 w 366723"/>
              <a:gd name="connsiteY7" fmla="*/ 608493 h 832531"/>
              <a:gd name="connsiteX8" fmla="*/ 350043 w 366723"/>
              <a:gd name="connsiteY8" fmla="*/ 476251 h 832531"/>
              <a:gd name="connsiteX9" fmla="*/ 273050 w 366723"/>
              <a:gd name="connsiteY9" fmla="*/ 309563 h 832531"/>
              <a:gd name="connsiteX10" fmla="*/ 177800 w 366723"/>
              <a:gd name="connsiteY10" fmla="*/ 152400 h 832531"/>
              <a:gd name="connsiteX11" fmla="*/ 254000 w 366723"/>
              <a:gd name="connsiteY11" fmla="*/ 107950 h 832531"/>
              <a:gd name="connsiteX12" fmla="*/ 0 w 366723"/>
              <a:gd name="connsiteY12" fmla="*/ 0 h 832531"/>
              <a:gd name="connsiteX0" fmla="*/ 0 w 366723"/>
              <a:gd name="connsiteY0" fmla="*/ 0 h 832531"/>
              <a:gd name="connsiteX1" fmla="*/ 31750 w 366723"/>
              <a:gd name="connsiteY1" fmla="*/ 247650 h 832531"/>
              <a:gd name="connsiteX2" fmla="*/ 105569 w 366723"/>
              <a:gd name="connsiteY2" fmla="*/ 181768 h 832531"/>
              <a:gd name="connsiteX3" fmla="*/ 269082 w 366723"/>
              <a:gd name="connsiteY3" fmla="*/ 435769 h 832531"/>
              <a:gd name="connsiteX4" fmla="*/ 317502 w 366723"/>
              <a:gd name="connsiteY4" fmla="*/ 630237 h 832531"/>
              <a:gd name="connsiteX5" fmla="*/ 305596 w 366723"/>
              <a:gd name="connsiteY5" fmla="*/ 831056 h 832531"/>
              <a:gd name="connsiteX6" fmla="*/ 353995 w 366723"/>
              <a:gd name="connsiteY6" fmla="*/ 715649 h 832531"/>
              <a:gd name="connsiteX7" fmla="*/ 365900 w 366723"/>
              <a:gd name="connsiteY7" fmla="*/ 608493 h 832531"/>
              <a:gd name="connsiteX8" fmla="*/ 345280 w 366723"/>
              <a:gd name="connsiteY8" fmla="*/ 504826 h 832531"/>
              <a:gd name="connsiteX9" fmla="*/ 273050 w 366723"/>
              <a:gd name="connsiteY9" fmla="*/ 309563 h 832531"/>
              <a:gd name="connsiteX10" fmla="*/ 177800 w 366723"/>
              <a:gd name="connsiteY10" fmla="*/ 152400 h 832531"/>
              <a:gd name="connsiteX11" fmla="*/ 254000 w 366723"/>
              <a:gd name="connsiteY11" fmla="*/ 107950 h 832531"/>
              <a:gd name="connsiteX12" fmla="*/ 0 w 366723"/>
              <a:gd name="connsiteY12" fmla="*/ 0 h 832531"/>
              <a:gd name="connsiteX0" fmla="*/ 0 w 366723"/>
              <a:gd name="connsiteY0" fmla="*/ 0 h 832531"/>
              <a:gd name="connsiteX1" fmla="*/ 31750 w 366723"/>
              <a:gd name="connsiteY1" fmla="*/ 247650 h 832531"/>
              <a:gd name="connsiteX2" fmla="*/ 105569 w 366723"/>
              <a:gd name="connsiteY2" fmla="*/ 181768 h 832531"/>
              <a:gd name="connsiteX3" fmla="*/ 269082 w 366723"/>
              <a:gd name="connsiteY3" fmla="*/ 435769 h 832531"/>
              <a:gd name="connsiteX4" fmla="*/ 317502 w 366723"/>
              <a:gd name="connsiteY4" fmla="*/ 630237 h 832531"/>
              <a:gd name="connsiteX5" fmla="*/ 305596 w 366723"/>
              <a:gd name="connsiteY5" fmla="*/ 831056 h 832531"/>
              <a:gd name="connsiteX6" fmla="*/ 353995 w 366723"/>
              <a:gd name="connsiteY6" fmla="*/ 715649 h 832531"/>
              <a:gd name="connsiteX7" fmla="*/ 365900 w 366723"/>
              <a:gd name="connsiteY7" fmla="*/ 608493 h 832531"/>
              <a:gd name="connsiteX8" fmla="*/ 352424 w 366723"/>
              <a:gd name="connsiteY8" fmla="*/ 495301 h 832531"/>
              <a:gd name="connsiteX9" fmla="*/ 273050 w 366723"/>
              <a:gd name="connsiteY9" fmla="*/ 309563 h 832531"/>
              <a:gd name="connsiteX10" fmla="*/ 177800 w 366723"/>
              <a:gd name="connsiteY10" fmla="*/ 152400 h 832531"/>
              <a:gd name="connsiteX11" fmla="*/ 254000 w 366723"/>
              <a:gd name="connsiteY11" fmla="*/ 107950 h 832531"/>
              <a:gd name="connsiteX12" fmla="*/ 0 w 366723"/>
              <a:gd name="connsiteY12" fmla="*/ 0 h 832531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5569 w 366723"/>
              <a:gd name="connsiteY2" fmla="*/ 181768 h 833234"/>
              <a:gd name="connsiteX3" fmla="*/ 269082 w 366723"/>
              <a:gd name="connsiteY3" fmla="*/ 435769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73050 w 366723"/>
              <a:gd name="connsiteY9" fmla="*/ 309563 h 833234"/>
              <a:gd name="connsiteX10" fmla="*/ 177800 w 366723"/>
              <a:gd name="connsiteY10" fmla="*/ 152400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5569 w 366723"/>
              <a:gd name="connsiteY2" fmla="*/ 181768 h 833234"/>
              <a:gd name="connsiteX3" fmla="*/ 269082 w 366723"/>
              <a:gd name="connsiteY3" fmla="*/ 435769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77800 w 366723"/>
              <a:gd name="connsiteY10" fmla="*/ 152400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5569 w 366723"/>
              <a:gd name="connsiteY2" fmla="*/ 181768 h 833234"/>
              <a:gd name="connsiteX3" fmla="*/ 264319 w 366723"/>
              <a:gd name="connsiteY3" fmla="*/ 440532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77800 w 366723"/>
              <a:gd name="connsiteY10" fmla="*/ 152400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264319 w 366723"/>
              <a:gd name="connsiteY3" fmla="*/ 440532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77800 w 366723"/>
              <a:gd name="connsiteY10" fmla="*/ 152400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264319 w 366723"/>
              <a:gd name="connsiteY3" fmla="*/ 440532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96850 w 366723"/>
              <a:gd name="connsiteY10" fmla="*/ 142875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264319 w 366723"/>
              <a:gd name="connsiteY3" fmla="*/ 440532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89706 w 366723"/>
              <a:gd name="connsiteY10" fmla="*/ 142875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264319 w 366723"/>
              <a:gd name="connsiteY3" fmla="*/ 440532 h 833234"/>
              <a:gd name="connsiteX4" fmla="*/ 324646 w 366723"/>
              <a:gd name="connsiteY4" fmla="*/ 608806 h 833234"/>
              <a:gd name="connsiteX5" fmla="*/ 305596 w 366723"/>
              <a:gd name="connsiteY5" fmla="*/ 831056 h 833234"/>
              <a:gd name="connsiteX6" fmla="*/ 353995 w 366723"/>
              <a:gd name="connsiteY6" fmla="*/ 715649 h 833234"/>
              <a:gd name="connsiteX7" fmla="*/ 365900 w 366723"/>
              <a:gd name="connsiteY7" fmla="*/ 608493 h 833234"/>
              <a:gd name="connsiteX8" fmla="*/ 352424 w 366723"/>
              <a:gd name="connsiteY8" fmla="*/ 495301 h 833234"/>
              <a:gd name="connsiteX9" fmla="*/ 289719 w 366723"/>
              <a:gd name="connsiteY9" fmla="*/ 316706 h 833234"/>
              <a:gd name="connsiteX10" fmla="*/ 189706 w 366723"/>
              <a:gd name="connsiteY10" fmla="*/ 142875 h 833234"/>
              <a:gd name="connsiteX11" fmla="*/ 254000 w 366723"/>
              <a:gd name="connsiteY11" fmla="*/ 107950 h 833234"/>
              <a:gd name="connsiteX12" fmla="*/ 0 w 366723"/>
              <a:gd name="connsiteY12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187305 w 366723"/>
              <a:gd name="connsiteY3" fmla="*/ 310836 h 833234"/>
              <a:gd name="connsiteX4" fmla="*/ 264319 w 366723"/>
              <a:gd name="connsiteY4" fmla="*/ 440532 h 833234"/>
              <a:gd name="connsiteX5" fmla="*/ 324646 w 366723"/>
              <a:gd name="connsiteY5" fmla="*/ 608806 h 833234"/>
              <a:gd name="connsiteX6" fmla="*/ 305596 w 366723"/>
              <a:gd name="connsiteY6" fmla="*/ 831056 h 833234"/>
              <a:gd name="connsiteX7" fmla="*/ 353995 w 366723"/>
              <a:gd name="connsiteY7" fmla="*/ 715649 h 833234"/>
              <a:gd name="connsiteX8" fmla="*/ 365900 w 366723"/>
              <a:gd name="connsiteY8" fmla="*/ 608493 h 833234"/>
              <a:gd name="connsiteX9" fmla="*/ 352424 w 366723"/>
              <a:gd name="connsiteY9" fmla="*/ 495301 h 833234"/>
              <a:gd name="connsiteX10" fmla="*/ 289719 w 366723"/>
              <a:gd name="connsiteY10" fmla="*/ 316706 h 833234"/>
              <a:gd name="connsiteX11" fmla="*/ 189706 w 366723"/>
              <a:gd name="connsiteY11" fmla="*/ 142875 h 833234"/>
              <a:gd name="connsiteX12" fmla="*/ 254000 w 366723"/>
              <a:gd name="connsiteY12" fmla="*/ 107950 h 833234"/>
              <a:gd name="connsiteX13" fmla="*/ 0 w 366723"/>
              <a:gd name="connsiteY13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187305 w 366723"/>
              <a:gd name="connsiteY3" fmla="*/ 303692 h 833234"/>
              <a:gd name="connsiteX4" fmla="*/ 264319 w 366723"/>
              <a:gd name="connsiteY4" fmla="*/ 440532 h 833234"/>
              <a:gd name="connsiteX5" fmla="*/ 324646 w 366723"/>
              <a:gd name="connsiteY5" fmla="*/ 608806 h 833234"/>
              <a:gd name="connsiteX6" fmla="*/ 305596 w 366723"/>
              <a:gd name="connsiteY6" fmla="*/ 831056 h 833234"/>
              <a:gd name="connsiteX7" fmla="*/ 353995 w 366723"/>
              <a:gd name="connsiteY7" fmla="*/ 715649 h 833234"/>
              <a:gd name="connsiteX8" fmla="*/ 365900 w 366723"/>
              <a:gd name="connsiteY8" fmla="*/ 608493 h 833234"/>
              <a:gd name="connsiteX9" fmla="*/ 352424 w 366723"/>
              <a:gd name="connsiteY9" fmla="*/ 495301 h 833234"/>
              <a:gd name="connsiteX10" fmla="*/ 289719 w 366723"/>
              <a:gd name="connsiteY10" fmla="*/ 316706 h 833234"/>
              <a:gd name="connsiteX11" fmla="*/ 189706 w 366723"/>
              <a:gd name="connsiteY11" fmla="*/ 142875 h 833234"/>
              <a:gd name="connsiteX12" fmla="*/ 254000 w 366723"/>
              <a:gd name="connsiteY12" fmla="*/ 107950 h 833234"/>
              <a:gd name="connsiteX13" fmla="*/ 0 w 366723"/>
              <a:gd name="connsiteY13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187305 w 366723"/>
              <a:gd name="connsiteY3" fmla="*/ 303692 h 833234"/>
              <a:gd name="connsiteX4" fmla="*/ 261938 w 366723"/>
              <a:gd name="connsiteY4" fmla="*/ 435770 h 833234"/>
              <a:gd name="connsiteX5" fmla="*/ 324646 w 366723"/>
              <a:gd name="connsiteY5" fmla="*/ 608806 h 833234"/>
              <a:gd name="connsiteX6" fmla="*/ 305596 w 366723"/>
              <a:gd name="connsiteY6" fmla="*/ 831056 h 833234"/>
              <a:gd name="connsiteX7" fmla="*/ 353995 w 366723"/>
              <a:gd name="connsiteY7" fmla="*/ 715649 h 833234"/>
              <a:gd name="connsiteX8" fmla="*/ 365900 w 366723"/>
              <a:gd name="connsiteY8" fmla="*/ 608493 h 833234"/>
              <a:gd name="connsiteX9" fmla="*/ 352424 w 366723"/>
              <a:gd name="connsiteY9" fmla="*/ 495301 h 833234"/>
              <a:gd name="connsiteX10" fmla="*/ 289719 w 366723"/>
              <a:gd name="connsiteY10" fmla="*/ 316706 h 833234"/>
              <a:gd name="connsiteX11" fmla="*/ 189706 w 366723"/>
              <a:gd name="connsiteY11" fmla="*/ 142875 h 833234"/>
              <a:gd name="connsiteX12" fmla="*/ 254000 w 366723"/>
              <a:gd name="connsiteY12" fmla="*/ 107950 h 833234"/>
              <a:gd name="connsiteX13" fmla="*/ 0 w 366723"/>
              <a:gd name="connsiteY13" fmla="*/ 0 h 833234"/>
              <a:gd name="connsiteX0" fmla="*/ 0 w 366723"/>
              <a:gd name="connsiteY0" fmla="*/ 0 h 833234"/>
              <a:gd name="connsiteX1" fmla="*/ 31750 w 366723"/>
              <a:gd name="connsiteY1" fmla="*/ 247650 h 833234"/>
              <a:gd name="connsiteX2" fmla="*/ 100807 w 366723"/>
              <a:gd name="connsiteY2" fmla="*/ 191293 h 833234"/>
              <a:gd name="connsiteX3" fmla="*/ 187305 w 366723"/>
              <a:gd name="connsiteY3" fmla="*/ 303692 h 833234"/>
              <a:gd name="connsiteX4" fmla="*/ 261938 w 366723"/>
              <a:gd name="connsiteY4" fmla="*/ 435770 h 833234"/>
              <a:gd name="connsiteX5" fmla="*/ 324646 w 366723"/>
              <a:gd name="connsiteY5" fmla="*/ 608806 h 833234"/>
              <a:gd name="connsiteX6" fmla="*/ 305596 w 366723"/>
              <a:gd name="connsiteY6" fmla="*/ 831056 h 833234"/>
              <a:gd name="connsiteX7" fmla="*/ 353995 w 366723"/>
              <a:gd name="connsiteY7" fmla="*/ 715649 h 833234"/>
              <a:gd name="connsiteX8" fmla="*/ 365900 w 366723"/>
              <a:gd name="connsiteY8" fmla="*/ 608493 h 833234"/>
              <a:gd name="connsiteX9" fmla="*/ 347661 w 366723"/>
              <a:gd name="connsiteY9" fmla="*/ 452439 h 833234"/>
              <a:gd name="connsiteX10" fmla="*/ 289719 w 366723"/>
              <a:gd name="connsiteY10" fmla="*/ 316706 h 833234"/>
              <a:gd name="connsiteX11" fmla="*/ 189706 w 366723"/>
              <a:gd name="connsiteY11" fmla="*/ 142875 h 833234"/>
              <a:gd name="connsiteX12" fmla="*/ 254000 w 366723"/>
              <a:gd name="connsiteY12" fmla="*/ 107950 h 833234"/>
              <a:gd name="connsiteX13" fmla="*/ 0 w 366723"/>
              <a:gd name="connsiteY13" fmla="*/ 0 h 833234"/>
              <a:gd name="connsiteX0" fmla="*/ 0 w 366723"/>
              <a:gd name="connsiteY0" fmla="*/ 0 h 833318"/>
              <a:gd name="connsiteX1" fmla="*/ 31750 w 366723"/>
              <a:gd name="connsiteY1" fmla="*/ 247650 h 833318"/>
              <a:gd name="connsiteX2" fmla="*/ 100807 w 366723"/>
              <a:gd name="connsiteY2" fmla="*/ 191293 h 833318"/>
              <a:gd name="connsiteX3" fmla="*/ 187305 w 366723"/>
              <a:gd name="connsiteY3" fmla="*/ 303692 h 833318"/>
              <a:gd name="connsiteX4" fmla="*/ 261938 w 366723"/>
              <a:gd name="connsiteY4" fmla="*/ 435770 h 833318"/>
              <a:gd name="connsiteX5" fmla="*/ 317503 w 366723"/>
              <a:gd name="connsiteY5" fmla="*/ 606425 h 833318"/>
              <a:gd name="connsiteX6" fmla="*/ 305596 w 366723"/>
              <a:gd name="connsiteY6" fmla="*/ 831056 h 833318"/>
              <a:gd name="connsiteX7" fmla="*/ 353995 w 366723"/>
              <a:gd name="connsiteY7" fmla="*/ 715649 h 833318"/>
              <a:gd name="connsiteX8" fmla="*/ 365900 w 366723"/>
              <a:gd name="connsiteY8" fmla="*/ 608493 h 833318"/>
              <a:gd name="connsiteX9" fmla="*/ 347661 w 366723"/>
              <a:gd name="connsiteY9" fmla="*/ 452439 h 833318"/>
              <a:gd name="connsiteX10" fmla="*/ 289719 w 366723"/>
              <a:gd name="connsiteY10" fmla="*/ 316706 h 833318"/>
              <a:gd name="connsiteX11" fmla="*/ 189706 w 366723"/>
              <a:gd name="connsiteY11" fmla="*/ 142875 h 833318"/>
              <a:gd name="connsiteX12" fmla="*/ 254000 w 366723"/>
              <a:gd name="connsiteY12" fmla="*/ 107950 h 833318"/>
              <a:gd name="connsiteX13" fmla="*/ 0 w 366723"/>
              <a:gd name="connsiteY13" fmla="*/ 0 h 833318"/>
              <a:gd name="connsiteX0" fmla="*/ 0 w 366723"/>
              <a:gd name="connsiteY0" fmla="*/ 0 h 833318"/>
              <a:gd name="connsiteX1" fmla="*/ 31750 w 366723"/>
              <a:gd name="connsiteY1" fmla="*/ 247650 h 833318"/>
              <a:gd name="connsiteX2" fmla="*/ 100807 w 366723"/>
              <a:gd name="connsiteY2" fmla="*/ 191293 h 833318"/>
              <a:gd name="connsiteX3" fmla="*/ 187305 w 366723"/>
              <a:gd name="connsiteY3" fmla="*/ 303692 h 833318"/>
              <a:gd name="connsiteX4" fmla="*/ 261938 w 366723"/>
              <a:gd name="connsiteY4" fmla="*/ 435770 h 833318"/>
              <a:gd name="connsiteX5" fmla="*/ 292080 w 366723"/>
              <a:gd name="connsiteY5" fmla="*/ 501336 h 833318"/>
              <a:gd name="connsiteX6" fmla="*/ 317503 w 366723"/>
              <a:gd name="connsiteY6" fmla="*/ 606425 h 833318"/>
              <a:gd name="connsiteX7" fmla="*/ 305596 w 366723"/>
              <a:gd name="connsiteY7" fmla="*/ 831056 h 833318"/>
              <a:gd name="connsiteX8" fmla="*/ 353995 w 366723"/>
              <a:gd name="connsiteY8" fmla="*/ 715649 h 833318"/>
              <a:gd name="connsiteX9" fmla="*/ 365900 w 366723"/>
              <a:gd name="connsiteY9" fmla="*/ 608493 h 833318"/>
              <a:gd name="connsiteX10" fmla="*/ 347661 w 366723"/>
              <a:gd name="connsiteY10" fmla="*/ 452439 h 833318"/>
              <a:gd name="connsiteX11" fmla="*/ 289719 w 366723"/>
              <a:gd name="connsiteY11" fmla="*/ 316706 h 833318"/>
              <a:gd name="connsiteX12" fmla="*/ 189706 w 366723"/>
              <a:gd name="connsiteY12" fmla="*/ 142875 h 833318"/>
              <a:gd name="connsiteX13" fmla="*/ 254000 w 366723"/>
              <a:gd name="connsiteY13" fmla="*/ 107950 h 833318"/>
              <a:gd name="connsiteX14" fmla="*/ 0 w 366723"/>
              <a:gd name="connsiteY14" fmla="*/ 0 h 833318"/>
              <a:gd name="connsiteX0" fmla="*/ 0 w 366723"/>
              <a:gd name="connsiteY0" fmla="*/ 0 h 833318"/>
              <a:gd name="connsiteX1" fmla="*/ 31750 w 366723"/>
              <a:gd name="connsiteY1" fmla="*/ 247650 h 833318"/>
              <a:gd name="connsiteX2" fmla="*/ 100807 w 366723"/>
              <a:gd name="connsiteY2" fmla="*/ 191293 h 833318"/>
              <a:gd name="connsiteX3" fmla="*/ 187305 w 366723"/>
              <a:gd name="connsiteY3" fmla="*/ 303692 h 833318"/>
              <a:gd name="connsiteX4" fmla="*/ 264319 w 366723"/>
              <a:gd name="connsiteY4" fmla="*/ 428626 h 833318"/>
              <a:gd name="connsiteX5" fmla="*/ 292080 w 366723"/>
              <a:gd name="connsiteY5" fmla="*/ 501336 h 833318"/>
              <a:gd name="connsiteX6" fmla="*/ 317503 w 366723"/>
              <a:gd name="connsiteY6" fmla="*/ 606425 h 833318"/>
              <a:gd name="connsiteX7" fmla="*/ 305596 w 366723"/>
              <a:gd name="connsiteY7" fmla="*/ 831056 h 833318"/>
              <a:gd name="connsiteX8" fmla="*/ 353995 w 366723"/>
              <a:gd name="connsiteY8" fmla="*/ 715649 h 833318"/>
              <a:gd name="connsiteX9" fmla="*/ 365900 w 366723"/>
              <a:gd name="connsiteY9" fmla="*/ 608493 h 833318"/>
              <a:gd name="connsiteX10" fmla="*/ 347661 w 366723"/>
              <a:gd name="connsiteY10" fmla="*/ 452439 h 833318"/>
              <a:gd name="connsiteX11" fmla="*/ 289719 w 366723"/>
              <a:gd name="connsiteY11" fmla="*/ 316706 h 833318"/>
              <a:gd name="connsiteX12" fmla="*/ 189706 w 366723"/>
              <a:gd name="connsiteY12" fmla="*/ 142875 h 833318"/>
              <a:gd name="connsiteX13" fmla="*/ 254000 w 366723"/>
              <a:gd name="connsiteY13" fmla="*/ 107950 h 833318"/>
              <a:gd name="connsiteX14" fmla="*/ 0 w 366723"/>
              <a:gd name="connsiteY14" fmla="*/ 0 h 833318"/>
              <a:gd name="connsiteX0" fmla="*/ 0 w 366723"/>
              <a:gd name="connsiteY0" fmla="*/ 0 h 833318"/>
              <a:gd name="connsiteX1" fmla="*/ 31750 w 366723"/>
              <a:gd name="connsiteY1" fmla="*/ 247650 h 833318"/>
              <a:gd name="connsiteX2" fmla="*/ 100807 w 366723"/>
              <a:gd name="connsiteY2" fmla="*/ 191293 h 833318"/>
              <a:gd name="connsiteX3" fmla="*/ 187305 w 366723"/>
              <a:gd name="connsiteY3" fmla="*/ 303692 h 833318"/>
              <a:gd name="connsiteX4" fmla="*/ 252413 w 366723"/>
              <a:gd name="connsiteY4" fmla="*/ 428626 h 833318"/>
              <a:gd name="connsiteX5" fmla="*/ 292080 w 366723"/>
              <a:gd name="connsiteY5" fmla="*/ 501336 h 833318"/>
              <a:gd name="connsiteX6" fmla="*/ 317503 w 366723"/>
              <a:gd name="connsiteY6" fmla="*/ 606425 h 833318"/>
              <a:gd name="connsiteX7" fmla="*/ 305596 w 366723"/>
              <a:gd name="connsiteY7" fmla="*/ 831056 h 833318"/>
              <a:gd name="connsiteX8" fmla="*/ 353995 w 366723"/>
              <a:gd name="connsiteY8" fmla="*/ 715649 h 833318"/>
              <a:gd name="connsiteX9" fmla="*/ 365900 w 366723"/>
              <a:gd name="connsiteY9" fmla="*/ 608493 h 833318"/>
              <a:gd name="connsiteX10" fmla="*/ 347661 w 366723"/>
              <a:gd name="connsiteY10" fmla="*/ 452439 h 833318"/>
              <a:gd name="connsiteX11" fmla="*/ 289719 w 366723"/>
              <a:gd name="connsiteY11" fmla="*/ 316706 h 833318"/>
              <a:gd name="connsiteX12" fmla="*/ 189706 w 366723"/>
              <a:gd name="connsiteY12" fmla="*/ 142875 h 833318"/>
              <a:gd name="connsiteX13" fmla="*/ 254000 w 366723"/>
              <a:gd name="connsiteY13" fmla="*/ 107950 h 833318"/>
              <a:gd name="connsiteX14" fmla="*/ 0 w 366723"/>
              <a:gd name="connsiteY14" fmla="*/ 0 h 833318"/>
              <a:gd name="connsiteX0" fmla="*/ 0 w 366723"/>
              <a:gd name="connsiteY0" fmla="*/ 0 h 833318"/>
              <a:gd name="connsiteX1" fmla="*/ 31750 w 366723"/>
              <a:gd name="connsiteY1" fmla="*/ 247650 h 833318"/>
              <a:gd name="connsiteX2" fmla="*/ 100807 w 366723"/>
              <a:gd name="connsiteY2" fmla="*/ 191293 h 833318"/>
              <a:gd name="connsiteX3" fmla="*/ 187305 w 366723"/>
              <a:gd name="connsiteY3" fmla="*/ 303692 h 833318"/>
              <a:gd name="connsiteX4" fmla="*/ 252413 w 366723"/>
              <a:gd name="connsiteY4" fmla="*/ 428626 h 833318"/>
              <a:gd name="connsiteX5" fmla="*/ 292080 w 366723"/>
              <a:gd name="connsiteY5" fmla="*/ 501336 h 833318"/>
              <a:gd name="connsiteX6" fmla="*/ 317503 w 366723"/>
              <a:gd name="connsiteY6" fmla="*/ 606425 h 833318"/>
              <a:gd name="connsiteX7" fmla="*/ 305596 w 366723"/>
              <a:gd name="connsiteY7" fmla="*/ 831056 h 833318"/>
              <a:gd name="connsiteX8" fmla="*/ 353995 w 366723"/>
              <a:gd name="connsiteY8" fmla="*/ 715649 h 833318"/>
              <a:gd name="connsiteX9" fmla="*/ 365900 w 366723"/>
              <a:gd name="connsiteY9" fmla="*/ 608493 h 833318"/>
              <a:gd name="connsiteX10" fmla="*/ 350042 w 366723"/>
              <a:gd name="connsiteY10" fmla="*/ 445295 h 833318"/>
              <a:gd name="connsiteX11" fmla="*/ 289719 w 366723"/>
              <a:gd name="connsiteY11" fmla="*/ 316706 h 833318"/>
              <a:gd name="connsiteX12" fmla="*/ 189706 w 366723"/>
              <a:gd name="connsiteY12" fmla="*/ 142875 h 833318"/>
              <a:gd name="connsiteX13" fmla="*/ 254000 w 366723"/>
              <a:gd name="connsiteY13" fmla="*/ 107950 h 833318"/>
              <a:gd name="connsiteX14" fmla="*/ 0 w 366723"/>
              <a:gd name="connsiteY14" fmla="*/ 0 h 833318"/>
              <a:gd name="connsiteX0" fmla="*/ 0 w 368933"/>
              <a:gd name="connsiteY0" fmla="*/ 0 h 833318"/>
              <a:gd name="connsiteX1" fmla="*/ 31750 w 368933"/>
              <a:gd name="connsiteY1" fmla="*/ 247650 h 833318"/>
              <a:gd name="connsiteX2" fmla="*/ 100807 w 368933"/>
              <a:gd name="connsiteY2" fmla="*/ 191293 h 833318"/>
              <a:gd name="connsiteX3" fmla="*/ 187305 w 368933"/>
              <a:gd name="connsiteY3" fmla="*/ 303692 h 833318"/>
              <a:gd name="connsiteX4" fmla="*/ 252413 w 368933"/>
              <a:gd name="connsiteY4" fmla="*/ 428626 h 833318"/>
              <a:gd name="connsiteX5" fmla="*/ 292080 w 368933"/>
              <a:gd name="connsiteY5" fmla="*/ 501336 h 833318"/>
              <a:gd name="connsiteX6" fmla="*/ 317503 w 368933"/>
              <a:gd name="connsiteY6" fmla="*/ 606425 h 833318"/>
              <a:gd name="connsiteX7" fmla="*/ 305596 w 368933"/>
              <a:gd name="connsiteY7" fmla="*/ 831056 h 833318"/>
              <a:gd name="connsiteX8" fmla="*/ 353995 w 368933"/>
              <a:gd name="connsiteY8" fmla="*/ 715649 h 833318"/>
              <a:gd name="connsiteX9" fmla="*/ 368281 w 368933"/>
              <a:gd name="connsiteY9" fmla="*/ 601350 h 833318"/>
              <a:gd name="connsiteX10" fmla="*/ 350042 w 368933"/>
              <a:gd name="connsiteY10" fmla="*/ 445295 h 833318"/>
              <a:gd name="connsiteX11" fmla="*/ 289719 w 368933"/>
              <a:gd name="connsiteY11" fmla="*/ 316706 h 833318"/>
              <a:gd name="connsiteX12" fmla="*/ 189706 w 368933"/>
              <a:gd name="connsiteY12" fmla="*/ 142875 h 833318"/>
              <a:gd name="connsiteX13" fmla="*/ 254000 w 368933"/>
              <a:gd name="connsiteY13" fmla="*/ 107950 h 833318"/>
              <a:gd name="connsiteX14" fmla="*/ 0 w 368933"/>
              <a:gd name="connsiteY14" fmla="*/ 0 h 833318"/>
              <a:gd name="connsiteX0" fmla="*/ 0 w 368933"/>
              <a:gd name="connsiteY0" fmla="*/ 0 h 833318"/>
              <a:gd name="connsiteX1" fmla="*/ 31750 w 368933"/>
              <a:gd name="connsiteY1" fmla="*/ 247650 h 833318"/>
              <a:gd name="connsiteX2" fmla="*/ 100807 w 368933"/>
              <a:gd name="connsiteY2" fmla="*/ 191293 h 833318"/>
              <a:gd name="connsiteX3" fmla="*/ 187305 w 368933"/>
              <a:gd name="connsiteY3" fmla="*/ 303692 h 833318"/>
              <a:gd name="connsiteX4" fmla="*/ 252413 w 368933"/>
              <a:gd name="connsiteY4" fmla="*/ 428626 h 833318"/>
              <a:gd name="connsiteX5" fmla="*/ 292080 w 368933"/>
              <a:gd name="connsiteY5" fmla="*/ 501336 h 833318"/>
              <a:gd name="connsiteX6" fmla="*/ 317503 w 368933"/>
              <a:gd name="connsiteY6" fmla="*/ 606425 h 833318"/>
              <a:gd name="connsiteX7" fmla="*/ 305596 w 368933"/>
              <a:gd name="connsiteY7" fmla="*/ 831056 h 833318"/>
              <a:gd name="connsiteX8" fmla="*/ 353995 w 368933"/>
              <a:gd name="connsiteY8" fmla="*/ 715649 h 833318"/>
              <a:gd name="connsiteX9" fmla="*/ 368281 w 368933"/>
              <a:gd name="connsiteY9" fmla="*/ 601350 h 833318"/>
              <a:gd name="connsiteX10" fmla="*/ 340517 w 368933"/>
              <a:gd name="connsiteY10" fmla="*/ 445295 h 833318"/>
              <a:gd name="connsiteX11" fmla="*/ 289719 w 368933"/>
              <a:gd name="connsiteY11" fmla="*/ 316706 h 833318"/>
              <a:gd name="connsiteX12" fmla="*/ 189706 w 368933"/>
              <a:gd name="connsiteY12" fmla="*/ 142875 h 833318"/>
              <a:gd name="connsiteX13" fmla="*/ 254000 w 368933"/>
              <a:gd name="connsiteY13" fmla="*/ 107950 h 833318"/>
              <a:gd name="connsiteX14" fmla="*/ 0 w 368933"/>
              <a:gd name="connsiteY14" fmla="*/ 0 h 833318"/>
              <a:gd name="connsiteX0" fmla="*/ 0 w 368933"/>
              <a:gd name="connsiteY0" fmla="*/ 0 h 833318"/>
              <a:gd name="connsiteX1" fmla="*/ 31750 w 368933"/>
              <a:gd name="connsiteY1" fmla="*/ 247650 h 833318"/>
              <a:gd name="connsiteX2" fmla="*/ 100807 w 368933"/>
              <a:gd name="connsiteY2" fmla="*/ 191293 h 833318"/>
              <a:gd name="connsiteX3" fmla="*/ 177780 w 368933"/>
              <a:gd name="connsiteY3" fmla="*/ 301311 h 833318"/>
              <a:gd name="connsiteX4" fmla="*/ 252413 w 368933"/>
              <a:gd name="connsiteY4" fmla="*/ 428626 h 833318"/>
              <a:gd name="connsiteX5" fmla="*/ 292080 w 368933"/>
              <a:gd name="connsiteY5" fmla="*/ 501336 h 833318"/>
              <a:gd name="connsiteX6" fmla="*/ 317503 w 368933"/>
              <a:gd name="connsiteY6" fmla="*/ 606425 h 833318"/>
              <a:gd name="connsiteX7" fmla="*/ 305596 w 368933"/>
              <a:gd name="connsiteY7" fmla="*/ 831056 h 833318"/>
              <a:gd name="connsiteX8" fmla="*/ 353995 w 368933"/>
              <a:gd name="connsiteY8" fmla="*/ 715649 h 833318"/>
              <a:gd name="connsiteX9" fmla="*/ 368281 w 368933"/>
              <a:gd name="connsiteY9" fmla="*/ 601350 h 833318"/>
              <a:gd name="connsiteX10" fmla="*/ 340517 w 368933"/>
              <a:gd name="connsiteY10" fmla="*/ 445295 h 833318"/>
              <a:gd name="connsiteX11" fmla="*/ 289719 w 368933"/>
              <a:gd name="connsiteY11" fmla="*/ 316706 h 833318"/>
              <a:gd name="connsiteX12" fmla="*/ 189706 w 368933"/>
              <a:gd name="connsiteY12" fmla="*/ 142875 h 833318"/>
              <a:gd name="connsiteX13" fmla="*/ 254000 w 368933"/>
              <a:gd name="connsiteY13" fmla="*/ 107950 h 833318"/>
              <a:gd name="connsiteX14" fmla="*/ 0 w 368933"/>
              <a:gd name="connsiteY14" fmla="*/ 0 h 833318"/>
              <a:gd name="connsiteX0" fmla="*/ 0 w 368933"/>
              <a:gd name="connsiteY0" fmla="*/ 0 h 833318"/>
              <a:gd name="connsiteX1" fmla="*/ 31750 w 368933"/>
              <a:gd name="connsiteY1" fmla="*/ 247650 h 833318"/>
              <a:gd name="connsiteX2" fmla="*/ 100807 w 368933"/>
              <a:gd name="connsiteY2" fmla="*/ 191293 h 833318"/>
              <a:gd name="connsiteX3" fmla="*/ 177780 w 368933"/>
              <a:gd name="connsiteY3" fmla="*/ 301311 h 833318"/>
              <a:gd name="connsiteX4" fmla="*/ 252413 w 368933"/>
              <a:gd name="connsiteY4" fmla="*/ 428626 h 833318"/>
              <a:gd name="connsiteX5" fmla="*/ 292080 w 368933"/>
              <a:gd name="connsiteY5" fmla="*/ 501336 h 833318"/>
              <a:gd name="connsiteX6" fmla="*/ 317503 w 368933"/>
              <a:gd name="connsiteY6" fmla="*/ 606425 h 833318"/>
              <a:gd name="connsiteX7" fmla="*/ 305596 w 368933"/>
              <a:gd name="connsiteY7" fmla="*/ 831056 h 833318"/>
              <a:gd name="connsiteX8" fmla="*/ 353995 w 368933"/>
              <a:gd name="connsiteY8" fmla="*/ 715649 h 833318"/>
              <a:gd name="connsiteX9" fmla="*/ 368281 w 368933"/>
              <a:gd name="connsiteY9" fmla="*/ 601350 h 833318"/>
              <a:gd name="connsiteX10" fmla="*/ 340517 w 368933"/>
              <a:gd name="connsiteY10" fmla="*/ 445295 h 833318"/>
              <a:gd name="connsiteX11" fmla="*/ 289719 w 368933"/>
              <a:gd name="connsiteY11" fmla="*/ 307181 h 833318"/>
              <a:gd name="connsiteX12" fmla="*/ 189706 w 368933"/>
              <a:gd name="connsiteY12" fmla="*/ 142875 h 833318"/>
              <a:gd name="connsiteX13" fmla="*/ 254000 w 368933"/>
              <a:gd name="connsiteY13" fmla="*/ 107950 h 833318"/>
              <a:gd name="connsiteX14" fmla="*/ 0 w 368933"/>
              <a:gd name="connsiteY14" fmla="*/ 0 h 833318"/>
              <a:gd name="connsiteX0" fmla="*/ 0 w 368933"/>
              <a:gd name="connsiteY0" fmla="*/ 0 h 833318"/>
              <a:gd name="connsiteX1" fmla="*/ 31750 w 368933"/>
              <a:gd name="connsiteY1" fmla="*/ 247650 h 833318"/>
              <a:gd name="connsiteX2" fmla="*/ 100807 w 368933"/>
              <a:gd name="connsiteY2" fmla="*/ 191293 h 833318"/>
              <a:gd name="connsiteX3" fmla="*/ 177780 w 368933"/>
              <a:gd name="connsiteY3" fmla="*/ 301311 h 833318"/>
              <a:gd name="connsiteX4" fmla="*/ 252413 w 368933"/>
              <a:gd name="connsiteY4" fmla="*/ 428626 h 833318"/>
              <a:gd name="connsiteX5" fmla="*/ 292080 w 368933"/>
              <a:gd name="connsiteY5" fmla="*/ 501336 h 833318"/>
              <a:gd name="connsiteX6" fmla="*/ 317503 w 368933"/>
              <a:gd name="connsiteY6" fmla="*/ 606425 h 833318"/>
              <a:gd name="connsiteX7" fmla="*/ 305596 w 368933"/>
              <a:gd name="connsiteY7" fmla="*/ 831056 h 833318"/>
              <a:gd name="connsiteX8" fmla="*/ 353995 w 368933"/>
              <a:gd name="connsiteY8" fmla="*/ 715649 h 833318"/>
              <a:gd name="connsiteX9" fmla="*/ 368281 w 368933"/>
              <a:gd name="connsiteY9" fmla="*/ 601350 h 833318"/>
              <a:gd name="connsiteX10" fmla="*/ 345279 w 368933"/>
              <a:gd name="connsiteY10" fmla="*/ 452439 h 833318"/>
              <a:gd name="connsiteX11" fmla="*/ 289719 w 368933"/>
              <a:gd name="connsiteY11" fmla="*/ 307181 h 833318"/>
              <a:gd name="connsiteX12" fmla="*/ 189706 w 368933"/>
              <a:gd name="connsiteY12" fmla="*/ 142875 h 833318"/>
              <a:gd name="connsiteX13" fmla="*/ 254000 w 368933"/>
              <a:gd name="connsiteY13" fmla="*/ 107950 h 833318"/>
              <a:gd name="connsiteX14" fmla="*/ 0 w 368933"/>
              <a:gd name="connsiteY14" fmla="*/ 0 h 833318"/>
              <a:gd name="connsiteX0" fmla="*/ 0 w 368933"/>
              <a:gd name="connsiteY0" fmla="*/ 0 h 833069"/>
              <a:gd name="connsiteX1" fmla="*/ 31750 w 368933"/>
              <a:gd name="connsiteY1" fmla="*/ 247650 h 833069"/>
              <a:gd name="connsiteX2" fmla="*/ 100807 w 368933"/>
              <a:gd name="connsiteY2" fmla="*/ 191293 h 833069"/>
              <a:gd name="connsiteX3" fmla="*/ 177780 w 368933"/>
              <a:gd name="connsiteY3" fmla="*/ 301311 h 833069"/>
              <a:gd name="connsiteX4" fmla="*/ 252413 w 368933"/>
              <a:gd name="connsiteY4" fmla="*/ 428626 h 833069"/>
              <a:gd name="connsiteX5" fmla="*/ 292080 w 368933"/>
              <a:gd name="connsiteY5" fmla="*/ 501336 h 833069"/>
              <a:gd name="connsiteX6" fmla="*/ 305596 w 368933"/>
              <a:gd name="connsiteY6" fmla="*/ 613569 h 833069"/>
              <a:gd name="connsiteX7" fmla="*/ 305596 w 368933"/>
              <a:gd name="connsiteY7" fmla="*/ 831056 h 833069"/>
              <a:gd name="connsiteX8" fmla="*/ 353995 w 368933"/>
              <a:gd name="connsiteY8" fmla="*/ 715649 h 833069"/>
              <a:gd name="connsiteX9" fmla="*/ 368281 w 368933"/>
              <a:gd name="connsiteY9" fmla="*/ 601350 h 833069"/>
              <a:gd name="connsiteX10" fmla="*/ 345279 w 368933"/>
              <a:gd name="connsiteY10" fmla="*/ 452439 h 833069"/>
              <a:gd name="connsiteX11" fmla="*/ 289719 w 368933"/>
              <a:gd name="connsiteY11" fmla="*/ 307181 h 833069"/>
              <a:gd name="connsiteX12" fmla="*/ 189706 w 368933"/>
              <a:gd name="connsiteY12" fmla="*/ 142875 h 833069"/>
              <a:gd name="connsiteX13" fmla="*/ 254000 w 368933"/>
              <a:gd name="connsiteY13" fmla="*/ 107950 h 833069"/>
              <a:gd name="connsiteX14" fmla="*/ 0 w 368933"/>
              <a:gd name="connsiteY14" fmla="*/ 0 h 833069"/>
              <a:gd name="connsiteX0" fmla="*/ 0 w 368933"/>
              <a:gd name="connsiteY0" fmla="*/ 0 h 782504"/>
              <a:gd name="connsiteX1" fmla="*/ 31750 w 368933"/>
              <a:gd name="connsiteY1" fmla="*/ 247650 h 782504"/>
              <a:gd name="connsiteX2" fmla="*/ 100807 w 368933"/>
              <a:gd name="connsiteY2" fmla="*/ 191293 h 782504"/>
              <a:gd name="connsiteX3" fmla="*/ 177780 w 368933"/>
              <a:gd name="connsiteY3" fmla="*/ 301311 h 782504"/>
              <a:gd name="connsiteX4" fmla="*/ 252413 w 368933"/>
              <a:gd name="connsiteY4" fmla="*/ 428626 h 782504"/>
              <a:gd name="connsiteX5" fmla="*/ 292080 w 368933"/>
              <a:gd name="connsiteY5" fmla="*/ 501336 h 782504"/>
              <a:gd name="connsiteX6" fmla="*/ 305596 w 368933"/>
              <a:gd name="connsiteY6" fmla="*/ 613569 h 782504"/>
              <a:gd name="connsiteX7" fmla="*/ 296071 w 368933"/>
              <a:gd name="connsiteY7" fmla="*/ 778669 h 782504"/>
              <a:gd name="connsiteX8" fmla="*/ 353995 w 368933"/>
              <a:gd name="connsiteY8" fmla="*/ 715649 h 782504"/>
              <a:gd name="connsiteX9" fmla="*/ 368281 w 368933"/>
              <a:gd name="connsiteY9" fmla="*/ 601350 h 782504"/>
              <a:gd name="connsiteX10" fmla="*/ 345279 w 368933"/>
              <a:gd name="connsiteY10" fmla="*/ 452439 h 782504"/>
              <a:gd name="connsiteX11" fmla="*/ 289719 w 368933"/>
              <a:gd name="connsiteY11" fmla="*/ 307181 h 782504"/>
              <a:gd name="connsiteX12" fmla="*/ 189706 w 368933"/>
              <a:gd name="connsiteY12" fmla="*/ 142875 h 782504"/>
              <a:gd name="connsiteX13" fmla="*/ 254000 w 368933"/>
              <a:gd name="connsiteY13" fmla="*/ 107950 h 782504"/>
              <a:gd name="connsiteX14" fmla="*/ 0 w 368933"/>
              <a:gd name="connsiteY14" fmla="*/ 0 h 782504"/>
              <a:gd name="connsiteX0" fmla="*/ 0 w 368933"/>
              <a:gd name="connsiteY0" fmla="*/ 0 h 782504"/>
              <a:gd name="connsiteX1" fmla="*/ 31750 w 368933"/>
              <a:gd name="connsiteY1" fmla="*/ 247650 h 782504"/>
              <a:gd name="connsiteX2" fmla="*/ 100807 w 368933"/>
              <a:gd name="connsiteY2" fmla="*/ 191293 h 782504"/>
              <a:gd name="connsiteX3" fmla="*/ 177780 w 368933"/>
              <a:gd name="connsiteY3" fmla="*/ 301311 h 782504"/>
              <a:gd name="connsiteX4" fmla="*/ 252413 w 368933"/>
              <a:gd name="connsiteY4" fmla="*/ 428626 h 782504"/>
              <a:gd name="connsiteX5" fmla="*/ 282555 w 368933"/>
              <a:gd name="connsiteY5" fmla="*/ 503718 h 782504"/>
              <a:gd name="connsiteX6" fmla="*/ 305596 w 368933"/>
              <a:gd name="connsiteY6" fmla="*/ 613569 h 782504"/>
              <a:gd name="connsiteX7" fmla="*/ 296071 w 368933"/>
              <a:gd name="connsiteY7" fmla="*/ 778669 h 782504"/>
              <a:gd name="connsiteX8" fmla="*/ 353995 w 368933"/>
              <a:gd name="connsiteY8" fmla="*/ 715649 h 782504"/>
              <a:gd name="connsiteX9" fmla="*/ 368281 w 368933"/>
              <a:gd name="connsiteY9" fmla="*/ 601350 h 782504"/>
              <a:gd name="connsiteX10" fmla="*/ 345279 w 368933"/>
              <a:gd name="connsiteY10" fmla="*/ 452439 h 782504"/>
              <a:gd name="connsiteX11" fmla="*/ 289719 w 368933"/>
              <a:gd name="connsiteY11" fmla="*/ 307181 h 782504"/>
              <a:gd name="connsiteX12" fmla="*/ 189706 w 368933"/>
              <a:gd name="connsiteY12" fmla="*/ 142875 h 782504"/>
              <a:gd name="connsiteX13" fmla="*/ 254000 w 368933"/>
              <a:gd name="connsiteY13" fmla="*/ 107950 h 782504"/>
              <a:gd name="connsiteX14" fmla="*/ 0 w 368933"/>
              <a:gd name="connsiteY14" fmla="*/ 0 h 782504"/>
              <a:gd name="connsiteX0" fmla="*/ 0 w 368933"/>
              <a:gd name="connsiteY0" fmla="*/ 0 h 755300"/>
              <a:gd name="connsiteX1" fmla="*/ 31750 w 368933"/>
              <a:gd name="connsiteY1" fmla="*/ 247650 h 755300"/>
              <a:gd name="connsiteX2" fmla="*/ 100807 w 368933"/>
              <a:gd name="connsiteY2" fmla="*/ 191293 h 755300"/>
              <a:gd name="connsiteX3" fmla="*/ 177780 w 368933"/>
              <a:gd name="connsiteY3" fmla="*/ 301311 h 755300"/>
              <a:gd name="connsiteX4" fmla="*/ 252413 w 368933"/>
              <a:gd name="connsiteY4" fmla="*/ 428626 h 755300"/>
              <a:gd name="connsiteX5" fmla="*/ 282555 w 368933"/>
              <a:gd name="connsiteY5" fmla="*/ 503718 h 755300"/>
              <a:gd name="connsiteX6" fmla="*/ 305596 w 368933"/>
              <a:gd name="connsiteY6" fmla="*/ 613569 h 755300"/>
              <a:gd name="connsiteX7" fmla="*/ 317502 w 368933"/>
              <a:gd name="connsiteY7" fmla="*/ 747713 h 755300"/>
              <a:gd name="connsiteX8" fmla="*/ 353995 w 368933"/>
              <a:gd name="connsiteY8" fmla="*/ 715649 h 755300"/>
              <a:gd name="connsiteX9" fmla="*/ 368281 w 368933"/>
              <a:gd name="connsiteY9" fmla="*/ 601350 h 755300"/>
              <a:gd name="connsiteX10" fmla="*/ 345279 w 368933"/>
              <a:gd name="connsiteY10" fmla="*/ 452439 h 755300"/>
              <a:gd name="connsiteX11" fmla="*/ 289719 w 368933"/>
              <a:gd name="connsiteY11" fmla="*/ 307181 h 755300"/>
              <a:gd name="connsiteX12" fmla="*/ 189706 w 368933"/>
              <a:gd name="connsiteY12" fmla="*/ 142875 h 755300"/>
              <a:gd name="connsiteX13" fmla="*/ 254000 w 368933"/>
              <a:gd name="connsiteY13" fmla="*/ 107950 h 755300"/>
              <a:gd name="connsiteX14" fmla="*/ 0 w 368933"/>
              <a:gd name="connsiteY14" fmla="*/ 0 h 755300"/>
              <a:gd name="connsiteX0" fmla="*/ 0 w 357630"/>
              <a:gd name="connsiteY0" fmla="*/ 0 h 755300"/>
              <a:gd name="connsiteX1" fmla="*/ 31750 w 357630"/>
              <a:gd name="connsiteY1" fmla="*/ 247650 h 755300"/>
              <a:gd name="connsiteX2" fmla="*/ 100807 w 357630"/>
              <a:gd name="connsiteY2" fmla="*/ 191293 h 755300"/>
              <a:gd name="connsiteX3" fmla="*/ 177780 w 357630"/>
              <a:gd name="connsiteY3" fmla="*/ 301311 h 755300"/>
              <a:gd name="connsiteX4" fmla="*/ 252413 w 357630"/>
              <a:gd name="connsiteY4" fmla="*/ 428626 h 755300"/>
              <a:gd name="connsiteX5" fmla="*/ 282555 w 357630"/>
              <a:gd name="connsiteY5" fmla="*/ 503718 h 755300"/>
              <a:gd name="connsiteX6" fmla="*/ 305596 w 357630"/>
              <a:gd name="connsiteY6" fmla="*/ 613569 h 755300"/>
              <a:gd name="connsiteX7" fmla="*/ 317502 w 357630"/>
              <a:gd name="connsiteY7" fmla="*/ 747713 h 755300"/>
              <a:gd name="connsiteX8" fmla="*/ 353995 w 357630"/>
              <a:gd name="connsiteY8" fmla="*/ 715649 h 755300"/>
              <a:gd name="connsiteX9" fmla="*/ 349231 w 357630"/>
              <a:gd name="connsiteY9" fmla="*/ 601350 h 755300"/>
              <a:gd name="connsiteX10" fmla="*/ 345279 w 357630"/>
              <a:gd name="connsiteY10" fmla="*/ 452439 h 755300"/>
              <a:gd name="connsiteX11" fmla="*/ 289719 w 357630"/>
              <a:gd name="connsiteY11" fmla="*/ 307181 h 755300"/>
              <a:gd name="connsiteX12" fmla="*/ 189706 w 357630"/>
              <a:gd name="connsiteY12" fmla="*/ 142875 h 755300"/>
              <a:gd name="connsiteX13" fmla="*/ 254000 w 357630"/>
              <a:gd name="connsiteY13" fmla="*/ 107950 h 755300"/>
              <a:gd name="connsiteX14" fmla="*/ 0 w 357630"/>
              <a:gd name="connsiteY14" fmla="*/ 0 h 755300"/>
              <a:gd name="connsiteX0" fmla="*/ 0 w 350792"/>
              <a:gd name="connsiteY0" fmla="*/ 0 h 755300"/>
              <a:gd name="connsiteX1" fmla="*/ 31750 w 350792"/>
              <a:gd name="connsiteY1" fmla="*/ 247650 h 755300"/>
              <a:gd name="connsiteX2" fmla="*/ 100807 w 350792"/>
              <a:gd name="connsiteY2" fmla="*/ 191293 h 755300"/>
              <a:gd name="connsiteX3" fmla="*/ 177780 w 350792"/>
              <a:gd name="connsiteY3" fmla="*/ 301311 h 755300"/>
              <a:gd name="connsiteX4" fmla="*/ 252413 w 350792"/>
              <a:gd name="connsiteY4" fmla="*/ 428626 h 755300"/>
              <a:gd name="connsiteX5" fmla="*/ 282555 w 350792"/>
              <a:gd name="connsiteY5" fmla="*/ 503718 h 755300"/>
              <a:gd name="connsiteX6" fmla="*/ 305596 w 350792"/>
              <a:gd name="connsiteY6" fmla="*/ 613569 h 755300"/>
              <a:gd name="connsiteX7" fmla="*/ 317502 w 350792"/>
              <a:gd name="connsiteY7" fmla="*/ 747713 h 755300"/>
              <a:gd name="connsiteX8" fmla="*/ 337326 w 350792"/>
              <a:gd name="connsiteY8" fmla="*/ 715649 h 755300"/>
              <a:gd name="connsiteX9" fmla="*/ 349231 w 350792"/>
              <a:gd name="connsiteY9" fmla="*/ 601350 h 755300"/>
              <a:gd name="connsiteX10" fmla="*/ 345279 w 350792"/>
              <a:gd name="connsiteY10" fmla="*/ 452439 h 755300"/>
              <a:gd name="connsiteX11" fmla="*/ 289719 w 350792"/>
              <a:gd name="connsiteY11" fmla="*/ 307181 h 755300"/>
              <a:gd name="connsiteX12" fmla="*/ 189706 w 350792"/>
              <a:gd name="connsiteY12" fmla="*/ 142875 h 755300"/>
              <a:gd name="connsiteX13" fmla="*/ 254000 w 350792"/>
              <a:gd name="connsiteY13" fmla="*/ 107950 h 755300"/>
              <a:gd name="connsiteX14" fmla="*/ 0 w 350792"/>
              <a:gd name="connsiteY14" fmla="*/ 0 h 755300"/>
              <a:gd name="connsiteX0" fmla="*/ 0 w 350792"/>
              <a:gd name="connsiteY0" fmla="*/ 0 h 756526"/>
              <a:gd name="connsiteX1" fmla="*/ 31750 w 350792"/>
              <a:gd name="connsiteY1" fmla="*/ 247650 h 756526"/>
              <a:gd name="connsiteX2" fmla="*/ 100807 w 350792"/>
              <a:gd name="connsiteY2" fmla="*/ 191293 h 756526"/>
              <a:gd name="connsiteX3" fmla="*/ 177780 w 350792"/>
              <a:gd name="connsiteY3" fmla="*/ 301311 h 756526"/>
              <a:gd name="connsiteX4" fmla="*/ 252413 w 350792"/>
              <a:gd name="connsiteY4" fmla="*/ 428626 h 756526"/>
              <a:gd name="connsiteX5" fmla="*/ 282555 w 350792"/>
              <a:gd name="connsiteY5" fmla="*/ 503718 h 756526"/>
              <a:gd name="connsiteX6" fmla="*/ 307977 w 350792"/>
              <a:gd name="connsiteY6" fmla="*/ 596901 h 756526"/>
              <a:gd name="connsiteX7" fmla="*/ 317502 w 350792"/>
              <a:gd name="connsiteY7" fmla="*/ 747713 h 756526"/>
              <a:gd name="connsiteX8" fmla="*/ 337326 w 350792"/>
              <a:gd name="connsiteY8" fmla="*/ 715649 h 756526"/>
              <a:gd name="connsiteX9" fmla="*/ 349231 w 350792"/>
              <a:gd name="connsiteY9" fmla="*/ 601350 h 756526"/>
              <a:gd name="connsiteX10" fmla="*/ 345279 w 350792"/>
              <a:gd name="connsiteY10" fmla="*/ 452439 h 756526"/>
              <a:gd name="connsiteX11" fmla="*/ 289719 w 350792"/>
              <a:gd name="connsiteY11" fmla="*/ 307181 h 756526"/>
              <a:gd name="connsiteX12" fmla="*/ 189706 w 350792"/>
              <a:gd name="connsiteY12" fmla="*/ 142875 h 756526"/>
              <a:gd name="connsiteX13" fmla="*/ 254000 w 350792"/>
              <a:gd name="connsiteY13" fmla="*/ 107950 h 756526"/>
              <a:gd name="connsiteX14" fmla="*/ 0 w 350792"/>
              <a:gd name="connsiteY14" fmla="*/ 0 h 756526"/>
              <a:gd name="connsiteX0" fmla="*/ 0 w 350792"/>
              <a:gd name="connsiteY0" fmla="*/ 0 h 756526"/>
              <a:gd name="connsiteX1" fmla="*/ 31750 w 350792"/>
              <a:gd name="connsiteY1" fmla="*/ 247650 h 756526"/>
              <a:gd name="connsiteX2" fmla="*/ 100807 w 350792"/>
              <a:gd name="connsiteY2" fmla="*/ 191293 h 756526"/>
              <a:gd name="connsiteX3" fmla="*/ 177780 w 350792"/>
              <a:gd name="connsiteY3" fmla="*/ 301311 h 756526"/>
              <a:gd name="connsiteX4" fmla="*/ 252413 w 350792"/>
              <a:gd name="connsiteY4" fmla="*/ 428626 h 756526"/>
              <a:gd name="connsiteX5" fmla="*/ 296842 w 350792"/>
              <a:gd name="connsiteY5" fmla="*/ 496574 h 756526"/>
              <a:gd name="connsiteX6" fmla="*/ 307977 w 350792"/>
              <a:gd name="connsiteY6" fmla="*/ 596901 h 756526"/>
              <a:gd name="connsiteX7" fmla="*/ 317502 w 350792"/>
              <a:gd name="connsiteY7" fmla="*/ 747713 h 756526"/>
              <a:gd name="connsiteX8" fmla="*/ 337326 w 350792"/>
              <a:gd name="connsiteY8" fmla="*/ 715649 h 756526"/>
              <a:gd name="connsiteX9" fmla="*/ 349231 w 350792"/>
              <a:gd name="connsiteY9" fmla="*/ 601350 h 756526"/>
              <a:gd name="connsiteX10" fmla="*/ 345279 w 350792"/>
              <a:gd name="connsiteY10" fmla="*/ 452439 h 756526"/>
              <a:gd name="connsiteX11" fmla="*/ 289719 w 350792"/>
              <a:gd name="connsiteY11" fmla="*/ 307181 h 756526"/>
              <a:gd name="connsiteX12" fmla="*/ 189706 w 350792"/>
              <a:gd name="connsiteY12" fmla="*/ 142875 h 756526"/>
              <a:gd name="connsiteX13" fmla="*/ 254000 w 350792"/>
              <a:gd name="connsiteY13" fmla="*/ 107950 h 756526"/>
              <a:gd name="connsiteX14" fmla="*/ 0 w 350792"/>
              <a:gd name="connsiteY14" fmla="*/ 0 h 756526"/>
              <a:gd name="connsiteX0" fmla="*/ 0 w 350792"/>
              <a:gd name="connsiteY0" fmla="*/ 0 h 756526"/>
              <a:gd name="connsiteX1" fmla="*/ 31750 w 350792"/>
              <a:gd name="connsiteY1" fmla="*/ 247650 h 756526"/>
              <a:gd name="connsiteX2" fmla="*/ 100807 w 350792"/>
              <a:gd name="connsiteY2" fmla="*/ 191293 h 756526"/>
              <a:gd name="connsiteX3" fmla="*/ 177780 w 350792"/>
              <a:gd name="connsiteY3" fmla="*/ 301311 h 756526"/>
              <a:gd name="connsiteX4" fmla="*/ 252413 w 350792"/>
              <a:gd name="connsiteY4" fmla="*/ 428626 h 756526"/>
              <a:gd name="connsiteX5" fmla="*/ 296842 w 350792"/>
              <a:gd name="connsiteY5" fmla="*/ 496574 h 756526"/>
              <a:gd name="connsiteX6" fmla="*/ 317502 w 350792"/>
              <a:gd name="connsiteY6" fmla="*/ 596901 h 756526"/>
              <a:gd name="connsiteX7" fmla="*/ 317502 w 350792"/>
              <a:gd name="connsiteY7" fmla="*/ 747713 h 756526"/>
              <a:gd name="connsiteX8" fmla="*/ 337326 w 350792"/>
              <a:gd name="connsiteY8" fmla="*/ 715649 h 756526"/>
              <a:gd name="connsiteX9" fmla="*/ 349231 w 350792"/>
              <a:gd name="connsiteY9" fmla="*/ 601350 h 756526"/>
              <a:gd name="connsiteX10" fmla="*/ 345279 w 350792"/>
              <a:gd name="connsiteY10" fmla="*/ 452439 h 756526"/>
              <a:gd name="connsiteX11" fmla="*/ 289719 w 350792"/>
              <a:gd name="connsiteY11" fmla="*/ 307181 h 756526"/>
              <a:gd name="connsiteX12" fmla="*/ 189706 w 350792"/>
              <a:gd name="connsiteY12" fmla="*/ 142875 h 756526"/>
              <a:gd name="connsiteX13" fmla="*/ 254000 w 350792"/>
              <a:gd name="connsiteY13" fmla="*/ 107950 h 756526"/>
              <a:gd name="connsiteX14" fmla="*/ 0 w 350792"/>
              <a:gd name="connsiteY14" fmla="*/ 0 h 756526"/>
              <a:gd name="connsiteX0" fmla="*/ 0 w 350792"/>
              <a:gd name="connsiteY0" fmla="*/ 0 h 756526"/>
              <a:gd name="connsiteX1" fmla="*/ 31750 w 350792"/>
              <a:gd name="connsiteY1" fmla="*/ 247650 h 756526"/>
              <a:gd name="connsiteX2" fmla="*/ 100807 w 350792"/>
              <a:gd name="connsiteY2" fmla="*/ 191293 h 756526"/>
              <a:gd name="connsiteX3" fmla="*/ 177780 w 350792"/>
              <a:gd name="connsiteY3" fmla="*/ 301311 h 756526"/>
              <a:gd name="connsiteX4" fmla="*/ 252413 w 350792"/>
              <a:gd name="connsiteY4" fmla="*/ 428626 h 756526"/>
              <a:gd name="connsiteX5" fmla="*/ 296842 w 350792"/>
              <a:gd name="connsiteY5" fmla="*/ 496574 h 756526"/>
              <a:gd name="connsiteX6" fmla="*/ 317502 w 350792"/>
              <a:gd name="connsiteY6" fmla="*/ 596901 h 756526"/>
              <a:gd name="connsiteX7" fmla="*/ 317502 w 350792"/>
              <a:gd name="connsiteY7" fmla="*/ 747713 h 756526"/>
              <a:gd name="connsiteX8" fmla="*/ 337326 w 350792"/>
              <a:gd name="connsiteY8" fmla="*/ 715649 h 756526"/>
              <a:gd name="connsiteX9" fmla="*/ 349231 w 350792"/>
              <a:gd name="connsiteY9" fmla="*/ 601350 h 756526"/>
              <a:gd name="connsiteX10" fmla="*/ 345279 w 350792"/>
              <a:gd name="connsiteY10" fmla="*/ 452439 h 756526"/>
              <a:gd name="connsiteX11" fmla="*/ 289719 w 350792"/>
              <a:gd name="connsiteY11" fmla="*/ 307181 h 756526"/>
              <a:gd name="connsiteX12" fmla="*/ 189706 w 350792"/>
              <a:gd name="connsiteY12" fmla="*/ 142875 h 756526"/>
              <a:gd name="connsiteX13" fmla="*/ 254000 w 350792"/>
              <a:gd name="connsiteY13" fmla="*/ 107950 h 756526"/>
              <a:gd name="connsiteX14" fmla="*/ 0 w 350792"/>
              <a:gd name="connsiteY14" fmla="*/ 0 h 756526"/>
              <a:gd name="connsiteX0" fmla="*/ 0 w 361485"/>
              <a:gd name="connsiteY0" fmla="*/ 0 h 756526"/>
              <a:gd name="connsiteX1" fmla="*/ 31750 w 361485"/>
              <a:gd name="connsiteY1" fmla="*/ 247650 h 756526"/>
              <a:gd name="connsiteX2" fmla="*/ 100807 w 361485"/>
              <a:gd name="connsiteY2" fmla="*/ 191293 h 756526"/>
              <a:gd name="connsiteX3" fmla="*/ 177780 w 361485"/>
              <a:gd name="connsiteY3" fmla="*/ 301311 h 756526"/>
              <a:gd name="connsiteX4" fmla="*/ 252413 w 361485"/>
              <a:gd name="connsiteY4" fmla="*/ 428626 h 756526"/>
              <a:gd name="connsiteX5" fmla="*/ 296842 w 361485"/>
              <a:gd name="connsiteY5" fmla="*/ 496574 h 756526"/>
              <a:gd name="connsiteX6" fmla="*/ 317502 w 361485"/>
              <a:gd name="connsiteY6" fmla="*/ 596901 h 756526"/>
              <a:gd name="connsiteX7" fmla="*/ 317502 w 361485"/>
              <a:gd name="connsiteY7" fmla="*/ 747713 h 756526"/>
              <a:gd name="connsiteX8" fmla="*/ 337326 w 361485"/>
              <a:gd name="connsiteY8" fmla="*/ 715649 h 756526"/>
              <a:gd name="connsiteX9" fmla="*/ 361137 w 361485"/>
              <a:gd name="connsiteY9" fmla="*/ 582300 h 756526"/>
              <a:gd name="connsiteX10" fmla="*/ 345279 w 361485"/>
              <a:gd name="connsiteY10" fmla="*/ 452439 h 756526"/>
              <a:gd name="connsiteX11" fmla="*/ 289719 w 361485"/>
              <a:gd name="connsiteY11" fmla="*/ 307181 h 756526"/>
              <a:gd name="connsiteX12" fmla="*/ 189706 w 361485"/>
              <a:gd name="connsiteY12" fmla="*/ 142875 h 756526"/>
              <a:gd name="connsiteX13" fmla="*/ 254000 w 361485"/>
              <a:gd name="connsiteY13" fmla="*/ 107950 h 756526"/>
              <a:gd name="connsiteX14" fmla="*/ 0 w 361485"/>
              <a:gd name="connsiteY14" fmla="*/ 0 h 756526"/>
              <a:gd name="connsiteX0" fmla="*/ 0 w 370898"/>
              <a:gd name="connsiteY0" fmla="*/ 0 h 756526"/>
              <a:gd name="connsiteX1" fmla="*/ 31750 w 370898"/>
              <a:gd name="connsiteY1" fmla="*/ 247650 h 756526"/>
              <a:gd name="connsiteX2" fmla="*/ 100807 w 370898"/>
              <a:gd name="connsiteY2" fmla="*/ 191293 h 756526"/>
              <a:gd name="connsiteX3" fmla="*/ 177780 w 370898"/>
              <a:gd name="connsiteY3" fmla="*/ 301311 h 756526"/>
              <a:gd name="connsiteX4" fmla="*/ 252413 w 370898"/>
              <a:gd name="connsiteY4" fmla="*/ 428626 h 756526"/>
              <a:gd name="connsiteX5" fmla="*/ 296842 w 370898"/>
              <a:gd name="connsiteY5" fmla="*/ 496574 h 756526"/>
              <a:gd name="connsiteX6" fmla="*/ 317502 w 370898"/>
              <a:gd name="connsiteY6" fmla="*/ 596901 h 756526"/>
              <a:gd name="connsiteX7" fmla="*/ 317502 w 370898"/>
              <a:gd name="connsiteY7" fmla="*/ 747713 h 756526"/>
              <a:gd name="connsiteX8" fmla="*/ 337326 w 370898"/>
              <a:gd name="connsiteY8" fmla="*/ 715649 h 756526"/>
              <a:gd name="connsiteX9" fmla="*/ 370662 w 370898"/>
              <a:gd name="connsiteY9" fmla="*/ 579919 h 756526"/>
              <a:gd name="connsiteX10" fmla="*/ 345279 w 370898"/>
              <a:gd name="connsiteY10" fmla="*/ 452439 h 756526"/>
              <a:gd name="connsiteX11" fmla="*/ 289719 w 370898"/>
              <a:gd name="connsiteY11" fmla="*/ 307181 h 756526"/>
              <a:gd name="connsiteX12" fmla="*/ 189706 w 370898"/>
              <a:gd name="connsiteY12" fmla="*/ 142875 h 756526"/>
              <a:gd name="connsiteX13" fmla="*/ 254000 w 370898"/>
              <a:gd name="connsiteY13" fmla="*/ 107950 h 756526"/>
              <a:gd name="connsiteX14" fmla="*/ 0 w 370898"/>
              <a:gd name="connsiteY14" fmla="*/ 0 h 756526"/>
              <a:gd name="connsiteX0" fmla="*/ 0 w 370898"/>
              <a:gd name="connsiteY0" fmla="*/ 0 h 755475"/>
              <a:gd name="connsiteX1" fmla="*/ 31750 w 370898"/>
              <a:gd name="connsiteY1" fmla="*/ 247650 h 755475"/>
              <a:gd name="connsiteX2" fmla="*/ 100807 w 370898"/>
              <a:gd name="connsiteY2" fmla="*/ 191293 h 755475"/>
              <a:gd name="connsiteX3" fmla="*/ 177780 w 370898"/>
              <a:gd name="connsiteY3" fmla="*/ 301311 h 755475"/>
              <a:gd name="connsiteX4" fmla="*/ 252413 w 370898"/>
              <a:gd name="connsiteY4" fmla="*/ 428626 h 755475"/>
              <a:gd name="connsiteX5" fmla="*/ 296842 w 370898"/>
              <a:gd name="connsiteY5" fmla="*/ 496574 h 755475"/>
              <a:gd name="connsiteX6" fmla="*/ 317502 w 370898"/>
              <a:gd name="connsiteY6" fmla="*/ 611189 h 755475"/>
              <a:gd name="connsiteX7" fmla="*/ 317502 w 370898"/>
              <a:gd name="connsiteY7" fmla="*/ 747713 h 755475"/>
              <a:gd name="connsiteX8" fmla="*/ 337326 w 370898"/>
              <a:gd name="connsiteY8" fmla="*/ 715649 h 755475"/>
              <a:gd name="connsiteX9" fmla="*/ 370662 w 370898"/>
              <a:gd name="connsiteY9" fmla="*/ 579919 h 755475"/>
              <a:gd name="connsiteX10" fmla="*/ 345279 w 370898"/>
              <a:gd name="connsiteY10" fmla="*/ 452439 h 755475"/>
              <a:gd name="connsiteX11" fmla="*/ 289719 w 370898"/>
              <a:gd name="connsiteY11" fmla="*/ 307181 h 755475"/>
              <a:gd name="connsiteX12" fmla="*/ 189706 w 370898"/>
              <a:gd name="connsiteY12" fmla="*/ 142875 h 755475"/>
              <a:gd name="connsiteX13" fmla="*/ 254000 w 370898"/>
              <a:gd name="connsiteY13" fmla="*/ 107950 h 755475"/>
              <a:gd name="connsiteX14" fmla="*/ 0 w 370898"/>
              <a:gd name="connsiteY14" fmla="*/ 0 h 755475"/>
              <a:gd name="connsiteX0" fmla="*/ 0 w 370898"/>
              <a:gd name="connsiteY0" fmla="*/ 0 h 755475"/>
              <a:gd name="connsiteX1" fmla="*/ 31750 w 370898"/>
              <a:gd name="connsiteY1" fmla="*/ 247650 h 755475"/>
              <a:gd name="connsiteX2" fmla="*/ 100807 w 370898"/>
              <a:gd name="connsiteY2" fmla="*/ 191293 h 755475"/>
              <a:gd name="connsiteX3" fmla="*/ 177780 w 370898"/>
              <a:gd name="connsiteY3" fmla="*/ 301311 h 755475"/>
              <a:gd name="connsiteX4" fmla="*/ 252413 w 370898"/>
              <a:gd name="connsiteY4" fmla="*/ 428626 h 755475"/>
              <a:gd name="connsiteX5" fmla="*/ 296842 w 370898"/>
              <a:gd name="connsiteY5" fmla="*/ 496574 h 755475"/>
              <a:gd name="connsiteX6" fmla="*/ 317502 w 370898"/>
              <a:gd name="connsiteY6" fmla="*/ 611189 h 755475"/>
              <a:gd name="connsiteX7" fmla="*/ 317502 w 370898"/>
              <a:gd name="connsiteY7" fmla="*/ 747713 h 755475"/>
              <a:gd name="connsiteX8" fmla="*/ 337326 w 370898"/>
              <a:gd name="connsiteY8" fmla="*/ 715649 h 755475"/>
              <a:gd name="connsiteX9" fmla="*/ 370662 w 370898"/>
              <a:gd name="connsiteY9" fmla="*/ 556107 h 755475"/>
              <a:gd name="connsiteX10" fmla="*/ 345279 w 370898"/>
              <a:gd name="connsiteY10" fmla="*/ 452439 h 755475"/>
              <a:gd name="connsiteX11" fmla="*/ 289719 w 370898"/>
              <a:gd name="connsiteY11" fmla="*/ 307181 h 755475"/>
              <a:gd name="connsiteX12" fmla="*/ 189706 w 370898"/>
              <a:gd name="connsiteY12" fmla="*/ 142875 h 755475"/>
              <a:gd name="connsiteX13" fmla="*/ 254000 w 370898"/>
              <a:gd name="connsiteY13" fmla="*/ 107950 h 755475"/>
              <a:gd name="connsiteX14" fmla="*/ 0 w 370898"/>
              <a:gd name="connsiteY14" fmla="*/ 0 h 755475"/>
              <a:gd name="connsiteX0" fmla="*/ 0 w 371457"/>
              <a:gd name="connsiteY0" fmla="*/ 0 h 748284"/>
              <a:gd name="connsiteX1" fmla="*/ 31750 w 371457"/>
              <a:gd name="connsiteY1" fmla="*/ 247650 h 748284"/>
              <a:gd name="connsiteX2" fmla="*/ 100807 w 371457"/>
              <a:gd name="connsiteY2" fmla="*/ 191293 h 748284"/>
              <a:gd name="connsiteX3" fmla="*/ 177780 w 371457"/>
              <a:gd name="connsiteY3" fmla="*/ 301311 h 748284"/>
              <a:gd name="connsiteX4" fmla="*/ 252413 w 371457"/>
              <a:gd name="connsiteY4" fmla="*/ 428626 h 748284"/>
              <a:gd name="connsiteX5" fmla="*/ 296842 w 371457"/>
              <a:gd name="connsiteY5" fmla="*/ 496574 h 748284"/>
              <a:gd name="connsiteX6" fmla="*/ 317502 w 371457"/>
              <a:gd name="connsiteY6" fmla="*/ 611189 h 748284"/>
              <a:gd name="connsiteX7" fmla="*/ 317502 w 371457"/>
              <a:gd name="connsiteY7" fmla="*/ 747713 h 748284"/>
              <a:gd name="connsiteX8" fmla="*/ 370662 w 371457"/>
              <a:gd name="connsiteY8" fmla="*/ 556107 h 748284"/>
              <a:gd name="connsiteX9" fmla="*/ 345279 w 371457"/>
              <a:gd name="connsiteY9" fmla="*/ 452439 h 748284"/>
              <a:gd name="connsiteX10" fmla="*/ 289719 w 371457"/>
              <a:gd name="connsiteY10" fmla="*/ 307181 h 748284"/>
              <a:gd name="connsiteX11" fmla="*/ 189706 w 371457"/>
              <a:gd name="connsiteY11" fmla="*/ 142875 h 748284"/>
              <a:gd name="connsiteX12" fmla="*/ 254000 w 371457"/>
              <a:gd name="connsiteY12" fmla="*/ 107950 h 748284"/>
              <a:gd name="connsiteX13" fmla="*/ 0 w 371457"/>
              <a:gd name="connsiteY13" fmla="*/ 0 h 748284"/>
              <a:gd name="connsiteX0" fmla="*/ 0 w 371457"/>
              <a:gd name="connsiteY0" fmla="*/ 0 h 731697"/>
              <a:gd name="connsiteX1" fmla="*/ 31750 w 371457"/>
              <a:gd name="connsiteY1" fmla="*/ 247650 h 731697"/>
              <a:gd name="connsiteX2" fmla="*/ 100807 w 371457"/>
              <a:gd name="connsiteY2" fmla="*/ 191293 h 731697"/>
              <a:gd name="connsiteX3" fmla="*/ 177780 w 371457"/>
              <a:gd name="connsiteY3" fmla="*/ 301311 h 731697"/>
              <a:gd name="connsiteX4" fmla="*/ 252413 w 371457"/>
              <a:gd name="connsiteY4" fmla="*/ 428626 h 731697"/>
              <a:gd name="connsiteX5" fmla="*/ 296842 w 371457"/>
              <a:gd name="connsiteY5" fmla="*/ 496574 h 731697"/>
              <a:gd name="connsiteX6" fmla="*/ 317502 w 371457"/>
              <a:gd name="connsiteY6" fmla="*/ 611189 h 731697"/>
              <a:gd name="connsiteX7" fmla="*/ 317502 w 371457"/>
              <a:gd name="connsiteY7" fmla="*/ 731044 h 731697"/>
              <a:gd name="connsiteX8" fmla="*/ 370662 w 371457"/>
              <a:gd name="connsiteY8" fmla="*/ 556107 h 731697"/>
              <a:gd name="connsiteX9" fmla="*/ 345279 w 371457"/>
              <a:gd name="connsiteY9" fmla="*/ 452439 h 731697"/>
              <a:gd name="connsiteX10" fmla="*/ 289719 w 371457"/>
              <a:gd name="connsiteY10" fmla="*/ 307181 h 731697"/>
              <a:gd name="connsiteX11" fmla="*/ 189706 w 371457"/>
              <a:gd name="connsiteY11" fmla="*/ 142875 h 731697"/>
              <a:gd name="connsiteX12" fmla="*/ 254000 w 371457"/>
              <a:gd name="connsiteY12" fmla="*/ 107950 h 731697"/>
              <a:gd name="connsiteX13" fmla="*/ 0 w 371457"/>
              <a:gd name="connsiteY13" fmla="*/ 0 h 731697"/>
              <a:gd name="connsiteX0" fmla="*/ 0 w 364628"/>
              <a:gd name="connsiteY0" fmla="*/ 0 h 731378"/>
              <a:gd name="connsiteX1" fmla="*/ 31750 w 364628"/>
              <a:gd name="connsiteY1" fmla="*/ 247650 h 731378"/>
              <a:gd name="connsiteX2" fmla="*/ 100807 w 364628"/>
              <a:gd name="connsiteY2" fmla="*/ 191293 h 731378"/>
              <a:gd name="connsiteX3" fmla="*/ 177780 w 364628"/>
              <a:gd name="connsiteY3" fmla="*/ 301311 h 731378"/>
              <a:gd name="connsiteX4" fmla="*/ 252413 w 364628"/>
              <a:gd name="connsiteY4" fmla="*/ 428626 h 731378"/>
              <a:gd name="connsiteX5" fmla="*/ 296842 w 364628"/>
              <a:gd name="connsiteY5" fmla="*/ 496574 h 731378"/>
              <a:gd name="connsiteX6" fmla="*/ 317502 w 364628"/>
              <a:gd name="connsiteY6" fmla="*/ 611189 h 731378"/>
              <a:gd name="connsiteX7" fmla="*/ 317502 w 364628"/>
              <a:gd name="connsiteY7" fmla="*/ 731044 h 731378"/>
              <a:gd name="connsiteX8" fmla="*/ 363518 w 364628"/>
              <a:gd name="connsiteY8" fmla="*/ 572775 h 731378"/>
              <a:gd name="connsiteX9" fmla="*/ 345279 w 364628"/>
              <a:gd name="connsiteY9" fmla="*/ 452439 h 731378"/>
              <a:gd name="connsiteX10" fmla="*/ 289719 w 364628"/>
              <a:gd name="connsiteY10" fmla="*/ 307181 h 731378"/>
              <a:gd name="connsiteX11" fmla="*/ 189706 w 364628"/>
              <a:gd name="connsiteY11" fmla="*/ 142875 h 731378"/>
              <a:gd name="connsiteX12" fmla="*/ 254000 w 364628"/>
              <a:gd name="connsiteY12" fmla="*/ 107950 h 731378"/>
              <a:gd name="connsiteX13" fmla="*/ 0 w 364628"/>
              <a:gd name="connsiteY13" fmla="*/ 0 h 731378"/>
              <a:gd name="connsiteX0" fmla="*/ 0 w 352755"/>
              <a:gd name="connsiteY0" fmla="*/ 0 h 731182"/>
              <a:gd name="connsiteX1" fmla="*/ 31750 w 352755"/>
              <a:gd name="connsiteY1" fmla="*/ 247650 h 731182"/>
              <a:gd name="connsiteX2" fmla="*/ 100807 w 352755"/>
              <a:gd name="connsiteY2" fmla="*/ 191293 h 731182"/>
              <a:gd name="connsiteX3" fmla="*/ 177780 w 352755"/>
              <a:gd name="connsiteY3" fmla="*/ 301311 h 731182"/>
              <a:gd name="connsiteX4" fmla="*/ 252413 w 352755"/>
              <a:gd name="connsiteY4" fmla="*/ 428626 h 731182"/>
              <a:gd name="connsiteX5" fmla="*/ 296842 w 352755"/>
              <a:gd name="connsiteY5" fmla="*/ 496574 h 731182"/>
              <a:gd name="connsiteX6" fmla="*/ 317502 w 352755"/>
              <a:gd name="connsiteY6" fmla="*/ 611189 h 731182"/>
              <a:gd name="connsiteX7" fmla="*/ 317502 w 352755"/>
              <a:gd name="connsiteY7" fmla="*/ 731044 h 731182"/>
              <a:gd name="connsiteX8" fmla="*/ 349231 w 352755"/>
              <a:gd name="connsiteY8" fmla="*/ 587063 h 731182"/>
              <a:gd name="connsiteX9" fmla="*/ 345279 w 352755"/>
              <a:gd name="connsiteY9" fmla="*/ 452439 h 731182"/>
              <a:gd name="connsiteX10" fmla="*/ 289719 w 352755"/>
              <a:gd name="connsiteY10" fmla="*/ 307181 h 731182"/>
              <a:gd name="connsiteX11" fmla="*/ 189706 w 352755"/>
              <a:gd name="connsiteY11" fmla="*/ 142875 h 731182"/>
              <a:gd name="connsiteX12" fmla="*/ 254000 w 352755"/>
              <a:gd name="connsiteY12" fmla="*/ 107950 h 731182"/>
              <a:gd name="connsiteX13" fmla="*/ 0 w 352755"/>
              <a:gd name="connsiteY13" fmla="*/ 0 h 731182"/>
              <a:gd name="connsiteX0" fmla="*/ 0 w 352755"/>
              <a:gd name="connsiteY0" fmla="*/ 0 h 731154"/>
              <a:gd name="connsiteX1" fmla="*/ 31750 w 352755"/>
              <a:gd name="connsiteY1" fmla="*/ 247650 h 731154"/>
              <a:gd name="connsiteX2" fmla="*/ 100807 w 352755"/>
              <a:gd name="connsiteY2" fmla="*/ 191293 h 731154"/>
              <a:gd name="connsiteX3" fmla="*/ 177780 w 352755"/>
              <a:gd name="connsiteY3" fmla="*/ 301311 h 731154"/>
              <a:gd name="connsiteX4" fmla="*/ 252413 w 352755"/>
              <a:gd name="connsiteY4" fmla="*/ 428626 h 731154"/>
              <a:gd name="connsiteX5" fmla="*/ 296842 w 352755"/>
              <a:gd name="connsiteY5" fmla="*/ 496574 h 731154"/>
              <a:gd name="connsiteX6" fmla="*/ 324646 w 352755"/>
              <a:gd name="connsiteY6" fmla="*/ 608808 h 731154"/>
              <a:gd name="connsiteX7" fmla="*/ 317502 w 352755"/>
              <a:gd name="connsiteY7" fmla="*/ 731044 h 731154"/>
              <a:gd name="connsiteX8" fmla="*/ 349231 w 352755"/>
              <a:gd name="connsiteY8" fmla="*/ 587063 h 731154"/>
              <a:gd name="connsiteX9" fmla="*/ 345279 w 352755"/>
              <a:gd name="connsiteY9" fmla="*/ 452439 h 731154"/>
              <a:gd name="connsiteX10" fmla="*/ 289719 w 352755"/>
              <a:gd name="connsiteY10" fmla="*/ 307181 h 731154"/>
              <a:gd name="connsiteX11" fmla="*/ 189706 w 352755"/>
              <a:gd name="connsiteY11" fmla="*/ 142875 h 731154"/>
              <a:gd name="connsiteX12" fmla="*/ 254000 w 352755"/>
              <a:gd name="connsiteY12" fmla="*/ 107950 h 731154"/>
              <a:gd name="connsiteX13" fmla="*/ 0 w 352755"/>
              <a:gd name="connsiteY13" fmla="*/ 0 h 731154"/>
              <a:gd name="connsiteX0" fmla="*/ 0 w 352755"/>
              <a:gd name="connsiteY0" fmla="*/ 0 h 731129"/>
              <a:gd name="connsiteX1" fmla="*/ 31750 w 352755"/>
              <a:gd name="connsiteY1" fmla="*/ 247650 h 731129"/>
              <a:gd name="connsiteX2" fmla="*/ 100807 w 352755"/>
              <a:gd name="connsiteY2" fmla="*/ 191293 h 731129"/>
              <a:gd name="connsiteX3" fmla="*/ 177780 w 352755"/>
              <a:gd name="connsiteY3" fmla="*/ 301311 h 731129"/>
              <a:gd name="connsiteX4" fmla="*/ 252413 w 352755"/>
              <a:gd name="connsiteY4" fmla="*/ 428626 h 731129"/>
              <a:gd name="connsiteX5" fmla="*/ 296842 w 352755"/>
              <a:gd name="connsiteY5" fmla="*/ 496574 h 731129"/>
              <a:gd name="connsiteX6" fmla="*/ 319884 w 352755"/>
              <a:gd name="connsiteY6" fmla="*/ 606427 h 731129"/>
              <a:gd name="connsiteX7" fmla="*/ 317502 w 352755"/>
              <a:gd name="connsiteY7" fmla="*/ 731044 h 731129"/>
              <a:gd name="connsiteX8" fmla="*/ 349231 w 352755"/>
              <a:gd name="connsiteY8" fmla="*/ 587063 h 731129"/>
              <a:gd name="connsiteX9" fmla="*/ 345279 w 352755"/>
              <a:gd name="connsiteY9" fmla="*/ 452439 h 731129"/>
              <a:gd name="connsiteX10" fmla="*/ 289719 w 352755"/>
              <a:gd name="connsiteY10" fmla="*/ 307181 h 731129"/>
              <a:gd name="connsiteX11" fmla="*/ 189706 w 352755"/>
              <a:gd name="connsiteY11" fmla="*/ 142875 h 731129"/>
              <a:gd name="connsiteX12" fmla="*/ 254000 w 352755"/>
              <a:gd name="connsiteY12" fmla="*/ 107950 h 731129"/>
              <a:gd name="connsiteX13" fmla="*/ 0 w 352755"/>
              <a:gd name="connsiteY13" fmla="*/ 0 h 731129"/>
              <a:gd name="connsiteX0" fmla="*/ 0 w 352755"/>
              <a:gd name="connsiteY0" fmla="*/ 0 h 731129"/>
              <a:gd name="connsiteX1" fmla="*/ 31750 w 352755"/>
              <a:gd name="connsiteY1" fmla="*/ 247650 h 731129"/>
              <a:gd name="connsiteX2" fmla="*/ 100807 w 352755"/>
              <a:gd name="connsiteY2" fmla="*/ 191293 h 731129"/>
              <a:gd name="connsiteX3" fmla="*/ 177780 w 352755"/>
              <a:gd name="connsiteY3" fmla="*/ 301311 h 731129"/>
              <a:gd name="connsiteX4" fmla="*/ 280988 w 352755"/>
              <a:gd name="connsiteY4" fmla="*/ 426244 h 731129"/>
              <a:gd name="connsiteX5" fmla="*/ 296842 w 352755"/>
              <a:gd name="connsiteY5" fmla="*/ 496574 h 731129"/>
              <a:gd name="connsiteX6" fmla="*/ 319884 w 352755"/>
              <a:gd name="connsiteY6" fmla="*/ 606427 h 731129"/>
              <a:gd name="connsiteX7" fmla="*/ 317502 w 352755"/>
              <a:gd name="connsiteY7" fmla="*/ 731044 h 731129"/>
              <a:gd name="connsiteX8" fmla="*/ 349231 w 352755"/>
              <a:gd name="connsiteY8" fmla="*/ 587063 h 731129"/>
              <a:gd name="connsiteX9" fmla="*/ 345279 w 352755"/>
              <a:gd name="connsiteY9" fmla="*/ 452439 h 731129"/>
              <a:gd name="connsiteX10" fmla="*/ 289719 w 352755"/>
              <a:gd name="connsiteY10" fmla="*/ 307181 h 731129"/>
              <a:gd name="connsiteX11" fmla="*/ 189706 w 352755"/>
              <a:gd name="connsiteY11" fmla="*/ 142875 h 731129"/>
              <a:gd name="connsiteX12" fmla="*/ 254000 w 352755"/>
              <a:gd name="connsiteY12" fmla="*/ 107950 h 731129"/>
              <a:gd name="connsiteX13" fmla="*/ 0 w 352755"/>
              <a:gd name="connsiteY13" fmla="*/ 0 h 731129"/>
              <a:gd name="connsiteX0" fmla="*/ 0 w 352755"/>
              <a:gd name="connsiteY0" fmla="*/ 0 h 731129"/>
              <a:gd name="connsiteX1" fmla="*/ 31750 w 352755"/>
              <a:gd name="connsiteY1" fmla="*/ 247650 h 731129"/>
              <a:gd name="connsiteX2" fmla="*/ 100807 w 352755"/>
              <a:gd name="connsiteY2" fmla="*/ 191293 h 731129"/>
              <a:gd name="connsiteX3" fmla="*/ 196830 w 352755"/>
              <a:gd name="connsiteY3" fmla="*/ 294167 h 731129"/>
              <a:gd name="connsiteX4" fmla="*/ 280988 w 352755"/>
              <a:gd name="connsiteY4" fmla="*/ 426244 h 731129"/>
              <a:gd name="connsiteX5" fmla="*/ 296842 w 352755"/>
              <a:gd name="connsiteY5" fmla="*/ 496574 h 731129"/>
              <a:gd name="connsiteX6" fmla="*/ 319884 w 352755"/>
              <a:gd name="connsiteY6" fmla="*/ 606427 h 731129"/>
              <a:gd name="connsiteX7" fmla="*/ 317502 w 352755"/>
              <a:gd name="connsiteY7" fmla="*/ 731044 h 731129"/>
              <a:gd name="connsiteX8" fmla="*/ 349231 w 352755"/>
              <a:gd name="connsiteY8" fmla="*/ 587063 h 731129"/>
              <a:gd name="connsiteX9" fmla="*/ 345279 w 352755"/>
              <a:gd name="connsiteY9" fmla="*/ 452439 h 731129"/>
              <a:gd name="connsiteX10" fmla="*/ 289719 w 352755"/>
              <a:gd name="connsiteY10" fmla="*/ 307181 h 731129"/>
              <a:gd name="connsiteX11" fmla="*/ 189706 w 352755"/>
              <a:gd name="connsiteY11" fmla="*/ 142875 h 731129"/>
              <a:gd name="connsiteX12" fmla="*/ 254000 w 352755"/>
              <a:gd name="connsiteY12" fmla="*/ 107950 h 731129"/>
              <a:gd name="connsiteX13" fmla="*/ 0 w 352755"/>
              <a:gd name="connsiteY13" fmla="*/ 0 h 731129"/>
              <a:gd name="connsiteX0" fmla="*/ 0 w 353604"/>
              <a:gd name="connsiteY0" fmla="*/ 0 h 731129"/>
              <a:gd name="connsiteX1" fmla="*/ 31750 w 353604"/>
              <a:gd name="connsiteY1" fmla="*/ 247650 h 731129"/>
              <a:gd name="connsiteX2" fmla="*/ 100807 w 353604"/>
              <a:gd name="connsiteY2" fmla="*/ 191293 h 731129"/>
              <a:gd name="connsiteX3" fmla="*/ 196830 w 353604"/>
              <a:gd name="connsiteY3" fmla="*/ 294167 h 731129"/>
              <a:gd name="connsiteX4" fmla="*/ 280988 w 353604"/>
              <a:gd name="connsiteY4" fmla="*/ 426244 h 731129"/>
              <a:gd name="connsiteX5" fmla="*/ 296842 w 353604"/>
              <a:gd name="connsiteY5" fmla="*/ 496574 h 731129"/>
              <a:gd name="connsiteX6" fmla="*/ 319884 w 353604"/>
              <a:gd name="connsiteY6" fmla="*/ 606427 h 731129"/>
              <a:gd name="connsiteX7" fmla="*/ 317502 w 353604"/>
              <a:gd name="connsiteY7" fmla="*/ 731044 h 731129"/>
              <a:gd name="connsiteX8" fmla="*/ 349231 w 353604"/>
              <a:gd name="connsiteY8" fmla="*/ 587063 h 731129"/>
              <a:gd name="connsiteX9" fmla="*/ 345279 w 353604"/>
              <a:gd name="connsiteY9" fmla="*/ 452439 h 731129"/>
              <a:gd name="connsiteX10" fmla="*/ 275432 w 353604"/>
              <a:gd name="connsiteY10" fmla="*/ 297656 h 731129"/>
              <a:gd name="connsiteX11" fmla="*/ 189706 w 353604"/>
              <a:gd name="connsiteY11" fmla="*/ 142875 h 731129"/>
              <a:gd name="connsiteX12" fmla="*/ 254000 w 353604"/>
              <a:gd name="connsiteY12" fmla="*/ 107950 h 731129"/>
              <a:gd name="connsiteX13" fmla="*/ 0 w 353604"/>
              <a:gd name="connsiteY13" fmla="*/ 0 h 731129"/>
              <a:gd name="connsiteX0" fmla="*/ 0 w 353604"/>
              <a:gd name="connsiteY0" fmla="*/ 0 h 731129"/>
              <a:gd name="connsiteX1" fmla="*/ 31750 w 353604"/>
              <a:gd name="connsiteY1" fmla="*/ 247650 h 731129"/>
              <a:gd name="connsiteX2" fmla="*/ 100807 w 353604"/>
              <a:gd name="connsiteY2" fmla="*/ 191293 h 731129"/>
              <a:gd name="connsiteX3" fmla="*/ 196830 w 353604"/>
              <a:gd name="connsiteY3" fmla="*/ 294167 h 731129"/>
              <a:gd name="connsiteX4" fmla="*/ 280988 w 353604"/>
              <a:gd name="connsiteY4" fmla="*/ 426244 h 731129"/>
              <a:gd name="connsiteX5" fmla="*/ 296842 w 353604"/>
              <a:gd name="connsiteY5" fmla="*/ 496574 h 731129"/>
              <a:gd name="connsiteX6" fmla="*/ 319884 w 353604"/>
              <a:gd name="connsiteY6" fmla="*/ 606427 h 731129"/>
              <a:gd name="connsiteX7" fmla="*/ 317502 w 353604"/>
              <a:gd name="connsiteY7" fmla="*/ 731044 h 731129"/>
              <a:gd name="connsiteX8" fmla="*/ 349231 w 353604"/>
              <a:gd name="connsiteY8" fmla="*/ 587063 h 731129"/>
              <a:gd name="connsiteX9" fmla="*/ 345279 w 353604"/>
              <a:gd name="connsiteY9" fmla="*/ 452439 h 731129"/>
              <a:gd name="connsiteX10" fmla="*/ 275432 w 353604"/>
              <a:gd name="connsiteY10" fmla="*/ 297656 h 731129"/>
              <a:gd name="connsiteX11" fmla="*/ 189706 w 353604"/>
              <a:gd name="connsiteY11" fmla="*/ 142875 h 731129"/>
              <a:gd name="connsiteX12" fmla="*/ 254000 w 353604"/>
              <a:gd name="connsiteY12" fmla="*/ 107950 h 731129"/>
              <a:gd name="connsiteX13" fmla="*/ 0 w 353604"/>
              <a:gd name="connsiteY13" fmla="*/ 0 h 731129"/>
              <a:gd name="connsiteX0" fmla="*/ 0 w 353604"/>
              <a:gd name="connsiteY0" fmla="*/ 0 h 731129"/>
              <a:gd name="connsiteX1" fmla="*/ 31750 w 353604"/>
              <a:gd name="connsiteY1" fmla="*/ 247650 h 731129"/>
              <a:gd name="connsiteX2" fmla="*/ 100807 w 353604"/>
              <a:gd name="connsiteY2" fmla="*/ 191293 h 731129"/>
              <a:gd name="connsiteX3" fmla="*/ 196830 w 353604"/>
              <a:gd name="connsiteY3" fmla="*/ 294167 h 731129"/>
              <a:gd name="connsiteX4" fmla="*/ 296842 w 353604"/>
              <a:gd name="connsiteY4" fmla="*/ 496574 h 731129"/>
              <a:gd name="connsiteX5" fmla="*/ 319884 w 353604"/>
              <a:gd name="connsiteY5" fmla="*/ 606427 h 731129"/>
              <a:gd name="connsiteX6" fmla="*/ 317502 w 353604"/>
              <a:gd name="connsiteY6" fmla="*/ 731044 h 731129"/>
              <a:gd name="connsiteX7" fmla="*/ 349231 w 353604"/>
              <a:gd name="connsiteY7" fmla="*/ 587063 h 731129"/>
              <a:gd name="connsiteX8" fmla="*/ 345279 w 353604"/>
              <a:gd name="connsiteY8" fmla="*/ 452439 h 731129"/>
              <a:gd name="connsiteX9" fmla="*/ 275432 w 353604"/>
              <a:gd name="connsiteY9" fmla="*/ 297656 h 731129"/>
              <a:gd name="connsiteX10" fmla="*/ 189706 w 353604"/>
              <a:gd name="connsiteY10" fmla="*/ 142875 h 731129"/>
              <a:gd name="connsiteX11" fmla="*/ 254000 w 353604"/>
              <a:gd name="connsiteY11" fmla="*/ 107950 h 731129"/>
              <a:gd name="connsiteX12" fmla="*/ 0 w 353604"/>
              <a:gd name="connsiteY12" fmla="*/ 0 h 731129"/>
              <a:gd name="connsiteX0" fmla="*/ 0 w 353604"/>
              <a:gd name="connsiteY0" fmla="*/ 0 h 731134"/>
              <a:gd name="connsiteX1" fmla="*/ 31750 w 353604"/>
              <a:gd name="connsiteY1" fmla="*/ 247650 h 731134"/>
              <a:gd name="connsiteX2" fmla="*/ 100807 w 353604"/>
              <a:gd name="connsiteY2" fmla="*/ 191293 h 731134"/>
              <a:gd name="connsiteX3" fmla="*/ 196830 w 353604"/>
              <a:gd name="connsiteY3" fmla="*/ 294167 h 731134"/>
              <a:gd name="connsiteX4" fmla="*/ 292079 w 353604"/>
              <a:gd name="connsiteY4" fmla="*/ 467999 h 731134"/>
              <a:gd name="connsiteX5" fmla="*/ 319884 w 353604"/>
              <a:gd name="connsiteY5" fmla="*/ 606427 h 731134"/>
              <a:gd name="connsiteX6" fmla="*/ 317502 w 353604"/>
              <a:gd name="connsiteY6" fmla="*/ 731044 h 731134"/>
              <a:gd name="connsiteX7" fmla="*/ 349231 w 353604"/>
              <a:gd name="connsiteY7" fmla="*/ 587063 h 731134"/>
              <a:gd name="connsiteX8" fmla="*/ 345279 w 353604"/>
              <a:gd name="connsiteY8" fmla="*/ 452439 h 731134"/>
              <a:gd name="connsiteX9" fmla="*/ 275432 w 353604"/>
              <a:gd name="connsiteY9" fmla="*/ 297656 h 731134"/>
              <a:gd name="connsiteX10" fmla="*/ 189706 w 353604"/>
              <a:gd name="connsiteY10" fmla="*/ 142875 h 731134"/>
              <a:gd name="connsiteX11" fmla="*/ 254000 w 353604"/>
              <a:gd name="connsiteY11" fmla="*/ 107950 h 731134"/>
              <a:gd name="connsiteX12" fmla="*/ 0 w 353604"/>
              <a:gd name="connsiteY12" fmla="*/ 0 h 731134"/>
              <a:gd name="connsiteX0" fmla="*/ 0 w 353604"/>
              <a:gd name="connsiteY0" fmla="*/ 0 h 731136"/>
              <a:gd name="connsiteX1" fmla="*/ 31750 w 353604"/>
              <a:gd name="connsiteY1" fmla="*/ 247650 h 731136"/>
              <a:gd name="connsiteX2" fmla="*/ 100807 w 353604"/>
              <a:gd name="connsiteY2" fmla="*/ 191293 h 731136"/>
              <a:gd name="connsiteX3" fmla="*/ 196830 w 353604"/>
              <a:gd name="connsiteY3" fmla="*/ 294167 h 731136"/>
              <a:gd name="connsiteX4" fmla="*/ 287317 w 353604"/>
              <a:gd name="connsiteY4" fmla="*/ 453712 h 731136"/>
              <a:gd name="connsiteX5" fmla="*/ 319884 w 353604"/>
              <a:gd name="connsiteY5" fmla="*/ 606427 h 731136"/>
              <a:gd name="connsiteX6" fmla="*/ 317502 w 353604"/>
              <a:gd name="connsiteY6" fmla="*/ 731044 h 731136"/>
              <a:gd name="connsiteX7" fmla="*/ 349231 w 353604"/>
              <a:gd name="connsiteY7" fmla="*/ 587063 h 731136"/>
              <a:gd name="connsiteX8" fmla="*/ 345279 w 353604"/>
              <a:gd name="connsiteY8" fmla="*/ 452439 h 731136"/>
              <a:gd name="connsiteX9" fmla="*/ 275432 w 353604"/>
              <a:gd name="connsiteY9" fmla="*/ 297656 h 731136"/>
              <a:gd name="connsiteX10" fmla="*/ 189706 w 353604"/>
              <a:gd name="connsiteY10" fmla="*/ 142875 h 731136"/>
              <a:gd name="connsiteX11" fmla="*/ 254000 w 353604"/>
              <a:gd name="connsiteY11" fmla="*/ 107950 h 731136"/>
              <a:gd name="connsiteX12" fmla="*/ 0 w 353604"/>
              <a:gd name="connsiteY12" fmla="*/ 0 h 731136"/>
              <a:gd name="connsiteX0" fmla="*/ 0 w 353604"/>
              <a:gd name="connsiteY0" fmla="*/ 0 h 721621"/>
              <a:gd name="connsiteX1" fmla="*/ 31750 w 353604"/>
              <a:gd name="connsiteY1" fmla="*/ 247650 h 721621"/>
              <a:gd name="connsiteX2" fmla="*/ 100807 w 353604"/>
              <a:gd name="connsiteY2" fmla="*/ 191293 h 721621"/>
              <a:gd name="connsiteX3" fmla="*/ 196830 w 353604"/>
              <a:gd name="connsiteY3" fmla="*/ 294167 h 721621"/>
              <a:gd name="connsiteX4" fmla="*/ 287317 w 353604"/>
              <a:gd name="connsiteY4" fmla="*/ 453712 h 721621"/>
              <a:gd name="connsiteX5" fmla="*/ 319884 w 353604"/>
              <a:gd name="connsiteY5" fmla="*/ 606427 h 721621"/>
              <a:gd name="connsiteX6" fmla="*/ 305596 w 353604"/>
              <a:gd name="connsiteY6" fmla="*/ 721519 h 721621"/>
              <a:gd name="connsiteX7" fmla="*/ 349231 w 353604"/>
              <a:gd name="connsiteY7" fmla="*/ 587063 h 721621"/>
              <a:gd name="connsiteX8" fmla="*/ 345279 w 353604"/>
              <a:gd name="connsiteY8" fmla="*/ 452439 h 721621"/>
              <a:gd name="connsiteX9" fmla="*/ 275432 w 353604"/>
              <a:gd name="connsiteY9" fmla="*/ 297656 h 721621"/>
              <a:gd name="connsiteX10" fmla="*/ 189706 w 353604"/>
              <a:gd name="connsiteY10" fmla="*/ 142875 h 721621"/>
              <a:gd name="connsiteX11" fmla="*/ 254000 w 353604"/>
              <a:gd name="connsiteY11" fmla="*/ 107950 h 721621"/>
              <a:gd name="connsiteX12" fmla="*/ 0 w 353604"/>
              <a:gd name="connsiteY12" fmla="*/ 0 h 72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604" h="721621">
                <a:moveTo>
                  <a:pt x="0" y="0"/>
                </a:moveTo>
                <a:lnTo>
                  <a:pt x="31750" y="247650"/>
                </a:lnTo>
                <a:lnTo>
                  <a:pt x="100807" y="191293"/>
                </a:lnTo>
                <a:cubicBezTo>
                  <a:pt x="126733" y="201824"/>
                  <a:pt x="164158" y="243287"/>
                  <a:pt x="196830" y="294167"/>
                </a:cubicBezTo>
                <a:cubicBezTo>
                  <a:pt x="229502" y="345047"/>
                  <a:pt x="266808" y="401669"/>
                  <a:pt x="287317" y="453712"/>
                </a:cubicBezTo>
                <a:cubicBezTo>
                  <a:pt x="307826" y="505755"/>
                  <a:pt x="316838" y="561793"/>
                  <a:pt x="319884" y="606427"/>
                </a:cubicBezTo>
                <a:cubicBezTo>
                  <a:pt x="322930" y="651061"/>
                  <a:pt x="300705" y="724746"/>
                  <a:pt x="305596" y="721519"/>
                </a:cubicBezTo>
                <a:cubicBezTo>
                  <a:pt x="310487" y="718292"/>
                  <a:pt x="344601" y="636275"/>
                  <a:pt x="349231" y="587063"/>
                </a:cubicBezTo>
                <a:cubicBezTo>
                  <a:pt x="353861" y="537851"/>
                  <a:pt x="357579" y="500673"/>
                  <a:pt x="345279" y="452439"/>
                </a:cubicBezTo>
                <a:cubicBezTo>
                  <a:pt x="332979" y="404205"/>
                  <a:pt x="301361" y="349250"/>
                  <a:pt x="275432" y="297656"/>
                </a:cubicBezTo>
                <a:cubicBezTo>
                  <a:pt x="249503" y="246062"/>
                  <a:pt x="192881" y="172508"/>
                  <a:pt x="189706" y="142875"/>
                </a:cubicBezTo>
                <a:lnTo>
                  <a:pt x="254000" y="1079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EC46A0-9DFE-415B-B467-E07CEA845097}"/>
              </a:ext>
            </a:extLst>
          </p:cNvPr>
          <p:cNvSpPr txBox="1"/>
          <p:nvPr/>
        </p:nvSpPr>
        <p:spPr>
          <a:xfrm>
            <a:off x="7004612" y="3426053"/>
            <a:ext cx="49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70" dirty="0">
                <a:solidFill>
                  <a:srgbClr val="0C0B10"/>
                </a:solidFill>
                <a:latin typeface="+mj-lt"/>
              </a:rPr>
              <a:t>21.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58D1A-E04D-425E-883D-441F24F4E8B4}"/>
              </a:ext>
            </a:extLst>
          </p:cNvPr>
          <p:cNvSpPr txBox="1"/>
          <p:nvPr/>
        </p:nvSpPr>
        <p:spPr>
          <a:xfrm>
            <a:off x="6323979" y="3415963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C0B10"/>
                </a:solidFill>
                <a:latin typeface="+mj-lt"/>
              </a:rPr>
              <a:t>19.4/4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CAB54-8454-4E3C-839E-E080A105A745}"/>
              </a:ext>
            </a:extLst>
          </p:cNvPr>
          <p:cNvSpPr txBox="1"/>
          <p:nvPr/>
        </p:nvSpPr>
        <p:spPr>
          <a:xfrm>
            <a:off x="7657378" y="3191411"/>
            <a:ext cx="359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C0B10"/>
                </a:solidFill>
                <a:latin typeface="+mj-lt"/>
              </a:rPr>
              <a:t>4/4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24DEC8-9C1B-4383-99BB-C83A8A38AE6D}"/>
              </a:ext>
            </a:extLst>
          </p:cNvPr>
          <p:cNvCxnSpPr>
            <a:cxnSpLocks/>
          </p:cNvCxnSpPr>
          <p:nvPr/>
        </p:nvCxnSpPr>
        <p:spPr>
          <a:xfrm flipV="1">
            <a:off x="9340940" y="2987745"/>
            <a:ext cx="1783024" cy="659050"/>
          </a:xfrm>
          <a:prstGeom prst="line">
            <a:avLst/>
          </a:prstGeom>
          <a:ln w="12700">
            <a:gradFill>
              <a:gsLst>
                <a:gs pos="100000">
                  <a:schemeClr val="accent1">
                    <a:lumMod val="50000"/>
                    <a:lumOff val="50000"/>
                  </a:schemeClr>
                </a:gs>
                <a:gs pos="21000">
                  <a:srgbClr val="00147C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4DEEB1-75D4-4F3D-B9E7-CE761BF45845}"/>
              </a:ext>
            </a:extLst>
          </p:cNvPr>
          <p:cNvSpPr txBox="1"/>
          <p:nvPr/>
        </p:nvSpPr>
        <p:spPr>
          <a:xfrm>
            <a:off x="8994247" y="3435013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C0B10"/>
                </a:solidFill>
                <a:latin typeface="+mj-lt"/>
              </a:rPr>
              <a:t>19.4/4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5518DA-52DB-4EE3-B462-166AF058B42A}"/>
              </a:ext>
            </a:extLst>
          </p:cNvPr>
          <p:cNvSpPr txBox="1"/>
          <p:nvPr/>
        </p:nvSpPr>
        <p:spPr>
          <a:xfrm>
            <a:off x="9816121" y="3413353"/>
            <a:ext cx="490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-70" dirty="0">
                <a:solidFill>
                  <a:srgbClr val="0C0B10"/>
                </a:solidFill>
                <a:latin typeface="+mj-lt"/>
              </a:rPr>
              <a:t>21</a:t>
            </a:r>
            <a:r>
              <a:rPr lang="en-US" altLang="ko-KR" sz="900" spc="-70">
                <a:solidFill>
                  <a:srgbClr val="0C0B10"/>
                </a:solidFill>
                <a:latin typeface="+mj-lt"/>
              </a:rPr>
              <a:t>. </a:t>
            </a:r>
            <a:r>
              <a:rPr lang="en-US" altLang="ko-KR" sz="900" spc="-70" dirty="0">
                <a:solidFill>
                  <a:srgbClr val="0C0B10"/>
                </a:solidFill>
                <a:latin typeface="+mj-lt"/>
              </a:rPr>
              <a:t>3/4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499102-3BEA-4F6A-803A-682503E4B4B4}"/>
              </a:ext>
            </a:extLst>
          </p:cNvPr>
          <p:cNvSpPr txBox="1"/>
          <p:nvPr/>
        </p:nvSpPr>
        <p:spPr>
          <a:xfrm>
            <a:off x="10489161" y="2700230"/>
            <a:ext cx="649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pc="-110" dirty="0">
                <a:solidFill>
                  <a:srgbClr val="0C6865"/>
                </a:solidFill>
                <a:latin typeface="+mj-lt"/>
              </a:rPr>
              <a:t>본격적</a:t>
            </a:r>
            <a:endParaRPr lang="en-US" altLang="ko-KR" sz="800" b="1" spc="-110" dirty="0">
              <a:solidFill>
                <a:srgbClr val="0C6865"/>
              </a:solidFill>
              <a:latin typeface="+mj-lt"/>
            </a:endParaRPr>
          </a:p>
          <a:p>
            <a:pPr algn="ctr"/>
            <a:r>
              <a:rPr lang="ko-KR" altLang="en-US" sz="800" b="1" spc="-110" dirty="0">
                <a:solidFill>
                  <a:srgbClr val="0C6865"/>
                </a:solidFill>
                <a:latin typeface="+mj-lt"/>
              </a:rPr>
              <a:t>일자리 창출</a:t>
            </a:r>
            <a:endParaRPr lang="en-US" altLang="ko-KR" sz="800" b="1" spc="-110" dirty="0">
              <a:solidFill>
                <a:srgbClr val="0C6865"/>
              </a:solidFill>
              <a:latin typeface="+mj-lt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6D87C68-D2BD-4CC0-91FD-585486B44D8A}"/>
              </a:ext>
            </a:extLst>
          </p:cNvPr>
          <p:cNvSpPr/>
          <p:nvPr/>
        </p:nvSpPr>
        <p:spPr>
          <a:xfrm>
            <a:off x="9093592" y="3077369"/>
            <a:ext cx="2124868" cy="980281"/>
          </a:xfrm>
          <a:custGeom>
            <a:avLst/>
            <a:gdLst>
              <a:gd name="connsiteX0" fmla="*/ 0 w 2079625"/>
              <a:gd name="connsiteY0" fmla="*/ 635000 h 949325"/>
              <a:gd name="connsiteX1" fmla="*/ 180975 w 2079625"/>
              <a:gd name="connsiteY1" fmla="*/ 552450 h 949325"/>
              <a:gd name="connsiteX2" fmla="*/ 222250 w 2079625"/>
              <a:gd name="connsiteY2" fmla="*/ 571500 h 949325"/>
              <a:gd name="connsiteX3" fmla="*/ 295275 w 2079625"/>
              <a:gd name="connsiteY3" fmla="*/ 561975 h 949325"/>
              <a:gd name="connsiteX4" fmla="*/ 441325 w 2079625"/>
              <a:gd name="connsiteY4" fmla="*/ 949325 h 949325"/>
              <a:gd name="connsiteX5" fmla="*/ 561975 w 2079625"/>
              <a:gd name="connsiteY5" fmla="*/ 835025 h 949325"/>
              <a:gd name="connsiteX6" fmla="*/ 860425 w 2079625"/>
              <a:gd name="connsiteY6" fmla="*/ 806450 h 949325"/>
              <a:gd name="connsiteX7" fmla="*/ 984250 w 2079625"/>
              <a:gd name="connsiteY7" fmla="*/ 561975 h 949325"/>
              <a:gd name="connsiteX8" fmla="*/ 1139825 w 2079625"/>
              <a:gd name="connsiteY8" fmla="*/ 501650 h 949325"/>
              <a:gd name="connsiteX9" fmla="*/ 1260475 w 2079625"/>
              <a:gd name="connsiteY9" fmla="*/ 542925 h 949325"/>
              <a:gd name="connsiteX10" fmla="*/ 2079625 w 2079625"/>
              <a:gd name="connsiteY10" fmla="*/ 0 h 949325"/>
              <a:gd name="connsiteX0" fmla="*/ 0 w 2132012"/>
              <a:gd name="connsiteY0" fmla="*/ 665956 h 980281"/>
              <a:gd name="connsiteX1" fmla="*/ 180975 w 2132012"/>
              <a:gd name="connsiteY1" fmla="*/ 583406 h 980281"/>
              <a:gd name="connsiteX2" fmla="*/ 222250 w 2132012"/>
              <a:gd name="connsiteY2" fmla="*/ 602456 h 980281"/>
              <a:gd name="connsiteX3" fmla="*/ 295275 w 2132012"/>
              <a:gd name="connsiteY3" fmla="*/ 592931 h 980281"/>
              <a:gd name="connsiteX4" fmla="*/ 441325 w 2132012"/>
              <a:gd name="connsiteY4" fmla="*/ 980281 h 980281"/>
              <a:gd name="connsiteX5" fmla="*/ 561975 w 2132012"/>
              <a:gd name="connsiteY5" fmla="*/ 865981 h 980281"/>
              <a:gd name="connsiteX6" fmla="*/ 860425 w 2132012"/>
              <a:gd name="connsiteY6" fmla="*/ 837406 h 980281"/>
              <a:gd name="connsiteX7" fmla="*/ 984250 w 2132012"/>
              <a:gd name="connsiteY7" fmla="*/ 592931 h 980281"/>
              <a:gd name="connsiteX8" fmla="*/ 1139825 w 2132012"/>
              <a:gd name="connsiteY8" fmla="*/ 532606 h 980281"/>
              <a:gd name="connsiteX9" fmla="*/ 1260475 w 2132012"/>
              <a:gd name="connsiteY9" fmla="*/ 573881 h 980281"/>
              <a:gd name="connsiteX10" fmla="*/ 2132012 w 2132012"/>
              <a:gd name="connsiteY10" fmla="*/ 0 h 980281"/>
              <a:gd name="connsiteX0" fmla="*/ 0 w 2124868"/>
              <a:gd name="connsiteY0" fmla="*/ 665956 h 980281"/>
              <a:gd name="connsiteX1" fmla="*/ 180975 w 2124868"/>
              <a:gd name="connsiteY1" fmla="*/ 583406 h 980281"/>
              <a:gd name="connsiteX2" fmla="*/ 222250 w 2124868"/>
              <a:gd name="connsiteY2" fmla="*/ 602456 h 980281"/>
              <a:gd name="connsiteX3" fmla="*/ 295275 w 2124868"/>
              <a:gd name="connsiteY3" fmla="*/ 592931 h 980281"/>
              <a:gd name="connsiteX4" fmla="*/ 441325 w 2124868"/>
              <a:gd name="connsiteY4" fmla="*/ 980281 h 980281"/>
              <a:gd name="connsiteX5" fmla="*/ 561975 w 2124868"/>
              <a:gd name="connsiteY5" fmla="*/ 865981 h 980281"/>
              <a:gd name="connsiteX6" fmla="*/ 860425 w 2124868"/>
              <a:gd name="connsiteY6" fmla="*/ 837406 h 980281"/>
              <a:gd name="connsiteX7" fmla="*/ 984250 w 2124868"/>
              <a:gd name="connsiteY7" fmla="*/ 592931 h 980281"/>
              <a:gd name="connsiteX8" fmla="*/ 1139825 w 2124868"/>
              <a:gd name="connsiteY8" fmla="*/ 532606 h 980281"/>
              <a:gd name="connsiteX9" fmla="*/ 1260475 w 2124868"/>
              <a:gd name="connsiteY9" fmla="*/ 573881 h 980281"/>
              <a:gd name="connsiteX10" fmla="*/ 2124868 w 2124868"/>
              <a:gd name="connsiteY10" fmla="*/ 0 h 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4868" h="980281">
                <a:moveTo>
                  <a:pt x="0" y="665956"/>
                </a:moveTo>
                <a:lnTo>
                  <a:pt x="180975" y="583406"/>
                </a:lnTo>
                <a:lnTo>
                  <a:pt x="222250" y="602456"/>
                </a:lnTo>
                <a:lnTo>
                  <a:pt x="295275" y="592931"/>
                </a:lnTo>
                <a:lnTo>
                  <a:pt x="441325" y="980281"/>
                </a:lnTo>
                <a:lnTo>
                  <a:pt x="561975" y="865981"/>
                </a:lnTo>
                <a:lnTo>
                  <a:pt x="860425" y="837406"/>
                </a:lnTo>
                <a:lnTo>
                  <a:pt x="984250" y="592931"/>
                </a:lnTo>
                <a:lnTo>
                  <a:pt x="1139825" y="532606"/>
                </a:lnTo>
                <a:lnTo>
                  <a:pt x="1260475" y="573881"/>
                </a:lnTo>
                <a:lnTo>
                  <a:pt x="2124868" y="0"/>
                </a:lnTo>
              </a:path>
            </a:pathLst>
          </a:custGeom>
          <a:noFill/>
          <a:ln w="28575">
            <a:solidFill>
              <a:srgbClr val="00147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F1DCAA4-270E-4009-B8B7-36A2728A988A}"/>
              </a:ext>
            </a:extLst>
          </p:cNvPr>
          <p:cNvCxnSpPr>
            <a:cxnSpLocks/>
          </p:cNvCxnSpPr>
          <p:nvPr/>
        </p:nvCxnSpPr>
        <p:spPr>
          <a:xfrm>
            <a:off x="6545695" y="3649970"/>
            <a:ext cx="1868496" cy="0"/>
          </a:xfrm>
          <a:prstGeom prst="line">
            <a:avLst/>
          </a:prstGeom>
          <a:ln w="9525">
            <a:solidFill>
              <a:srgbClr val="00147C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63542A7-50E0-42B9-B3EC-4D7CFED05431}"/>
              </a:ext>
            </a:extLst>
          </p:cNvPr>
          <p:cNvCxnSpPr>
            <a:cxnSpLocks/>
          </p:cNvCxnSpPr>
          <p:nvPr/>
        </p:nvCxnSpPr>
        <p:spPr>
          <a:xfrm>
            <a:off x="9255468" y="3664259"/>
            <a:ext cx="1868496" cy="0"/>
          </a:xfrm>
          <a:prstGeom prst="line">
            <a:avLst/>
          </a:prstGeom>
          <a:ln w="9525">
            <a:solidFill>
              <a:srgbClr val="00147C">
                <a:alpha val="4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4333B-9CF6-4FFB-93F6-A12C447C204A}"/>
              </a:ext>
            </a:extLst>
          </p:cNvPr>
          <p:cNvSpPr txBox="1"/>
          <p:nvPr/>
        </p:nvSpPr>
        <p:spPr>
          <a:xfrm>
            <a:off x="7049386" y="250287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D353B"/>
                </a:solidFill>
                <a:latin typeface="+mj-lt"/>
              </a:rPr>
              <a:t>[ </a:t>
            </a:r>
            <a:r>
              <a:rPr lang="ko-KR" altLang="en-US" sz="1050" dirty="0">
                <a:solidFill>
                  <a:srgbClr val="2D353B"/>
                </a:solidFill>
                <a:latin typeface="+mj-lt"/>
              </a:rPr>
              <a:t>성장 </a:t>
            </a:r>
            <a:r>
              <a:rPr lang="en-US" altLang="ko-KR" sz="1200" dirty="0">
                <a:solidFill>
                  <a:srgbClr val="2D353B"/>
                </a:solidFill>
                <a:latin typeface="+mj-lt"/>
              </a:rPr>
              <a:t>]</a:t>
            </a:r>
            <a:endParaRPr lang="en-US" altLang="ko-KR" sz="1050" dirty="0">
              <a:solidFill>
                <a:srgbClr val="2D353B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186A9-1666-44B0-B218-4854617EFA26}"/>
              </a:ext>
            </a:extLst>
          </p:cNvPr>
          <p:cNvSpPr txBox="1"/>
          <p:nvPr/>
        </p:nvSpPr>
        <p:spPr>
          <a:xfrm>
            <a:off x="9654412" y="2502870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D353B"/>
                </a:solidFill>
                <a:latin typeface="+mj-lt"/>
              </a:rPr>
              <a:t>[ </a:t>
            </a:r>
            <a:r>
              <a:rPr lang="ko-KR" altLang="en-US" sz="1050" dirty="0">
                <a:solidFill>
                  <a:srgbClr val="2D353B"/>
                </a:solidFill>
                <a:latin typeface="+mj-lt"/>
              </a:rPr>
              <a:t>취업자수 </a:t>
            </a:r>
            <a:r>
              <a:rPr lang="en-US" altLang="ko-KR" sz="1200" dirty="0">
                <a:solidFill>
                  <a:srgbClr val="2D353B"/>
                </a:solidFill>
                <a:latin typeface="+mj-lt"/>
              </a:rPr>
              <a:t>]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3374F41-9FE9-4156-B985-D17AC0A3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52"/>
          <a:stretch/>
        </p:blipFill>
        <p:spPr>
          <a:xfrm>
            <a:off x="685350" y="1944708"/>
            <a:ext cx="4693718" cy="24453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63FA36-E2C4-4201-A038-83CB23E31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8" b="64752"/>
          <a:stretch/>
        </p:blipFill>
        <p:spPr>
          <a:xfrm>
            <a:off x="621909" y="2076450"/>
            <a:ext cx="4826543" cy="2419350"/>
          </a:xfrm>
          <a:prstGeom prst="rect">
            <a:avLst/>
          </a:prstGeom>
          <a:solidFill>
            <a:schemeClr val="bg1"/>
          </a:solidFill>
          <a:ln>
            <a:solidFill>
              <a:srgbClr val="00147C"/>
            </a:solidFill>
          </a:ln>
        </p:spPr>
      </p:pic>
    </p:spTree>
    <p:extLst>
      <p:ext uri="{BB962C8B-B14F-4D97-AF65-F5344CB8AC3E}">
        <p14:creationId xmlns:p14="http://schemas.microsoft.com/office/powerpoint/2010/main" val="32282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-윤고딕320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동재</dc:creator>
  <cp:lastModifiedBy>민 동재</cp:lastModifiedBy>
  <cp:revision>6</cp:revision>
  <dcterms:created xsi:type="dcterms:W3CDTF">2021-12-16T04:10:02Z</dcterms:created>
  <dcterms:modified xsi:type="dcterms:W3CDTF">2021-12-16T04:17:46Z</dcterms:modified>
</cp:coreProperties>
</file>