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4660"/>
  </p:normalViewPr>
  <p:slideViewPr>
    <p:cSldViewPr snapToGrid="0">
      <p:cViewPr>
        <p:scale>
          <a:sx n="100" d="100"/>
          <a:sy n="100" d="100"/>
        </p:scale>
        <p:origin x="6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6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5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8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AC0C-D84D-4670-A595-FFDD8E6D85A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4" y="23877"/>
            <a:ext cx="1054116" cy="4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ca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OrCAD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77" y="1339566"/>
            <a:ext cx="3132686" cy="2226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1970" y="3381495"/>
            <a:ext cx="40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Pspice</a:t>
            </a:r>
            <a:r>
              <a:rPr lang="en-US" altLang="ko-KR" dirty="0" smtClean="0"/>
              <a:t>-&gt;New Simulation Profile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61" y="1437149"/>
            <a:ext cx="2876550" cy="166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2561" y="3566161"/>
            <a:ext cx="271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Create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22" y="4004259"/>
            <a:ext cx="3817588" cy="285374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01637" y="4472247"/>
            <a:ext cx="473825" cy="218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26727" y="5469775"/>
            <a:ext cx="45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 to time</a:t>
            </a:r>
            <a:r>
              <a:rPr lang="ko-KR" altLang="en-US" dirty="0" smtClean="0"/>
              <a:t>을 통해 시뮬레이션 시간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4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2680" t="4383" r="1961" b="4204"/>
          <a:stretch/>
        </p:blipFill>
        <p:spPr>
          <a:xfrm>
            <a:off x="8787384" y="1609725"/>
            <a:ext cx="3305175" cy="28765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r="6064"/>
          <a:stretch/>
        </p:blipFill>
        <p:spPr>
          <a:xfrm>
            <a:off x="3831353" y="750794"/>
            <a:ext cx="4956031" cy="49261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46637" y="778382"/>
            <a:ext cx="222308" cy="211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7" idx="2"/>
          </p:cNvCxnSpPr>
          <p:nvPr/>
        </p:nvCxnSpPr>
        <p:spPr>
          <a:xfrm flipV="1">
            <a:off x="4659319" y="990341"/>
            <a:ext cx="698472" cy="61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645607" y="778382"/>
            <a:ext cx="222308" cy="211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83930" y="1592571"/>
            <a:ext cx="217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전류 디스플레이</a:t>
            </a:r>
            <a:endParaRPr lang="ko-KR" altLang="en-US" sz="1400" b="1" dirty="0"/>
          </a:p>
        </p:txBody>
      </p:sp>
      <p:cxnSp>
        <p:nvCxnSpPr>
          <p:cNvPr id="17" name="직선 화살표 연결선 16"/>
          <p:cNvCxnSpPr>
            <a:endCxn id="13" idx="2"/>
          </p:cNvCxnSpPr>
          <p:nvPr/>
        </p:nvCxnSpPr>
        <p:spPr>
          <a:xfrm flipH="1" flipV="1">
            <a:off x="5756761" y="990341"/>
            <a:ext cx="616593" cy="61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19" y="1491181"/>
            <a:ext cx="3667125" cy="2562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509" y="4214553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r>
              <a:rPr lang="ko-KR" altLang="en-US" dirty="0" smtClean="0"/>
              <a:t>을 클릭해 시뮬레이션 실행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5873" y="1592571"/>
            <a:ext cx="217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전압 </a:t>
            </a:r>
            <a:r>
              <a:rPr lang="ko-KR" altLang="en-US" sz="1400" b="1" dirty="0" smtClean="0"/>
              <a:t>디스플레이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9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55154" y="1362075"/>
            <a:ext cx="10081691" cy="4914900"/>
            <a:chOff x="133710" y="873086"/>
            <a:chExt cx="11084730" cy="54038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3333"/>
            <a:stretch/>
          </p:blipFill>
          <p:spPr>
            <a:xfrm>
              <a:off x="133710" y="873086"/>
              <a:ext cx="11084730" cy="540388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061558" y="1347528"/>
              <a:ext cx="232756" cy="2184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3391" y="1895166"/>
              <a:ext cx="5991225" cy="4191000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2360815" y="1630160"/>
              <a:ext cx="822960" cy="2161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97452" y="6354131"/>
            <a:ext cx="528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Trace</a:t>
            </a:r>
            <a:r>
              <a:rPr lang="ko-KR" altLang="en-US" dirty="0" smtClean="0"/>
              <a:t>하고자 하는 대상을 선택하여 파형을 관측함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0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Install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77460" y="5973465"/>
            <a:ext cx="760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http://www.orcad.com/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-&gt; RESOURCES -&gt; Download </a:t>
            </a:r>
            <a:r>
              <a:rPr lang="en-US" altLang="ko-KR" dirty="0" err="1" smtClean="0"/>
              <a:t>OrCAD</a:t>
            </a:r>
            <a:r>
              <a:rPr lang="en-US" altLang="ko-KR" dirty="0" smtClean="0"/>
              <a:t> Lite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64" y="1391274"/>
            <a:ext cx="7556269" cy="45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6997"/>
            <a:ext cx="4712784" cy="223993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194592" y="5611090"/>
            <a:ext cx="523702" cy="399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16" y="0"/>
            <a:ext cx="3021714" cy="23148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320" y="0"/>
            <a:ext cx="3025329" cy="23148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030" y="2271918"/>
            <a:ext cx="3021714" cy="23121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744" y="2271918"/>
            <a:ext cx="3021715" cy="23198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454" y="4584032"/>
            <a:ext cx="3018098" cy="23034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8321" y="4584032"/>
            <a:ext cx="3021714" cy="2300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656" y="1612669"/>
            <a:ext cx="2150936" cy="39984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94592" y="2572177"/>
            <a:ext cx="245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표시된 부분 작성 후 이메일로 설치 파일 확인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Simulation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759" y="1607560"/>
            <a:ext cx="6712844" cy="4590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49" y="1554666"/>
            <a:ext cx="7439025" cy="4695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39091" y="3200400"/>
            <a:ext cx="2028305" cy="465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60967" y="1911927"/>
            <a:ext cx="1429789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0759" y="6418838"/>
            <a:ext cx="60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OrCAD</a:t>
            </a:r>
            <a:r>
              <a:rPr lang="en-US" altLang="ko-KR" dirty="0" smtClean="0"/>
              <a:t> Capture CIS Lite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-&gt; File -&gt; New -&gt;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9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8" y="1425114"/>
            <a:ext cx="4133850" cy="3629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8" y="5158163"/>
            <a:ext cx="4352925" cy="1562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6829" y="2510444"/>
            <a:ext cx="2019993" cy="490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228" y="6114129"/>
            <a:ext cx="1340947" cy="427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0" y="1690688"/>
            <a:ext cx="7048500" cy="37528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54189" y="4384963"/>
            <a:ext cx="529244" cy="245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25" y="1373014"/>
            <a:ext cx="9415550" cy="5296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8953" y="36518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회로도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07535" y="2078182"/>
            <a:ext cx="482138" cy="2327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1" y="1690688"/>
            <a:ext cx="828675" cy="666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39091" y="1690688"/>
            <a:ext cx="299258" cy="345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810" y="1512570"/>
            <a:ext cx="3524250" cy="4838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10248" y="3590148"/>
            <a:ext cx="254923" cy="300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82" y="2024063"/>
            <a:ext cx="6238875" cy="36861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504604" y="1928553"/>
            <a:ext cx="249381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43680" y="3480480"/>
            <a:ext cx="249381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88779" y="5785659"/>
            <a:ext cx="29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라이브러리 불러오기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9382" y="2568633"/>
            <a:ext cx="150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part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04828" y="6411884"/>
            <a:ext cx="202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Library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60399" y="1971718"/>
            <a:ext cx="233587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885852" y="1451956"/>
            <a:ext cx="278824" cy="428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4929" y="1097410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부품 이름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8" y="1557684"/>
            <a:ext cx="3276600" cy="112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698" y="2967643"/>
            <a:ext cx="4256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원하는 위치에 부품을 놓은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마우스 오른쪽 버튼 클릭 후</a:t>
            </a:r>
            <a:r>
              <a:rPr lang="en-US" altLang="ko-KR" sz="1000" dirty="0" smtClean="0"/>
              <a:t>, End Mode </a:t>
            </a:r>
            <a:r>
              <a:rPr lang="ko-KR" altLang="en-US" sz="1000" dirty="0" smtClean="0"/>
              <a:t>클릭하여 현재 작업 종료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09" y="365125"/>
            <a:ext cx="3286125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8102" y="2967643"/>
            <a:ext cx="47692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부품을 클릭한 다음 마우스 오른쪽 버튼 클릭 후</a:t>
            </a:r>
            <a:r>
              <a:rPr lang="en-US" altLang="ko-KR" sz="1000" dirty="0" smtClean="0"/>
              <a:t>, Rotate </a:t>
            </a:r>
            <a:r>
              <a:rPr lang="ko-KR" altLang="en-US" sz="1000" dirty="0" smtClean="0"/>
              <a:t>선택 시 부품 회전 가능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7820"/>
            <a:ext cx="857250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655" y="3499873"/>
            <a:ext cx="2849447" cy="203449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1950719" y="4737408"/>
            <a:ext cx="249381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718" y="5534367"/>
            <a:ext cx="17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Place wire</a:t>
            </a:r>
            <a:r>
              <a:rPr lang="ko-KR" altLang="en-US" dirty="0"/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3324" y="5557396"/>
            <a:ext cx="28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Place wire</a:t>
            </a:r>
            <a:r>
              <a:rPr lang="ko-KR" altLang="en-US" dirty="0" smtClean="0"/>
              <a:t>를 통해 선 연결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409" y="3802745"/>
            <a:ext cx="1104900" cy="7143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242859" y="3802745"/>
            <a:ext cx="305924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233" y="3416082"/>
            <a:ext cx="2781306" cy="25417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31694" y="6239933"/>
            <a:ext cx="288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Place ground</a:t>
            </a:r>
            <a:r>
              <a:rPr lang="ko-KR" altLang="en-US" dirty="0" smtClean="0"/>
              <a:t>를 통해 접지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7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84" y="2542620"/>
            <a:ext cx="4229719" cy="2237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065" y="4746599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더블 클릭을 통해 값 수정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37" y="3137932"/>
            <a:ext cx="3914775" cy="3505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19" y="668854"/>
            <a:ext cx="6924675" cy="1447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97586" y="1392754"/>
            <a:ext cx="340821" cy="300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198822" y="1803862"/>
            <a:ext cx="640080" cy="7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48548" y="1401067"/>
            <a:ext cx="340821" cy="300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8418958" y="1802724"/>
            <a:ext cx="783231" cy="73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0473" y="2618509"/>
            <a:ext cx="217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전압 </a:t>
            </a:r>
            <a:r>
              <a:rPr lang="ko-KR" altLang="en-US" dirty="0" smtClean="0"/>
              <a:t>파형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48477" y="2618509"/>
            <a:ext cx="216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전류 </a:t>
            </a:r>
            <a:r>
              <a:rPr lang="ko-KR" altLang="en-US" dirty="0" smtClean="0"/>
              <a:t>파형 측정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8822" y="64886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원하는 위치에 </a:t>
            </a:r>
            <a:r>
              <a:rPr lang="ko-KR" altLang="en-US" dirty="0" err="1" smtClean="0"/>
              <a:t>프로브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156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OrCAD 사용법</vt:lpstr>
      <vt:lpstr>Install</vt:lpstr>
      <vt:lpstr>Install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OrCAD 사용법</dc:title>
  <dc:creator>Windows 사용자</dc:creator>
  <cp:lastModifiedBy>Kang Hansol</cp:lastModifiedBy>
  <cp:revision>20</cp:revision>
  <dcterms:created xsi:type="dcterms:W3CDTF">2018-02-14T02:26:25Z</dcterms:created>
  <dcterms:modified xsi:type="dcterms:W3CDTF">2019-02-28T10:04:32Z</dcterms:modified>
</cp:coreProperties>
</file>