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B10EF-7E05-4A91-844F-9CA61BA2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6896D7-35DC-438D-B4B5-0BF0D4FEA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FD177-F81E-450E-BD1D-607DCBA0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F452B6-0B52-4AB5-934B-3D273293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E6CB73-3531-4C19-AA09-39D58042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9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87817-0380-4D52-BC9F-A91A41D2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B7572A-B21D-4878-B936-25675CE2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1FF8A-BDFA-4D87-882B-64D55F4F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82C8D-BE26-4913-8889-61F24B2B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B62B4-1275-4825-AD91-51FBDD4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8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E5A70E-F132-42F1-AED7-A0FCAFCEF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23572-A436-4302-BA56-1C3203BCE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836EE-8DD8-4F48-BE63-3F00FCC0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52358-2389-44CC-93C5-2AE15123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A3827-AC15-48C4-9315-ECDAB531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4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59CD8A-7DFF-48D5-AA2D-8459B9F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D13589-6BDC-456B-B364-95E28481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D5568-8332-44CA-A6A5-FC53F2D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19EA0-CD2F-4B2C-8D4C-F03C9869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8B876-4CFC-44A7-A930-4AAD83B8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1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FF459-783A-4620-991B-8BECA63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09C346-66F5-4978-8A76-ED1C043C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6F20F5-3A7C-4DE8-8FF1-0E45809B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9E81E6-2E60-4C93-A0B2-4C4E6D90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CC39D-BDDA-4A0E-ABBE-F8970078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97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335A5-AF5C-4273-9EF3-74BFA065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D11C66-DD41-4C67-86B1-B86839762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E4345D-BD4C-4194-A28F-FA71985A8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983CB6-6B31-4C24-85E7-D1D197F1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DB8B26-1D57-444C-9B5B-1F094FF2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5C324A-9696-4B29-B3CD-968D53A5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03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ADE62-63E6-42C7-AB8A-A805D13E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41859E-742B-4A6C-8831-E6B8872EF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08B866-5386-48B7-BC59-5BF15E844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DEA7B2-961B-4D07-8C8C-58B47438D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DADC65-DE02-4413-8D8F-AE0110779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8BEBFB-384F-459F-9D73-BF206048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1C668A-9C41-400E-8DA4-604CE6F9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A6A553-60C5-49BF-950E-6C617FF6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2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5F5DC-8F3D-4447-B2DE-120DDA61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6B6B61-BF52-44A8-BAC8-1CF1776D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EA27D8-ADE2-4822-844B-372E6D4B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309C2B-C522-4CDF-B6E7-89FA4F47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E984FB-7E0C-43CE-B6C9-B7A54EA4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9501D6-10BA-43C4-A156-829EDA30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6177FE-AB20-4955-89C0-85450A6C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73CE5-0A1E-4214-95D7-69447253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1674C-65BB-48C3-AA32-5FF5F68F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2C2C79-8983-4637-B7F8-4AC8FCEB4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508190-3772-4BC3-A837-B8EC7E6A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833C6B-A28C-485F-914A-BFBA2074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2361E6-BA51-4C7B-882A-0AE17EC1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27B5E-A664-401E-8E8A-C539B350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242B4E-17A8-4B3B-970D-D03C2F566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62CC95-1D83-4727-9F0A-F2E36DED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689144-E083-4F8E-91DE-8152FB22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01D4E1-4E36-4FA7-AE0B-4C180C57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552403-17CF-4836-9C3E-27399034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6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C6FA6A-6E75-46CB-BB60-CAF418DB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BD0E06-9DB3-4F6B-8610-801954E1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1ACFF-0749-49CB-8B06-E3CE039BC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958B-8968-4372-B096-80A5CC8CE56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8962A1-03E3-43DC-B725-5E4428962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DE4E0E-FA25-40AE-97AE-8BCEBCFBE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51AA-954F-48CE-85CF-D7929E71B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8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BA3A359-148D-4101-A5C0-B2C9156EA23A}"/>
                  </a:ext>
                </a:extLst>
              </p:cNvPr>
              <p:cNvSpPr/>
              <p:nvPr/>
            </p:nvSpPr>
            <p:spPr>
              <a:xfrm>
                <a:off x="5609439" y="1191236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BA3A359-148D-4101-A5C0-B2C9156EA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39" y="1191236"/>
                <a:ext cx="947956" cy="486562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A53245D-9885-4111-B67A-41AAD5306BE8}"/>
                  </a:ext>
                </a:extLst>
              </p:cNvPr>
              <p:cNvSpPr/>
              <p:nvPr/>
            </p:nvSpPr>
            <p:spPr>
              <a:xfrm>
                <a:off x="2274815" y="2452381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A53245D-9885-4111-B67A-41AAD5306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815" y="2452381"/>
                <a:ext cx="947956" cy="486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DDBCE2-6998-40B3-A288-27B9DD68D0A7}"/>
                  </a:ext>
                </a:extLst>
              </p:cNvPr>
              <p:cNvSpPr/>
              <p:nvPr/>
            </p:nvSpPr>
            <p:spPr>
              <a:xfrm>
                <a:off x="5609439" y="2445390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DDBCE2-6998-40B3-A288-27B9DD68D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39" y="2445390"/>
                <a:ext cx="947956" cy="486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6098B34-637A-4D0B-9A8C-FFC709696DFB}"/>
                  </a:ext>
                </a:extLst>
              </p:cNvPr>
              <p:cNvSpPr/>
              <p:nvPr/>
            </p:nvSpPr>
            <p:spPr>
              <a:xfrm>
                <a:off x="8944063" y="2451681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6098B34-637A-4D0B-9A8C-FFC709696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063" y="2451681"/>
                <a:ext cx="947956" cy="486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6B05F3B-8796-4A68-B470-45BF921A854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748793" y="1677798"/>
            <a:ext cx="3334624" cy="77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5194AA3-7EF9-4716-BFDD-D468B62A1C5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83417" y="1677798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14D5A43-2147-4E57-850C-CBFA6BF02F7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83417" y="1677798"/>
            <a:ext cx="3334624" cy="77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D59461B-CA7C-46BC-B6CD-C45DCDD5804C}"/>
                  </a:ext>
                </a:extLst>
              </p:cNvPr>
              <p:cNvSpPr/>
              <p:nvPr/>
            </p:nvSpPr>
            <p:spPr>
              <a:xfrm>
                <a:off x="1182849" y="4753761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D59461B-CA7C-46BC-B6CD-C45DCDD58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753761"/>
                <a:ext cx="947956" cy="486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BA9411C-1A52-455C-82CA-216F26602A60}"/>
                  </a:ext>
                </a:extLst>
              </p:cNvPr>
              <p:cNvSpPr/>
              <p:nvPr/>
            </p:nvSpPr>
            <p:spPr>
              <a:xfrm>
                <a:off x="2274815" y="4760752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BA9411C-1A52-455C-82CA-216F26602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815" y="4760752"/>
                <a:ext cx="947956" cy="486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7FB3E15-AB88-41A2-9D02-59C280D50763}"/>
                  </a:ext>
                </a:extLst>
              </p:cNvPr>
              <p:cNvSpPr/>
              <p:nvPr/>
            </p:nvSpPr>
            <p:spPr>
              <a:xfrm>
                <a:off x="3366781" y="4760752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7FB3E15-AB88-41A2-9D02-59C280D50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81" y="4760752"/>
                <a:ext cx="947956" cy="486562"/>
              </a:xfrm>
              <a:prstGeom prst="rect">
                <a:avLst/>
              </a:prstGeom>
              <a:blipFill>
                <a:blip r:embed="rId8"/>
                <a:stretch>
                  <a:fillRect l="-6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92FB6C-2C4A-4F09-8D05-B57646320696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1656827" y="2938943"/>
            <a:ext cx="1091966" cy="18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882DA24-850A-4EEF-85E8-51AEE9EADC65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2748793" y="2938943"/>
            <a:ext cx="0" cy="18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6DDC119-0D4F-404A-8B12-57A6D0D8C44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2748793" y="2938943"/>
            <a:ext cx="1091966" cy="18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00881E6-5B00-41E8-B35B-A1D4710C7ED1}"/>
                  </a:ext>
                </a:extLst>
              </p:cNvPr>
              <p:cNvSpPr/>
              <p:nvPr/>
            </p:nvSpPr>
            <p:spPr>
              <a:xfrm>
                <a:off x="4517473" y="4753761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00881E6-5B00-41E8-B35B-A1D4710C7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73" y="4753761"/>
                <a:ext cx="947956" cy="4865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D290C0E-6325-489A-87A9-0463F0894692}"/>
                  </a:ext>
                </a:extLst>
              </p:cNvPr>
              <p:cNvSpPr/>
              <p:nvPr/>
            </p:nvSpPr>
            <p:spPr>
              <a:xfrm>
                <a:off x="5609439" y="4760752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D290C0E-6325-489A-87A9-0463F0894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39" y="4760752"/>
                <a:ext cx="947956" cy="486562"/>
              </a:xfrm>
              <a:prstGeom prst="rect">
                <a:avLst/>
              </a:prstGeom>
              <a:blipFill>
                <a:blip r:embed="rId10"/>
                <a:stretch>
                  <a:fillRect l="-6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D1C672E-D45E-4B00-A080-994473AEDC03}"/>
                  </a:ext>
                </a:extLst>
              </p:cNvPr>
              <p:cNvSpPr/>
              <p:nvPr/>
            </p:nvSpPr>
            <p:spPr>
              <a:xfrm>
                <a:off x="6701405" y="4760752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D1C672E-D45E-4B00-A080-994473AED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405" y="4760752"/>
                <a:ext cx="947956" cy="486562"/>
              </a:xfrm>
              <a:prstGeom prst="rect">
                <a:avLst/>
              </a:prstGeom>
              <a:blipFill>
                <a:blip r:embed="rId11"/>
                <a:stretch>
                  <a:fillRect l="-6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5D8B7A3-3D54-4D0E-A7EE-3AC4DB02DD26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flipH="1">
            <a:off x="4991451" y="2931952"/>
            <a:ext cx="1091966" cy="18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1688E3B-AC03-42E5-84E5-92DABF2DC6B7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083417" y="2931952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42BAF20-0C33-4F3C-91B2-2A1181EBDE2C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6083417" y="2931952"/>
            <a:ext cx="1091966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5962882-6150-42DB-A9F9-B2828051FB9F}"/>
                  </a:ext>
                </a:extLst>
              </p:cNvPr>
              <p:cNvSpPr/>
              <p:nvPr/>
            </p:nvSpPr>
            <p:spPr>
              <a:xfrm>
                <a:off x="7832520" y="4768443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5962882-6150-42DB-A9F9-B2828051F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20" y="4768443"/>
                <a:ext cx="947956" cy="486562"/>
              </a:xfrm>
              <a:prstGeom prst="rect">
                <a:avLst/>
              </a:prstGeom>
              <a:blipFill>
                <a:blip r:embed="rId12"/>
                <a:stretch>
                  <a:fillRect l="-1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611902D-1D41-4A99-BA71-FF3C695119A3}"/>
                  </a:ext>
                </a:extLst>
              </p:cNvPr>
              <p:cNvSpPr/>
              <p:nvPr/>
            </p:nvSpPr>
            <p:spPr>
              <a:xfrm>
                <a:off x="8924486" y="4775434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611902D-1D41-4A99-BA71-FF3C6951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486" y="4775434"/>
                <a:ext cx="947956" cy="486562"/>
              </a:xfrm>
              <a:prstGeom prst="rect">
                <a:avLst/>
              </a:prstGeom>
              <a:blipFill>
                <a:blip r:embed="rId13"/>
                <a:stretch>
                  <a:fillRect l="-1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43CFA88-6113-415E-A562-3469905ECC09}"/>
                  </a:ext>
                </a:extLst>
              </p:cNvPr>
              <p:cNvSpPr/>
              <p:nvPr/>
            </p:nvSpPr>
            <p:spPr>
              <a:xfrm>
                <a:off x="10016452" y="4775434"/>
                <a:ext cx="947956" cy="486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43CFA88-6113-415E-A562-3469905EC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452" y="4775434"/>
                <a:ext cx="947956" cy="486562"/>
              </a:xfrm>
              <a:prstGeom prst="rect">
                <a:avLst/>
              </a:prstGeom>
              <a:blipFill>
                <a:blip r:embed="rId14"/>
                <a:stretch>
                  <a:fillRect l="-12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811E2EF-7CAA-4529-8246-AF377331BFBD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flipH="1">
            <a:off x="8306498" y="2938243"/>
            <a:ext cx="1111543" cy="18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8BBEDFB-3A71-4D99-9982-445BF8EBA884}"/>
              </a:ext>
            </a:extLst>
          </p:cNvPr>
          <p:cNvCxnSpPr>
            <a:cxnSpLocks/>
            <a:stCxn id="7" idx="2"/>
            <a:endCxn id="56" idx="0"/>
          </p:cNvCxnSpPr>
          <p:nvPr/>
        </p:nvCxnSpPr>
        <p:spPr>
          <a:xfrm flipH="1">
            <a:off x="9398464" y="2938243"/>
            <a:ext cx="19577" cy="183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960A39-53BB-4F0B-8490-5CE4D2F5592B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>
            <a:off x="9418041" y="2938243"/>
            <a:ext cx="1072389" cy="183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50570B8-A9DF-43E9-8270-A7918FC27867}"/>
              </a:ext>
            </a:extLst>
          </p:cNvPr>
          <p:cNvSpPr txBox="1"/>
          <p:nvPr/>
        </p:nvSpPr>
        <p:spPr>
          <a:xfrm>
            <a:off x="11363876" y="129287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L1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03B2F73-DAD4-4DA6-AA5A-72CBEFE9D9AF}"/>
              </a:ext>
            </a:extLst>
          </p:cNvPr>
          <p:cNvSpPr txBox="1"/>
          <p:nvPr/>
        </p:nvSpPr>
        <p:spPr>
          <a:xfrm>
            <a:off x="11363876" y="256961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L2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EAB8DBB-630B-4108-B84E-3E6CBCAF0C66}"/>
              </a:ext>
            </a:extLst>
          </p:cNvPr>
          <p:cNvSpPr txBox="1"/>
          <p:nvPr/>
        </p:nvSpPr>
        <p:spPr>
          <a:xfrm>
            <a:off x="11363876" y="475376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L3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D69695-964E-4173-B7A9-5A6F8D658F09}"/>
              </a:ext>
            </a:extLst>
          </p:cNvPr>
          <p:cNvSpPr/>
          <p:nvPr/>
        </p:nvSpPr>
        <p:spPr>
          <a:xfrm>
            <a:off x="867266" y="1253765"/>
            <a:ext cx="4524866" cy="876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F48B12F-5A2C-4CB1-9126-FDC78BD58A46}"/>
              </a:ext>
            </a:extLst>
          </p:cNvPr>
          <p:cNvCxnSpPr/>
          <p:nvPr/>
        </p:nvCxnSpPr>
        <p:spPr>
          <a:xfrm>
            <a:off x="1574276" y="1263192"/>
            <a:ext cx="0" cy="848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DD13329-6C26-4662-8497-4770EFBAA631}"/>
              </a:ext>
            </a:extLst>
          </p:cNvPr>
          <p:cNvCxnSpPr/>
          <p:nvPr/>
        </p:nvCxnSpPr>
        <p:spPr>
          <a:xfrm>
            <a:off x="2348845" y="1263192"/>
            <a:ext cx="0" cy="848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24657AE-237D-4339-AC3F-4536F954ED14}"/>
              </a:ext>
            </a:extLst>
          </p:cNvPr>
          <p:cNvCxnSpPr/>
          <p:nvPr/>
        </p:nvCxnSpPr>
        <p:spPr>
          <a:xfrm>
            <a:off x="4575142" y="1253765"/>
            <a:ext cx="0" cy="848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3465839-BD9E-4341-8971-317C83D38A68}"/>
                  </a:ext>
                </a:extLst>
              </p:cNvPr>
              <p:cNvSpPr txBox="1"/>
              <p:nvPr/>
            </p:nvSpPr>
            <p:spPr>
              <a:xfrm>
                <a:off x="928542" y="1502732"/>
                <a:ext cx="584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3465839-BD9E-4341-8971-317C83D38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2" y="1502732"/>
                <a:ext cx="58445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08EF8FE-F984-4BC5-916F-B7C85C0CA53E}"/>
                  </a:ext>
                </a:extLst>
              </p:cNvPr>
              <p:cNvSpPr txBox="1"/>
              <p:nvPr/>
            </p:nvSpPr>
            <p:spPr>
              <a:xfrm>
                <a:off x="1687398" y="1493305"/>
                <a:ext cx="584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08EF8FE-F984-4BC5-916F-B7C85C0CA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398" y="1493305"/>
                <a:ext cx="584459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D218285-4F66-4131-90B3-F16502FF9451}"/>
                  </a:ext>
                </a:extLst>
              </p:cNvPr>
              <p:cNvSpPr txBox="1"/>
              <p:nvPr/>
            </p:nvSpPr>
            <p:spPr>
              <a:xfrm>
                <a:off x="4697694" y="1493305"/>
                <a:ext cx="584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D218285-4F66-4131-90B3-F16502FF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94" y="1493305"/>
                <a:ext cx="584459" cy="369332"/>
              </a:xfrm>
              <a:prstGeom prst="rect">
                <a:avLst/>
              </a:prstGeom>
              <a:blipFill>
                <a:blip r:embed="rId4"/>
                <a:stretch>
                  <a:fillRect l="-1053" r="-526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AC42080C-6F29-4031-BDBE-0627795B132C}"/>
              </a:ext>
            </a:extLst>
          </p:cNvPr>
          <p:cNvSpPr/>
          <p:nvPr/>
        </p:nvSpPr>
        <p:spPr>
          <a:xfrm>
            <a:off x="6092858" y="1263192"/>
            <a:ext cx="4524866" cy="876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B371C58-494A-44D4-8B94-D116E1344E5A}"/>
              </a:ext>
            </a:extLst>
          </p:cNvPr>
          <p:cNvCxnSpPr/>
          <p:nvPr/>
        </p:nvCxnSpPr>
        <p:spPr>
          <a:xfrm>
            <a:off x="6978978" y="1253765"/>
            <a:ext cx="0" cy="848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BE69CA-83CB-4F13-A181-7B5F8C303CFF}"/>
              </a:ext>
            </a:extLst>
          </p:cNvPr>
          <p:cNvCxnSpPr/>
          <p:nvPr/>
        </p:nvCxnSpPr>
        <p:spPr>
          <a:xfrm>
            <a:off x="7904375" y="1272619"/>
            <a:ext cx="0" cy="848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EE91BA2-5344-4666-B0AE-AD23C65653D0}"/>
              </a:ext>
            </a:extLst>
          </p:cNvPr>
          <p:cNvCxnSpPr/>
          <p:nvPr/>
        </p:nvCxnSpPr>
        <p:spPr>
          <a:xfrm>
            <a:off x="9800734" y="1263192"/>
            <a:ext cx="0" cy="848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3CEBB8C-3C51-4F4A-A145-76B708C74AB2}"/>
                  </a:ext>
                </a:extLst>
              </p:cNvPr>
              <p:cNvSpPr txBox="1"/>
              <p:nvPr/>
            </p:nvSpPr>
            <p:spPr>
              <a:xfrm>
                <a:off x="6154134" y="1512159"/>
                <a:ext cx="584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3CEBB8C-3C51-4F4A-A145-76B708C74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134" y="1512159"/>
                <a:ext cx="584459" cy="369332"/>
              </a:xfrm>
              <a:prstGeom prst="rect">
                <a:avLst/>
              </a:prstGeom>
              <a:blipFill>
                <a:blip r:embed="rId5"/>
                <a:stretch>
                  <a:fillRect l="-1053" r="-4210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78846AE-F70E-45F6-912B-3FCEBECB60EB}"/>
                  </a:ext>
                </a:extLst>
              </p:cNvPr>
              <p:cNvSpPr txBox="1"/>
              <p:nvPr/>
            </p:nvSpPr>
            <p:spPr>
              <a:xfrm>
                <a:off x="7075604" y="1502732"/>
                <a:ext cx="584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78846AE-F70E-45F6-912B-3FCEBECB6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04" y="1502732"/>
                <a:ext cx="584459" cy="369332"/>
              </a:xfrm>
              <a:prstGeom prst="rect">
                <a:avLst/>
              </a:prstGeom>
              <a:blipFill>
                <a:blip r:embed="rId6"/>
                <a:stretch>
                  <a:fillRect l="-1042" r="-4062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8C98562-7FA4-4DCB-B6A3-C8400263B9DD}"/>
                  </a:ext>
                </a:extLst>
              </p:cNvPr>
              <p:cNvSpPr txBox="1"/>
              <p:nvPr/>
            </p:nvSpPr>
            <p:spPr>
              <a:xfrm>
                <a:off x="9923286" y="1502732"/>
                <a:ext cx="584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8C98562-7FA4-4DCB-B6A3-C8400263B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286" y="1502732"/>
                <a:ext cx="58445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846F4B4F-78F7-4357-8920-191711A4C4C9}"/>
              </a:ext>
            </a:extLst>
          </p:cNvPr>
          <p:cNvSpPr txBox="1"/>
          <p:nvPr/>
        </p:nvSpPr>
        <p:spPr>
          <a:xfrm>
            <a:off x="2965123" y="716438"/>
            <a:ext cx="75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inv1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4DCC55-DD44-4B57-9C9D-5E7702731D1C}"/>
              </a:ext>
            </a:extLst>
          </p:cNvPr>
          <p:cNvSpPr txBox="1"/>
          <p:nvPr/>
        </p:nvSpPr>
        <p:spPr>
          <a:xfrm>
            <a:off x="8101550" y="716438"/>
            <a:ext cx="75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inv2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C28A45B-B03B-42D0-B14F-1510093D8AC6}"/>
              </a:ext>
            </a:extLst>
          </p:cNvPr>
          <p:cNvSpPr txBox="1"/>
          <p:nvPr/>
        </p:nvSpPr>
        <p:spPr>
          <a:xfrm>
            <a:off x="3108484" y="1465992"/>
            <a:ext cx="75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…..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A33BDEF-8876-4DAB-AF55-7968ACABB32F}"/>
              </a:ext>
            </a:extLst>
          </p:cNvPr>
          <p:cNvSpPr txBox="1"/>
          <p:nvPr/>
        </p:nvSpPr>
        <p:spPr>
          <a:xfrm>
            <a:off x="8534398" y="1502732"/>
            <a:ext cx="75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…..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9388AB-E054-4A55-97E4-E1E58B48D551}"/>
              </a:ext>
            </a:extLst>
          </p:cNvPr>
          <p:cNvSpPr txBox="1"/>
          <p:nvPr/>
        </p:nvSpPr>
        <p:spPr>
          <a:xfrm>
            <a:off x="2767947" y="3353586"/>
            <a:ext cx="6141560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Compare, and add inversion counts in each half</a:t>
            </a:r>
            <a:endParaRPr lang="zh-TW" altLang="en-US" sz="24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B013E1B-8477-4482-946E-65B74758D49A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H="1" flipV="1">
            <a:off x="3129699" y="2130458"/>
            <a:ext cx="2709028" cy="1223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D0C31F7-ECF4-4822-B78B-70CC2E863388}"/>
              </a:ext>
            </a:extLst>
          </p:cNvPr>
          <p:cNvCxnSpPr>
            <a:cxnSpLocks/>
            <a:stCxn id="24" idx="0"/>
            <a:endCxn id="13" idx="2"/>
          </p:cNvCxnSpPr>
          <p:nvPr/>
        </p:nvCxnSpPr>
        <p:spPr>
          <a:xfrm flipV="1">
            <a:off x="5838727" y="2139885"/>
            <a:ext cx="2516564" cy="12137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CF1ADE-37C7-4110-9E37-F643E8944B7C}"/>
              </a:ext>
            </a:extLst>
          </p:cNvPr>
          <p:cNvSpPr/>
          <p:nvPr/>
        </p:nvSpPr>
        <p:spPr>
          <a:xfrm>
            <a:off x="867266" y="1253765"/>
            <a:ext cx="4524866" cy="876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217546-D33E-4CC3-90B3-12932F5FB8AF}"/>
              </a:ext>
            </a:extLst>
          </p:cNvPr>
          <p:cNvSpPr/>
          <p:nvPr/>
        </p:nvSpPr>
        <p:spPr>
          <a:xfrm>
            <a:off x="883920" y="1270000"/>
            <a:ext cx="1087120" cy="8604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87E0A07-01D0-491C-93F5-3A626D490141}"/>
                  </a:ext>
                </a:extLst>
              </p:cNvPr>
              <p:cNvSpPr txBox="1"/>
              <p:nvPr/>
            </p:nvSpPr>
            <p:spPr>
              <a:xfrm>
                <a:off x="2040854" y="1447585"/>
                <a:ext cx="584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87E0A07-01D0-491C-93F5-3A626D490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54" y="1447585"/>
                <a:ext cx="584459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C41F184E-1D2B-4FF8-B782-CA16DFBC2012}"/>
              </a:ext>
            </a:extLst>
          </p:cNvPr>
          <p:cNvSpPr/>
          <p:nvPr/>
        </p:nvSpPr>
        <p:spPr>
          <a:xfrm>
            <a:off x="6213835" y="1270000"/>
            <a:ext cx="4524866" cy="876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0CC946-E8D5-4AD5-A83A-FD9066315792}"/>
              </a:ext>
            </a:extLst>
          </p:cNvPr>
          <p:cNvSpPr/>
          <p:nvPr/>
        </p:nvSpPr>
        <p:spPr>
          <a:xfrm>
            <a:off x="6230489" y="1286235"/>
            <a:ext cx="1087120" cy="8604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D11A25D-9145-470D-8E63-EB4CF8B6A03A}"/>
                  </a:ext>
                </a:extLst>
              </p:cNvPr>
              <p:cNvSpPr txBox="1"/>
              <p:nvPr/>
            </p:nvSpPr>
            <p:spPr>
              <a:xfrm>
                <a:off x="7387423" y="1463820"/>
                <a:ext cx="584459" cy="39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D11A25D-9145-470D-8E63-EB4CF8B6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23" y="1463820"/>
                <a:ext cx="584459" cy="391839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98FB5E-46D2-4A00-8337-D2F67E19DFA4}"/>
              </a:ext>
            </a:extLst>
          </p:cNvPr>
          <p:cNvSpPr txBox="1"/>
          <p:nvPr/>
        </p:nvSpPr>
        <p:spPr>
          <a:xfrm>
            <a:off x="2754589" y="766199"/>
            <a:ext cx="75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inv1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DD1EB3-17E5-42DC-AE37-C0269D23D1F5}"/>
              </a:ext>
            </a:extLst>
          </p:cNvPr>
          <p:cNvSpPr txBox="1"/>
          <p:nvPr/>
        </p:nvSpPr>
        <p:spPr>
          <a:xfrm>
            <a:off x="8101158" y="766200"/>
            <a:ext cx="75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inv2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A253F0-953D-4617-81CD-8FBB723333E6}"/>
              </a:ext>
            </a:extLst>
          </p:cNvPr>
          <p:cNvSpPr/>
          <p:nvPr/>
        </p:nvSpPr>
        <p:spPr>
          <a:xfrm>
            <a:off x="2183824" y="3834615"/>
            <a:ext cx="7403236" cy="8766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F3BEF7-9200-4870-B649-A8BDEEF62955}"/>
              </a:ext>
            </a:extLst>
          </p:cNvPr>
          <p:cNvSpPr/>
          <p:nvPr/>
        </p:nvSpPr>
        <p:spPr>
          <a:xfrm>
            <a:off x="2183823" y="3850850"/>
            <a:ext cx="2237347" cy="8604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38854B7-E041-466B-9BF6-3DD10410FE4B}"/>
              </a:ext>
            </a:extLst>
          </p:cNvPr>
          <p:cNvCxnSpPr>
            <a:cxnSpLocks/>
          </p:cNvCxnSpPr>
          <p:nvPr/>
        </p:nvCxnSpPr>
        <p:spPr>
          <a:xfrm>
            <a:off x="2403835" y="2146693"/>
            <a:ext cx="2573518" cy="1687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81B04D2-FAED-43F9-937F-96ABDC0DBEEC}"/>
              </a:ext>
            </a:extLst>
          </p:cNvPr>
          <p:cNvCxnSpPr>
            <a:cxnSpLocks/>
          </p:cNvCxnSpPr>
          <p:nvPr/>
        </p:nvCxnSpPr>
        <p:spPr>
          <a:xfrm flipH="1">
            <a:off x="4977353" y="2188828"/>
            <a:ext cx="2702300" cy="1662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A28FF5-7BE7-4E66-A68C-F7EA4C87AA51}"/>
              </a:ext>
            </a:extLst>
          </p:cNvPr>
          <p:cNvSpPr txBox="1"/>
          <p:nvPr/>
        </p:nvSpPr>
        <p:spPr>
          <a:xfrm>
            <a:off x="4647177" y="3134000"/>
            <a:ext cx="75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66335FA-5346-4D71-A3A0-C592001C68FA}"/>
                  </a:ext>
                </a:extLst>
              </p:cNvPr>
              <p:cNvSpPr txBox="1"/>
              <p:nvPr/>
            </p:nvSpPr>
            <p:spPr>
              <a:xfrm>
                <a:off x="4647177" y="1479657"/>
                <a:ext cx="584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66335FA-5346-4D71-A3A0-C592001C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77" y="1479657"/>
                <a:ext cx="584459" cy="369332"/>
              </a:xfrm>
              <a:prstGeom prst="rect">
                <a:avLst/>
              </a:prstGeom>
              <a:blipFill>
                <a:blip r:embed="rId4"/>
                <a:stretch>
                  <a:fillRect l="-1042" r="-5208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65</Words>
  <Application>Microsoft Office PowerPoint</Application>
  <PresentationFormat>寬螢幕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李旻翰</dc:creator>
  <cp:lastModifiedBy>李旻翰</cp:lastModifiedBy>
  <cp:revision>5</cp:revision>
  <dcterms:created xsi:type="dcterms:W3CDTF">2021-10-18T07:52:28Z</dcterms:created>
  <dcterms:modified xsi:type="dcterms:W3CDTF">2021-10-18T14:26:43Z</dcterms:modified>
</cp:coreProperties>
</file>