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2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E5152-5008-43C8-A6FB-5CDAF654FF57}" type="datetimeFigureOut">
              <a:rPr lang="en-US" smtClean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79B4-2BB8-4D3E-B5A5-844E287E7E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err="1" smtClean="0"/>
              <a:t>Dự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Án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Dấu</a:t>
            </a:r>
            <a:r>
              <a:rPr lang="en-US" b="1" dirty="0" smtClean="0"/>
              <a:t> </a:t>
            </a:r>
            <a:r>
              <a:rPr lang="en-US" b="1" dirty="0" smtClean="0"/>
              <a:t>Vết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Game Concept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080" y="2730322"/>
            <a:ext cx="1017430" cy="6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b="1" i="1" dirty="0" err="1" smtClean="0"/>
              <a:t>Nguồn</a:t>
            </a:r>
            <a:r>
              <a:rPr lang="en-US" b="1" i="1" dirty="0" smtClean="0"/>
              <a:t> </a:t>
            </a:r>
            <a:r>
              <a:rPr lang="en-US" b="1" i="1" dirty="0" err="1" smtClean="0"/>
              <a:t>Gốc</a:t>
            </a:r>
            <a:r>
              <a:rPr lang="en-US" b="1" i="1" dirty="0" smtClean="0"/>
              <a:t> Ý </a:t>
            </a:r>
            <a:r>
              <a:rPr lang="en-US" b="1" i="1" dirty="0" err="1" smtClean="0"/>
              <a:t>Tưởng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Trò</a:t>
            </a:r>
            <a:r>
              <a:rPr lang="en-US" sz="3600" dirty="0" smtClean="0"/>
              <a:t> </a:t>
            </a:r>
            <a:r>
              <a:rPr lang="en-US" sz="3600" dirty="0" err="1" smtClean="0"/>
              <a:t>Chơi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Gây</a:t>
            </a:r>
            <a:r>
              <a:rPr lang="en-US" sz="3600" dirty="0" smtClean="0"/>
              <a:t> </a:t>
            </a:r>
            <a:r>
              <a:rPr lang="en-US" sz="3600" dirty="0" err="1" smtClean="0"/>
              <a:t>Cảm</a:t>
            </a:r>
            <a:r>
              <a:rPr lang="en-US" sz="3600" dirty="0" smtClean="0"/>
              <a:t> </a:t>
            </a:r>
            <a:r>
              <a:rPr lang="en-US" sz="3600" dirty="0" err="1" smtClean="0"/>
              <a:t>Hứng</a:t>
            </a:r>
            <a:r>
              <a:rPr lang="en-US" sz="3600" dirty="0" smtClean="0"/>
              <a:t> </a:t>
            </a:r>
            <a:r>
              <a:rPr lang="en-US" sz="3600" dirty="0" err="1" smtClean="0"/>
              <a:t>Bởi</a:t>
            </a:r>
            <a:r>
              <a:rPr lang="en-US" sz="3600" dirty="0" smtClean="0"/>
              <a:t> </a:t>
            </a:r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Trò</a:t>
            </a:r>
            <a:r>
              <a:rPr lang="en-US" sz="3600" dirty="0" smtClean="0"/>
              <a:t> </a:t>
            </a:r>
            <a:r>
              <a:rPr lang="en-US" sz="3600" dirty="0" err="1" smtClean="0"/>
              <a:t>Như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  - L.A Noire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- Murdered: Soul Suspect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trò</a:t>
            </a:r>
            <a:r>
              <a:rPr lang="en-US" sz="3200" dirty="0" smtClean="0"/>
              <a:t> </a:t>
            </a:r>
            <a:r>
              <a:rPr lang="en-US" sz="3200" dirty="0" err="1" smtClean="0"/>
              <a:t>chơi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mạng,công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cảnh</a:t>
            </a:r>
            <a:r>
              <a:rPr lang="en-US" sz="3200" dirty="0" smtClean="0"/>
              <a:t> </a:t>
            </a:r>
            <a:r>
              <a:rPr lang="en-US" sz="3200" dirty="0" err="1" smtClean="0"/>
              <a:t>sát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</a:p>
          <a:p>
            <a:pPr marL="0" indent="0" algn="ctr">
              <a:buNone/>
            </a:pPr>
            <a:endParaRPr lang="en-US" sz="300" dirty="0" smtClean="0"/>
          </a:p>
          <a:p>
            <a:pPr marL="457200" lvl="1" indent="0">
              <a:buNone/>
            </a:pPr>
            <a:r>
              <a:rPr lang="en-US" dirty="0" smtClean="0"/>
              <a:t>    VD: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manh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04552" y="3730837"/>
            <a:ext cx="785611" cy="33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107582" y="738992"/>
            <a:ext cx="489398" cy="463639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11" y="2479974"/>
            <a:ext cx="4186989" cy="25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b="1" i="1" dirty="0" err="1" smtClean="0"/>
              <a:t>Nguồn</a:t>
            </a:r>
            <a:r>
              <a:rPr lang="en-US" b="1" i="1" dirty="0" smtClean="0"/>
              <a:t> </a:t>
            </a:r>
            <a:r>
              <a:rPr lang="en-US" b="1" i="1" dirty="0" err="1" smtClean="0"/>
              <a:t>Gốc</a:t>
            </a:r>
            <a:r>
              <a:rPr lang="en-US" b="1" i="1" dirty="0" smtClean="0"/>
              <a:t> Ý </a:t>
            </a:r>
            <a:r>
              <a:rPr lang="en-US" b="1" i="1" dirty="0" err="1" smtClean="0"/>
              <a:t>Tưởng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err="1" smtClean="0"/>
              <a:t>Trò</a:t>
            </a:r>
            <a:r>
              <a:rPr lang="en-US" sz="3600" dirty="0" smtClean="0"/>
              <a:t> </a:t>
            </a:r>
            <a:r>
              <a:rPr lang="en-US" sz="3600" dirty="0" err="1" smtClean="0"/>
              <a:t>Chơi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Gây</a:t>
            </a:r>
            <a:r>
              <a:rPr lang="en-US" sz="3600" dirty="0" smtClean="0"/>
              <a:t> </a:t>
            </a:r>
            <a:r>
              <a:rPr lang="en-US" sz="3600" dirty="0" err="1" smtClean="0"/>
              <a:t>Cảm</a:t>
            </a:r>
            <a:r>
              <a:rPr lang="en-US" sz="3600" dirty="0" smtClean="0"/>
              <a:t> </a:t>
            </a:r>
            <a:r>
              <a:rPr lang="en-US" sz="3600" dirty="0" err="1" smtClean="0"/>
              <a:t>Hứng</a:t>
            </a:r>
            <a:r>
              <a:rPr lang="en-US" sz="3600" dirty="0" smtClean="0"/>
              <a:t> </a:t>
            </a:r>
            <a:r>
              <a:rPr lang="en-US" sz="3600" dirty="0" err="1" smtClean="0"/>
              <a:t>Bởi</a:t>
            </a:r>
            <a:r>
              <a:rPr lang="en-US" sz="3600" dirty="0" smtClean="0"/>
              <a:t> </a:t>
            </a:r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Trò</a:t>
            </a:r>
            <a:r>
              <a:rPr lang="en-US" sz="3600" dirty="0" smtClean="0"/>
              <a:t> </a:t>
            </a:r>
            <a:r>
              <a:rPr lang="en-US" sz="3600" dirty="0" err="1" smtClean="0"/>
              <a:t>Như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  - The Walking Dead Telltale Series.</a:t>
            </a:r>
          </a:p>
          <a:p>
            <a:pPr marL="0" indent="0">
              <a:buNone/>
            </a:pPr>
            <a:r>
              <a:rPr lang="en-US" sz="3600" dirty="0" smtClean="0"/>
              <a:t>  - Life Is Strange.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trò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chơi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cách</a:t>
            </a:r>
            <a:r>
              <a:rPr lang="en-US" sz="3200" dirty="0" smtClean="0"/>
              <a:t> </a:t>
            </a:r>
            <a:r>
              <a:rPr lang="en-US" sz="3200" dirty="0" err="1" smtClean="0"/>
              <a:t>nó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ảnh</a:t>
            </a: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          </a:t>
            </a:r>
            <a:r>
              <a:rPr lang="en-US" sz="3200" dirty="0" err="1" smtClean="0"/>
              <a:t>hưởng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r>
              <a:rPr lang="en-US" sz="3200" dirty="0" smtClean="0"/>
              <a:t> </a:t>
            </a:r>
            <a:r>
              <a:rPr lang="en-US" sz="3200" dirty="0" err="1" smtClean="0"/>
              <a:t>cái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truyện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00" dirty="0" smtClean="0"/>
          </a:p>
          <a:p>
            <a:pPr marL="457200" lvl="1" indent="0">
              <a:buNone/>
            </a:pPr>
            <a:r>
              <a:rPr lang="en-US" dirty="0" smtClean="0"/>
              <a:t>    VD: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/</a:t>
            </a:r>
            <a:r>
              <a:rPr lang="en-US" dirty="0" err="1" smtClean="0"/>
              <a:t>Chết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275008" y="3490175"/>
            <a:ext cx="412124" cy="29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107582" y="738992"/>
            <a:ext cx="489398" cy="463639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53" y="2766146"/>
            <a:ext cx="4359347" cy="24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gộp</a:t>
            </a:r>
            <a:r>
              <a:rPr lang="en-US" sz="3600" dirty="0" smtClean="0"/>
              <a:t> </a:t>
            </a:r>
            <a:r>
              <a:rPr lang="en-US" sz="3600" dirty="0" err="1" smtClean="0"/>
              <a:t>lại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nhau</a:t>
            </a:r>
            <a:r>
              <a:rPr lang="en-US" sz="3600" dirty="0" smtClean="0"/>
              <a:t> </a:t>
            </a:r>
            <a:r>
              <a:rPr lang="en-US" sz="3600" dirty="0" err="1" smtClean="0"/>
              <a:t>thể</a:t>
            </a:r>
            <a:r>
              <a:rPr lang="en-US" sz="3600" dirty="0" smtClean="0"/>
              <a:t> </a:t>
            </a:r>
            <a:r>
              <a:rPr lang="en-US" sz="3600" dirty="0" err="1" smtClean="0"/>
              <a:t>loại</a:t>
            </a:r>
            <a:r>
              <a:rPr lang="en-US" sz="3600" dirty="0" smtClean="0"/>
              <a:t>:</a:t>
            </a:r>
          </a:p>
          <a:p>
            <a:pPr marL="0" indent="0">
              <a:buNone/>
            </a:pPr>
            <a:r>
              <a:rPr lang="en-US" sz="3600" dirty="0" smtClean="0"/>
              <a:t>    - Detective/</a:t>
            </a:r>
            <a:r>
              <a:rPr lang="en-US" sz="3600" dirty="0" err="1" smtClean="0"/>
              <a:t>Thám</a:t>
            </a:r>
            <a:r>
              <a:rPr lang="en-US" sz="3600" dirty="0" smtClean="0"/>
              <a:t> </a:t>
            </a:r>
            <a:r>
              <a:rPr lang="en-US" sz="3600" dirty="0" err="1" smtClean="0"/>
              <a:t>Tử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- Interactive/</a:t>
            </a:r>
            <a:r>
              <a:rPr lang="en-US" sz="3600" dirty="0" err="1" smtClean="0"/>
              <a:t>Tương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Tác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 </a:t>
            </a:r>
            <a:r>
              <a:rPr lang="en-US" sz="3600" dirty="0" err="1" smtClean="0"/>
              <a:t>Nhưng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thể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qua FMV(Full Motion Video)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373" y="566241"/>
            <a:ext cx="52406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Phong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Cách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5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Cách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và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Vai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trò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</a:t>
            </a:r>
            <a:r>
              <a:rPr lang="en-US" b="1" i="1" dirty="0" err="1" smtClean="0">
                <a:solidFill>
                  <a:srgbClr val="FF0000"/>
                </a:solidFill>
              </a:rPr>
              <a:t>gười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chơi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/>
              <a:t>Cách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Chơi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-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game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b="1" dirty="0" err="1" smtClean="0"/>
              <a:t>Vai</a:t>
            </a:r>
            <a:r>
              <a:rPr lang="en-US" b="1" dirty="0" smtClean="0"/>
              <a:t> </a:t>
            </a:r>
            <a:r>
              <a:rPr lang="en-US" b="1" dirty="0" err="1" smtClean="0"/>
              <a:t>Trò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Chơi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- </a:t>
            </a:r>
            <a:r>
              <a:rPr lang="en-US" u="sng" dirty="0" err="1" smtClean="0"/>
              <a:t>Nhiệm</a:t>
            </a:r>
            <a:r>
              <a:rPr lang="en-US" u="sng" dirty="0" smtClean="0"/>
              <a:t> </a:t>
            </a:r>
            <a:r>
              <a:rPr lang="en-US" u="sng" dirty="0" err="1" smtClean="0"/>
              <a:t>Vụ</a:t>
            </a:r>
            <a:r>
              <a:rPr lang="en-US" u="sng" dirty="0" smtClean="0"/>
              <a:t> </a:t>
            </a:r>
            <a:r>
              <a:rPr lang="en-US" u="sng" dirty="0" err="1" smtClean="0"/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- </a:t>
            </a:r>
            <a:r>
              <a:rPr lang="en-US" u="sng" dirty="0" err="1" smtClean="0"/>
              <a:t>Nhiệm</a:t>
            </a:r>
            <a:r>
              <a:rPr lang="en-US" u="sng" dirty="0" smtClean="0"/>
              <a:t> </a:t>
            </a:r>
            <a:r>
              <a:rPr lang="en-US" u="sng" dirty="0" err="1" smtClean="0"/>
              <a:t>Vụ</a:t>
            </a:r>
            <a:r>
              <a:rPr lang="en-US" u="sng" dirty="0" smtClean="0"/>
              <a:t> </a:t>
            </a:r>
            <a:r>
              <a:rPr lang="en-US" u="sng" dirty="0" err="1" smtClean="0"/>
              <a:t>Phụ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Nền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phát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triển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Unity 2017</a:t>
            </a:r>
          </a:p>
          <a:p>
            <a:r>
              <a:rPr lang="en-US" dirty="0" smtClean="0"/>
              <a:t>Mono Develop</a:t>
            </a:r>
          </a:p>
          <a:p>
            <a:r>
              <a:rPr lang="en-US" dirty="0" smtClean="0"/>
              <a:t>Microsoft Direct X11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4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Dự Án Dấu Vết</vt:lpstr>
      <vt:lpstr>      Nguồn Gốc Ý Tưởng</vt:lpstr>
      <vt:lpstr>      Nguồn Gốc Ý Tưởng</vt:lpstr>
      <vt:lpstr>PowerPoint Presentation</vt:lpstr>
      <vt:lpstr>Cách Chơi và Vai trò Người chơi</vt:lpstr>
      <vt:lpstr>Nền phát triển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Dấu Vết</dc:title>
  <dc:creator>Minh Hoàng</dc:creator>
  <cp:lastModifiedBy>Minh Hoàng</cp:lastModifiedBy>
  <cp:revision>13</cp:revision>
  <dcterms:created xsi:type="dcterms:W3CDTF">2017-08-31T15:40:32Z</dcterms:created>
  <dcterms:modified xsi:type="dcterms:W3CDTF">2017-08-31T17:45:08Z</dcterms:modified>
</cp:coreProperties>
</file>